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3" r:id="rId3"/>
    <p:sldId id="264" r:id="rId4"/>
    <p:sldId id="258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5C046-574D-44C6-82A5-63F7686FBC19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11FD682E-D399-4CAC-AED5-9845474348FD}">
      <dgm:prSet phldrT="[Text]"/>
      <dgm:spPr/>
      <dgm:t>
        <a:bodyPr/>
        <a:lstStyle/>
        <a:p>
          <a:r>
            <a:rPr lang="en-US" dirty="0"/>
            <a:t>AZTEC</a:t>
          </a:r>
          <a:endParaRPr lang="en-MY" dirty="0"/>
        </a:p>
      </dgm:t>
    </dgm:pt>
    <dgm:pt modelId="{3478B548-3795-4ADF-A83C-DAD6C0BA1C9B}" type="parTrans" cxnId="{7EE7F9FB-6811-4CB9-B135-4F9C37454CB6}">
      <dgm:prSet/>
      <dgm:spPr/>
      <dgm:t>
        <a:bodyPr/>
        <a:lstStyle/>
        <a:p>
          <a:endParaRPr lang="en-MY"/>
        </a:p>
      </dgm:t>
    </dgm:pt>
    <dgm:pt modelId="{7959CA41-8162-4AEA-94AA-DE0880F943AD}" type="sibTrans" cxnId="{7EE7F9FB-6811-4CB9-B135-4F9C37454CB6}">
      <dgm:prSet/>
      <dgm:spPr/>
      <dgm:t>
        <a:bodyPr/>
        <a:lstStyle/>
        <a:p>
          <a:endParaRPr lang="en-MY"/>
        </a:p>
      </dgm:t>
    </dgm:pt>
    <dgm:pt modelId="{7E871426-473B-42A4-BABF-B84ABEE4E175}">
      <dgm:prSet phldrT="[Text]"/>
      <dgm:spPr/>
      <dgm:t>
        <a:bodyPr/>
        <a:lstStyle/>
        <a:p>
          <a:r>
            <a:rPr lang="en-US" dirty="0" err="1"/>
            <a:t>Teknologi</a:t>
          </a:r>
          <a:endParaRPr lang="en-MY" dirty="0"/>
        </a:p>
      </dgm:t>
    </dgm:pt>
    <dgm:pt modelId="{C6CF25D7-C963-4C38-AD11-F17F90F0BB82}" type="parTrans" cxnId="{AAAF3BF5-762F-4D73-A519-FF92279EB1BC}">
      <dgm:prSet/>
      <dgm:spPr/>
      <dgm:t>
        <a:bodyPr/>
        <a:lstStyle/>
        <a:p>
          <a:endParaRPr lang="en-MY"/>
        </a:p>
      </dgm:t>
    </dgm:pt>
    <dgm:pt modelId="{608AAC7F-CD19-4BCA-AC2E-09526B41A4ED}" type="sibTrans" cxnId="{AAAF3BF5-762F-4D73-A519-FF92279EB1BC}">
      <dgm:prSet/>
      <dgm:spPr/>
      <dgm:t>
        <a:bodyPr/>
        <a:lstStyle/>
        <a:p>
          <a:endParaRPr lang="en-MY"/>
        </a:p>
      </dgm:t>
    </dgm:pt>
    <dgm:pt modelId="{7F0E839E-8550-4C09-A3E1-94BA8190C4E5}">
      <dgm:prSet phldrT="[Text]"/>
      <dgm:spPr/>
      <dgm:t>
        <a:bodyPr/>
        <a:lstStyle/>
        <a:p>
          <a:r>
            <a:rPr lang="en-US" dirty="0" err="1"/>
            <a:t>Sumbangan</a:t>
          </a:r>
          <a:endParaRPr lang="en-MY" dirty="0"/>
        </a:p>
      </dgm:t>
    </dgm:pt>
    <dgm:pt modelId="{ADD41158-6051-4EDB-919A-050CF18BDFBC}" type="parTrans" cxnId="{5C605D24-7B24-4C88-BBA2-863725E0FB45}">
      <dgm:prSet/>
      <dgm:spPr/>
      <dgm:t>
        <a:bodyPr/>
        <a:lstStyle/>
        <a:p>
          <a:endParaRPr lang="en-MY"/>
        </a:p>
      </dgm:t>
    </dgm:pt>
    <dgm:pt modelId="{2D5364EC-AF4C-4F79-BB4A-BBCEE965D255}" type="sibTrans" cxnId="{5C605D24-7B24-4C88-BBA2-863725E0FB45}">
      <dgm:prSet/>
      <dgm:spPr/>
      <dgm:t>
        <a:bodyPr/>
        <a:lstStyle/>
        <a:p>
          <a:endParaRPr lang="en-MY"/>
        </a:p>
      </dgm:t>
    </dgm:pt>
    <dgm:pt modelId="{4C292376-7D90-4C76-B918-0F3084B1C6D0}">
      <dgm:prSet phldrT="[Text]"/>
      <dgm:spPr/>
      <dgm:t>
        <a:bodyPr/>
        <a:lstStyle/>
        <a:p>
          <a:r>
            <a:rPr lang="en-US" dirty="0" err="1"/>
            <a:t>Sosial</a:t>
          </a:r>
          <a:endParaRPr lang="en-MY" dirty="0"/>
        </a:p>
      </dgm:t>
    </dgm:pt>
    <dgm:pt modelId="{6FB57586-511C-49E9-9CF2-12B057F638AB}" type="parTrans" cxnId="{964A7C22-5551-4E2C-9E0F-2E9D8FE63A70}">
      <dgm:prSet/>
      <dgm:spPr/>
      <dgm:t>
        <a:bodyPr/>
        <a:lstStyle/>
        <a:p>
          <a:endParaRPr lang="en-MY"/>
        </a:p>
      </dgm:t>
    </dgm:pt>
    <dgm:pt modelId="{09F8C4E7-8038-4774-9D65-9FB759C75F37}" type="sibTrans" cxnId="{964A7C22-5551-4E2C-9E0F-2E9D8FE63A70}">
      <dgm:prSet/>
      <dgm:spPr/>
      <dgm:t>
        <a:bodyPr/>
        <a:lstStyle/>
        <a:p>
          <a:endParaRPr lang="en-MY"/>
        </a:p>
      </dgm:t>
    </dgm:pt>
    <dgm:pt modelId="{CCA88D91-C5D5-4B9B-9976-5C1AF8387B8F}">
      <dgm:prSet phldrT="[Text]"/>
      <dgm:spPr/>
      <dgm:t>
        <a:bodyPr/>
        <a:lstStyle/>
        <a:p>
          <a:r>
            <a:rPr lang="en-US" dirty="0" err="1"/>
            <a:t>Ekonomi</a:t>
          </a:r>
          <a:endParaRPr lang="en-MY" dirty="0"/>
        </a:p>
      </dgm:t>
    </dgm:pt>
    <dgm:pt modelId="{267F2AE9-F3AA-4AD4-9450-E5DB809D1977}" type="parTrans" cxnId="{DC0AFBC9-6431-4E00-9563-A4BC21917AB8}">
      <dgm:prSet/>
      <dgm:spPr/>
      <dgm:t>
        <a:bodyPr/>
        <a:lstStyle/>
        <a:p>
          <a:endParaRPr lang="en-MY"/>
        </a:p>
      </dgm:t>
    </dgm:pt>
    <dgm:pt modelId="{8AAE48F2-F76B-4942-8F4C-87EC3F80F0F3}" type="sibTrans" cxnId="{DC0AFBC9-6431-4E00-9563-A4BC21917AB8}">
      <dgm:prSet/>
      <dgm:spPr/>
      <dgm:t>
        <a:bodyPr/>
        <a:lstStyle/>
        <a:p>
          <a:endParaRPr lang="en-MY"/>
        </a:p>
      </dgm:t>
    </dgm:pt>
    <dgm:pt modelId="{8B2EDD48-234E-4576-9DBC-37A443169202}" type="pres">
      <dgm:prSet presAssocID="{E0E5C046-574D-44C6-82A5-63F7686FBC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AF4E52-9048-4B74-AB9F-696D729D23E2}" type="pres">
      <dgm:prSet presAssocID="{E0E5C046-574D-44C6-82A5-63F7686FBC19}" presName="matrix" presStyleCnt="0"/>
      <dgm:spPr/>
    </dgm:pt>
    <dgm:pt modelId="{303FB2B4-617A-4856-BDB8-F93BB9E391D8}" type="pres">
      <dgm:prSet presAssocID="{E0E5C046-574D-44C6-82A5-63F7686FBC19}" presName="tile1" presStyleLbl="node1" presStyleIdx="0" presStyleCnt="4" custLinFactNeighborX="-43775" custLinFactNeighborY="-50675"/>
      <dgm:spPr/>
    </dgm:pt>
    <dgm:pt modelId="{6332F1DC-485B-47E4-98EB-29B2D8123B2E}" type="pres">
      <dgm:prSet presAssocID="{E0E5C046-574D-44C6-82A5-63F7686FBC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B31ACB3-750A-4972-8B50-67AD5092E3F1}" type="pres">
      <dgm:prSet presAssocID="{E0E5C046-574D-44C6-82A5-63F7686FBC19}" presName="tile2" presStyleLbl="node1" presStyleIdx="1" presStyleCnt="4"/>
      <dgm:spPr/>
    </dgm:pt>
    <dgm:pt modelId="{3AB8B630-1262-400E-9CD9-37593D9D85DA}" type="pres">
      <dgm:prSet presAssocID="{E0E5C046-574D-44C6-82A5-63F7686FBC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DEB3D8-7F95-482D-85AE-6F7C000D6B2C}" type="pres">
      <dgm:prSet presAssocID="{E0E5C046-574D-44C6-82A5-63F7686FBC19}" presName="tile3" presStyleLbl="node1" presStyleIdx="2" presStyleCnt="4"/>
      <dgm:spPr/>
    </dgm:pt>
    <dgm:pt modelId="{26CDAEF2-6BDB-4B92-A4C4-B97A8C8DBFFD}" type="pres">
      <dgm:prSet presAssocID="{E0E5C046-574D-44C6-82A5-63F7686FBC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B79255-9A96-48B0-BEEE-DDB9DF2DB0AC}" type="pres">
      <dgm:prSet presAssocID="{E0E5C046-574D-44C6-82A5-63F7686FBC19}" presName="tile4" presStyleLbl="node1" presStyleIdx="3" presStyleCnt="4"/>
      <dgm:spPr/>
    </dgm:pt>
    <dgm:pt modelId="{6CF34275-0DBE-484A-B4DA-B65807FD0A4D}" type="pres">
      <dgm:prSet presAssocID="{E0E5C046-574D-44C6-82A5-63F7686FBC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A9FF5C6-82BE-42CF-889D-03B8E5BFBED9}" type="pres">
      <dgm:prSet presAssocID="{E0E5C046-574D-44C6-82A5-63F7686FBC19}" presName="centerTile" presStyleLbl="fgShp" presStyleIdx="0" presStyleCnt="1" custLinFactNeighborX="0" custLinFactNeighborY="278">
        <dgm:presLayoutVars>
          <dgm:chMax val="0"/>
          <dgm:chPref val="0"/>
        </dgm:presLayoutVars>
      </dgm:prSet>
      <dgm:spPr/>
    </dgm:pt>
  </dgm:ptLst>
  <dgm:cxnLst>
    <dgm:cxn modelId="{43F44B1B-B819-40FA-BD36-65739BF6C395}" type="presOf" srcId="{7E871426-473B-42A4-BABF-B84ABEE4E175}" destId="{303FB2B4-617A-4856-BDB8-F93BB9E391D8}" srcOrd="0" destOrd="0" presId="urn:microsoft.com/office/officeart/2005/8/layout/matrix1"/>
    <dgm:cxn modelId="{964A7C22-5551-4E2C-9E0F-2E9D8FE63A70}" srcId="{11FD682E-D399-4CAC-AED5-9845474348FD}" destId="{4C292376-7D90-4C76-B918-0F3084B1C6D0}" srcOrd="2" destOrd="0" parTransId="{6FB57586-511C-49E9-9CF2-12B057F638AB}" sibTransId="{09F8C4E7-8038-4774-9D65-9FB759C75F37}"/>
    <dgm:cxn modelId="{5C605D24-7B24-4C88-BBA2-863725E0FB45}" srcId="{11FD682E-D399-4CAC-AED5-9845474348FD}" destId="{7F0E839E-8550-4C09-A3E1-94BA8190C4E5}" srcOrd="1" destOrd="0" parTransId="{ADD41158-6051-4EDB-919A-050CF18BDFBC}" sibTransId="{2D5364EC-AF4C-4F79-BB4A-BBCEE965D255}"/>
    <dgm:cxn modelId="{ABEE463C-F0EF-4345-B09E-2D26D90DD1E6}" type="presOf" srcId="{7F0E839E-8550-4C09-A3E1-94BA8190C4E5}" destId="{0B31ACB3-750A-4972-8B50-67AD5092E3F1}" srcOrd="0" destOrd="0" presId="urn:microsoft.com/office/officeart/2005/8/layout/matrix1"/>
    <dgm:cxn modelId="{21E63642-FB98-4FC3-B316-A6A8D78A5750}" type="presOf" srcId="{CCA88D91-C5D5-4B9B-9976-5C1AF8387B8F}" destId="{30B79255-9A96-48B0-BEEE-DDB9DF2DB0AC}" srcOrd="0" destOrd="0" presId="urn:microsoft.com/office/officeart/2005/8/layout/matrix1"/>
    <dgm:cxn modelId="{15EBD556-239F-4E75-88B9-8D92432451A2}" type="presOf" srcId="{7E871426-473B-42A4-BABF-B84ABEE4E175}" destId="{6332F1DC-485B-47E4-98EB-29B2D8123B2E}" srcOrd="1" destOrd="0" presId="urn:microsoft.com/office/officeart/2005/8/layout/matrix1"/>
    <dgm:cxn modelId="{64B10F7D-E1D1-4B44-9FDD-33E33126D7E0}" type="presOf" srcId="{E0E5C046-574D-44C6-82A5-63F7686FBC19}" destId="{8B2EDD48-234E-4576-9DBC-37A443169202}" srcOrd="0" destOrd="0" presId="urn:microsoft.com/office/officeart/2005/8/layout/matrix1"/>
    <dgm:cxn modelId="{EA05AE8C-F10A-4DD0-BE67-48B80CF0452A}" type="presOf" srcId="{CCA88D91-C5D5-4B9B-9976-5C1AF8387B8F}" destId="{6CF34275-0DBE-484A-B4DA-B65807FD0A4D}" srcOrd="1" destOrd="0" presId="urn:microsoft.com/office/officeart/2005/8/layout/matrix1"/>
    <dgm:cxn modelId="{408FE697-3C6C-4E06-BC99-064B59F11AD4}" type="presOf" srcId="{4C292376-7D90-4C76-B918-0F3084B1C6D0}" destId="{26CDAEF2-6BDB-4B92-A4C4-B97A8C8DBFFD}" srcOrd="1" destOrd="0" presId="urn:microsoft.com/office/officeart/2005/8/layout/matrix1"/>
    <dgm:cxn modelId="{044801C2-6899-43B3-9E7F-4FC36FE24B55}" type="presOf" srcId="{4C292376-7D90-4C76-B918-0F3084B1C6D0}" destId="{B5DEB3D8-7F95-482D-85AE-6F7C000D6B2C}" srcOrd="0" destOrd="0" presId="urn:microsoft.com/office/officeart/2005/8/layout/matrix1"/>
    <dgm:cxn modelId="{DC0AFBC9-6431-4E00-9563-A4BC21917AB8}" srcId="{11FD682E-D399-4CAC-AED5-9845474348FD}" destId="{CCA88D91-C5D5-4B9B-9976-5C1AF8387B8F}" srcOrd="3" destOrd="0" parTransId="{267F2AE9-F3AA-4AD4-9450-E5DB809D1977}" sibTransId="{8AAE48F2-F76B-4942-8F4C-87EC3F80F0F3}"/>
    <dgm:cxn modelId="{AA9D11EF-A506-446D-B19D-059E45609047}" type="presOf" srcId="{11FD682E-D399-4CAC-AED5-9845474348FD}" destId="{4A9FF5C6-82BE-42CF-889D-03B8E5BFBED9}" srcOrd="0" destOrd="0" presId="urn:microsoft.com/office/officeart/2005/8/layout/matrix1"/>
    <dgm:cxn modelId="{AAAF3BF5-762F-4D73-A519-FF92279EB1BC}" srcId="{11FD682E-D399-4CAC-AED5-9845474348FD}" destId="{7E871426-473B-42A4-BABF-B84ABEE4E175}" srcOrd="0" destOrd="0" parTransId="{C6CF25D7-C963-4C38-AD11-F17F90F0BB82}" sibTransId="{608AAC7F-CD19-4BCA-AC2E-09526B41A4ED}"/>
    <dgm:cxn modelId="{E01A7DF5-210F-4A61-8191-D2E12E34C12A}" type="presOf" srcId="{7F0E839E-8550-4C09-A3E1-94BA8190C4E5}" destId="{3AB8B630-1262-400E-9CD9-37593D9D85DA}" srcOrd="1" destOrd="0" presId="urn:microsoft.com/office/officeart/2005/8/layout/matrix1"/>
    <dgm:cxn modelId="{7EE7F9FB-6811-4CB9-B135-4F9C37454CB6}" srcId="{E0E5C046-574D-44C6-82A5-63F7686FBC19}" destId="{11FD682E-D399-4CAC-AED5-9845474348FD}" srcOrd="0" destOrd="0" parTransId="{3478B548-3795-4ADF-A83C-DAD6C0BA1C9B}" sibTransId="{7959CA41-8162-4AEA-94AA-DE0880F943AD}"/>
    <dgm:cxn modelId="{B22BDBF5-2037-40A0-A470-785D937DD9A9}" type="presParOf" srcId="{8B2EDD48-234E-4576-9DBC-37A443169202}" destId="{5AAF4E52-9048-4B74-AB9F-696D729D23E2}" srcOrd="0" destOrd="0" presId="urn:microsoft.com/office/officeart/2005/8/layout/matrix1"/>
    <dgm:cxn modelId="{F844756B-7544-4894-B956-6F635565D6E6}" type="presParOf" srcId="{5AAF4E52-9048-4B74-AB9F-696D729D23E2}" destId="{303FB2B4-617A-4856-BDB8-F93BB9E391D8}" srcOrd="0" destOrd="0" presId="urn:microsoft.com/office/officeart/2005/8/layout/matrix1"/>
    <dgm:cxn modelId="{94423127-9464-4B50-8D9E-DE16EE216D44}" type="presParOf" srcId="{5AAF4E52-9048-4B74-AB9F-696D729D23E2}" destId="{6332F1DC-485B-47E4-98EB-29B2D8123B2E}" srcOrd="1" destOrd="0" presId="urn:microsoft.com/office/officeart/2005/8/layout/matrix1"/>
    <dgm:cxn modelId="{E911CDCA-F76C-413F-B5AF-2CC88BA14A91}" type="presParOf" srcId="{5AAF4E52-9048-4B74-AB9F-696D729D23E2}" destId="{0B31ACB3-750A-4972-8B50-67AD5092E3F1}" srcOrd="2" destOrd="0" presId="urn:microsoft.com/office/officeart/2005/8/layout/matrix1"/>
    <dgm:cxn modelId="{A2823B96-D5F7-4B63-B637-B8654B2A802B}" type="presParOf" srcId="{5AAF4E52-9048-4B74-AB9F-696D729D23E2}" destId="{3AB8B630-1262-400E-9CD9-37593D9D85DA}" srcOrd="3" destOrd="0" presId="urn:microsoft.com/office/officeart/2005/8/layout/matrix1"/>
    <dgm:cxn modelId="{C4DA4931-0E4F-4E60-ADBF-27C8B0EBB2E9}" type="presParOf" srcId="{5AAF4E52-9048-4B74-AB9F-696D729D23E2}" destId="{B5DEB3D8-7F95-482D-85AE-6F7C000D6B2C}" srcOrd="4" destOrd="0" presId="urn:microsoft.com/office/officeart/2005/8/layout/matrix1"/>
    <dgm:cxn modelId="{6BFF0211-AAB5-493C-B0FD-0FCC1C1F68DC}" type="presParOf" srcId="{5AAF4E52-9048-4B74-AB9F-696D729D23E2}" destId="{26CDAEF2-6BDB-4B92-A4C4-B97A8C8DBFFD}" srcOrd="5" destOrd="0" presId="urn:microsoft.com/office/officeart/2005/8/layout/matrix1"/>
    <dgm:cxn modelId="{03081A47-9F6B-45A2-9F06-6508F0FA20CE}" type="presParOf" srcId="{5AAF4E52-9048-4B74-AB9F-696D729D23E2}" destId="{30B79255-9A96-48B0-BEEE-DDB9DF2DB0AC}" srcOrd="6" destOrd="0" presId="urn:microsoft.com/office/officeart/2005/8/layout/matrix1"/>
    <dgm:cxn modelId="{9818FC3A-CC28-4D41-9DEC-5E34ED0C76E5}" type="presParOf" srcId="{5AAF4E52-9048-4B74-AB9F-696D729D23E2}" destId="{6CF34275-0DBE-484A-B4DA-B65807FD0A4D}" srcOrd="7" destOrd="0" presId="urn:microsoft.com/office/officeart/2005/8/layout/matrix1"/>
    <dgm:cxn modelId="{D205ECA3-C02D-4C05-8767-D80C7895CEF8}" type="presParOf" srcId="{8B2EDD48-234E-4576-9DBC-37A443169202}" destId="{4A9FF5C6-82BE-42CF-889D-03B8E5BFBE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FB2B4-617A-4856-BDB8-F93BB9E391D8}">
      <dsp:nvSpPr>
        <dsp:cNvPr id="0" name=""/>
        <dsp:cNvSpPr/>
      </dsp:nvSpPr>
      <dsp:spPr>
        <a:xfrm rot="16200000">
          <a:off x="1042690" y="-1042690"/>
          <a:ext cx="1393314" cy="347869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Teknologi</a:t>
          </a:r>
          <a:endParaRPr lang="en-MY" sz="2900" kern="1200" dirty="0"/>
        </a:p>
      </dsp:txBody>
      <dsp:txXfrm rot="5400000">
        <a:off x="-1" y="1"/>
        <a:ext cx="3478695" cy="1044985"/>
      </dsp:txXfrm>
    </dsp:sp>
    <dsp:sp modelId="{0B31ACB3-750A-4972-8B50-67AD5092E3F1}">
      <dsp:nvSpPr>
        <dsp:cNvPr id="0" name=""/>
        <dsp:cNvSpPr/>
      </dsp:nvSpPr>
      <dsp:spPr>
        <a:xfrm>
          <a:off x="3478695" y="0"/>
          <a:ext cx="3478695" cy="1393314"/>
        </a:xfrm>
        <a:prstGeom prst="round1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Sumbangan</a:t>
          </a:r>
          <a:endParaRPr lang="en-MY" sz="2900" kern="1200" dirty="0"/>
        </a:p>
      </dsp:txBody>
      <dsp:txXfrm>
        <a:off x="3478695" y="0"/>
        <a:ext cx="3478695" cy="1044985"/>
      </dsp:txXfrm>
    </dsp:sp>
    <dsp:sp modelId="{B5DEB3D8-7F95-482D-85AE-6F7C000D6B2C}">
      <dsp:nvSpPr>
        <dsp:cNvPr id="0" name=""/>
        <dsp:cNvSpPr/>
      </dsp:nvSpPr>
      <dsp:spPr>
        <a:xfrm rot="10800000">
          <a:off x="0" y="1393314"/>
          <a:ext cx="3478695" cy="1393314"/>
        </a:xfrm>
        <a:prstGeom prst="round1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Sosial</a:t>
          </a:r>
          <a:endParaRPr lang="en-MY" sz="2900" kern="1200" dirty="0"/>
        </a:p>
      </dsp:txBody>
      <dsp:txXfrm rot="10800000">
        <a:off x="0" y="1741642"/>
        <a:ext cx="3478695" cy="1044985"/>
      </dsp:txXfrm>
    </dsp:sp>
    <dsp:sp modelId="{30B79255-9A96-48B0-BEEE-DDB9DF2DB0AC}">
      <dsp:nvSpPr>
        <dsp:cNvPr id="0" name=""/>
        <dsp:cNvSpPr/>
      </dsp:nvSpPr>
      <dsp:spPr>
        <a:xfrm rot="5400000">
          <a:off x="4521386" y="350623"/>
          <a:ext cx="1393314" cy="3478695"/>
        </a:xfrm>
        <a:prstGeom prst="round1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Ekonomi</a:t>
          </a:r>
          <a:endParaRPr lang="en-MY" sz="2900" kern="1200" dirty="0"/>
        </a:p>
      </dsp:txBody>
      <dsp:txXfrm rot="-5400000">
        <a:off x="3478695" y="1741642"/>
        <a:ext cx="3478695" cy="1044985"/>
      </dsp:txXfrm>
    </dsp:sp>
    <dsp:sp modelId="{4A9FF5C6-82BE-42CF-889D-03B8E5BFBED9}">
      <dsp:nvSpPr>
        <dsp:cNvPr id="0" name=""/>
        <dsp:cNvSpPr/>
      </dsp:nvSpPr>
      <dsp:spPr>
        <a:xfrm>
          <a:off x="2435086" y="1046922"/>
          <a:ext cx="2087217" cy="69665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AZTEC</a:t>
          </a:r>
          <a:endParaRPr lang="en-MY" sz="2900" kern="1200" dirty="0"/>
        </a:p>
      </dsp:txBody>
      <dsp:txXfrm>
        <a:off x="2469094" y="1080930"/>
        <a:ext cx="2019201" cy="628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1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7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7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8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4rmGY1SIW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163" y="3261311"/>
            <a:ext cx="7667191" cy="1116485"/>
          </a:xfrm>
        </p:spPr>
        <p:txBody>
          <a:bodyPr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KEMUNCULAN PERADABAN AZTEC DI DUNIA 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NAMA PENSYARAH: EN. HUSAIN BIN MAHMOOD</a:t>
            </a:r>
          </a:p>
          <a:p>
            <a:pPr algn="ctr"/>
            <a:endParaRPr lang="en-MY" dirty="0"/>
          </a:p>
        </p:txBody>
      </p:sp>
      <p:pic>
        <p:nvPicPr>
          <p:cNvPr id="1026" name="Picture 2" descr="https://lh4.googleusercontent.com/F3FqVzq2vD8mIrA4_bOvRwiQA9Ve4BnPM9vFkuZzyjITozR9Q0sopQLcMpVMy1h9BMtbIO58DBopqOJXya66grO-5Safu5HstgkAJ6JMjv7Co-r_Dn6FYoRO4HZttwy1AcvE6HhHZ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40" y="360919"/>
            <a:ext cx="6380439" cy="21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791" y="2658942"/>
            <a:ext cx="794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UHMS 1182- PENGHAYATAN ETIKA DAN PERADABAN</a:t>
            </a:r>
            <a:br>
              <a:rPr lang="en-US" sz="2800" b="1" dirty="0">
                <a:latin typeface="+mj-lt"/>
                <a:cs typeface="Times New Roman" panose="02020603050405020304" pitchFamily="18" charset="0"/>
              </a:rPr>
            </a:br>
            <a:endParaRPr lang="en-MY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64163" y="4491884"/>
            <a:ext cx="8592203" cy="166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MY" dirty="0">
                <a:solidFill>
                  <a:schemeClr val="tx1"/>
                </a:solidFill>
              </a:rPr>
              <a:t>Muhammad Hafiz </a:t>
            </a:r>
            <a:r>
              <a:rPr lang="en-MY" dirty="0" err="1">
                <a:solidFill>
                  <a:schemeClr val="tx1"/>
                </a:solidFill>
              </a:rPr>
              <a:t>Afiq</a:t>
            </a:r>
            <a:r>
              <a:rPr lang="en-MY" dirty="0">
                <a:solidFill>
                  <a:schemeClr val="tx1"/>
                </a:solidFill>
              </a:rPr>
              <a:t> bin Khalid (B20EC0029)</a:t>
            </a:r>
          </a:p>
          <a:p>
            <a:pPr marL="457200" indent="-457200">
              <a:buFont typeface="+mj-lt"/>
              <a:buAutoNum type="arabicPeriod"/>
            </a:pPr>
            <a:r>
              <a:rPr lang="en-MY" dirty="0">
                <a:solidFill>
                  <a:schemeClr val="tx1"/>
                </a:solidFill>
              </a:rPr>
              <a:t>FARISSA ADZLEEN BINTI ABDUL AZIZ (B20EC0015)</a:t>
            </a:r>
          </a:p>
          <a:p>
            <a:pPr marL="457200" indent="-457200">
              <a:buFont typeface="+mj-lt"/>
              <a:buAutoNum type="arabicPeriod"/>
            </a:pPr>
            <a:r>
              <a:rPr lang="en-MY" dirty="0">
                <a:solidFill>
                  <a:schemeClr val="tx1"/>
                </a:solidFill>
              </a:rPr>
              <a:t>MUHAMMAD HARUN BIN MARZUKI (A20EC0212)</a:t>
            </a:r>
          </a:p>
          <a:p>
            <a:pPr algn="ctr"/>
            <a:endParaRPr lang="en-MY" dirty="0"/>
          </a:p>
        </p:txBody>
      </p:sp>
      <p:sp>
        <p:nvSpPr>
          <p:cNvPr id="6" name="Action Button: Go Forward or Next 5">
            <a:hlinkClick r:id="rId3" highlightClick="1"/>
            <a:extLst>
              <a:ext uri="{FF2B5EF4-FFF2-40B4-BE49-F238E27FC236}">
                <a16:creationId xmlns:a16="http://schemas.microsoft.com/office/drawing/2014/main" id="{8C3AE5F6-CF1C-475B-954A-503902DB3880}"/>
              </a:ext>
            </a:extLst>
          </p:cNvPr>
          <p:cNvSpPr/>
          <p:nvPr/>
        </p:nvSpPr>
        <p:spPr>
          <a:xfrm>
            <a:off x="10387592" y="5555118"/>
            <a:ext cx="682488" cy="4449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80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PENGENALAN TAMADUN AZTEC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4" y="2115548"/>
            <a:ext cx="2206778" cy="1499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01782" y="3711302"/>
            <a:ext cx="16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Puak</a:t>
            </a:r>
            <a:r>
              <a:rPr lang="en-US" dirty="0"/>
              <a:t> </a:t>
            </a:r>
            <a:r>
              <a:rPr lang="en-US" dirty="0" err="1"/>
              <a:t>Pemburu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82" y="2279355"/>
            <a:ext cx="2769327" cy="2049950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4" idx="3"/>
            <a:endCxn id="6" idx="1"/>
          </p:cNvCxnSpPr>
          <p:nvPr/>
        </p:nvCxnSpPr>
        <p:spPr>
          <a:xfrm>
            <a:off x="3161212" y="2865203"/>
            <a:ext cx="1194570" cy="439127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782" y="4397305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Mexico (Amerika Selatan) 1325 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79" y="2115548"/>
            <a:ext cx="2836001" cy="1869891"/>
          </a:xfrm>
          <a:prstGeom prst="rect">
            <a:avLst/>
          </a:prstGeom>
        </p:spPr>
      </p:pic>
      <p:cxnSp>
        <p:nvCxnSpPr>
          <p:cNvPr id="13" name="Curved Connector 12"/>
          <p:cNvCxnSpPr>
            <a:stCxn id="6" idx="3"/>
            <a:endCxn id="11" idx="1"/>
          </p:cNvCxnSpPr>
          <p:nvPr/>
        </p:nvCxnSpPr>
        <p:spPr>
          <a:xfrm flipV="1">
            <a:off x="7125109" y="3050494"/>
            <a:ext cx="1194570" cy="253836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19679" y="4080634"/>
            <a:ext cx="277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empayar</a:t>
            </a:r>
            <a:r>
              <a:rPr lang="en-US" dirty="0"/>
              <a:t> di </a:t>
            </a:r>
            <a:r>
              <a:rPr lang="en-US" dirty="0" err="1"/>
              <a:t>sebahagian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Mexico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24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18818"/>
            <a:ext cx="10058400" cy="1450757"/>
          </a:xfrm>
        </p:spPr>
        <p:txBody>
          <a:bodyPr/>
          <a:lstStyle/>
          <a:p>
            <a:r>
              <a:rPr lang="en-MY" dirty="0"/>
              <a:t>KERAJAAN AZTEC 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5" y="2555959"/>
            <a:ext cx="3102817" cy="209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05682" y="4715851"/>
            <a:ext cx="208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rgbClr val="000000"/>
                </a:solidFill>
              </a:rPr>
              <a:t>Maharaja </a:t>
            </a:r>
            <a:r>
              <a:rPr lang="en-MY" sz="2000" dirty="0" err="1">
                <a:solidFill>
                  <a:srgbClr val="000000"/>
                </a:solidFill>
              </a:rPr>
              <a:t>Aztek</a:t>
            </a:r>
            <a:endParaRPr lang="en-MY" sz="2000" dirty="0">
              <a:solidFill>
                <a:srgbClr val="000000"/>
              </a:solidFill>
            </a:endParaRPr>
          </a:p>
        </p:txBody>
      </p:sp>
      <p:cxnSp>
        <p:nvCxnSpPr>
          <p:cNvPr id="11" name="Elbow Connector 10"/>
          <p:cNvCxnSpPr>
            <a:stCxn id="10" idx="3"/>
            <a:endCxn id="18" idx="1"/>
          </p:cNvCxnSpPr>
          <p:nvPr/>
        </p:nvCxnSpPr>
        <p:spPr>
          <a:xfrm>
            <a:off x="5699712" y="3605128"/>
            <a:ext cx="1230005" cy="1510833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" idx="3"/>
            <a:endCxn id="15" idx="1"/>
          </p:cNvCxnSpPr>
          <p:nvPr/>
        </p:nvCxnSpPr>
        <p:spPr>
          <a:xfrm flipV="1">
            <a:off x="5699712" y="2595009"/>
            <a:ext cx="1969270" cy="1010119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82" y="1861308"/>
            <a:ext cx="2712469" cy="14674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3158" y="3314163"/>
            <a:ext cx="194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Macehullas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petani</a:t>
            </a:r>
            <a:endParaRPr lang="en-MY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17" y="4315861"/>
            <a:ext cx="209550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29717" y="5929421"/>
            <a:ext cx="24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Pilli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bangsawan</a:t>
            </a:r>
            <a:endParaRPr lang="en-MY" dirty="0"/>
          </a:p>
        </p:txBody>
      </p:sp>
      <p:sp>
        <p:nvSpPr>
          <p:cNvPr id="27" name="Left Brace 26"/>
          <p:cNvSpPr/>
          <p:nvPr/>
        </p:nvSpPr>
        <p:spPr>
          <a:xfrm>
            <a:off x="1959648" y="1861308"/>
            <a:ext cx="471054" cy="4329180"/>
          </a:xfrm>
          <a:prstGeom prst="leftBrace">
            <a:avLst>
              <a:gd name="adj1" fmla="val 52980"/>
              <a:gd name="adj2" fmla="val 485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TextBox 28"/>
          <p:cNvSpPr txBox="1"/>
          <p:nvPr/>
        </p:nvSpPr>
        <p:spPr>
          <a:xfrm>
            <a:off x="176568" y="3775828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/>
              <a:t>Sistem kuku besi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019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KEBANGKITAN TAMADUN AZTEC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2081" y="2222384"/>
            <a:ext cx="2312421" cy="1593258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832081" y="3815642"/>
            <a:ext cx="2312421" cy="857908"/>
          </a:xfrm>
          <a:custGeom>
            <a:avLst/>
            <a:gdLst>
              <a:gd name="connsiteX0" fmla="*/ 0 w 2312421"/>
              <a:gd name="connsiteY0" fmla="*/ 0 h 857908"/>
              <a:gd name="connsiteX1" fmla="*/ 2312421 w 2312421"/>
              <a:gd name="connsiteY1" fmla="*/ 0 h 857908"/>
              <a:gd name="connsiteX2" fmla="*/ 2312421 w 2312421"/>
              <a:gd name="connsiteY2" fmla="*/ 857908 h 857908"/>
              <a:gd name="connsiteX3" fmla="*/ 0 w 2312421"/>
              <a:gd name="connsiteY3" fmla="*/ 857908 h 857908"/>
              <a:gd name="connsiteX4" fmla="*/ 0 w 2312421"/>
              <a:gd name="connsiteY4" fmla="*/ 0 h 8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421" h="857908">
                <a:moveTo>
                  <a:pt x="0" y="0"/>
                </a:moveTo>
                <a:lnTo>
                  <a:pt x="2312421" y="0"/>
                </a:lnTo>
                <a:lnTo>
                  <a:pt x="2312421" y="857908"/>
                </a:lnTo>
                <a:lnTo>
                  <a:pt x="0" y="85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PEPERANGAN</a:t>
            </a: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- </a:t>
            </a:r>
            <a:r>
              <a:rPr lang="en-US" sz="2000" kern="1200" dirty="0" err="1"/>
              <a:t>Pahlawan</a:t>
            </a:r>
            <a:r>
              <a:rPr lang="en-US" sz="2000" kern="1200" dirty="0"/>
              <a:t> jaguar</a:t>
            </a: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- </a:t>
            </a:r>
            <a:r>
              <a:rPr lang="en-US" sz="2000" kern="1200" dirty="0" err="1"/>
              <a:t>Tahanan</a:t>
            </a:r>
            <a:r>
              <a:rPr lang="en-US" sz="2000" kern="1200" dirty="0"/>
              <a:t> </a:t>
            </a:r>
            <a:r>
              <a:rPr lang="en-US" sz="2000" kern="1200" dirty="0" err="1"/>
              <a:t>menjadi</a:t>
            </a:r>
            <a:r>
              <a:rPr lang="en-US" sz="2000" kern="1200" dirty="0"/>
              <a:t> korban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75841" y="2222384"/>
            <a:ext cx="2312421" cy="1593258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375841" y="3815642"/>
            <a:ext cx="2312421" cy="2711282"/>
          </a:xfrm>
          <a:custGeom>
            <a:avLst/>
            <a:gdLst>
              <a:gd name="connsiteX0" fmla="*/ 0 w 2312421"/>
              <a:gd name="connsiteY0" fmla="*/ 0 h 857908"/>
              <a:gd name="connsiteX1" fmla="*/ 2312421 w 2312421"/>
              <a:gd name="connsiteY1" fmla="*/ 0 h 857908"/>
              <a:gd name="connsiteX2" fmla="*/ 2312421 w 2312421"/>
              <a:gd name="connsiteY2" fmla="*/ 857908 h 857908"/>
              <a:gd name="connsiteX3" fmla="*/ 0 w 2312421"/>
              <a:gd name="connsiteY3" fmla="*/ 857908 h 857908"/>
              <a:gd name="connsiteX4" fmla="*/ 0 w 2312421"/>
              <a:gd name="connsiteY4" fmla="*/ 0 h 8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421" h="857908">
                <a:moveTo>
                  <a:pt x="0" y="0"/>
                </a:moveTo>
                <a:lnTo>
                  <a:pt x="2312421" y="0"/>
                </a:lnTo>
                <a:lnTo>
                  <a:pt x="2312421" y="857908"/>
                </a:lnTo>
                <a:lnTo>
                  <a:pt x="0" y="85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EKONOMI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dirty="0"/>
              <a:t>- </a:t>
            </a:r>
            <a:r>
              <a:rPr lang="en-US" sz="2000" b="0" kern="1200" dirty="0" err="1"/>
              <a:t>Pengeluaran</a:t>
            </a:r>
            <a:r>
              <a:rPr lang="en-US" sz="2000" b="0" kern="1200" dirty="0"/>
              <a:t> </a:t>
            </a:r>
            <a:r>
              <a:rPr lang="en-US" sz="2000" b="0" kern="1200" dirty="0" err="1"/>
              <a:t>pertanian</a:t>
            </a:r>
            <a:endParaRPr lang="en-US" sz="2000" b="0" kern="1200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dirty="0"/>
              <a:t>- </a:t>
            </a:r>
            <a:r>
              <a:rPr lang="en-US" sz="2000" b="0" kern="1200" dirty="0" err="1"/>
              <a:t>Sistem</a:t>
            </a:r>
            <a:r>
              <a:rPr lang="en-US" sz="2000" b="0" kern="1200" dirty="0"/>
              <a:t>   </a:t>
            </a:r>
            <a:r>
              <a:rPr lang="en-US" sz="2000" b="0" kern="1200" dirty="0" err="1"/>
              <a:t>pertukaran</a:t>
            </a:r>
            <a:r>
              <a:rPr lang="en-US" sz="2000" b="0" kern="1200" dirty="0"/>
              <a:t> </a:t>
            </a:r>
            <a:r>
              <a:rPr lang="en-US" sz="2000" b="0" kern="1200" dirty="0" err="1"/>
              <a:t>barang</a:t>
            </a:r>
            <a:r>
              <a:rPr lang="en-US" sz="2000" b="0" kern="1200" dirty="0"/>
              <a:t>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- Tribute</a:t>
            </a:r>
            <a:endParaRPr lang="en-US" sz="2000" b="0" kern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919601" y="2222384"/>
            <a:ext cx="2312421" cy="1593258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919601" y="3815642"/>
            <a:ext cx="2312421" cy="2479650"/>
          </a:xfrm>
          <a:custGeom>
            <a:avLst/>
            <a:gdLst>
              <a:gd name="connsiteX0" fmla="*/ 0 w 2312421"/>
              <a:gd name="connsiteY0" fmla="*/ 0 h 857908"/>
              <a:gd name="connsiteX1" fmla="*/ 2312421 w 2312421"/>
              <a:gd name="connsiteY1" fmla="*/ 0 h 857908"/>
              <a:gd name="connsiteX2" fmla="*/ 2312421 w 2312421"/>
              <a:gd name="connsiteY2" fmla="*/ 857908 h 857908"/>
              <a:gd name="connsiteX3" fmla="*/ 0 w 2312421"/>
              <a:gd name="connsiteY3" fmla="*/ 857908 h 857908"/>
              <a:gd name="connsiteX4" fmla="*/ 0 w 2312421"/>
              <a:gd name="connsiteY4" fmla="*/ 0 h 8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421" h="857908">
                <a:moveTo>
                  <a:pt x="0" y="0"/>
                </a:moveTo>
                <a:lnTo>
                  <a:pt x="2312421" y="0"/>
                </a:lnTo>
                <a:lnTo>
                  <a:pt x="2312421" y="857908"/>
                </a:lnTo>
                <a:lnTo>
                  <a:pt x="0" y="85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TEKNOLOGI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-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pengairan</a:t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kalendar</a:t>
            </a:r>
            <a:endParaRPr lang="en-US" sz="2400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8563709" y="2214790"/>
            <a:ext cx="2593056" cy="1739375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8463361" y="4020890"/>
            <a:ext cx="2957517" cy="1342634"/>
          </a:xfrm>
          <a:custGeom>
            <a:avLst/>
            <a:gdLst>
              <a:gd name="connsiteX0" fmla="*/ 0 w 2957517"/>
              <a:gd name="connsiteY0" fmla="*/ 0 h 1342634"/>
              <a:gd name="connsiteX1" fmla="*/ 2957517 w 2957517"/>
              <a:gd name="connsiteY1" fmla="*/ 0 h 1342634"/>
              <a:gd name="connsiteX2" fmla="*/ 2957517 w 2957517"/>
              <a:gd name="connsiteY2" fmla="*/ 1342634 h 1342634"/>
              <a:gd name="connsiteX3" fmla="*/ 0 w 2957517"/>
              <a:gd name="connsiteY3" fmla="*/ 1342634 h 1342634"/>
              <a:gd name="connsiteX4" fmla="*/ 0 w 2957517"/>
              <a:gd name="connsiteY4" fmla="*/ 0 h 134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517" h="1342634">
                <a:moveTo>
                  <a:pt x="0" y="0"/>
                </a:moveTo>
                <a:lnTo>
                  <a:pt x="2957517" y="0"/>
                </a:lnTo>
                <a:lnTo>
                  <a:pt x="2957517" y="1342634"/>
                </a:lnTo>
                <a:lnTo>
                  <a:pt x="0" y="1342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AGAMA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-</a:t>
            </a:r>
            <a:r>
              <a:rPr lang="en-US" sz="2400" b="0" kern="1200" dirty="0"/>
              <a:t> </a:t>
            </a:r>
            <a:r>
              <a:rPr lang="en-MY" sz="2000" b="0" i="0" kern="1200" dirty="0" err="1"/>
              <a:t>Menganut</a:t>
            </a:r>
            <a:r>
              <a:rPr lang="en-MY" sz="2000" b="0" i="0" kern="1200" dirty="0"/>
              <a:t> </a:t>
            </a:r>
            <a:r>
              <a:rPr lang="en-MY" sz="2000" b="0" i="0" kern="1200" dirty="0" err="1"/>
              <a:t>kepercayaan</a:t>
            </a:r>
            <a:r>
              <a:rPr lang="en-MY" sz="2000" b="0" i="0" kern="1200" dirty="0"/>
              <a:t> </a:t>
            </a:r>
            <a:r>
              <a:rPr lang="en-MY" sz="2000" b="0" i="0" kern="1200" dirty="0" err="1"/>
              <a:t>kosmologi</a:t>
            </a:r>
            <a:endParaRPr lang="en-US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16450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KEJATUHAN AZTEC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1932432"/>
            <a:ext cx="2340864" cy="156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3836" y="3493008"/>
            <a:ext cx="282549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err="1"/>
              <a:t>Kedatangan</a:t>
            </a:r>
            <a:r>
              <a:rPr lang="en-MY" dirty="0"/>
              <a:t> </a:t>
            </a:r>
            <a:r>
              <a:rPr lang="en-MY" dirty="0" err="1"/>
              <a:t>Sepanyol</a:t>
            </a:r>
            <a:endParaRPr lang="en-MY" dirty="0"/>
          </a:p>
          <a:p>
            <a:pPr algn="ctr"/>
            <a:r>
              <a:rPr lang="en-MY" dirty="0" err="1"/>
              <a:t>tahun</a:t>
            </a:r>
            <a:r>
              <a:rPr lang="en-MY" dirty="0"/>
              <a:t> 1521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22" y="2822367"/>
            <a:ext cx="2060627" cy="1853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1854" y="4675712"/>
            <a:ext cx="225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Hernes</a:t>
            </a:r>
            <a:r>
              <a:rPr lang="en-US" dirty="0"/>
              <a:t> Cortez</a:t>
            </a:r>
          </a:p>
          <a:p>
            <a:pPr algn="ctr"/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mengekalkan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empayar</a:t>
            </a:r>
            <a:endParaRPr lang="en-MY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255" y="1903204"/>
            <a:ext cx="2486025" cy="1838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2871" y="3741529"/>
            <a:ext cx="250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cacar</a:t>
            </a:r>
            <a:endParaRPr lang="en-US" dirty="0"/>
          </a:p>
          <a:p>
            <a:pPr algn="ctr"/>
            <a:r>
              <a:rPr lang="en-US" dirty="0"/>
              <a:t>(smallpox)</a:t>
            </a:r>
            <a:endParaRPr lang="en-MY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053" y="2261486"/>
            <a:ext cx="2060627" cy="29751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07600" y="5236592"/>
            <a:ext cx="243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Bernardino de </a:t>
            </a:r>
            <a:r>
              <a:rPr lang="en-MY" dirty="0" err="1"/>
              <a:t>Sahagún</a:t>
            </a:r>
            <a:endParaRPr lang="en-MY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mubaligh</a:t>
            </a:r>
            <a:r>
              <a:rPr lang="en-US" dirty="0"/>
              <a:t> Kristian yang </a:t>
            </a:r>
            <a:r>
              <a:rPr lang="en-US" dirty="0" err="1"/>
              <a:t>cuba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Nahuatl</a:t>
            </a:r>
            <a:r>
              <a:rPr lang="en-US" dirty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29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sitting, large, decorated&#10;&#10;Description automatically generated">
            <a:extLst>
              <a:ext uri="{FF2B5EF4-FFF2-40B4-BE49-F238E27FC236}">
                <a16:creationId xmlns:a16="http://schemas.microsoft.com/office/drawing/2014/main" id="{DF69FB01-3F5B-41D2-9162-B2D2A697B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MY">
                <a:solidFill>
                  <a:schemeClr val="tx1"/>
                </a:solidFill>
              </a:rPr>
              <a:t>KESIMPULAN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FE69CC-E37B-4207-BAC5-32EB7582F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282289"/>
              </p:ext>
            </p:extLst>
          </p:nvPr>
        </p:nvGraphicFramePr>
        <p:xfrm>
          <a:off x="2484783" y="2678301"/>
          <a:ext cx="6957391" cy="278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people, person, group, building&#10;&#10;Description automatically generated">
            <a:extLst>
              <a:ext uri="{FF2B5EF4-FFF2-40B4-BE49-F238E27FC236}">
                <a16:creationId xmlns:a16="http://schemas.microsoft.com/office/drawing/2014/main" id="{ED7FC3F4-E6CD-4E21-ADCD-B58BE095E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5354" y="4457943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D7F36DF-D083-4B8C-B2C5-7754FB61B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022" y="4415080"/>
            <a:ext cx="271462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view of a mountain&#10;&#10;Description automatically generated">
            <a:extLst>
              <a:ext uri="{FF2B5EF4-FFF2-40B4-BE49-F238E27FC236}">
                <a16:creationId xmlns:a16="http://schemas.microsoft.com/office/drawing/2014/main" id="{0F4075D9-BE22-4A21-BB66-69F6EE62A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46" y="193115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large building&#10;&#10;Description automatically generated">
            <a:extLst>
              <a:ext uri="{FF2B5EF4-FFF2-40B4-BE49-F238E27FC236}">
                <a16:creationId xmlns:a16="http://schemas.microsoft.com/office/drawing/2014/main" id="{FCFEBD56-58CC-4F59-ADB4-B800291A1F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0616" y="2013533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0803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PowerPoint Presentation</vt:lpstr>
      <vt:lpstr>PENGENALAN TAMADUN AZTEC</vt:lpstr>
      <vt:lpstr>KERAJAAN AZTEC </vt:lpstr>
      <vt:lpstr>KEBANGKITAN TAMADUN AZTEC</vt:lpstr>
      <vt:lpstr>KEJATUHAN AZTEC </vt:lpstr>
      <vt:lpstr>KESIMPULAN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afiq</dc:creator>
  <cp:lastModifiedBy>muhammad afiq</cp:lastModifiedBy>
  <cp:revision>11</cp:revision>
  <dcterms:created xsi:type="dcterms:W3CDTF">2020-12-05T17:17:52Z</dcterms:created>
  <dcterms:modified xsi:type="dcterms:W3CDTF">2020-12-22T03:33:41Z</dcterms:modified>
</cp:coreProperties>
</file>