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26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13B6F6BE-DCDB-45CE-8367-E0F13E0E5249}" type="datetimeFigureOut">
              <a:rPr lang="en-MY" smtClean="0"/>
              <a:t>2/1/2022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/>
          <a:lstStyle/>
          <a:p>
            <a:fld id="{F9C86023-FB0A-4962-923A-A40671FA373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2478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D7EAED5-DDE1-4473-BDEE-0C9C60258EEC}"/>
              </a:ext>
            </a:extLst>
          </p:cNvPr>
          <p:cNvSpPr/>
          <p:nvPr userDrawn="1"/>
        </p:nvSpPr>
        <p:spPr>
          <a:xfrm>
            <a:off x="0" y="0"/>
            <a:ext cx="6857999" cy="12192000"/>
          </a:xfrm>
          <a:prstGeom prst="roundRect">
            <a:avLst>
              <a:gd name="adj" fmla="val 5088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0C1032-5E3A-4F20-8BFC-CA7AAA9643F2}"/>
              </a:ext>
            </a:extLst>
          </p:cNvPr>
          <p:cNvSpPr/>
          <p:nvPr userDrawn="1"/>
        </p:nvSpPr>
        <p:spPr>
          <a:xfrm>
            <a:off x="361199" y="476249"/>
            <a:ext cx="6160168" cy="113919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C9676C9-2AB1-487C-BAC3-6E9082B27E84}"/>
              </a:ext>
            </a:extLst>
          </p:cNvPr>
          <p:cNvGrpSpPr/>
          <p:nvPr userDrawn="1"/>
        </p:nvGrpSpPr>
        <p:grpSpPr>
          <a:xfrm>
            <a:off x="3275305" y="69850"/>
            <a:ext cx="341480" cy="342899"/>
            <a:chOff x="3368508" y="69850"/>
            <a:chExt cx="358942" cy="34289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496E892-879A-4205-B71D-E88D29B0FD97}"/>
                </a:ext>
              </a:extLst>
            </p:cNvPr>
            <p:cNvSpPr/>
            <p:nvPr userDrawn="1"/>
          </p:nvSpPr>
          <p:spPr>
            <a:xfrm>
              <a:off x="3368508" y="69850"/>
              <a:ext cx="358942" cy="342899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FC4912C-0F67-475F-A0F8-86060DEBA58F}"/>
                </a:ext>
              </a:extLst>
            </p:cNvPr>
            <p:cNvSpPr/>
            <p:nvPr userDrawn="1"/>
          </p:nvSpPr>
          <p:spPr>
            <a:xfrm>
              <a:off x="3459081" y="154782"/>
              <a:ext cx="184232" cy="17303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</p:grpSp>
    </p:spTree>
    <p:extLst>
      <p:ext uri="{BB962C8B-B14F-4D97-AF65-F5344CB8AC3E}">
        <p14:creationId xmlns:p14="http://schemas.microsoft.com/office/powerpoint/2010/main" val="201207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image" Target="../media/image22.svg"/><Relationship Id="rId3" Type="http://schemas.openxmlformats.org/officeDocument/2006/relationships/image" Target="../media/image4.png"/><Relationship Id="rId7" Type="http://schemas.openxmlformats.org/officeDocument/2006/relationships/image" Target="../media/image18.svg"/><Relationship Id="rId12" Type="http://schemas.openxmlformats.org/officeDocument/2006/relationships/image" Target="../media/image21.png"/><Relationship Id="rId2" Type="http://schemas.openxmlformats.org/officeDocument/2006/relationships/slide" Target="slide8.xml"/><Relationship Id="rId16" Type="http://schemas.openxmlformats.org/officeDocument/2006/relationships/image" Target="../media/image2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slide" Target="slide13.xml"/><Relationship Id="rId5" Type="http://schemas.openxmlformats.org/officeDocument/2006/relationships/slide" Target="slide9.xml"/><Relationship Id="rId15" Type="http://schemas.openxmlformats.org/officeDocument/2006/relationships/image" Target="../media/image23.png"/><Relationship Id="rId10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19.png"/><Relationship Id="rId1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png"/><Relationship Id="rId7" Type="http://schemas.openxmlformats.org/officeDocument/2006/relationships/image" Target="../media/image16.sv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slide" Target="slide9.xml"/><Relationship Id="rId4" Type="http://schemas.openxmlformats.org/officeDocument/2006/relationships/image" Target="../media/image14.svg"/><Relationship Id="rId9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png"/><Relationship Id="rId7" Type="http://schemas.openxmlformats.org/officeDocument/2006/relationships/image" Target="../media/image16.svg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slide" Target="slide9.xml"/><Relationship Id="rId4" Type="http://schemas.openxmlformats.org/officeDocument/2006/relationships/image" Target="../media/image14.svg"/><Relationship Id="rId9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2.svg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14.xml"/><Relationship Id="rId4" Type="http://schemas.openxmlformats.org/officeDocument/2006/relationships/image" Target="../media/image16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1.png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12" Type="http://schemas.openxmlformats.org/officeDocument/2006/relationships/slide" Target="slide9.xml"/><Relationship Id="rId2" Type="http://schemas.openxmlformats.org/officeDocument/2006/relationships/image" Target="../media/image4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11" Type="http://schemas.openxmlformats.org/officeDocument/2006/relationships/image" Target="../media/image10.svg"/><Relationship Id="rId5" Type="http://schemas.openxmlformats.org/officeDocument/2006/relationships/image" Target="../media/image6.svg"/><Relationship Id="rId15" Type="http://schemas.openxmlformats.org/officeDocument/2006/relationships/slide" Target="slide1.xml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slide" Target="slide6.xml"/><Relationship Id="rId1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12" Type="http://schemas.openxmlformats.org/officeDocument/2006/relationships/image" Target="../media/image9.png"/><Relationship Id="rId2" Type="http://schemas.openxmlformats.org/officeDocument/2006/relationships/slide" Target="slide2.xml"/><Relationship Id="rId16" Type="http://schemas.openxmlformats.org/officeDocument/2006/relationships/image" Target="../media/image12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slide" Target="slide6.xml"/><Relationship Id="rId5" Type="http://schemas.openxmlformats.org/officeDocument/2006/relationships/slide" Target="slide1.xml"/><Relationship Id="rId15" Type="http://schemas.openxmlformats.org/officeDocument/2006/relationships/image" Target="../media/image11.png"/><Relationship Id="rId10" Type="http://schemas.openxmlformats.org/officeDocument/2006/relationships/image" Target="../media/image8.svg"/><Relationship Id="rId4" Type="http://schemas.openxmlformats.org/officeDocument/2006/relationships/image" Target="../media/image6.svg"/><Relationship Id="rId9" Type="http://schemas.openxmlformats.org/officeDocument/2006/relationships/image" Target="../media/image7.png"/><Relationship Id="rId14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png"/><Relationship Id="rId7" Type="http://schemas.openxmlformats.org/officeDocument/2006/relationships/image" Target="../media/image16.svg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slide" Target="slide2.xml"/><Relationship Id="rId4" Type="http://schemas.openxmlformats.org/officeDocument/2006/relationships/image" Target="../media/image14.svg"/><Relationship Id="rId9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png"/><Relationship Id="rId7" Type="http://schemas.openxmlformats.org/officeDocument/2006/relationships/image" Target="../media/image16.svg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slide" Target="slide2.xml"/><Relationship Id="rId4" Type="http://schemas.openxmlformats.org/officeDocument/2006/relationships/image" Target="../media/image14.svg"/><Relationship Id="rId9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2.sv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7.xml"/><Relationship Id="rId4" Type="http://schemas.openxmlformats.org/officeDocument/2006/relationships/image" Target="../media/image1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23.png"/><Relationship Id="rId3" Type="http://schemas.openxmlformats.org/officeDocument/2006/relationships/slide" Target="slide10.xml"/><Relationship Id="rId7" Type="http://schemas.openxmlformats.org/officeDocument/2006/relationships/image" Target="../media/image19.png"/><Relationship Id="rId12" Type="http://schemas.openxmlformats.org/officeDocument/2006/relationships/slide" Target="slide2.xml"/><Relationship Id="rId2" Type="http://schemas.openxmlformats.org/officeDocument/2006/relationships/image" Target="../media/image4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11" Type="http://schemas.openxmlformats.org/officeDocument/2006/relationships/image" Target="../media/image22.svg"/><Relationship Id="rId5" Type="http://schemas.openxmlformats.org/officeDocument/2006/relationships/image" Target="../media/image18.svg"/><Relationship Id="rId15" Type="http://schemas.openxmlformats.org/officeDocument/2006/relationships/slide" Target="slide8.xml"/><Relationship Id="rId10" Type="http://schemas.openxmlformats.org/officeDocument/2006/relationships/image" Target="../media/image21.png"/><Relationship Id="rId4" Type="http://schemas.openxmlformats.org/officeDocument/2006/relationships/image" Target="../media/image17.png"/><Relationship Id="rId9" Type="http://schemas.openxmlformats.org/officeDocument/2006/relationships/slide" Target="slide13.xml"/><Relationship Id="rId14" Type="http://schemas.openxmlformats.org/officeDocument/2006/relationships/image" Target="../media/image2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9A914D4-F783-4D7D-AE18-D87BE9F7FE62}"/>
              </a:ext>
            </a:extLst>
          </p:cNvPr>
          <p:cNvSpPr/>
          <p:nvPr/>
        </p:nvSpPr>
        <p:spPr>
          <a:xfrm>
            <a:off x="365961" y="9894207"/>
            <a:ext cx="6160168" cy="100965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E2E2A9-56A4-463E-A150-13696F2B9C70}"/>
              </a:ext>
            </a:extLst>
          </p:cNvPr>
          <p:cNvSpPr/>
          <p:nvPr/>
        </p:nvSpPr>
        <p:spPr>
          <a:xfrm>
            <a:off x="1016003" y="5205187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 err="1">
                <a:solidFill>
                  <a:schemeClr val="tx1"/>
                </a:solidFill>
              </a:rPr>
              <a:t>Johny</a:t>
            </a:r>
            <a:r>
              <a:rPr lang="en-MY" dirty="0">
                <a:solidFill>
                  <a:schemeClr val="tx1"/>
                </a:solidFill>
              </a:rPr>
              <a:t> English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FA3889-0606-41EE-A8C3-723DDC8096A6}"/>
              </a:ext>
            </a:extLst>
          </p:cNvPr>
          <p:cNvSpPr txBox="1"/>
          <p:nvPr/>
        </p:nvSpPr>
        <p:spPr>
          <a:xfrm>
            <a:off x="1016003" y="4804104"/>
            <a:ext cx="1741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full name: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CA4C4A-517A-47BE-BC34-9A856C588E73}"/>
              </a:ext>
            </a:extLst>
          </p:cNvPr>
          <p:cNvSpPr/>
          <p:nvPr/>
        </p:nvSpPr>
        <p:spPr>
          <a:xfrm>
            <a:off x="1016003" y="6975930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>
                <a:solidFill>
                  <a:schemeClr val="tx1"/>
                </a:solidFill>
              </a:rPr>
              <a:t>		1145673456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276FB9-DB88-4328-B918-590F8E960371}"/>
              </a:ext>
            </a:extLst>
          </p:cNvPr>
          <p:cNvSpPr txBox="1"/>
          <p:nvPr/>
        </p:nvSpPr>
        <p:spPr>
          <a:xfrm>
            <a:off x="1016003" y="6574847"/>
            <a:ext cx="225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phone number:</a:t>
            </a: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2A71C281-FAD9-49D7-9C86-40AE52DB6475}"/>
              </a:ext>
            </a:extLst>
          </p:cNvPr>
          <p:cNvSpPr/>
          <p:nvPr/>
        </p:nvSpPr>
        <p:spPr>
          <a:xfrm>
            <a:off x="2504222" y="9956800"/>
            <a:ext cx="1714500" cy="88355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ENTER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DB9C994-00EB-4143-A901-4F640136F0FD}"/>
              </a:ext>
            </a:extLst>
          </p:cNvPr>
          <p:cNvSpPr/>
          <p:nvPr/>
        </p:nvSpPr>
        <p:spPr>
          <a:xfrm>
            <a:off x="1016003" y="6975931"/>
            <a:ext cx="667654" cy="6213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08000" rtlCol="0" anchor="t" anchorCtr="0"/>
          <a:lstStyle/>
          <a:p>
            <a:pPr algn="ctr"/>
            <a:r>
              <a:rPr lang="en-MY" dirty="0"/>
              <a:t>+60</a:t>
            </a:r>
          </a:p>
        </p:txBody>
      </p:sp>
      <p:pic>
        <p:nvPicPr>
          <p:cNvPr id="17" name="Graphic 16" descr="Caret Down with solid fill">
            <a:extLst>
              <a:ext uri="{FF2B5EF4-FFF2-40B4-BE49-F238E27FC236}">
                <a16:creationId xmlns:a16="http://schemas.microsoft.com/office/drawing/2014/main" id="{F50A5704-9D6E-461E-8C97-88653DADD9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1286" y="7281421"/>
            <a:ext cx="497087" cy="368934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EA9960DF-2489-4449-A829-19272CD515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810" y="952005"/>
            <a:ext cx="3229800" cy="3229800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92203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D032A0B-8694-40E2-85E9-3FD24BF43314}"/>
              </a:ext>
            </a:extLst>
          </p:cNvPr>
          <p:cNvSpPr/>
          <p:nvPr/>
        </p:nvSpPr>
        <p:spPr>
          <a:xfrm>
            <a:off x="365961" y="464456"/>
            <a:ext cx="6160168" cy="1142274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Scroll: Vertical 27">
            <a:extLst>
              <a:ext uri="{FF2B5EF4-FFF2-40B4-BE49-F238E27FC236}">
                <a16:creationId xmlns:a16="http://schemas.microsoft.com/office/drawing/2014/main" id="{617DDE23-98E7-47D5-B932-AD273CE72B5D}"/>
              </a:ext>
            </a:extLst>
          </p:cNvPr>
          <p:cNvSpPr/>
          <p:nvPr/>
        </p:nvSpPr>
        <p:spPr>
          <a:xfrm>
            <a:off x="361199" y="2926944"/>
            <a:ext cx="6160168" cy="3465661"/>
          </a:xfrm>
          <a:prstGeom prst="verticalScroll">
            <a:avLst>
              <a:gd name="adj" fmla="val 81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C3F6FA-D9DC-4D20-A6CD-E7B44E18B772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4CFCE1-DA91-4A4B-A600-40106393F5F9}"/>
              </a:ext>
            </a:extLst>
          </p:cNvPr>
          <p:cNvSpPr txBox="1"/>
          <p:nvPr/>
        </p:nvSpPr>
        <p:spPr>
          <a:xfrm>
            <a:off x="2246085" y="3761707"/>
            <a:ext cx="2037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Word: phantasmic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51CDDC-FFE4-4551-8E7E-BE3054D5FAA4}"/>
              </a:ext>
            </a:extLst>
          </p:cNvPr>
          <p:cNvSpPr txBox="1"/>
          <p:nvPr/>
        </p:nvSpPr>
        <p:spPr>
          <a:xfrm>
            <a:off x="825924" y="4373056"/>
            <a:ext cx="5255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Translation: A product of fantasy: such as delusive appearance or illusion, ghost, spectre, apparent.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F97349-267E-4E5C-B72A-CC3369C0BD06}"/>
              </a:ext>
            </a:extLst>
          </p:cNvPr>
          <p:cNvSpPr txBox="1"/>
          <p:nvPr/>
        </p:nvSpPr>
        <p:spPr>
          <a:xfrm>
            <a:off x="2196072" y="2258584"/>
            <a:ext cx="2465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>
                <a:solidFill>
                  <a:schemeClr val="bg1"/>
                </a:solidFill>
              </a:rPr>
              <a:t>Your daily dose</a:t>
            </a: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AC5F041D-66F8-4098-8ABA-02FA978DC3F6}"/>
              </a:ext>
            </a:extLst>
          </p:cNvPr>
          <p:cNvSpPr/>
          <p:nvPr/>
        </p:nvSpPr>
        <p:spPr>
          <a:xfrm>
            <a:off x="2596453" y="11250544"/>
            <a:ext cx="1902975" cy="64386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8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LOG OUT</a:t>
            </a:r>
          </a:p>
        </p:txBody>
      </p:sp>
      <p:pic>
        <p:nvPicPr>
          <p:cNvPr id="19" name="Picture 18" descr="A yellow and black sign&#10;&#10;Description automatically generated with medium confidence">
            <a:extLst>
              <a:ext uri="{FF2B5EF4-FFF2-40B4-BE49-F238E27FC236}">
                <a16:creationId xmlns:a16="http://schemas.microsoft.com/office/drawing/2014/main" id="{A128F6B1-F700-4717-8009-D8C8317417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71" b="16227"/>
          <a:stretch/>
        </p:blipFill>
        <p:spPr>
          <a:xfrm>
            <a:off x="1683657" y="748410"/>
            <a:ext cx="4620380" cy="61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Picture 21" descr="Logo&#10;&#10;Description automatically generated">
            <a:extLst>
              <a:ext uri="{FF2B5EF4-FFF2-40B4-BE49-F238E27FC236}">
                <a16:creationId xmlns:a16="http://schemas.microsoft.com/office/drawing/2014/main" id="{A96873D0-0834-44E1-955B-050FA65408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20" y="545179"/>
            <a:ext cx="1053385" cy="1053385"/>
          </a:xfrm>
          <a:prstGeom prst="roundRect">
            <a:avLst/>
          </a:prstGeom>
        </p:spPr>
      </p:pic>
      <p:pic>
        <p:nvPicPr>
          <p:cNvPr id="20" name="Graphic 19" descr="Donut with solid fill">
            <a:hlinkClick r:id="rId5" action="ppaction://hlinksldjump"/>
            <a:extLst>
              <a:ext uri="{FF2B5EF4-FFF2-40B4-BE49-F238E27FC236}">
                <a16:creationId xmlns:a16="http://schemas.microsoft.com/office/drawing/2014/main" id="{2D48BE8F-D52A-489E-B9ED-AFF370A2E9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44500" y="6024968"/>
            <a:ext cx="1539307" cy="1480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E4B347D-229A-4DDA-A764-359AC3CACE95}"/>
              </a:ext>
            </a:extLst>
          </p:cNvPr>
          <p:cNvSpPr txBox="1"/>
          <p:nvPr/>
        </p:nvSpPr>
        <p:spPr>
          <a:xfrm>
            <a:off x="1487905" y="7953754"/>
            <a:ext cx="185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Search your word</a:t>
            </a:r>
          </a:p>
        </p:txBody>
      </p:sp>
      <p:pic>
        <p:nvPicPr>
          <p:cNvPr id="25" name="Graphic 24" descr="Search Inventory with solid fill">
            <a:hlinkClick r:id="rId8" action="ppaction://hlinksldjump"/>
            <a:extLst>
              <a:ext uri="{FF2B5EF4-FFF2-40B4-BE49-F238E27FC236}">
                <a16:creationId xmlns:a16="http://schemas.microsoft.com/office/drawing/2014/main" id="{F7F29D34-4AB8-48CB-BE77-1AF400D5848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54037" y="7554934"/>
            <a:ext cx="914400" cy="914400"/>
          </a:xfrm>
          <a:prstGeom prst="rect">
            <a:avLst/>
          </a:prstGeom>
        </p:spPr>
      </p:pic>
      <p:pic>
        <p:nvPicPr>
          <p:cNvPr id="26" name="Graphic 25" descr="Settings with solid fill">
            <a:hlinkClick r:id="rId11" action="ppaction://hlinksldjump"/>
            <a:extLst>
              <a:ext uri="{FF2B5EF4-FFF2-40B4-BE49-F238E27FC236}">
                <a16:creationId xmlns:a16="http://schemas.microsoft.com/office/drawing/2014/main" id="{02A0C932-E4E9-43F1-8735-CDA5E9DE8AF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754037" y="8852020"/>
            <a:ext cx="914400" cy="9144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8A96339D-8654-4F16-8250-BCC2AB1CC9C8}"/>
              </a:ext>
            </a:extLst>
          </p:cNvPr>
          <p:cNvSpPr txBox="1"/>
          <p:nvPr/>
        </p:nvSpPr>
        <p:spPr>
          <a:xfrm>
            <a:off x="1564105" y="9105826"/>
            <a:ext cx="185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Preference</a:t>
            </a:r>
          </a:p>
        </p:txBody>
      </p:sp>
      <p:pic>
        <p:nvPicPr>
          <p:cNvPr id="33" name="Graphic 32" descr="Palette with solid fill">
            <a:hlinkClick r:id="rId14" action="ppaction://hlinksldjump"/>
            <a:extLst>
              <a:ext uri="{FF2B5EF4-FFF2-40B4-BE49-F238E27FC236}">
                <a16:creationId xmlns:a16="http://schemas.microsoft.com/office/drawing/2014/main" id="{8900312D-2180-4266-8DC4-15663C4AFF5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754037" y="9981220"/>
            <a:ext cx="914400" cy="91440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EBD4463A-8B58-4C33-B716-E1C591ECA5C1}"/>
              </a:ext>
            </a:extLst>
          </p:cNvPr>
          <p:cNvSpPr txBox="1"/>
          <p:nvPr/>
        </p:nvSpPr>
        <p:spPr>
          <a:xfrm>
            <a:off x="1564105" y="10227636"/>
            <a:ext cx="2037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>
                <a:solidFill>
                  <a:schemeClr val="bg1"/>
                </a:solidFill>
              </a:rPr>
              <a:t>Background colour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454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94D92763-57FB-48D9-89B8-E942449AA4CC}"/>
              </a:ext>
            </a:extLst>
          </p:cNvPr>
          <p:cNvSpPr/>
          <p:nvPr/>
        </p:nvSpPr>
        <p:spPr>
          <a:xfrm>
            <a:off x="365961" y="464456"/>
            <a:ext cx="6160168" cy="1142274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6ED77D-3042-4309-ADDC-7805AAF39C25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6" name="Graphic 5" descr="Repeat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E53847F4-0F4A-4CB0-A8B7-FB4C22D527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38750" y="603249"/>
            <a:ext cx="914400" cy="914400"/>
          </a:xfrm>
          <a:prstGeom prst="rect">
            <a:avLst/>
          </a:prstGeom>
        </p:spPr>
      </p:pic>
      <p:pic>
        <p:nvPicPr>
          <p:cNvPr id="8" name="Graphic 7" descr="Rewind with solid fill">
            <a:hlinkClick r:id="rId5" action="ppaction://hlinksldjump"/>
            <a:extLst>
              <a:ext uri="{FF2B5EF4-FFF2-40B4-BE49-F238E27FC236}">
                <a16:creationId xmlns:a16="http://schemas.microsoft.com/office/drawing/2014/main" id="{E9FBD67C-15E7-4E8E-9485-88780A7D33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4850" y="603249"/>
            <a:ext cx="914400" cy="9144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5FF5E84-4A9F-490C-825D-5D3604D72EC0}"/>
              </a:ext>
            </a:extLst>
          </p:cNvPr>
          <p:cNvSpPr/>
          <p:nvPr/>
        </p:nvSpPr>
        <p:spPr>
          <a:xfrm>
            <a:off x="367966" y="106965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6DEE20-D95D-4E87-BCB0-607DA44E154E}"/>
              </a:ext>
            </a:extLst>
          </p:cNvPr>
          <p:cNvSpPr txBox="1"/>
          <p:nvPr/>
        </p:nvSpPr>
        <p:spPr>
          <a:xfrm>
            <a:off x="704850" y="11071194"/>
            <a:ext cx="2127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000" b="1" dirty="0"/>
              <a:t>Report a mistake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EB4698-2531-46A3-AADE-E4B2884CB13D}"/>
              </a:ext>
            </a:extLst>
          </p:cNvPr>
          <p:cNvSpPr/>
          <p:nvPr/>
        </p:nvSpPr>
        <p:spPr>
          <a:xfrm>
            <a:off x="1012985" y="2855895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bIpIv'a</a:t>
            </a:r>
            <a:r>
              <a:rPr lang="en-MY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</a:t>
            </a:r>
            <a:endParaRPr lang="en-MY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3BB4F3-A74F-40FB-A5C9-5DC706CEE6AB}"/>
              </a:ext>
            </a:extLst>
          </p:cNvPr>
          <p:cNvSpPr txBox="1"/>
          <p:nvPr/>
        </p:nvSpPr>
        <p:spPr>
          <a:xfrm>
            <a:off x="2850425" y="2359028"/>
            <a:ext cx="115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word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41E4AE4-5673-4008-AFFD-74F3DE9B91AE}"/>
              </a:ext>
            </a:extLst>
          </p:cNvPr>
          <p:cNvGrpSpPr/>
          <p:nvPr/>
        </p:nvGrpSpPr>
        <p:grpSpPr>
          <a:xfrm>
            <a:off x="1012985" y="4155824"/>
            <a:ext cx="1819841" cy="691597"/>
            <a:chOff x="583475" y="4190927"/>
            <a:chExt cx="1819841" cy="69159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7C5AE2E-8BA8-4894-99AB-66B470FC2797}"/>
                </a:ext>
              </a:extLst>
            </p:cNvPr>
            <p:cNvSpPr/>
            <p:nvPr/>
          </p:nvSpPr>
          <p:spPr>
            <a:xfrm>
              <a:off x="1390651" y="4190927"/>
              <a:ext cx="1012665" cy="621392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MY" dirty="0">
                  <a:solidFill>
                    <a:schemeClr val="tx1"/>
                  </a:solidFill>
                </a:rPr>
                <a:t>Klingon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7170D2-BB8C-4FDB-8B8E-DEE03426436E}"/>
                </a:ext>
              </a:extLst>
            </p:cNvPr>
            <p:cNvSpPr txBox="1"/>
            <p:nvPr/>
          </p:nvSpPr>
          <p:spPr>
            <a:xfrm>
              <a:off x="583475" y="4316957"/>
              <a:ext cx="7380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dirty="0">
                  <a:solidFill>
                    <a:schemeClr val="bg1"/>
                  </a:solidFill>
                </a:rPr>
                <a:t>From</a:t>
              </a:r>
            </a:p>
          </p:txBody>
        </p:sp>
        <p:pic>
          <p:nvPicPr>
            <p:cNvPr id="17" name="Graphic 16" descr="Caret Down with solid fill">
              <a:extLst>
                <a:ext uri="{FF2B5EF4-FFF2-40B4-BE49-F238E27FC236}">
                  <a16:creationId xmlns:a16="http://schemas.microsoft.com/office/drawing/2014/main" id="{196860E8-B05E-4A8E-BCF5-F6B1ADF3C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648439" y="4513590"/>
              <a:ext cx="497087" cy="368934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C49138C-78EE-4780-B6F7-A5FB559A0DA2}"/>
              </a:ext>
            </a:extLst>
          </p:cNvPr>
          <p:cNvGrpSpPr/>
          <p:nvPr/>
        </p:nvGrpSpPr>
        <p:grpSpPr>
          <a:xfrm>
            <a:off x="4172401" y="4155824"/>
            <a:ext cx="1710713" cy="703316"/>
            <a:chOff x="4506661" y="4190927"/>
            <a:chExt cx="1710713" cy="70331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5BA8E70-224F-42AC-82B0-6477273F3E74}"/>
                </a:ext>
              </a:extLst>
            </p:cNvPr>
            <p:cNvSpPr/>
            <p:nvPr/>
          </p:nvSpPr>
          <p:spPr>
            <a:xfrm>
              <a:off x="5204709" y="4190927"/>
              <a:ext cx="1012665" cy="621392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MY" dirty="0">
                  <a:solidFill>
                    <a:schemeClr val="tx1"/>
                  </a:solidFill>
                </a:rPr>
                <a:t>English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55C9A85-0EE2-4838-BF94-D42D223FA078}"/>
                </a:ext>
              </a:extLst>
            </p:cNvPr>
            <p:cNvSpPr txBox="1"/>
            <p:nvPr/>
          </p:nvSpPr>
          <p:spPr>
            <a:xfrm>
              <a:off x="4506661" y="4316957"/>
              <a:ext cx="529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dirty="0">
                  <a:solidFill>
                    <a:schemeClr val="bg1"/>
                  </a:solidFill>
                </a:rPr>
                <a:t>To</a:t>
              </a:r>
            </a:p>
          </p:txBody>
        </p:sp>
        <p:pic>
          <p:nvPicPr>
            <p:cNvPr id="18" name="Graphic 17" descr="Caret Down with solid fill">
              <a:extLst>
                <a:ext uri="{FF2B5EF4-FFF2-40B4-BE49-F238E27FC236}">
                  <a16:creationId xmlns:a16="http://schemas.microsoft.com/office/drawing/2014/main" id="{80FAB542-512A-4944-A78C-C489A1959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467349" y="4525309"/>
              <a:ext cx="497087" cy="368934"/>
            </a:xfrm>
            <a:prstGeom prst="rect">
              <a:avLst/>
            </a:prstGeom>
          </p:spPr>
        </p:pic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F5672B2A-A76B-4466-8CFA-25F0C1AE8CD9}"/>
              </a:ext>
            </a:extLst>
          </p:cNvPr>
          <p:cNvSpPr/>
          <p:nvPr/>
        </p:nvSpPr>
        <p:spPr>
          <a:xfrm>
            <a:off x="1012985" y="6342045"/>
            <a:ext cx="4870129" cy="211978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MY" i="0" dirty="0">
                <a:solidFill>
                  <a:schemeClr val="tx1"/>
                </a:solidFill>
                <a:effectLst/>
              </a:rPr>
              <a:t>How are you?</a:t>
            </a:r>
          </a:p>
          <a:p>
            <a:r>
              <a:rPr lang="en-MY" b="0" dirty="0">
                <a:solidFill>
                  <a:srgbClr val="000000"/>
                </a:solidFill>
                <a:effectLst/>
              </a:rPr>
              <a:t>Are you healthy?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CC7755-5920-4912-B487-FC5610B893A6}"/>
              </a:ext>
            </a:extLst>
          </p:cNvPr>
          <p:cNvSpPr txBox="1"/>
          <p:nvPr/>
        </p:nvSpPr>
        <p:spPr>
          <a:xfrm>
            <a:off x="2850425" y="5845178"/>
            <a:ext cx="132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Translation</a:t>
            </a:r>
          </a:p>
        </p:txBody>
      </p:sp>
    </p:spTree>
    <p:extLst>
      <p:ext uri="{BB962C8B-B14F-4D97-AF65-F5344CB8AC3E}">
        <p14:creationId xmlns:p14="http://schemas.microsoft.com/office/powerpoint/2010/main" val="414124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44A615CB-E4CB-46FE-B1CE-7EA78BF4B6D3}"/>
              </a:ext>
            </a:extLst>
          </p:cNvPr>
          <p:cNvSpPr/>
          <p:nvPr/>
        </p:nvSpPr>
        <p:spPr>
          <a:xfrm>
            <a:off x="365961" y="464456"/>
            <a:ext cx="6160168" cy="1142274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6ED77D-3042-4309-ADDC-7805AAF39C25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6" name="Graphic 5" descr="Repeat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E53847F4-0F4A-4CB0-A8B7-FB4C22D527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38750" y="603249"/>
            <a:ext cx="914400" cy="914400"/>
          </a:xfrm>
          <a:prstGeom prst="rect">
            <a:avLst/>
          </a:prstGeom>
        </p:spPr>
      </p:pic>
      <p:pic>
        <p:nvPicPr>
          <p:cNvPr id="8" name="Graphic 7" descr="Rewind with solid fill">
            <a:hlinkClick r:id="rId5" action="ppaction://hlinksldjump"/>
            <a:extLst>
              <a:ext uri="{FF2B5EF4-FFF2-40B4-BE49-F238E27FC236}">
                <a16:creationId xmlns:a16="http://schemas.microsoft.com/office/drawing/2014/main" id="{E9FBD67C-15E7-4E8E-9485-88780A7D33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4850" y="603249"/>
            <a:ext cx="914400" cy="9144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5FF5E84-4A9F-490C-825D-5D3604D72EC0}"/>
              </a:ext>
            </a:extLst>
          </p:cNvPr>
          <p:cNvSpPr/>
          <p:nvPr/>
        </p:nvSpPr>
        <p:spPr>
          <a:xfrm>
            <a:off x="367966" y="106965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6DEE20-D95D-4E87-BCB0-607DA44E154E}"/>
              </a:ext>
            </a:extLst>
          </p:cNvPr>
          <p:cNvSpPr txBox="1"/>
          <p:nvPr/>
        </p:nvSpPr>
        <p:spPr>
          <a:xfrm>
            <a:off x="704850" y="11071194"/>
            <a:ext cx="2127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000" b="1" dirty="0"/>
              <a:t>Report a mistake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EB4698-2531-46A3-AADE-E4B2884CB13D}"/>
              </a:ext>
            </a:extLst>
          </p:cNvPr>
          <p:cNvSpPr/>
          <p:nvPr/>
        </p:nvSpPr>
        <p:spPr>
          <a:xfrm>
            <a:off x="1012985" y="2855895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3BB4F3-A74F-40FB-A5C9-5DC706CEE6AB}"/>
              </a:ext>
            </a:extLst>
          </p:cNvPr>
          <p:cNvSpPr txBox="1"/>
          <p:nvPr/>
        </p:nvSpPr>
        <p:spPr>
          <a:xfrm>
            <a:off x="2850425" y="2359028"/>
            <a:ext cx="115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word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41E4AE4-5673-4008-AFFD-74F3DE9B91AE}"/>
              </a:ext>
            </a:extLst>
          </p:cNvPr>
          <p:cNvGrpSpPr/>
          <p:nvPr/>
        </p:nvGrpSpPr>
        <p:grpSpPr>
          <a:xfrm>
            <a:off x="1012985" y="4155824"/>
            <a:ext cx="1819841" cy="691597"/>
            <a:chOff x="583475" y="4190927"/>
            <a:chExt cx="1819841" cy="69159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7C5AE2E-8BA8-4894-99AB-66B470FC2797}"/>
                </a:ext>
              </a:extLst>
            </p:cNvPr>
            <p:cNvSpPr/>
            <p:nvPr/>
          </p:nvSpPr>
          <p:spPr>
            <a:xfrm>
              <a:off x="1390651" y="4190927"/>
              <a:ext cx="1012665" cy="621392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MY" dirty="0">
                  <a:solidFill>
                    <a:schemeClr val="tx1"/>
                  </a:solidFill>
                </a:rPr>
                <a:t>Klingon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7170D2-BB8C-4FDB-8B8E-DEE03426436E}"/>
                </a:ext>
              </a:extLst>
            </p:cNvPr>
            <p:cNvSpPr txBox="1"/>
            <p:nvPr/>
          </p:nvSpPr>
          <p:spPr>
            <a:xfrm>
              <a:off x="583475" y="4316957"/>
              <a:ext cx="7380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dirty="0">
                  <a:solidFill>
                    <a:schemeClr val="bg1"/>
                  </a:solidFill>
                </a:rPr>
                <a:t>From</a:t>
              </a:r>
            </a:p>
          </p:txBody>
        </p:sp>
        <p:pic>
          <p:nvPicPr>
            <p:cNvPr id="17" name="Graphic 16" descr="Caret Down with solid fill">
              <a:extLst>
                <a:ext uri="{FF2B5EF4-FFF2-40B4-BE49-F238E27FC236}">
                  <a16:creationId xmlns:a16="http://schemas.microsoft.com/office/drawing/2014/main" id="{196860E8-B05E-4A8E-BCF5-F6B1ADF3C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648439" y="4513590"/>
              <a:ext cx="497087" cy="368934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C49138C-78EE-4780-B6F7-A5FB559A0DA2}"/>
              </a:ext>
            </a:extLst>
          </p:cNvPr>
          <p:cNvGrpSpPr/>
          <p:nvPr/>
        </p:nvGrpSpPr>
        <p:grpSpPr>
          <a:xfrm>
            <a:off x="4172401" y="4155824"/>
            <a:ext cx="1710713" cy="703316"/>
            <a:chOff x="4506661" y="4190927"/>
            <a:chExt cx="1710713" cy="70331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5BA8E70-224F-42AC-82B0-6477273F3E74}"/>
                </a:ext>
              </a:extLst>
            </p:cNvPr>
            <p:cNvSpPr/>
            <p:nvPr/>
          </p:nvSpPr>
          <p:spPr>
            <a:xfrm>
              <a:off x="5204709" y="4190927"/>
              <a:ext cx="1012665" cy="621392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MY" dirty="0">
                  <a:solidFill>
                    <a:schemeClr val="tx1"/>
                  </a:solidFill>
                </a:rPr>
                <a:t>English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55C9A85-0EE2-4838-BF94-D42D223FA078}"/>
                </a:ext>
              </a:extLst>
            </p:cNvPr>
            <p:cNvSpPr txBox="1"/>
            <p:nvPr/>
          </p:nvSpPr>
          <p:spPr>
            <a:xfrm>
              <a:off x="4506661" y="4316957"/>
              <a:ext cx="529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dirty="0">
                  <a:solidFill>
                    <a:schemeClr val="bg1"/>
                  </a:solidFill>
                </a:rPr>
                <a:t>To</a:t>
              </a:r>
            </a:p>
          </p:txBody>
        </p:sp>
        <p:pic>
          <p:nvPicPr>
            <p:cNvPr id="18" name="Graphic 17" descr="Caret Down with solid fill">
              <a:extLst>
                <a:ext uri="{FF2B5EF4-FFF2-40B4-BE49-F238E27FC236}">
                  <a16:creationId xmlns:a16="http://schemas.microsoft.com/office/drawing/2014/main" id="{80FAB542-512A-4944-A78C-C489A1959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467349" y="4525309"/>
              <a:ext cx="497087" cy="368934"/>
            </a:xfrm>
            <a:prstGeom prst="rect">
              <a:avLst/>
            </a:prstGeom>
          </p:spPr>
        </p:pic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F5672B2A-A76B-4466-8CFA-25F0C1AE8CD9}"/>
              </a:ext>
            </a:extLst>
          </p:cNvPr>
          <p:cNvSpPr/>
          <p:nvPr/>
        </p:nvSpPr>
        <p:spPr>
          <a:xfrm>
            <a:off x="1012985" y="6342045"/>
            <a:ext cx="4870129" cy="211978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CC7755-5920-4912-B487-FC5610B893A6}"/>
              </a:ext>
            </a:extLst>
          </p:cNvPr>
          <p:cNvSpPr txBox="1"/>
          <p:nvPr/>
        </p:nvSpPr>
        <p:spPr>
          <a:xfrm>
            <a:off x="2850425" y="5845178"/>
            <a:ext cx="132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Translation</a:t>
            </a:r>
          </a:p>
        </p:txBody>
      </p:sp>
    </p:spTree>
    <p:extLst>
      <p:ext uri="{BB962C8B-B14F-4D97-AF65-F5344CB8AC3E}">
        <p14:creationId xmlns:p14="http://schemas.microsoft.com/office/powerpoint/2010/main" val="41975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CBB1DFB-7D35-455A-B9C2-93920E71070F}"/>
              </a:ext>
            </a:extLst>
          </p:cNvPr>
          <p:cNvSpPr/>
          <p:nvPr/>
        </p:nvSpPr>
        <p:spPr>
          <a:xfrm>
            <a:off x="365961" y="464456"/>
            <a:ext cx="6160168" cy="1142274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309171-6C96-42ED-BE6A-367ED029EAC6}"/>
              </a:ext>
            </a:extLst>
          </p:cNvPr>
          <p:cNvSpPr/>
          <p:nvPr/>
        </p:nvSpPr>
        <p:spPr>
          <a:xfrm>
            <a:off x="1022510" y="2855895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 err="1">
                <a:solidFill>
                  <a:schemeClr val="tx1"/>
                </a:solidFill>
              </a:rPr>
              <a:t>Johny</a:t>
            </a:r>
            <a:r>
              <a:rPr lang="en-MY" dirty="0">
                <a:solidFill>
                  <a:schemeClr val="tx1"/>
                </a:solidFill>
              </a:rPr>
              <a:t> English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8E6FCB-9441-4FCC-ACB7-156C34278394}"/>
              </a:ext>
            </a:extLst>
          </p:cNvPr>
          <p:cNvSpPr txBox="1"/>
          <p:nvPr/>
        </p:nvSpPr>
        <p:spPr>
          <a:xfrm>
            <a:off x="2692037" y="2359028"/>
            <a:ext cx="1531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7BE9F2-8800-48D1-A243-A4502403CB5F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8" name="Graphic 7" descr="Rewind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F08F6019-A0AF-42DA-9C67-D20D4FEF3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4850" y="603249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AB3F611-4FAC-4B50-9272-DA511D086CB3}"/>
              </a:ext>
            </a:extLst>
          </p:cNvPr>
          <p:cNvSpPr txBox="1"/>
          <p:nvPr/>
        </p:nvSpPr>
        <p:spPr>
          <a:xfrm>
            <a:off x="2368187" y="4579089"/>
            <a:ext cx="2178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phone number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7F1AC4-78B6-4BE5-A2BE-441CAF802384}"/>
              </a:ext>
            </a:extLst>
          </p:cNvPr>
          <p:cNvSpPr/>
          <p:nvPr/>
        </p:nvSpPr>
        <p:spPr>
          <a:xfrm>
            <a:off x="1022510" y="7228814"/>
            <a:ext cx="4870129" cy="174101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MY" dirty="0">
                <a:solidFill>
                  <a:schemeClr val="tx1"/>
                </a:solidFill>
              </a:rPr>
              <a:t>High Valyrian, Klingon, Wakanda, Vulcan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468A51-2765-4E71-B56E-5FB4C88CE947}"/>
              </a:ext>
            </a:extLst>
          </p:cNvPr>
          <p:cNvSpPr txBox="1"/>
          <p:nvPr/>
        </p:nvSpPr>
        <p:spPr>
          <a:xfrm>
            <a:off x="2111011" y="6731947"/>
            <a:ext cx="2693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favourite languages</a:t>
            </a:r>
          </a:p>
        </p:txBody>
      </p:sp>
      <p:sp>
        <p:nvSpPr>
          <p:cNvPr id="16" name="Rectangle: Rounded Corners 15">
            <a:hlinkClick r:id="rId5" action="ppaction://hlinksldjump"/>
            <a:extLst>
              <a:ext uri="{FF2B5EF4-FFF2-40B4-BE49-F238E27FC236}">
                <a16:creationId xmlns:a16="http://schemas.microsoft.com/office/drawing/2014/main" id="{41788130-2656-4E89-8B92-D414BEC5F5F8}"/>
              </a:ext>
            </a:extLst>
          </p:cNvPr>
          <p:cNvSpPr/>
          <p:nvPr/>
        </p:nvSpPr>
        <p:spPr>
          <a:xfrm>
            <a:off x="4629151" y="634093"/>
            <a:ext cx="1714500" cy="88355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EDIT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9EBAE5-D78C-4301-A37F-3FB8BB88B853}"/>
              </a:ext>
            </a:extLst>
          </p:cNvPr>
          <p:cNvSpPr/>
          <p:nvPr/>
        </p:nvSpPr>
        <p:spPr>
          <a:xfrm>
            <a:off x="1022510" y="5060172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>
                <a:solidFill>
                  <a:schemeClr val="tx1"/>
                </a:solidFill>
              </a:rPr>
              <a:t>		1145673456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58D8E1-C03A-4946-B7B6-AAFBD58FF869}"/>
              </a:ext>
            </a:extLst>
          </p:cNvPr>
          <p:cNvSpPr/>
          <p:nvPr/>
        </p:nvSpPr>
        <p:spPr>
          <a:xfrm>
            <a:off x="1022510" y="5060173"/>
            <a:ext cx="667654" cy="6213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08000" rtlCol="0" anchor="t" anchorCtr="0"/>
          <a:lstStyle/>
          <a:p>
            <a:pPr algn="ctr"/>
            <a:r>
              <a:rPr lang="en-MY" dirty="0"/>
              <a:t>+60</a:t>
            </a:r>
          </a:p>
        </p:txBody>
      </p:sp>
      <p:pic>
        <p:nvPicPr>
          <p:cNvPr id="15" name="Graphic 14" descr="Caret Down with solid fill">
            <a:extLst>
              <a:ext uri="{FF2B5EF4-FFF2-40B4-BE49-F238E27FC236}">
                <a16:creationId xmlns:a16="http://schemas.microsoft.com/office/drawing/2014/main" id="{F369FB0B-6527-48E1-96F7-C0628D5DB8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07793" y="5370868"/>
            <a:ext cx="497087" cy="36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793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4D5EC5D-598E-4B8C-BB81-05869341760B}"/>
              </a:ext>
            </a:extLst>
          </p:cNvPr>
          <p:cNvSpPr/>
          <p:nvPr/>
        </p:nvSpPr>
        <p:spPr>
          <a:xfrm>
            <a:off x="365961" y="464456"/>
            <a:ext cx="6160168" cy="1142274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7BE9F2-8800-48D1-A243-A4502403CB5F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8" name="Graphic 7" descr="Rewind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F08F6019-A0AF-42DA-9C67-D20D4FEF3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4850" y="603249"/>
            <a:ext cx="91440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4468A51-2765-4E71-B56E-5FB4C88CE947}"/>
              </a:ext>
            </a:extLst>
          </p:cNvPr>
          <p:cNvSpPr txBox="1"/>
          <p:nvPr/>
        </p:nvSpPr>
        <p:spPr>
          <a:xfrm>
            <a:off x="2111011" y="6731947"/>
            <a:ext cx="2693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favourite languages</a:t>
            </a: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41788130-2656-4E89-8B92-D414BEC5F5F8}"/>
              </a:ext>
            </a:extLst>
          </p:cNvPr>
          <p:cNvSpPr/>
          <p:nvPr/>
        </p:nvSpPr>
        <p:spPr>
          <a:xfrm>
            <a:off x="4629151" y="634093"/>
            <a:ext cx="1714500" cy="88355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b="1" cap="none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SAVE</a:t>
            </a:r>
            <a:endParaRPr lang="en-MY" sz="32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0C7CE8-2A02-4733-8EB1-64EB13851726}"/>
              </a:ext>
            </a:extLst>
          </p:cNvPr>
          <p:cNvSpPr/>
          <p:nvPr/>
        </p:nvSpPr>
        <p:spPr>
          <a:xfrm>
            <a:off x="1022510" y="7228814"/>
            <a:ext cx="4870129" cy="174101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MY" dirty="0">
                <a:solidFill>
                  <a:schemeClr val="tx1"/>
                </a:solidFill>
              </a:rPr>
              <a:t>High Valyrian, Klingon, Wakanda, Vulcan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1A600-138C-44FA-9364-646351C404BD}"/>
              </a:ext>
            </a:extLst>
          </p:cNvPr>
          <p:cNvSpPr/>
          <p:nvPr/>
        </p:nvSpPr>
        <p:spPr>
          <a:xfrm>
            <a:off x="1022510" y="2855895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 err="1">
                <a:solidFill>
                  <a:schemeClr val="tx1"/>
                </a:solidFill>
              </a:rPr>
              <a:t>Johny</a:t>
            </a:r>
            <a:r>
              <a:rPr lang="en-MY" dirty="0">
                <a:solidFill>
                  <a:schemeClr val="tx1"/>
                </a:solidFill>
              </a:rPr>
              <a:t> English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8694BE-0F67-48B3-A5A0-4348FC255C5E}"/>
              </a:ext>
            </a:extLst>
          </p:cNvPr>
          <p:cNvSpPr txBox="1"/>
          <p:nvPr/>
        </p:nvSpPr>
        <p:spPr>
          <a:xfrm>
            <a:off x="2692037" y="2359028"/>
            <a:ext cx="1531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name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9AF2BC-2A7E-4C15-AF02-5AB873F263B7}"/>
              </a:ext>
            </a:extLst>
          </p:cNvPr>
          <p:cNvSpPr txBox="1"/>
          <p:nvPr/>
        </p:nvSpPr>
        <p:spPr>
          <a:xfrm>
            <a:off x="2368187" y="4579089"/>
            <a:ext cx="2178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phone number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3C444F-629F-4237-84C1-A3A3C9D0ACAB}"/>
              </a:ext>
            </a:extLst>
          </p:cNvPr>
          <p:cNvSpPr/>
          <p:nvPr/>
        </p:nvSpPr>
        <p:spPr>
          <a:xfrm>
            <a:off x="1022510" y="5060172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>
                <a:solidFill>
                  <a:schemeClr val="tx1"/>
                </a:solidFill>
              </a:rPr>
              <a:t>		1145673456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60F5409-0F9B-4D03-8DAC-C3ED64318FA6}"/>
              </a:ext>
            </a:extLst>
          </p:cNvPr>
          <p:cNvSpPr/>
          <p:nvPr/>
        </p:nvSpPr>
        <p:spPr>
          <a:xfrm>
            <a:off x="1022510" y="5060173"/>
            <a:ext cx="667654" cy="6213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08000" rtlCol="0" anchor="t" anchorCtr="0"/>
          <a:lstStyle/>
          <a:p>
            <a:pPr algn="ctr"/>
            <a:r>
              <a:rPr lang="en-MY" dirty="0"/>
              <a:t>+60</a:t>
            </a:r>
          </a:p>
        </p:txBody>
      </p:sp>
      <p:pic>
        <p:nvPicPr>
          <p:cNvPr id="21" name="Graphic 20" descr="Caret Down with solid fill">
            <a:extLst>
              <a:ext uri="{FF2B5EF4-FFF2-40B4-BE49-F238E27FC236}">
                <a16:creationId xmlns:a16="http://schemas.microsoft.com/office/drawing/2014/main" id="{184E4E5C-300B-4B07-BEB4-63A215644C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07793" y="5370868"/>
            <a:ext cx="497087" cy="36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4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croll: Vertical 27">
            <a:extLst>
              <a:ext uri="{FF2B5EF4-FFF2-40B4-BE49-F238E27FC236}">
                <a16:creationId xmlns:a16="http://schemas.microsoft.com/office/drawing/2014/main" id="{617DDE23-98E7-47D5-B932-AD273CE72B5D}"/>
              </a:ext>
            </a:extLst>
          </p:cNvPr>
          <p:cNvSpPr/>
          <p:nvPr/>
        </p:nvSpPr>
        <p:spPr>
          <a:xfrm>
            <a:off x="361199" y="2926944"/>
            <a:ext cx="6160168" cy="3465661"/>
          </a:xfrm>
          <a:prstGeom prst="verticalScroll">
            <a:avLst>
              <a:gd name="adj" fmla="val 81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C3F6FA-D9DC-4D20-A6CD-E7B44E18B772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5" name="Picture 4" descr="A yellow and black sign&#10;&#10;Description automatically generated with medium confidence">
            <a:extLst>
              <a:ext uri="{FF2B5EF4-FFF2-40B4-BE49-F238E27FC236}">
                <a16:creationId xmlns:a16="http://schemas.microsoft.com/office/drawing/2014/main" id="{BFDC5875-4E99-4747-8F9B-D47D9395F0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71" b="16227"/>
          <a:stretch/>
        </p:blipFill>
        <p:spPr>
          <a:xfrm>
            <a:off x="1683657" y="748410"/>
            <a:ext cx="4620380" cy="61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4CFCE1-DA91-4A4B-A600-40106393F5F9}"/>
              </a:ext>
            </a:extLst>
          </p:cNvPr>
          <p:cNvSpPr txBox="1"/>
          <p:nvPr/>
        </p:nvSpPr>
        <p:spPr>
          <a:xfrm>
            <a:off x="2246085" y="3761707"/>
            <a:ext cx="1875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Word: Uriah </a:t>
            </a:r>
            <a:r>
              <a:rPr lang="en-MY" dirty="0" err="1"/>
              <a:t>Heep</a:t>
            </a:r>
            <a:endParaRPr lang="en-MY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51CDDC-FFE4-4551-8E7E-BE3054D5FAA4}"/>
              </a:ext>
            </a:extLst>
          </p:cNvPr>
          <p:cNvSpPr txBox="1"/>
          <p:nvPr/>
        </p:nvSpPr>
        <p:spPr>
          <a:xfrm>
            <a:off x="825924" y="4373056"/>
            <a:ext cx="52555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Translation: A fictional character, the unctuous villain in Charles Dickens’s novel David Copperfield (1849–50). The name Uriah </a:t>
            </a:r>
            <a:r>
              <a:rPr lang="en-MY" dirty="0" err="1"/>
              <a:t>Heep</a:t>
            </a:r>
            <a:r>
              <a:rPr lang="en-MY" dirty="0"/>
              <a:t> has become a byword for a falsely humble hypocrite.: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F97349-267E-4E5C-B72A-CC3369C0BD06}"/>
              </a:ext>
            </a:extLst>
          </p:cNvPr>
          <p:cNvSpPr txBox="1"/>
          <p:nvPr/>
        </p:nvSpPr>
        <p:spPr>
          <a:xfrm>
            <a:off x="2196072" y="2258584"/>
            <a:ext cx="2465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/>
              <a:t>Your daily dose</a:t>
            </a:r>
          </a:p>
        </p:txBody>
      </p:sp>
      <p:pic>
        <p:nvPicPr>
          <p:cNvPr id="14" name="Graphic 13" descr="Donut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40F5157E-A0E9-477E-8095-0AA1A922C5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44500" y="6024968"/>
            <a:ext cx="1539307" cy="148062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F047BFE-53ED-493F-A2DA-C218F662D3B2}"/>
              </a:ext>
            </a:extLst>
          </p:cNvPr>
          <p:cNvSpPr txBox="1"/>
          <p:nvPr/>
        </p:nvSpPr>
        <p:spPr>
          <a:xfrm>
            <a:off x="1487905" y="7953754"/>
            <a:ext cx="185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Search your word</a:t>
            </a:r>
          </a:p>
        </p:txBody>
      </p:sp>
      <p:pic>
        <p:nvPicPr>
          <p:cNvPr id="18" name="Graphic 17" descr="Search Inventory with solid fill">
            <a:hlinkClick r:id="rId6" action="ppaction://hlinksldjump"/>
            <a:extLst>
              <a:ext uri="{FF2B5EF4-FFF2-40B4-BE49-F238E27FC236}">
                <a16:creationId xmlns:a16="http://schemas.microsoft.com/office/drawing/2014/main" id="{F8F2D802-C13F-4D4B-B92A-11E484CB01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754037" y="7554934"/>
            <a:ext cx="914400" cy="914400"/>
          </a:xfrm>
          <a:prstGeom prst="rect">
            <a:avLst/>
          </a:prstGeom>
        </p:spPr>
      </p:pic>
      <p:pic>
        <p:nvPicPr>
          <p:cNvPr id="20" name="Graphic 19" descr="Settings with solid fill">
            <a:hlinkClick r:id="rId9" action="ppaction://hlinksldjump"/>
            <a:extLst>
              <a:ext uri="{FF2B5EF4-FFF2-40B4-BE49-F238E27FC236}">
                <a16:creationId xmlns:a16="http://schemas.microsoft.com/office/drawing/2014/main" id="{A0E17122-689B-4170-9660-9C995E41842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754037" y="8852020"/>
            <a:ext cx="914400" cy="9144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7445AF7-B222-4A49-98AD-678AA06DE06D}"/>
              </a:ext>
            </a:extLst>
          </p:cNvPr>
          <p:cNvSpPr txBox="1"/>
          <p:nvPr/>
        </p:nvSpPr>
        <p:spPr>
          <a:xfrm>
            <a:off x="1564105" y="9105826"/>
            <a:ext cx="185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Preference</a:t>
            </a:r>
          </a:p>
        </p:txBody>
      </p:sp>
      <p:pic>
        <p:nvPicPr>
          <p:cNvPr id="25" name="Graphic 24" descr="Palette with solid fill">
            <a:hlinkClick r:id="rId12" action="ppaction://hlinksldjump"/>
            <a:extLst>
              <a:ext uri="{FF2B5EF4-FFF2-40B4-BE49-F238E27FC236}">
                <a16:creationId xmlns:a16="http://schemas.microsoft.com/office/drawing/2014/main" id="{13869300-065B-4204-AD06-8C06FD4A049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754037" y="9981220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02672A49-D675-4801-BCA8-9769D59BC636}"/>
              </a:ext>
            </a:extLst>
          </p:cNvPr>
          <p:cNvSpPr txBox="1"/>
          <p:nvPr/>
        </p:nvSpPr>
        <p:spPr>
          <a:xfrm>
            <a:off x="1564105" y="10227636"/>
            <a:ext cx="2037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Background colour</a:t>
            </a:r>
          </a:p>
        </p:txBody>
      </p:sp>
      <p:sp>
        <p:nvSpPr>
          <p:cNvPr id="17" name="Rectangle: Rounded Corners 16">
            <a:hlinkClick r:id="rId15" action="ppaction://hlinksldjump"/>
            <a:extLst>
              <a:ext uri="{FF2B5EF4-FFF2-40B4-BE49-F238E27FC236}">
                <a16:creationId xmlns:a16="http://schemas.microsoft.com/office/drawing/2014/main" id="{26429CBF-6F69-44A8-B46B-C5338038BFED}"/>
              </a:ext>
            </a:extLst>
          </p:cNvPr>
          <p:cNvSpPr/>
          <p:nvPr/>
        </p:nvSpPr>
        <p:spPr>
          <a:xfrm>
            <a:off x="2596453" y="11250544"/>
            <a:ext cx="1902975" cy="64386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8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LOG OUT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53B758DD-CB64-4D70-AD94-126E336C9F86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20" y="545179"/>
            <a:ext cx="1053385" cy="1053385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9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croll: Vertical 27">
            <a:extLst>
              <a:ext uri="{FF2B5EF4-FFF2-40B4-BE49-F238E27FC236}">
                <a16:creationId xmlns:a16="http://schemas.microsoft.com/office/drawing/2014/main" id="{617DDE23-98E7-47D5-B932-AD273CE72B5D}"/>
              </a:ext>
            </a:extLst>
          </p:cNvPr>
          <p:cNvSpPr/>
          <p:nvPr/>
        </p:nvSpPr>
        <p:spPr>
          <a:xfrm>
            <a:off x="361199" y="2926944"/>
            <a:ext cx="6160168" cy="3465661"/>
          </a:xfrm>
          <a:prstGeom prst="verticalScroll">
            <a:avLst>
              <a:gd name="adj" fmla="val 81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C3F6FA-D9DC-4D20-A6CD-E7B44E18B772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4CFCE1-DA91-4A4B-A600-40106393F5F9}"/>
              </a:ext>
            </a:extLst>
          </p:cNvPr>
          <p:cNvSpPr txBox="1"/>
          <p:nvPr/>
        </p:nvSpPr>
        <p:spPr>
          <a:xfrm>
            <a:off x="2246085" y="3761707"/>
            <a:ext cx="2037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Word: phantasmic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51CDDC-FFE4-4551-8E7E-BE3054D5FAA4}"/>
              </a:ext>
            </a:extLst>
          </p:cNvPr>
          <p:cNvSpPr txBox="1"/>
          <p:nvPr/>
        </p:nvSpPr>
        <p:spPr>
          <a:xfrm>
            <a:off x="825924" y="4373056"/>
            <a:ext cx="5255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Translation: A product of fantasy: such as delusive appearance or illusion, ghost, spectre, apparent.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F97349-267E-4E5C-B72A-CC3369C0BD06}"/>
              </a:ext>
            </a:extLst>
          </p:cNvPr>
          <p:cNvSpPr txBox="1"/>
          <p:nvPr/>
        </p:nvSpPr>
        <p:spPr>
          <a:xfrm>
            <a:off x="2196072" y="2258584"/>
            <a:ext cx="2465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/>
              <a:t>Your daily dose</a:t>
            </a:r>
          </a:p>
        </p:txBody>
      </p:sp>
      <p:pic>
        <p:nvPicPr>
          <p:cNvPr id="14" name="Graphic 13" descr="Donut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40F5157E-A0E9-477E-8095-0AA1A922C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44500" y="6024968"/>
            <a:ext cx="1539307" cy="1480622"/>
          </a:xfrm>
          <a:prstGeom prst="rect">
            <a:avLst/>
          </a:prstGeom>
        </p:spPr>
      </p:pic>
      <p:sp>
        <p:nvSpPr>
          <p:cNvPr id="17" name="Rectangle: Rounded Corners 16">
            <a:hlinkClick r:id="rId5" action="ppaction://hlinksldjump"/>
            <a:extLst>
              <a:ext uri="{FF2B5EF4-FFF2-40B4-BE49-F238E27FC236}">
                <a16:creationId xmlns:a16="http://schemas.microsoft.com/office/drawing/2014/main" id="{AC5F041D-66F8-4098-8ABA-02FA978DC3F6}"/>
              </a:ext>
            </a:extLst>
          </p:cNvPr>
          <p:cNvSpPr/>
          <p:nvPr/>
        </p:nvSpPr>
        <p:spPr>
          <a:xfrm>
            <a:off x="2596453" y="11250544"/>
            <a:ext cx="1902975" cy="64386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8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LOG OUT</a:t>
            </a:r>
          </a:p>
        </p:txBody>
      </p:sp>
      <p:pic>
        <p:nvPicPr>
          <p:cNvPr id="19" name="Picture 18" descr="A yellow and black sign&#10;&#10;Description automatically generated with medium confidence">
            <a:extLst>
              <a:ext uri="{FF2B5EF4-FFF2-40B4-BE49-F238E27FC236}">
                <a16:creationId xmlns:a16="http://schemas.microsoft.com/office/drawing/2014/main" id="{A128F6B1-F700-4717-8009-D8C8317417A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71" b="16227"/>
          <a:stretch/>
        </p:blipFill>
        <p:spPr>
          <a:xfrm>
            <a:off x="1683657" y="748410"/>
            <a:ext cx="4620380" cy="61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Picture 21" descr="Logo&#10;&#10;Description automatically generated">
            <a:extLst>
              <a:ext uri="{FF2B5EF4-FFF2-40B4-BE49-F238E27FC236}">
                <a16:creationId xmlns:a16="http://schemas.microsoft.com/office/drawing/2014/main" id="{A96873D0-0834-44E1-955B-050FA654082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20" y="545179"/>
            <a:ext cx="1053385" cy="1053385"/>
          </a:xfrm>
          <a:prstGeom prst="round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6B3E13D-B886-4FBF-B0E6-8DB1A1BDD838}"/>
              </a:ext>
            </a:extLst>
          </p:cNvPr>
          <p:cNvSpPr txBox="1"/>
          <p:nvPr/>
        </p:nvSpPr>
        <p:spPr>
          <a:xfrm>
            <a:off x="1487905" y="7953754"/>
            <a:ext cx="185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Search your word</a:t>
            </a:r>
          </a:p>
        </p:txBody>
      </p:sp>
      <p:pic>
        <p:nvPicPr>
          <p:cNvPr id="24" name="Graphic 23" descr="Search Inventory with solid fill">
            <a:hlinkClick r:id="rId8" action="ppaction://hlinksldjump"/>
            <a:extLst>
              <a:ext uri="{FF2B5EF4-FFF2-40B4-BE49-F238E27FC236}">
                <a16:creationId xmlns:a16="http://schemas.microsoft.com/office/drawing/2014/main" id="{D1F44081-17D1-4B48-B6C0-85DEC9FDCA9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54037" y="7554934"/>
            <a:ext cx="914400" cy="914400"/>
          </a:xfrm>
          <a:prstGeom prst="rect">
            <a:avLst/>
          </a:prstGeom>
        </p:spPr>
      </p:pic>
      <p:pic>
        <p:nvPicPr>
          <p:cNvPr id="27" name="Graphic 26" descr="Settings with solid fill">
            <a:hlinkClick r:id="rId11" action="ppaction://hlinksldjump"/>
            <a:extLst>
              <a:ext uri="{FF2B5EF4-FFF2-40B4-BE49-F238E27FC236}">
                <a16:creationId xmlns:a16="http://schemas.microsoft.com/office/drawing/2014/main" id="{72F97FDE-D352-40BE-B8CD-D622E02473E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754037" y="8852020"/>
            <a:ext cx="914400" cy="91440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8CA9EB35-2566-4884-976B-722E6EDC0389}"/>
              </a:ext>
            </a:extLst>
          </p:cNvPr>
          <p:cNvSpPr txBox="1"/>
          <p:nvPr/>
        </p:nvSpPr>
        <p:spPr>
          <a:xfrm>
            <a:off x="1564105" y="9105826"/>
            <a:ext cx="185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Preference</a:t>
            </a:r>
          </a:p>
        </p:txBody>
      </p:sp>
      <p:pic>
        <p:nvPicPr>
          <p:cNvPr id="30" name="Graphic 29" descr="Palette with solid fill">
            <a:hlinkClick r:id="rId14" action="ppaction://hlinksldjump"/>
            <a:extLst>
              <a:ext uri="{FF2B5EF4-FFF2-40B4-BE49-F238E27FC236}">
                <a16:creationId xmlns:a16="http://schemas.microsoft.com/office/drawing/2014/main" id="{92DC33BD-8E05-4EEE-A0EF-460235204A7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754037" y="9981220"/>
            <a:ext cx="914400" cy="91440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7283645-8F58-40E1-B6E1-844287613F7C}"/>
              </a:ext>
            </a:extLst>
          </p:cNvPr>
          <p:cNvSpPr txBox="1"/>
          <p:nvPr/>
        </p:nvSpPr>
        <p:spPr>
          <a:xfrm>
            <a:off x="1564105" y="10227636"/>
            <a:ext cx="2037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Background colour</a:t>
            </a:r>
          </a:p>
        </p:txBody>
      </p:sp>
    </p:spTree>
    <p:extLst>
      <p:ext uri="{BB962C8B-B14F-4D97-AF65-F5344CB8AC3E}">
        <p14:creationId xmlns:p14="http://schemas.microsoft.com/office/powerpoint/2010/main" val="319767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6ED77D-3042-4309-ADDC-7805AAF39C25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6" name="Graphic 5" descr="Repeat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E53847F4-0F4A-4CB0-A8B7-FB4C22D527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38750" y="603249"/>
            <a:ext cx="914400" cy="914400"/>
          </a:xfrm>
          <a:prstGeom prst="rect">
            <a:avLst/>
          </a:prstGeom>
        </p:spPr>
      </p:pic>
      <p:pic>
        <p:nvPicPr>
          <p:cNvPr id="8" name="Graphic 7" descr="Rewind with solid fill">
            <a:hlinkClick r:id="rId5" action="ppaction://hlinksldjump"/>
            <a:extLst>
              <a:ext uri="{FF2B5EF4-FFF2-40B4-BE49-F238E27FC236}">
                <a16:creationId xmlns:a16="http://schemas.microsoft.com/office/drawing/2014/main" id="{E9FBD67C-15E7-4E8E-9485-88780A7D33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4850" y="603249"/>
            <a:ext cx="914400" cy="9144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5FF5E84-4A9F-490C-825D-5D3604D72EC0}"/>
              </a:ext>
            </a:extLst>
          </p:cNvPr>
          <p:cNvSpPr/>
          <p:nvPr/>
        </p:nvSpPr>
        <p:spPr>
          <a:xfrm>
            <a:off x="367966" y="106965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6DEE20-D95D-4E87-BCB0-607DA44E154E}"/>
              </a:ext>
            </a:extLst>
          </p:cNvPr>
          <p:cNvSpPr txBox="1"/>
          <p:nvPr/>
        </p:nvSpPr>
        <p:spPr>
          <a:xfrm>
            <a:off x="704850" y="11071194"/>
            <a:ext cx="2127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000" b="1" dirty="0"/>
              <a:t>Report a mistake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EB4698-2531-46A3-AADE-E4B2884CB13D}"/>
              </a:ext>
            </a:extLst>
          </p:cNvPr>
          <p:cNvSpPr/>
          <p:nvPr/>
        </p:nvSpPr>
        <p:spPr>
          <a:xfrm>
            <a:off x="1012985" y="2855895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bIpIv'a</a:t>
            </a:r>
            <a:r>
              <a:rPr lang="en-MY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'</a:t>
            </a:r>
            <a:endParaRPr lang="en-MY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3BB4F3-A74F-40FB-A5C9-5DC706CEE6AB}"/>
              </a:ext>
            </a:extLst>
          </p:cNvPr>
          <p:cNvSpPr txBox="1"/>
          <p:nvPr/>
        </p:nvSpPr>
        <p:spPr>
          <a:xfrm>
            <a:off x="2850425" y="2359028"/>
            <a:ext cx="115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word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41E4AE4-5673-4008-AFFD-74F3DE9B91AE}"/>
              </a:ext>
            </a:extLst>
          </p:cNvPr>
          <p:cNvGrpSpPr/>
          <p:nvPr/>
        </p:nvGrpSpPr>
        <p:grpSpPr>
          <a:xfrm>
            <a:off x="1012985" y="4155824"/>
            <a:ext cx="1819841" cy="691597"/>
            <a:chOff x="583475" y="4190927"/>
            <a:chExt cx="1819841" cy="69159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7C5AE2E-8BA8-4894-99AB-66B470FC2797}"/>
                </a:ext>
              </a:extLst>
            </p:cNvPr>
            <p:cNvSpPr/>
            <p:nvPr/>
          </p:nvSpPr>
          <p:spPr>
            <a:xfrm>
              <a:off x="1390651" y="4190927"/>
              <a:ext cx="1012665" cy="621392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MY" dirty="0">
                  <a:solidFill>
                    <a:schemeClr val="tx1"/>
                  </a:solidFill>
                </a:rPr>
                <a:t>Klingon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7170D2-BB8C-4FDB-8B8E-DEE03426436E}"/>
                </a:ext>
              </a:extLst>
            </p:cNvPr>
            <p:cNvSpPr txBox="1"/>
            <p:nvPr/>
          </p:nvSpPr>
          <p:spPr>
            <a:xfrm>
              <a:off x="583475" y="4316957"/>
              <a:ext cx="7380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dirty="0"/>
                <a:t>From</a:t>
              </a:r>
            </a:p>
          </p:txBody>
        </p:sp>
        <p:pic>
          <p:nvPicPr>
            <p:cNvPr id="17" name="Graphic 16" descr="Caret Down with solid fill">
              <a:extLst>
                <a:ext uri="{FF2B5EF4-FFF2-40B4-BE49-F238E27FC236}">
                  <a16:creationId xmlns:a16="http://schemas.microsoft.com/office/drawing/2014/main" id="{196860E8-B05E-4A8E-BCF5-F6B1ADF3C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648439" y="4513590"/>
              <a:ext cx="497087" cy="368934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C49138C-78EE-4780-B6F7-A5FB559A0DA2}"/>
              </a:ext>
            </a:extLst>
          </p:cNvPr>
          <p:cNvGrpSpPr/>
          <p:nvPr/>
        </p:nvGrpSpPr>
        <p:grpSpPr>
          <a:xfrm>
            <a:off x="4172401" y="4155824"/>
            <a:ext cx="1710713" cy="703316"/>
            <a:chOff x="4506661" y="4190927"/>
            <a:chExt cx="1710713" cy="70331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5BA8E70-224F-42AC-82B0-6477273F3E74}"/>
                </a:ext>
              </a:extLst>
            </p:cNvPr>
            <p:cNvSpPr/>
            <p:nvPr/>
          </p:nvSpPr>
          <p:spPr>
            <a:xfrm>
              <a:off x="5204709" y="4190927"/>
              <a:ext cx="1012665" cy="621392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MY" dirty="0">
                  <a:solidFill>
                    <a:schemeClr val="tx1"/>
                  </a:solidFill>
                </a:rPr>
                <a:t>English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55C9A85-0EE2-4838-BF94-D42D223FA078}"/>
                </a:ext>
              </a:extLst>
            </p:cNvPr>
            <p:cNvSpPr txBox="1"/>
            <p:nvPr/>
          </p:nvSpPr>
          <p:spPr>
            <a:xfrm>
              <a:off x="4506661" y="4316957"/>
              <a:ext cx="529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dirty="0"/>
                <a:t>To</a:t>
              </a:r>
            </a:p>
          </p:txBody>
        </p:sp>
        <p:pic>
          <p:nvPicPr>
            <p:cNvPr id="18" name="Graphic 17" descr="Caret Down with solid fill">
              <a:extLst>
                <a:ext uri="{FF2B5EF4-FFF2-40B4-BE49-F238E27FC236}">
                  <a16:creationId xmlns:a16="http://schemas.microsoft.com/office/drawing/2014/main" id="{80FAB542-512A-4944-A78C-C489A1959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467349" y="4525309"/>
              <a:ext cx="497087" cy="368934"/>
            </a:xfrm>
            <a:prstGeom prst="rect">
              <a:avLst/>
            </a:prstGeom>
          </p:spPr>
        </p:pic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F5672B2A-A76B-4466-8CFA-25F0C1AE8CD9}"/>
              </a:ext>
            </a:extLst>
          </p:cNvPr>
          <p:cNvSpPr/>
          <p:nvPr/>
        </p:nvSpPr>
        <p:spPr>
          <a:xfrm>
            <a:off x="1012985" y="6342045"/>
            <a:ext cx="4870129" cy="211978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MY" i="0" dirty="0">
                <a:solidFill>
                  <a:schemeClr val="tx1"/>
                </a:solidFill>
                <a:effectLst/>
              </a:rPr>
              <a:t>How are you?</a:t>
            </a:r>
          </a:p>
          <a:p>
            <a:r>
              <a:rPr lang="en-MY" b="0" dirty="0">
                <a:solidFill>
                  <a:srgbClr val="000000"/>
                </a:solidFill>
                <a:effectLst/>
              </a:rPr>
              <a:t>Are you healthy?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CC7755-5920-4912-B487-FC5610B893A6}"/>
              </a:ext>
            </a:extLst>
          </p:cNvPr>
          <p:cNvSpPr txBox="1"/>
          <p:nvPr/>
        </p:nvSpPr>
        <p:spPr>
          <a:xfrm>
            <a:off x="2850425" y="5845178"/>
            <a:ext cx="132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Translation</a:t>
            </a:r>
          </a:p>
        </p:txBody>
      </p:sp>
    </p:spTree>
    <p:extLst>
      <p:ext uri="{BB962C8B-B14F-4D97-AF65-F5344CB8AC3E}">
        <p14:creationId xmlns:p14="http://schemas.microsoft.com/office/powerpoint/2010/main" val="368041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6ED77D-3042-4309-ADDC-7805AAF39C25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6" name="Graphic 5" descr="Repeat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E53847F4-0F4A-4CB0-A8B7-FB4C22D527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38750" y="603249"/>
            <a:ext cx="914400" cy="914400"/>
          </a:xfrm>
          <a:prstGeom prst="rect">
            <a:avLst/>
          </a:prstGeom>
        </p:spPr>
      </p:pic>
      <p:pic>
        <p:nvPicPr>
          <p:cNvPr id="8" name="Graphic 7" descr="Rewind with solid fill">
            <a:hlinkClick r:id="rId5" action="ppaction://hlinksldjump"/>
            <a:extLst>
              <a:ext uri="{FF2B5EF4-FFF2-40B4-BE49-F238E27FC236}">
                <a16:creationId xmlns:a16="http://schemas.microsoft.com/office/drawing/2014/main" id="{E9FBD67C-15E7-4E8E-9485-88780A7D33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4850" y="603249"/>
            <a:ext cx="914400" cy="9144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5FF5E84-4A9F-490C-825D-5D3604D72EC0}"/>
              </a:ext>
            </a:extLst>
          </p:cNvPr>
          <p:cNvSpPr/>
          <p:nvPr/>
        </p:nvSpPr>
        <p:spPr>
          <a:xfrm>
            <a:off x="367966" y="106965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6DEE20-D95D-4E87-BCB0-607DA44E154E}"/>
              </a:ext>
            </a:extLst>
          </p:cNvPr>
          <p:cNvSpPr txBox="1"/>
          <p:nvPr/>
        </p:nvSpPr>
        <p:spPr>
          <a:xfrm>
            <a:off x="704850" y="11071194"/>
            <a:ext cx="2127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000" b="1" dirty="0"/>
              <a:t>Report a mistake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EB4698-2531-46A3-AADE-E4B2884CB13D}"/>
              </a:ext>
            </a:extLst>
          </p:cNvPr>
          <p:cNvSpPr/>
          <p:nvPr/>
        </p:nvSpPr>
        <p:spPr>
          <a:xfrm>
            <a:off x="1012985" y="2855895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3BB4F3-A74F-40FB-A5C9-5DC706CEE6AB}"/>
              </a:ext>
            </a:extLst>
          </p:cNvPr>
          <p:cNvSpPr txBox="1"/>
          <p:nvPr/>
        </p:nvSpPr>
        <p:spPr>
          <a:xfrm>
            <a:off x="2850425" y="2359028"/>
            <a:ext cx="115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word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41E4AE4-5673-4008-AFFD-74F3DE9B91AE}"/>
              </a:ext>
            </a:extLst>
          </p:cNvPr>
          <p:cNvGrpSpPr/>
          <p:nvPr/>
        </p:nvGrpSpPr>
        <p:grpSpPr>
          <a:xfrm>
            <a:off x="1012985" y="4155824"/>
            <a:ext cx="1819841" cy="691597"/>
            <a:chOff x="583475" y="4190927"/>
            <a:chExt cx="1819841" cy="69159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7C5AE2E-8BA8-4894-99AB-66B470FC2797}"/>
                </a:ext>
              </a:extLst>
            </p:cNvPr>
            <p:cNvSpPr/>
            <p:nvPr/>
          </p:nvSpPr>
          <p:spPr>
            <a:xfrm>
              <a:off x="1390651" y="4190927"/>
              <a:ext cx="1012665" cy="621392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MY" dirty="0">
                  <a:solidFill>
                    <a:schemeClr val="tx1"/>
                  </a:solidFill>
                </a:rPr>
                <a:t>Klingon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7170D2-BB8C-4FDB-8B8E-DEE03426436E}"/>
                </a:ext>
              </a:extLst>
            </p:cNvPr>
            <p:cNvSpPr txBox="1"/>
            <p:nvPr/>
          </p:nvSpPr>
          <p:spPr>
            <a:xfrm>
              <a:off x="583475" y="4316957"/>
              <a:ext cx="7380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dirty="0"/>
                <a:t>From</a:t>
              </a:r>
            </a:p>
          </p:txBody>
        </p:sp>
        <p:pic>
          <p:nvPicPr>
            <p:cNvPr id="17" name="Graphic 16" descr="Caret Down with solid fill">
              <a:extLst>
                <a:ext uri="{FF2B5EF4-FFF2-40B4-BE49-F238E27FC236}">
                  <a16:creationId xmlns:a16="http://schemas.microsoft.com/office/drawing/2014/main" id="{196860E8-B05E-4A8E-BCF5-F6B1ADF3C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648439" y="4513590"/>
              <a:ext cx="497087" cy="368934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C49138C-78EE-4780-B6F7-A5FB559A0DA2}"/>
              </a:ext>
            </a:extLst>
          </p:cNvPr>
          <p:cNvGrpSpPr/>
          <p:nvPr/>
        </p:nvGrpSpPr>
        <p:grpSpPr>
          <a:xfrm>
            <a:off x="4172401" y="4155824"/>
            <a:ext cx="1710713" cy="703316"/>
            <a:chOff x="4506661" y="4190927"/>
            <a:chExt cx="1710713" cy="70331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5BA8E70-224F-42AC-82B0-6477273F3E74}"/>
                </a:ext>
              </a:extLst>
            </p:cNvPr>
            <p:cNvSpPr/>
            <p:nvPr/>
          </p:nvSpPr>
          <p:spPr>
            <a:xfrm>
              <a:off x="5204709" y="4190927"/>
              <a:ext cx="1012665" cy="621392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MY" dirty="0">
                  <a:solidFill>
                    <a:schemeClr val="tx1"/>
                  </a:solidFill>
                </a:rPr>
                <a:t>English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55C9A85-0EE2-4838-BF94-D42D223FA078}"/>
                </a:ext>
              </a:extLst>
            </p:cNvPr>
            <p:cNvSpPr txBox="1"/>
            <p:nvPr/>
          </p:nvSpPr>
          <p:spPr>
            <a:xfrm>
              <a:off x="4506661" y="4316957"/>
              <a:ext cx="529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dirty="0"/>
                <a:t>To</a:t>
              </a:r>
            </a:p>
          </p:txBody>
        </p:sp>
        <p:pic>
          <p:nvPicPr>
            <p:cNvPr id="18" name="Graphic 17" descr="Caret Down with solid fill">
              <a:extLst>
                <a:ext uri="{FF2B5EF4-FFF2-40B4-BE49-F238E27FC236}">
                  <a16:creationId xmlns:a16="http://schemas.microsoft.com/office/drawing/2014/main" id="{80FAB542-512A-4944-A78C-C489A1959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467349" y="4525309"/>
              <a:ext cx="497087" cy="368934"/>
            </a:xfrm>
            <a:prstGeom prst="rect">
              <a:avLst/>
            </a:prstGeom>
          </p:spPr>
        </p:pic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F5672B2A-A76B-4466-8CFA-25F0C1AE8CD9}"/>
              </a:ext>
            </a:extLst>
          </p:cNvPr>
          <p:cNvSpPr/>
          <p:nvPr/>
        </p:nvSpPr>
        <p:spPr>
          <a:xfrm>
            <a:off x="1012985" y="6342045"/>
            <a:ext cx="4870129" cy="211978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CC7755-5920-4912-B487-FC5610B893A6}"/>
              </a:ext>
            </a:extLst>
          </p:cNvPr>
          <p:cNvSpPr txBox="1"/>
          <p:nvPr/>
        </p:nvSpPr>
        <p:spPr>
          <a:xfrm>
            <a:off x="2850425" y="5845178"/>
            <a:ext cx="132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Translation</a:t>
            </a:r>
          </a:p>
        </p:txBody>
      </p:sp>
    </p:spTree>
    <p:extLst>
      <p:ext uri="{BB962C8B-B14F-4D97-AF65-F5344CB8AC3E}">
        <p14:creationId xmlns:p14="http://schemas.microsoft.com/office/powerpoint/2010/main" val="200502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6309171-6C96-42ED-BE6A-367ED029EAC6}"/>
              </a:ext>
            </a:extLst>
          </p:cNvPr>
          <p:cNvSpPr/>
          <p:nvPr/>
        </p:nvSpPr>
        <p:spPr>
          <a:xfrm>
            <a:off x="1022510" y="2855895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 err="1">
                <a:solidFill>
                  <a:schemeClr val="tx1"/>
                </a:solidFill>
              </a:rPr>
              <a:t>Johny</a:t>
            </a:r>
            <a:r>
              <a:rPr lang="en-MY" dirty="0">
                <a:solidFill>
                  <a:schemeClr val="tx1"/>
                </a:solidFill>
              </a:rPr>
              <a:t> English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8E6FCB-9441-4FCC-ACB7-156C34278394}"/>
              </a:ext>
            </a:extLst>
          </p:cNvPr>
          <p:cNvSpPr txBox="1"/>
          <p:nvPr/>
        </p:nvSpPr>
        <p:spPr>
          <a:xfrm>
            <a:off x="2692037" y="2359028"/>
            <a:ext cx="1531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7BE9F2-8800-48D1-A243-A4502403CB5F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8" name="Graphic 7" descr="Rewind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F08F6019-A0AF-42DA-9C67-D20D4FEF3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4850" y="603249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AB3F611-4FAC-4B50-9272-DA511D086CB3}"/>
              </a:ext>
            </a:extLst>
          </p:cNvPr>
          <p:cNvSpPr txBox="1"/>
          <p:nvPr/>
        </p:nvSpPr>
        <p:spPr>
          <a:xfrm>
            <a:off x="2368187" y="4579089"/>
            <a:ext cx="2178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phone number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7F1AC4-78B6-4BE5-A2BE-441CAF802384}"/>
              </a:ext>
            </a:extLst>
          </p:cNvPr>
          <p:cNvSpPr/>
          <p:nvPr/>
        </p:nvSpPr>
        <p:spPr>
          <a:xfrm>
            <a:off x="1022510" y="7228814"/>
            <a:ext cx="4870129" cy="174101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MY" dirty="0">
                <a:solidFill>
                  <a:schemeClr val="tx1"/>
                </a:solidFill>
              </a:rPr>
              <a:t>High Valyrian, Klingon, Wakanda, Vulcan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468A51-2765-4E71-B56E-5FB4C88CE947}"/>
              </a:ext>
            </a:extLst>
          </p:cNvPr>
          <p:cNvSpPr txBox="1"/>
          <p:nvPr/>
        </p:nvSpPr>
        <p:spPr>
          <a:xfrm>
            <a:off x="2111011" y="6731947"/>
            <a:ext cx="2693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favourite languages</a:t>
            </a:r>
          </a:p>
        </p:txBody>
      </p:sp>
      <p:sp>
        <p:nvSpPr>
          <p:cNvPr id="16" name="Rectangle: Rounded Corners 15">
            <a:hlinkClick r:id="rId5" action="ppaction://hlinksldjump"/>
            <a:extLst>
              <a:ext uri="{FF2B5EF4-FFF2-40B4-BE49-F238E27FC236}">
                <a16:creationId xmlns:a16="http://schemas.microsoft.com/office/drawing/2014/main" id="{41788130-2656-4E89-8B92-D414BEC5F5F8}"/>
              </a:ext>
            </a:extLst>
          </p:cNvPr>
          <p:cNvSpPr/>
          <p:nvPr/>
        </p:nvSpPr>
        <p:spPr>
          <a:xfrm>
            <a:off x="4629151" y="634093"/>
            <a:ext cx="1714500" cy="88355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EDIT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9EBAE5-D78C-4301-A37F-3FB8BB88B853}"/>
              </a:ext>
            </a:extLst>
          </p:cNvPr>
          <p:cNvSpPr/>
          <p:nvPr/>
        </p:nvSpPr>
        <p:spPr>
          <a:xfrm>
            <a:off x="1022510" y="5060172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>
                <a:solidFill>
                  <a:schemeClr val="tx1"/>
                </a:solidFill>
              </a:rPr>
              <a:t>		1145673456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58D8E1-C03A-4946-B7B6-AAFBD58FF869}"/>
              </a:ext>
            </a:extLst>
          </p:cNvPr>
          <p:cNvSpPr/>
          <p:nvPr/>
        </p:nvSpPr>
        <p:spPr>
          <a:xfrm>
            <a:off x="1022510" y="5060173"/>
            <a:ext cx="667654" cy="6213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08000" rtlCol="0" anchor="t" anchorCtr="0"/>
          <a:lstStyle/>
          <a:p>
            <a:pPr algn="ctr"/>
            <a:r>
              <a:rPr lang="en-MY" dirty="0"/>
              <a:t>+60</a:t>
            </a:r>
          </a:p>
        </p:txBody>
      </p:sp>
      <p:pic>
        <p:nvPicPr>
          <p:cNvPr id="15" name="Graphic 14" descr="Caret Down with solid fill">
            <a:extLst>
              <a:ext uri="{FF2B5EF4-FFF2-40B4-BE49-F238E27FC236}">
                <a16:creationId xmlns:a16="http://schemas.microsoft.com/office/drawing/2014/main" id="{F369FB0B-6527-48E1-96F7-C0628D5DB8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07793" y="5370868"/>
            <a:ext cx="497087" cy="36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23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17BE9F2-8800-48D1-A243-A4502403CB5F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8" name="Graphic 7" descr="Rewind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F08F6019-A0AF-42DA-9C67-D20D4FEF3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4850" y="603249"/>
            <a:ext cx="91440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4468A51-2765-4E71-B56E-5FB4C88CE947}"/>
              </a:ext>
            </a:extLst>
          </p:cNvPr>
          <p:cNvSpPr txBox="1"/>
          <p:nvPr/>
        </p:nvSpPr>
        <p:spPr>
          <a:xfrm>
            <a:off x="2111011" y="6731947"/>
            <a:ext cx="2693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favourite languages</a:t>
            </a: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41788130-2656-4E89-8B92-D414BEC5F5F8}"/>
              </a:ext>
            </a:extLst>
          </p:cNvPr>
          <p:cNvSpPr/>
          <p:nvPr/>
        </p:nvSpPr>
        <p:spPr>
          <a:xfrm>
            <a:off x="4629151" y="634093"/>
            <a:ext cx="1714500" cy="88355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b="1" cap="none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SAVE</a:t>
            </a:r>
            <a:endParaRPr lang="en-MY" sz="32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0C7CE8-2A02-4733-8EB1-64EB13851726}"/>
              </a:ext>
            </a:extLst>
          </p:cNvPr>
          <p:cNvSpPr/>
          <p:nvPr/>
        </p:nvSpPr>
        <p:spPr>
          <a:xfrm>
            <a:off x="1022510" y="7228814"/>
            <a:ext cx="4870129" cy="174101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MY" dirty="0">
                <a:solidFill>
                  <a:schemeClr val="tx1"/>
                </a:solidFill>
              </a:rPr>
              <a:t>High Valyrian, Klingon, Wakanda, Vulcan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1A600-138C-44FA-9364-646351C404BD}"/>
              </a:ext>
            </a:extLst>
          </p:cNvPr>
          <p:cNvSpPr/>
          <p:nvPr/>
        </p:nvSpPr>
        <p:spPr>
          <a:xfrm>
            <a:off x="1022510" y="2855895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 err="1">
                <a:solidFill>
                  <a:schemeClr val="tx1"/>
                </a:solidFill>
              </a:rPr>
              <a:t>Johny</a:t>
            </a:r>
            <a:r>
              <a:rPr lang="en-MY" dirty="0">
                <a:solidFill>
                  <a:schemeClr val="tx1"/>
                </a:solidFill>
              </a:rPr>
              <a:t> English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8694BE-0F67-48B3-A5A0-4348FC255C5E}"/>
              </a:ext>
            </a:extLst>
          </p:cNvPr>
          <p:cNvSpPr txBox="1"/>
          <p:nvPr/>
        </p:nvSpPr>
        <p:spPr>
          <a:xfrm>
            <a:off x="2692037" y="2359028"/>
            <a:ext cx="1531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name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9AF2BC-2A7E-4C15-AF02-5AB873F263B7}"/>
              </a:ext>
            </a:extLst>
          </p:cNvPr>
          <p:cNvSpPr txBox="1"/>
          <p:nvPr/>
        </p:nvSpPr>
        <p:spPr>
          <a:xfrm>
            <a:off x="2368187" y="4579089"/>
            <a:ext cx="2178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Your phone number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3C444F-629F-4237-84C1-A3A3C9D0ACAB}"/>
              </a:ext>
            </a:extLst>
          </p:cNvPr>
          <p:cNvSpPr/>
          <p:nvPr/>
        </p:nvSpPr>
        <p:spPr>
          <a:xfrm>
            <a:off x="1022510" y="5060172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>
                <a:solidFill>
                  <a:schemeClr val="tx1"/>
                </a:solidFill>
              </a:rPr>
              <a:t>		1145673456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60F5409-0F9B-4D03-8DAC-C3ED64318FA6}"/>
              </a:ext>
            </a:extLst>
          </p:cNvPr>
          <p:cNvSpPr/>
          <p:nvPr/>
        </p:nvSpPr>
        <p:spPr>
          <a:xfrm>
            <a:off x="1022510" y="5060173"/>
            <a:ext cx="667654" cy="6213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08000" rtlCol="0" anchor="t" anchorCtr="0"/>
          <a:lstStyle/>
          <a:p>
            <a:pPr algn="ctr"/>
            <a:r>
              <a:rPr lang="en-MY" dirty="0"/>
              <a:t>+60</a:t>
            </a:r>
          </a:p>
        </p:txBody>
      </p:sp>
      <p:pic>
        <p:nvPicPr>
          <p:cNvPr id="21" name="Graphic 20" descr="Caret Down with solid fill">
            <a:extLst>
              <a:ext uri="{FF2B5EF4-FFF2-40B4-BE49-F238E27FC236}">
                <a16:creationId xmlns:a16="http://schemas.microsoft.com/office/drawing/2014/main" id="{184E4E5C-300B-4B07-BEB4-63A215644C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07793" y="5370868"/>
            <a:ext cx="497087" cy="36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36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A674B5-94B6-4D53-94CC-BC9BA4A7A800}"/>
              </a:ext>
            </a:extLst>
          </p:cNvPr>
          <p:cNvSpPr/>
          <p:nvPr/>
        </p:nvSpPr>
        <p:spPr>
          <a:xfrm>
            <a:off x="365961" y="464456"/>
            <a:ext cx="6160168" cy="1142274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A914D4-F783-4D7D-AE18-D87BE9F7FE62}"/>
              </a:ext>
            </a:extLst>
          </p:cNvPr>
          <p:cNvSpPr/>
          <p:nvPr/>
        </p:nvSpPr>
        <p:spPr>
          <a:xfrm>
            <a:off x="365961" y="9894207"/>
            <a:ext cx="6160168" cy="100965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E2E2A9-56A4-463E-A150-13696F2B9C70}"/>
              </a:ext>
            </a:extLst>
          </p:cNvPr>
          <p:cNvSpPr/>
          <p:nvPr/>
        </p:nvSpPr>
        <p:spPr>
          <a:xfrm>
            <a:off x="1016003" y="5205187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 err="1">
                <a:solidFill>
                  <a:schemeClr val="tx1"/>
                </a:solidFill>
              </a:rPr>
              <a:t>Johny</a:t>
            </a:r>
            <a:r>
              <a:rPr lang="en-MY" dirty="0">
                <a:solidFill>
                  <a:schemeClr val="tx1"/>
                </a:solidFill>
              </a:rPr>
              <a:t> English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FA3889-0606-41EE-A8C3-723DDC8096A6}"/>
              </a:ext>
            </a:extLst>
          </p:cNvPr>
          <p:cNvSpPr txBox="1"/>
          <p:nvPr/>
        </p:nvSpPr>
        <p:spPr>
          <a:xfrm>
            <a:off x="1016003" y="4804104"/>
            <a:ext cx="1741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full name: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CA4C4A-517A-47BE-BC34-9A856C588E73}"/>
              </a:ext>
            </a:extLst>
          </p:cNvPr>
          <p:cNvSpPr/>
          <p:nvPr/>
        </p:nvSpPr>
        <p:spPr>
          <a:xfrm>
            <a:off x="1016003" y="6975930"/>
            <a:ext cx="4870129" cy="62139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>
                <a:solidFill>
                  <a:schemeClr val="tx1"/>
                </a:solidFill>
              </a:rPr>
              <a:t>		1145673456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276FB9-DB88-4328-B918-590F8E960371}"/>
              </a:ext>
            </a:extLst>
          </p:cNvPr>
          <p:cNvSpPr txBox="1"/>
          <p:nvPr/>
        </p:nvSpPr>
        <p:spPr>
          <a:xfrm>
            <a:off x="1016003" y="6574847"/>
            <a:ext cx="225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Your phone number:</a:t>
            </a: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2A71C281-FAD9-49D7-9C86-40AE52DB6475}"/>
              </a:ext>
            </a:extLst>
          </p:cNvPr>
          <p:cNvSpPr/>
          <p:nvPr/>
        </p:nvSpPr>
        <p:spPr>
          <a:xfrm>
            <a:off x="2504222" y="9956800"/>
            <a:ext cx="1714500" cy="88355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32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ENTER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DB9C994-00EB-4143-A901-4F640136F0FD}"/>
              </a:ext>
            </a:extLst>
          </p:cNvPr>
          <p:cNvSpPr/>
          <p:nvPr/>
        </p:nvSpPr>
        <p:spPr>
          <a:xfrm>
            <a:off x="1016003" y="6975931"/>
            <a:ext cx="667654" cy="6213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08000" rtlCol="0" anchor="t" anchorCtr="0"/>
          <a:lstStyle/>
          <a:p>
            <a:pPr algn="ctr"/>
            <a:r>
              <a:rPr lang="en-MY" dirty="0"/>
              <a:t>+60</a:t>
            </a:r>
          </a:p>
        </p:txBody>
      </p:sp>
      <p:pic>
        <p:nvPicPr>
          <p:cNvPr id="17" name="Graphic 16" descr="Caret Down with solid fill">
            <a:extLst>
              <a:ext uri="{FF2B5EF4-FFF2-40B4-BE49-F238E27FC236}">
                <a16:creationId xmlns:a16="http://schemas.microsoft.com/office/drawing/2014/main" id="{F50A5704-9D6E-461E-8C97-88653DADD9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1286" y="7281421"/>
            <a:ext cx="497087" cy="368934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EA9960DF-2489-4449-A829-19272CD515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810" y="952005"/>
            <a:ext cx="3229800" cy="3229800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5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456AFB8-A5DC-448B-8E55-0C44DB77013D}"/>
              </a:ext>
            </a:extLst>
          </p:cNvPr>
          <p:cNvSpPr/>
          <p:nvPr/>
        </p:nvSpPr>
        <p:spPr>
          <a:xfrm>
            <a:off x="373620" y="461788"/>
            <a:ext cx="6160168" cy="1142274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Scroll: Vertical 27">
            <a:extLst>
              <a:ext uri="{FF2B5EF4-FFF2-40B4-BE49-F238E27FC236}">
                <a16:creationId xmlns:a16="http://schemas.microsoft.com/office/drawing/2014/main" id="{617DDE23-98E7-47D5-B932-AD273CE72B5D}"/>
              </a:ext>
            </a:extLst>
          </p:cNvPr>
          <p:cNvSpPr/>
          <p:nvPr/>
        </p:nvSpPr>
        <p:spPr>
          <a:xfrm>
            <a:off x="361199" y="2926944"/>
            <a:ext cx="6160168" cy="3465661"/>
          </a:xfrm>
          <a:prstGeom prst="verticalScroll">
            <a:avLst>
              <a:gd name="adj" fmla="val 81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C3F6FA-D9DC-4D20-A6CD-E7B44E18B772}"/>
              </a:ext>
            </a:extLst>
          </p:cNvPr>
          <p:cNvSpPr/>
          <p:nvPr/>
        </p:nvSpPr>
        <p:spPr>
          <a:xfrm>
            <a:off x="361199" y="485774"/>
            <a:ext cx="6160168" cy="11493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Sugo display"/>
            </a:endParaRPr>
          </a:p>
        </p:txBody>
      </p:sp>
      <p:pic>
        <p:nvPicPr>
          <p:cNvPr id="5" name="Picture 4" descr="A yellow and black sign&#10;&#10;Description automatically generated with medium confidence">
            <a:extLst>
              <a:ext uri="{FF2B5EF4-FFF2-40B4-BE49-F238E27FC236}">
                <a16:creationId xmlns:a16="http://schemas.microsoft.com/office/drawing/2014/main" id="{BFDC5875-4E99-4747-8F9B-D47D9395F0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71" b="16227"/>
          <a:stretch/>
        </p:blipFill>
        <p:spPr>
          <a:xfrm>
            <a:off x="1683657" y="748410"/>
            <a:ext cx="4620380" cy="61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4CFCE1-DA91-4A4B-A600-40106393F5F9}"/>
              </a:ext>
            </a:extLst>
          </p:cNvPr>
          <p:cNvSpPr txBox="1"/>
          <p:nvPr/>
        </p:nvSpPr>
        <p:spPr>
          <a:xfrm>
            <a:off x="2246085" y="3761707"/>
            <a:ext cx="1875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Word: Uriah </a:t>
            </a:r>
            <a:r>
              <a:rPr lang="en-MY" dirty="0" err="1"/>
              <a:t>Heep</a:t>
            </a:r>
            <a:endParaRPr lang="en-MY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51CDDC-FFE4-4551-8E7E-BE3054D5FAA4}"/>
              </a:ext>
            </a:extLst>
          </p:cNvPr>
          <p:cNvSpPr txBox="1"/>
          <p:nvPr/>
        </p:nvSpPr>
        <p:spPr>
          <a:xfrm>
            <a:off x="825924" y="4373056"/>
            <a:ext cx="52555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Translation: A fictional character, the unctuous villain in Charles Dickens’s novel David Copperfield (1849–50). The name Uriah </a:t>
            </a:r>
            <a:r>
              <a:rPr lang="en-MY" dirty="0" err="1"/>
              <a:t>Heep</a:t>
            </a:r>
            <a:r>
              <a:rPr lang="en-MY" dirty="0"/>
              <a:t> has become a byword for a falsely humble hypocrite.: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F97349-267E-4E5C-B72A-CC3369C0BD06}"/>
              </a:ext>
            </a:extLst>
          </p:cNvPr>
          <p:cNvSpPr txBox="1"/>
          <p:nvPr/>
        </p:nvSpPr>
        <p:spPr>
          <a:xfrm>
            <a:off x="2196072" y="2258584"/>
            <a:ext cx="2465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b="1" dirty="0">
                <a:solidFill>
                  <a:schemeClr val="bg1"/>
                </a:solidFill>
              </a:rPr>
              <a:t>Your daily dose</a:t>
            </a:r>
          </a:p>
        </p:txBody>
      </p:sp>
      <p:pic>
        <p:nvPicPr>
          <p:cNvPr id="14" name="Graphic 13" descr="Donut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40F5157E-A0E9-477E-8095-0AA1A922C5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44500" y="6024968"/>
            <a:ext cx="1539307" cy="148062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F047BFE-53ED-493F-A2DA-C218F662D3B2}"/>
              </a:ext>
            </a:extLst>
          </p:cNvPr>
          <p:cNvSpPr txBox="1"/>
          <p:nvPr/>
        </p:nvSpPr>
        <p:spPr>
          <a:xfrm>
            <a:off x="1487905" y="7953754"/>
            <a:ext cx="185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Search your word</a:t>
            </a:r>
          </a:p>
        </p:txBody>
      </p:sp>
      <p:pic>
        <p:nvPicPr>
          <p:cNvPr id="18" name="Graphic 17" descr="Search Inventory with solid fill">
            <a:hlinkClick r:id="rId6" action="ppaction://hlinksldjump"/>
            <a:extLst>
              <a:ext uri="{FF2B5EF4-FFF2-40B4-BE49-F238E27FC236}">
                <a16:creationId xmlns:a16="http://schemas.microsoft.com/office/drawing/2014/main" id="{F8F2D802-C13F-4D4B-B92A-11E484CB01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754037" y="7554934"/>
            <a:ext cx="914400" cy="914400"/>
          </a:xfrm>
          <a:prstGeom prst="rect">
            <a:avLst/>
          </a:prstGeom>
        </p:spPr>
      </p:pic>
      <p:pic>
        <p:nvPicPr>
          <p:cNvPr id="20" name="Graphic 19" descr="Settings with solid fill">
            <a:hlinkClick r:id="rId9" action="ppaction://hlinksldjump"/>
            <a:extLst>
              <a:ext uri="{FF2B5EF4-FFF2-40B4-BE49-F238E27FC236}">
                <a16:creationId xmlns:a16="http://schemas.microsoft.com/office/drawing/2014/main" id="{A0E17122-689B-4170-9660-9C995E41842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754037" y="8852020"/>
            <a:ext cx="914400" cy="9144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7445AF7-B222-4A49-98AD-678AA06DE06D}"/>
              </a:ext>
            </a:extLst>
          </p:cNvPr>
          <p:cNvSpPr txBox="1"/>
          <p:nvPr/>
        </p:nvSpPr>
        <p:spPr>
          <a:xfrm>
            <a:off x="1564105" y="9105826"/>
            <a:ext cx="185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Preference</a:t>
            </a:r>
          </a:p>
        </p:txBody>
      </p:sp>
      <p:pic>
        <p:nvPicPr>
          <p:cNvPr id="25" name="Graphic 24" descr="Palette with solid fill">
            <a:hlinkClick r:id="rId12" action="ppaction://hlinksldjump"/>
            <a:extLst>
              <a:ext uri="{FF2B5EF4-FFF2-40B4-BE49-F238E27FC236}">
                <a16:creationId xmlns:a16="http://schemas.microsoft.com/office/drawing/2014/main" id="{13869300-065B-4204-AD06-8C06FD4A049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754037" y="9981220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02672A49-D675-4801-BCA8-9769D59BC636}"/>
              </a:ext>
            </a:extLst>
          </p:cNvPr>
          <p:cNvSpPr txBox="1"/>
          <p:nvPr/>
        </p:nvSpPr>
        <p:spPr>
          <a:xfrm>
            <a:off x="1564105" y="10227636"/>
            <a:ext cx="2037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chemeClr val="bg1"/>
                </a:solidFill>
              </a:rPr>
              <a:t>Background colour</a:t>
            </a:r>
          </a:p>
        </p:txBody>
      </p:sp>
      <p:sp>
        <p:nvSpPr>
          <p:cNvPr id="17" name="Rectangle: Rounded Corners 16">
            <a:hlinkClick r:id="rId15" action="ppaction://hlinksldjump"/>
            <a:extLst>
              <a:ext uri="{FF2B5EF4-FFF2-40B4-BE49-F238E27FC236}">
                <a16:creationId xmlns:a16="http://schemas.microsoft.com/office/drawing/2014/main" id="{26429CBF-6F69-44A8-B46B-C5338038BFED}"/>
              </a:ext>
            </a:extLst>
          </p:cNvPr>
          <p:cNvSpPr/>
          <p:nvPr/>
        </p:nvSpPr>
        <p:spPr>
          <a:xfrm>
            <a:off x="2596453" y="11250544"/>
            <a:ext cx="1902975" cy="643866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8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+mn-lt"/>
              </a:rPr>
              <a:t>LOG OUT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53B758DD-CB64-4D70-AD94-126E336C9F86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20" y="545179"/>
            <a:ext cx="1053385" cy="1053385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49734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</TotalTime>
  <Words>350</Words>
  <Application>Microsoft Office PowerPoint</Application>
  <PresentationFormat>Widescreen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Sugo display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Saif islam</dc:creator>
  <cp:lastModifiedBy>Saif islam</cp:lastModifiedBy>
  <cp:revision>151</cp:revision>
  <dcterms:created xsi:type="dcterms:W3CDTF">2022-01-01T11:55:42Z</dcterms:created>
  <dcterms:modified xsi:type="dcterms:W3CDTF">2022-01-02T12:25:30Z</dcterms:modified>
</cp:coreProperties>
</file>