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48" r:id="rId1"/>
    <p:sldMasterId id="2147483795" r:id="rId2"/>
  </p:sldMasterIdLst>
  <p:notesMasterIdLst>
    <p:notesMasterId r:id="rId20"/>
  </p:notesMasterIdLst>
  <p:sldIdLst>
    <p:sldId id="256" r:id="rId3"/>
    <p:sldId id="259" r:id="rId4"/>
    <p:sldId id="907" r:id="rId5"/>
    <p:sldId id="894" r:id="rId6"/>
    <p:sldId id="895" r:id="rId7"/>
    <p:sldId id="896" r:id="rId8"/>
    <p:sldId id="897" r:id="rId9"/>
    <p:sldId id="898" r:id="rId10"/>
    <p:sldId id="899" r:id="rId11"/>
    <p:sldId id="900" r:id="rId12"/>
    <p:sldId id="901" r:id="rId13"/>
    <p:sldId id="902" r:id="rId14"/>
    <p:sldId id="903" r:id="rId15"/>
    <p:sldId id="904" r:id="rId16"/>
    <p:sldId id="905" r:id="rId17"/>
    <p:sldId id="906" r:id="rId18"/>
    <p:sldId id="267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2551"/>
    <a:srgbClr val="6C1D35"/>
    <a:srgbClr val="962C5F"/>
    <a:srgbClr val="9E2A4D"/>
    <a:srgbClr val="E8B884"/>
    <a:srgbClr val="E2C9B5"/>
    <a:srgbClr val="EDE6EA"/>
    <a:srgbClr val="C0996F"/>
    <a:srgbClr val="FCFCFC"/>
    <a:srgbClr val="4B47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40"/>
    <p:restoredTop sz="57476" autoAdjust="0"/>
  </p:normalViewPr>
  <p:slideViewPr>
    <p:cSldViewPr snapToGrid="0" snapToObjects="1">
      <p:cViewPr varScale="1">
        <p:scale>
          <a:sx n="111" d="100"/>
          <a:sy n="111" d="100"/>
        </p:scale>
        <p:origin x="56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4F931-35A5-EE4F-92F6-650CAABD509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F9858-E621-394C-A4A1-3A25ADA39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9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195D286E-EA8B-46DC-AE8E-9DA46C4D89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47EB6905-7244-48D3-9C3C-6FA207372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0BC0943C-12F4-4D7E-A850-E8F8087791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48C820-3FAD-49F8-A86F-400423DFF1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195D286E-EA8B-46DC-AE8E-9DA46C4D89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47EB6905-7244-48D3-9C3C-6FA207372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0BC0943C-12F4-4D7E-A850-E8F8087791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48C820-3FAD-49F8-A86F-400423DFF1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735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195D286E-EA8B-46DC-AE8E-9DA46C4D89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47EB6905-7244-48D3-9C3C-6FA207372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0BC0943C-12F4-4D7E-A850-E8F8087791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48C820-3FAD-49F8-A86F-400423DFF1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178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195D286E-EA8B-46DC-AE8E-9DA46C4D89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47EB6905-7244-48D3-9C3C-6FA207372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0BC0943C-12F4-4D7E-A850-E8F8087791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48C820-3FAD-49F8-A86F-400423DFF1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969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195D286E-EA8B-46DC-AE8E-9DA46C4D89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47EB6905-7244-48D3-9C3C-6FA207372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0BC0943C-12F4-4D7E-A850-E8F8087791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48C820-3FAD-49F8-A86F-400423DFF1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085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195D286E-EA8B-46DC-AE8E-9DA46C4D89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47EB6905-7244-48D3-9C3C-6FA207372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0BC0943C-12F4-4D7E-A850-E8F8087791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48C820-3FAD-49F8-A86F-400423DFF1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024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195D286E-EA8B-46DC-AE8E-9DA46C4D89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47EB6905-7244-48D3-9C3C-6FA207372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0BC0943C-12F4-4D7E-A850-E8F8087791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48C820-3FAD-49F8-A86F-400423DFF1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994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195D286E-EA8B-46DC-AE8E-9DA46C4D89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47EB6905-7244-48D3-9C3C-6FA207372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0BC0943C-12F4-4D7E-A850-E8F8087791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48C820-3FAD-49F8-A86F-400423DFF1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922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195D286E-EA8B-46DC-AE8E-9DA46C4D89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47EB6905-7244-48D3-9C3C-6FA207372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0BC0943C-12F4-4D7E-A850-E8F8087791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48C820-3FAD-49F8-A86F-400423DFF1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48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195D286E-EA8B-46DC-AE8E-9DA46C4D89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47EB6905-7244-48D3-9C3C-6FA207372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0BC0943C-12F4-4D7E-A850-E8F8087791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48C820-3FAD-49F8-A86F-400423DFF1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420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195D286E-EA8B-46DC-AE8E-9DA46C4D89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47EB6905-7244-48D3-9C3C-6FA207372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0BC0943C-12F4-4D7E-A850-E8F8087791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48C820-3FAD-49F8-A86F-400423DFF1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330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195D286E-EA8B-46DC-AE8E-9DA46C4D89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47EB6905-7244-48D3-9C3C-6FA207372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0BC0943C-12F4-4D7E-A850-E8F8087791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48C820-3FAD-49F8-A86F-400423DFF1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910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195D286E-EA8B-46DC-AE8E-9DA46C4D89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47EB6905-7244-48D3-9C3C-6FA207372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0BC0943C-12F4-4D7E-A850-E8F8087791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48C820-3FAD-49F8-A86F-400423DFF1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554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195D286E-EA8B-46DC-AE8E-9DA46C4D89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47EB6905-7244-48D3-9C3C-6FA207372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0BC0943C-12F4-4D7E-A850-E8F8087791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48C820-3FAD-49F8-A86F-400423DFF1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700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195D286E-EA8B-46DC-AE8E-9DA46C4D89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47EB6905-7244-48D3-9C3C-6FA207372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0BC0943C-12F4-4D7E-A850-E8F8087791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48C820-3FAD-49F8-A86F-400423DFF1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00BE2CF4-F010-334E-899A-4EDB2ECB4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1390488" y="0"/>
            <a:ext cx="10801512" cy="6858000"/>
          </a:xfrm>
          <a:prstGeom prst="rect">
            <a:avLst/>
          </a:prstGeom>
        </p:spPr>
      </p:pic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id="{5298DEF2-4ED5-2445-9A95-ACFCCB48543E}"/>
              </a:ext>
            </a:extLst>
          </p:cNvPr>
          <p:cNvSpPr/>
          <p:nvPr userDrawn="1"/>
        </p:nvSpPr>
        <p:spPr>
          <a:xfrm>
            <a:off x="130676" y="0"/>
            <a:ext cx="4712547" cy="6880888"/>
          </a:xfrm>
          <a:prstGeom prst="rect">
            <a:avLst/>
          </a:prstGeom>
          <a:gradFill>
            <a:gsLst>
              <a:gs pos="0">
                <a:srgbClr val="4B473E">
                  <a:lumMod val="91000"/>
                </a:srgbClr>
              </a:gs>
              <a:gs pos="100000">
                <a:srgbClr val="102C30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Chevron 17">
            <a:extLst>
              <a:ext uri="{FF2B5EF4-FFF2-40B4-BE49-F238E27FC236}">
                <a16:creationId xmlns:a16="http://schemas.microsoft.com/office/drawing/2014/main" id="{099FC472-1D4F-6E40-80A0-25A8570F7E79}"/>
              </a:ext>
            </a:extLst>
          </p:cNvPr>
          <p:cNvSpPr/>
          <p:nvPr userDrawn="1"/>
        </p:nvSpPr>
        <p:spPr>
          <a:xfrm rot="10800000" flipH="1">
            <a:off x="2395148" y="-4501"/>
            <a:ext cx="4843223" cy="6862501"/>
          </a:xfrm>
          <a:custGeom>
            <a:avLst/>
            <a:gdLst>
              <a:gd name="connsiteX0" fmla="*/ 0 w 3435927"/>
              <a:gd name="connsiteY0" fmla="*/ 0 h 6858000"/>
              <a:gd name="connsiteX1" fmla="*/ 1787232 w 3435927"/>
              <a:gd name="connsiteY1" fmla="*/ 0 h 6858000"/>
              <a:gd name="connsiteX2" fmla="*/ 3435927 w 3435927"/>
              <a:gd name="connsiteY2" fmla="*/ 3429000 h 6858000"/>
              <a:gd name="connsiteX3" fmla="*/ 1787232 w 3435927"/>
              <a:gd name="connsiteY3" fmla="*/ 6858000 h 6858000"/>
              <a:gd name="connsiteX4" fmla="*/ 0 w 3435927"/>
              <a:gd name="connsiteY4" fmla="*/ 6858000 h 6858000"/>
              <a:gd name="connsiteX5" fmla="*/ 1648695 w 3435927"/>
              <a:gd name="connsiteY5" fmla="*/ 3429000 h 6858000"/>
              <a:gd name="connsiteX6" fmla="*/ 0 w 3435927"/>
              <a:gd name="connsiteY6" fmla="*/ 0 h 6858000"/>
              <a:gd name="connsiteX0" fmla="*/ 0 w 4475018"/>
              <a:gd name="connsiteY0" fmla="*/ 13855 h 6858000"/>
              <a:gd name="connsiteX1" fmla="*/ 2826323 w 4475018"/>
              <a:gd name="connsiteY1" fmla="*/ 0 h 6858000"/>
              <a:gd name="connsiteX2" fmla="*/ 4475018 w 4475018"/>
              <a:gd name="connsiteY2" fmla="*/ 3429000 h 6858000"/>
              <a:gd name="connsiteX3" fmla="*/ 2826323 w 4475018"/>
              <a:gd name="connsiteY3" fmla="*/ 6858000 h 6858000"/>
              <a:gd name="connsiteX4" fmla="*/ 1039091 w 4475018"/>
              <a:gd name="connsiteY4" fmla="*/ 6858000 h 6858000"/>
              <a:gd name="connsiteX5" fmla="*/ 2687786 w 4475018"/>
              <a:gd name="connsiteY5" fmla="*/ 3429000 h 6858000"/>
              <a:gd name="connsiteX6" fmla="*/ 0 w 4475018"/>
              <a:gd name="connsiteY6" fmla="*/ 13855 h 6858000"/>
              <a:gd name="connsiteX0" fmla="*/ 83127 w 4558145"/>
              <a:gd name="connsiteY0" fmla="*/ 13855 h 6885709"/>
              <a:gd name="connsiteX1" fmla="*/ 2909450 w 4558145"/>
              <a:gd name="connsiteY1" fmla="*/ 0 h 6885709"/>
              <a:gd name="connsiteX2" fmla="*/ 4558145 w 4558145"/>
              <a:gd name="connsiteY2" fmla="*/ 3429000 h 6885709"/>
              <a:gd name="connsiteX3" fmla="*/ 2909450 w 4558145"/>
              <a:gd name="connsiteY3" fmla="*/ 6858000 h 6885709"/>
              <a:gd name="connsiteX4" fmla="*/ 0 w 4558145"/>
              <a:gd name="connsiteY4" fmla="*/ 6885709 h 6885709"/>
              <a:gd name="connsiteX5" fmla="*/ 2770913 w 4558145"/>
              <a:gd name="connsiteY5" fmla="*/ 3429000 h 6885709"/>
              <a:gd name="connsiteX6" fmla="*/ 83127 w 4558145"/>
              <a:gd name="connsiteY6" fmla="*/ 13855 h 6885709"/>
              <a:gd name="connsiteX0" fmla="*/ 83127 w 4558145"/>
              <a:gd name="connsiteY0" fmla="*/ 13855 h 6885709"/>
              <a:gd name="connsiteX1" fmla="*/ 2909450 w 4558145"/>
              <a:gd name="connsiteY1" fmla="*/ 0 h 6885709"/>
              <a:gd name="connsiteX2" fmla="*/ 4558145 w 4558145"/>
              <a:gd name="connsiteY2" fmla="*/ 3429000 h 6885709"/>
              <a:gd name="connsiteX3" fmla="*/ 2909450 w 4558145"/>
              <a:gd name="connsiteY3" fmla="*/ 6858000 h 6885709"/>
              <a:gd name="connsiteX4" fmla="*/ 0 w 4558145"/>
              <a:gd name="connsiteY4" fmla="*/ 6885709 h 6885709"/>
              <a:gd name="connsiteX5" fmla="*/ 1814950 w 4558145"/>
              <a:gd name="connsiteY5" fmla="*/ 3470563 h 6885709"/>
              <a:gd name="connsiteX6" fmla="*/ 83127 w 4558145"/>
              <a:gd name="connsiteY6" fmla="*/ 13855 h 6885709"/>
              <a:gd name="connsiteX0" fmla="*/ 83127 w 4558145"/>
              <a:gd name="connsiteY0" fmla="*/ 13855 h 6885709"/>
              <a:gd name="connsiteX1" fmla="*/ 2909450 w 4558145"/>
              <a:gd name="connsiteY1" fmla="*/ 0 h 6885709"/>
              <a:gd name="connsiteX2" fmla="*/ 4558145 w 4558145"/>
              <a:gd name="connsiteY2" fmla="*/ 3429000 h 6885709"/>
              <a:gd name="connsiteX3" fmla="*/ 2909450 w 4558145"/>
              <a:gd name="connsiteY3" fmla="*/ 6858000 h 6885709"/>
              <a:gd name="connsiteX4" fmla="*/ 0 w 4558145"/>
              <a:gd name="connsiteY4" fmla="*/ 6885709 h 6885709"/>
              <a:gd name="connsiteX5" fmla="*/ 1717968 w 4558145"/>
              <a:gd name="connsiteY5" fmla="*/ 3484417 h 6885709"/>
              <a:gd name="connsiteX6" fmla="*/ 83127 w 4558145"/>
              <a:gd name="connsiteY6" fmla="*/ 13855 h 6885709"/>
              <a:gd name="connsiteX0" fmla="*/ 101323 w 4576341"/>
              <a:gd name="connsiteY0" fmla="*/ 13855 h 6858000"/>
              <a:gd name="connsiteX1" fmla="*/ 2927646 w 4576341"/>
              <a:gd name="connsiteY1" fmla="*/ 0 h 6858000"/>
              <a:gd name="connsiteX2" fmla="*/ 4576341 w 4576341"/>
              <a:gd name="connsiteY2" fmla="*/ 3429000 h 6858000"/>
              <a:gd name="connsiteX3" fmla="*/ 2927646 w 4576341"/>
              <a:gd name="connsiteY3" fmla="*/ 6858000 h 6858000"/>
              <a:gd name="connsiteX4" fmla="*/ 0 w 4576341"/>
              <a:gd name="connsiteY4" fmla="*/ 6844145 h 6858000"/>
              <a:gd name="connsiteX5" fmla="*/ 1736164 w 4576341"/>
              <a:gd name="connsiteY5" fmla="*/ 3484417 h 6858000"/>
              <a:gd name="connsiteX6" fmla="*/ 101323 w 4576341"/>
              <a:gd name="connsiteY6" fmla="*/ 13855 h 6858000"/>
              <a:gd name="connsiteX0" fmla="*/ 28538 w 4503556"/>
              <a:gd name="connsiteY0" fmla="*/ 13855 h 6858000"/>
              <a:gd name="connsiteX1" fmla="*/ 2854861 w 4503556"/>
              <a:gd name="connsiteY1" fmla="*/ 0 h 6858000"/>
              <a:gd name="connsiteX2" fmla="*/ 4503556 w 4503556"/>
              <a:gd name="connsiteY2" fmla="*/ 3429000 h 6858000"/>
              <a:gd name="connsiteX3" fmla="*/ 2854861 w 4503556"/>
              <a:gd name="connsiteY3" fmla="*/ 6858000 h 6858000"/>
              <a:gd name="connsiteX4" fmla="*/ 0 w 4503556"/>
              <a:gd name="connsiteY4" fmla="*/ 6857944 h 6858000"/>
              <a:gd name="connsiteX5" fmla="*/ 1663379 w 4503556"/>
              <a:gd name="connsiteY5" fmla="*/ 3484417 h 6858000"/>
              <a:gd name="connsiteX6" fmla="*/ 28538 w 4503556"/>
              <a:gd name="connsiteY6" fmla="*/ 13855 h 6858000"/>
              <a:gd name="connsiteX0" fmla="*/ 28538 w 4503556"/>
              <a:gd name="connsiteY0" fmla="*/ 13855 h 6858000"/>
              <a:gd name="connsiteX1" fmla="*/ 2854861 w 4503556"/>
              <a:gd name="connsiteY1" fmla="*/ 0 h 6858000"/>
              <a:gd name="connsiteX2" fmla="*/ 4503556 w 4503556"/>
              <a:gd name="connsiteY2" fmla="*/ 3429000 h 6858000"/>
              <a:gd name="connsiteX3" fmla="*/ 2854861 w 4503556"/>
              <a:gd name="connsiteY3" fmla="*/ 6858000 h 6858000"/>
              <a:gd name="connsiteX4" fmla="*/ 0 w 4503556"/>
              <a:gd name="connsiteY4" fmla="*/ 6857944 h 6858000"/>
              <a:gd name="connsiteX5" fmla="*/ 2847262 w 4503556"/>
              <a:gd name="connsiteY5" fmla="*/ 3472890 h 6858000"/>
              <a:gd name="connsiteX6" fmla="*/ 28538 w 4503556"/>
              <a:gd name="connsiteY6" fmla="*/ 13855 h 6858000"/>
              <a:gd name="connsiteX0" fmla="*/ 1156427 w 4503556"/>
              <a:gd name="connsiteY0" fmla="*/ 2327 h 6858000"/>
              <a:gd name="connsiteX1" fmla="*/ 2854861 w 4503556"/>
              <a:gd name="connsiteY1" fmla="*/ 0 h 6858000"/>
              <a:gd name="connsiteX2" fmla="*/ 4503556 w 4503556"/>
              <a:gd name="connsiteY2" fmla="*/ 3429000 h 6858000"/>
              <a:gd name="connsiteX3" fmla="*/ 2854861 w 4503556"/>
              <a:gd name="connsiteY3" fmla="*/ 6858000 h 6858000"/>
              <a:gd name="connsiteX4" fmla="*/ 0 w 4503556"/>
              <a:gd name="connsiteY4" fmla="*/ 6857944 h 6858000"/>
              <a:gd name="connsiteX5" fmla="*/ 2847262 w 4503556"/>
              <a:gd name="connsiteY5" fmla="*/ 3472890 h 6858000"/>
              <a:gd name="connsiteX6" fmla="*/ 1156427 w 4503556"/>
              <a:gd name="connsiteY6" fmla="*/ 2327 h 6858000"/>
              <a:gd name="connsiteX0" fmla="*/ 596482 w 3943611"/>
              <a:gd name="connsiteY0" fmla="*/ 2327 h 6858000"/>
              <a:gd name="connsiteX1" fmla="*/ 2294916 w 3943611"/>
              <a:gd name="connsiteY1" fmla="*/ 0 h 6858000"/>
              <a:gd name="connsiteX2" fmla="*/ 3943611 w 3943611"/>
              <a:gd name="connsiteY2" fmla="*/ 3429000 h 6858000"/>
              <a:gd name="connsiteX3" fmla="*/ 2294916 w 3943611"/>
              <a:gd name="connsiteY3" fmla="*/ 6858000 h 6858000"/>
              <a:gd name="connsiteX4" fmla="*/ 0 w 3943611"/>
              <a:gd name="connsiteY4" fmla="*/ 6800303 h 6858000"/>
              <a:gd name="connsiteX5" fmla="*/ 2287317 w 3943611"/>
              <a:gd name="connsiteY5" fmla="*/ 3472890 h 6858000"/>
              <a:gd name="connsiteX6" fmla="*/ 596482 w 3943611"/>
              <a:gd name="connsiteY6" fmla="*/ 2327 h 6858000"/>
              <a:gd name="connsiteX0" fmla="*/ 612480 w 3959609"/>
              <a:gd name="connsiteY0" fmla="*/ 2327 h 6858000"/>
              <a:gd name="connsiteX1" fmla="*/ 2310914 w 3959609"/>
              <a:gd name="connsiteY1" fmla="*/ 0 h 6858000"/>
              <a:gd name="connsiteX2" fmla="*/ 3959609 w 3959609"/>
              <a:gd name="connsiteY2" fmla="*/ 3429000 h 6858000"/>
              <a:gd name="connsiteX3" fmla="*/ 2310914 w 3959609"/>
              <a:gd name="connsiteY3" fmla="*/ 6858000 h 6858000"/>
              <a:gd name="connsiteX4" fmla="*/ 0 w 3959609"/>
              <a:gd name="connsiteY4" fmla="*/ 6834887 h 6858000"/>
              <a:gd name="connsiteX5" fmla="*/ 2303315 w 3959609"/>
              <a:gd name="connsiteY5" fmla="*/ 3472890 h 6858000"/>
              <a:gd name="connsiteX6" fmla="*/ 612480 w 3959609"/>
              <a:gd name="connsiteY6" fmla="*/ 2327 h 6858000"/>
              <a:gd name="connsiteX0" fmla="*/ 612480 w 3959609"/>
              <a:gd name="connsiteY0" fmla="*/ 2327 h 6834887"/>
              <a:gd name="connsiteX1" fmla="*/ 2310914 w 3959609"/>
              <a:gd name="connsiteY1" fmla="*/ 0 h 6834887"/>
              <a:gd name="connsiteX2" fmla="*/ 3959609 w 3959609"/>
              <a:gd name="connsiteY2" fmla="*/ 3429000 h 6834887"/>
              <a:gd name="connsiteX3" fmla="*/ 2324504 w 3959609"/>
              <a:gd name="connsiteY3" fmla="*/ 6828623 h 6834887"/>
              <a:gd name="connsiteX4" fmla="*/ 0 w 3959609"/>
              <a:gd name="connsiteY4" fmla="*/ 6834887 h 6834887"/>
              <a:gd name="connsiteX5" fmla="*/ 2303315 w 3959609"/>
              <a:gd name="connsiteY5" fmla="*/ 3472890 h 6834887"/>
              <a:gd name="connsiteX6" fmla="*/ 612480 w 3959609"/>
              <a:gd name="connsiteY6" fmla="*/ 2327 h 6834887"/>
              <a:gd name="connsiteX0" fmla="*/ 0 w 3347129"/>
              <a:gd name="connsiteY0" fmla="*/ 2327 h 6834887"/>
              <a:gd name="connsiteX1" fmla="*/ 1698434 w 3347129"/>
              <a:gd name="connsiteY1" fmla="*/ 0 h 6834887"/>
              <a:gd name="connsiteX2" fmla="*/ 3347129 w 3347129"/>
              <a:gd name="connsiteY2" fmla="*/ 3429000 h 6834887"/>
              <a:gd name="connsiteX3" fmla="*/ 1712024 w 3347129"/>
              <a:gd name="connsiteY3" fmla="*/ 6828623 h 6834887"/>
              <a:gd name="connsiteX4" fmla="*/ 107546 w 3347129"/>
              <a:gd name="connsiteY4" fmla="*/ 6834887 h 6834887"/>
              <a:gd name="connsiteX5" fmla="*/ 1690835 w 3347129"/>
              <a:gd name="connsiteY5" fmla="*/ 3472890 h 6834887"/>
              <a:gd name="connsiteX6" fmla="*/ 0 w 3347129"/>
              <a:gd name="connsiteY6" fmla="*/ 2327 h 683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7129" h="6834887">
                <a:moveTo>
                  <a:pt x="0" y="2327"/>
                </a:moveTo>
                <a:lnTo>
                  <a:pt x="1698434" y="0"/>
                </a:lnTo>
                <a:lnTo>
                  <a:pt x="3347129" y="3429000"/>
                </a:lnTo>
                <a:lnTo>
                  <a:pt x="1712024" y="6828623"/>
                </a:lnTo>
                <a:lnTo>
                  <a:pt x="107546" y="6834887"/>
                </a:lnTo>
                <a:lnTo>
                  <a:pt x="1690835" y="3472890"/>
                </a:lnTo>
                <a:lnTo>
                  <a:pt x="0" y="2327"/>
                </a:lnTo>
                <a:close/>
              </a:path>
            </a:pathLst>
          </a:custGeom>
          <a:gradFill>
            <a:gsLst>
              <a:gs pos="0">
                <a:srgbClr val="83233E"/>
              </a:gs>
              <a:gs pos="100000">
                <a:srgbClr val="6C1D35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AB1A2E-C53A-0B41-B524-2017E1871E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603" y="2120702"/>
            <a:ext cx="4120911" cy="2644293"/>
          </a:xfrm>
        </p:spPr>
        <p:txBody>
          <a:bodyPr/>
          <a:lstStyle>
            <a:lvl1pPr algn="l">
              <a:lnSpc>
                <a:spcPct val="100000"/>
              </a:lnSpc>
              <a:defRPr sz="4800" spc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UNIVERSITI</a:t>
            </a:r>
            <a:br>
              <a:rPr lang="en-GB" dirty="0"/>
            </a:br>
            <a:r>
              <a:rPr lang="en-GB" dirty="0"/>
              <a:t>TEKNOLOGI </a:t>
            </a:r>
            <a:br>
              <a:rPr lang="en-GB" dirty="0"/>
            </a:br>
            <a:r>
              <a:rPr lang="en-GB" dirty="0"/>
              <a:t>MALAYSIA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5CEE63-D108-A842-9DFF-5F7D3666DDE7}"/>
              </a:ext>
            </a:extLst>
          </p:cNvPr>
          <p:cNvSpPr/>
          <p:nvPr userDrawn="1"/>
        </p:nvSpPr>
        <p:spPr>
          <a:xfrm rot="5400000">
            <a:off x="-765719" y="3361414"/>
            <a:ext cx="1662113" cy="130676"/>
          </a:xfrm>
          <a:prstGeom prst="rect">
            <a:avLst/>
          </a:prstGeom>
          <a:solidFill>
            <a:srgbClr val="832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CCA3E47-20AB-2740-9E08-CBC1C72B94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1467" y="404628"/>
            <a:ext cx="2133841" cy="7208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D53938-1D89-C34D-806F-C476483ECB5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256" y="6511235"/>
            <a:ext cx="3922822" cy="21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>
            <a:extLst>
              <a:ext uri="{FF2B5EF4-FFF2-40B4-BE49-F238E27FC236}">
                <a16:creationId xmlns:a16="http://schemas.microsoft.com/office/drawing/2014/main" id="{7E388B4C-F9AA-3C4B-A39A-D9D5786A8C87}"/>
              </a:ext>
            </a:extLst>
          </p:cNvPr>
          <p:cNvSpPr/>
          <p:nvPr userDrawn="1"/>
        </p:nvSpPr>
        <p:spPr>
          <a:xfrm>
            <a:off x="0" y="-13856"/>
            <a:ext cx="8423564" cy="6871855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8423564"/>
              <a:gd name="connsiteY0" fmla="*/ 13855 h 6871855"/>
              <a:gd name="connsiteX1" fmla="*/ 8423564 w 8423564"/>
              <a:gd name="connsiteY1" fmla="*/ 0 h 6871855"/>
              <a:gd name="connsiteX2" fmla="*/ 6096000 w 8423564"/>
              <a:gd name="connsiteY2" fmla="*/ 6871855 h 6871855"/>
              <a:gd name="connsiteX3" fmla="*/ 0 w 8423564"/>
              <a:gd name="connsiteY3" fmla="*/ 6871855 h 6871855"/>
              <a:gd name="connsiteX4" fmla="*/ 0 w 8423564"/>
              <a:gd name="connsiteY4" fmla="*/ 13855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3564" h="6871855">
                <a:moveTo>
                  <a:pt x="0" y="13855"/>
                </a:moveTo>
                <a:lnTo>
                  <a:pt x="8423564" y="0"/>
                </a:lnTo>
                <a:lnTo>
                  <a:pt x="6096000" y="6871855"/>
                </a:lnTo>
                <a:lnTo>
                  <a:pt x="0" y="6871855"/>
                </a:lnTo>
                <a:lnTo>
                  <a:pt x="0" y="13855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F03645-87F0-2A4F-A55A-E5CABB43E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0335" y="4237932"/>
            <a:ext cx="4677218" cy="1878998"/>
          </a:xfr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0C20ABF-6AE6-0C41-9500-A1C8782995A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3856"/>
            <a:ext cx="7647882" cy="6871856"/>
          </a:xfrm>
          <a:prstGeom prst="parallelogram">
            <a:avLst>
              <a:gd name="adj" fmla="val 33669"/>
            </a:avLst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CE4CF-1434-544A-BF53-44315388D00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AAE1BD-A11A-0B43-9C4F-6E3ABBA413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13174"/>
            <a:ext cx="2824372" cy="15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5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1">
    <p:bg>
      <p:bgPr>
        <a:solidFill>
          <a:srgbClr val="6C1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9323C7-4356-CE48-B948-5AD9F1F30AF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9F9A4F-8AAD-4D4E-B697-FB0B27BC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4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A488687-C9A0-6047-98B9-407679A5B8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-1" y="-2358"/>
            <a:ext cx="7753847" cy="6863012"/>
          </a:xfrm>
          <a:custGeom>
            <a:avLst/>
            <a:gdLst>
              <a:gd name="connsiteX0" fmla="*/ 0 w 7910513"/>
              <a:gd name="connsiteY0" fmla="*/ 0 h 6858000"/>
              <a:gd name="connsiteX1" fmla="*/ 4398394 w 7910513"/>
              <a:gd name="connsiteY1" fmla="*/ 0 h 6858000"/>
              <a:gd name="connsiteX2" fmla="*/ 7910513 w 7910513"/>
              <a:gd name="connsiteY2" fmla="*/ 3429000 h 6858000"/>
              <a:gd name="connsiteX3" fmla="*/ 4398394 w 7910513"/>
              <a:gd name="connsiteY3" fmla="*/ 6858000 h 6858000"/>
              <a:gd name="connsiteX4" fmla="*/ 0 w 7910513"/>
              <a:gd name="connsiteY4" fmla="*/ 6858000 h 6858000"/>
              <a:gd name="connsiteX5" fmla="*/ 0 w 7910513"/>
              <a:gd name="connsiteY5" fmla="*/ 0 h 6858000"/>
              <a:gd name="connsiteX0" fmla="*/ 0 w 4398394"/>
              <a:gd name="connsiteY0" fmla="*/ 0 h 6858000"/>
              <a:gd name="connsiteX1" fmla="*/ 4398394 w 4398394"/>
              <a:gd name="connsiteY1" fmla="*/ 0 h 6858000"/>
              <a:gd name="connsiteX2" fmla="*/ 1731386 w 4398394"/>
              <a:gd name="connsiteY2" fmla="*/ 3179618 h 6858000"/>
              <a:gd name="connsiteX3" fmla="*/ 4398394 w 4398394"/>
              <a:gd name="connsiteY3" fmla="*/ 6858000 h 6858000"/>
              <a:gd name="connsiteX4" fmla="*/ 0 w 4398394"/>
              <a:gd name="connsiteY4" fmla="*/ 6858000 h 6858000"/>
              <a:gd name="connsiteX5" fmla="*/ 0 w 4398394"/>
              <a:gd name="connsiteY5" fmla="*/ 0 h 6858000"/>
              <a:gd name="connsiteX0" fmla="*/ 0 w 7792758"/>
              <a:gd name="connsiteY0" fmla="*/ 0 h 6858000"/>
              <a:gd name="connsiteX1" fmla="*/ 7792758 w 7792758"/>
              <a:gd name="connsiteY1" fmla="*/ 13855 h 6858000"/>
              <a:gd name="connsiteX2" fmla="*/ 1731386 w 7792758"/>
              <a:gd name="connsiteY2" fmla="*/ 3179618 h 6858000"/>
              <a:gd name="connsiteX3" fmla="*/ 4398394 w 7792758"/>
              <a:gd name="connsiteY3" fmla="*/ 6858000 h 6858000"/>
              <a:gd name="connsiteX4" fmla="*/ 0 w 7792758"/>
              <a:gd name="connsiteY4" fmla="*/ 6858000 h 6858000"/>
              <a:gd name="connsiteX5" fmla="*/ 0 w 7792758"/>
              <a:gd name="connsiteY5" fmla="*/ 0 h 6858000"/>
              <a:gd name="connsiteX0" fmla="*/ 0 w 7820467"/>
              <a:gd name="connsiteY0" fmla="*/ 0 h 6899564"/>
              <a:gd name="connsiteX1" fmla="*/ 7792758 w 7820467"/>
              <a:gd name="connsiteY1" fmla="*/ 13855 h 6899564"/>
              <a:gd name="connsiteX2" fmla="*/ 1731386 w 7820467"/>
              <a:gd name="connsiteY2" fmla="*/ 3179618 h 6899564"/>
              <a:gd name="connsiteX3" fmla="*/ 7820467 w 7820467"/>
              <a:gd name="connsiteY3" fmla="*/ 6899564 h 6899564"/>
              <a:gd name="connsiteX4" fmla="*/ 0 w 7820467"/>
              <a:gd name="connsiteY4" fmla="*/ 6858000 h 6899564"/>
              <a:gd name="connsiteX5" fmla="*/ 0 w 7820467"/>
              <a:gd name="connsiteY5" fmla="*/ 0 h 6899564"/>
              <a:gd name="connsiteX0" fmla="*/ 0 w 7792758"/>
              <a:gd name="connsiteY0" fmla="*/ 0 h 6899564"/>
              <a:gd name="connsiteX1" fmla="*/ 7792758 w 7792758"/>
              <a:gd name="connsiteY1" fmla="*/ 13855 h 6899564"/>
              <a:gd name="connsiteX2" fmla="*/ 1731386 w 7792758"/>
              <a:gd name="connsiteY2" fmla="*/ 3179618 h 6899564"/>
              <a:gd name="connsiteX3" fmla="*/ 7765049 w 7792758"/>
              <a:gd name="connsiteY3" fmla="*/ 6899564 h 6899564"/>
              <a:gd name="connsiteX4" fmla="*/ 0 w 7792758"/>
              <a:gd name="connsiteY4" fmla="*/ 6858000 h 6899564"/>
              <a:gd name="connsiteX5" fmla="*/ 0 w 7792758"/>
              <a:gd name="connsiteY5" fmla="*/ 0 h 6899564"/>
              <a:gd name="connsiteX0" fmla="*/ 0 w 7792758"/>
              <a:gd name="connsiteY0" fmla="*/ 0 h 6899564"/>
              <a:gd name="connsiteX1" fmla="*/ 7792758 w 7792758"/>
              <a:gd name="connsiteY1" fmla="*/ 13855 h 6899564"/>
              <a:gd name="connsiteX2" fmla="*/ 5236586 w 7792758"/>
              <a:gd name="connsiteY2" fmla="*/ 3456709 h 6899564"/>
              <a:gd name="connsiteX3" fmla="*/ 7765049 w 7792758"/>
              <a:gd name="connsiteY3" fmla="*/ 6899564 h 6899564"/>
              <a:gd name="connsiteX4" fmla="*/ 0 w 7792758"/>
              <a:gd name="connsiteY4" fmla="*/ 6858000 h 6899564"/>
              <a:gd name="connsiteX5" fmla="*/ 0 w 7792758"/>
              <a:gd name="connsiteY5" fmla="*/ 0 h 6899564"/>
              <a:gd name="connsiteX0" fmla="*/ 0 w 7792758"/>
              <a:gd name="connsiteY0" fmla="*/ 0 h 6899564"/>
              <a:gd name="connsiteX1" fmla="*/ 7792758 w 7792758"/>
              <a:gd name="connsiteY1" fmla="*/ 13855 h 6899564"/>
              <a:gd name="connsiteX2" fmla="*/ 5243071 w 7792758"/>
              <a:gd name="connsiteY2" fmla="*/ 3440496 h 6899564"/>
              <a:gd name="connsiteX3" fmla="*/ 7765049 w 7792758"/>
              <a:gd name="connsiteY3" fmla="*/ 6899564 h 6899564"/>
              <a:gd name="connsiteX4" fmla="*/ 0 w 7792758"/>
              <a:gd name="connsiteY4" fmla="*/ 6858000 h 6899564"/>
              <a:gd name="connsiteX5" fmla="*/ 0 w 7792758"/>
              <a:gd name="connsiteY5" fmla="*/ 0 h 6899564"/>
              <a:gd name="connsiteX0" fmla="*/ 0 w 7765049"/>
              <a:gd name="connsiteY0" fmla="*/ 2358 h 6901922"/>
              <a:gd name="connsiteX1" fmla="*/ 7753847 w 7765049"/>
              <a:gd name="connsiteY1" fmla="*/ 0 h 6901922"/>
              <a:gd name="connsiteX2" fmla="*/ 5243071 w 7765049"/>
              <a:gd name="connsiteY2" fmla="*/ 3442854 h 6901922"/>
              <a:gd name="connsiteX3" fmla="*/ 7765049 w 7765049"/>
              <a:gd name="connsiteY3" fmla="*/ 6901922 h 6901922"/>
              <a:gd name="connsiteX4" fmla="*/ 0 w 7765049"/>
              <a:gd name="connsiteY4" fmla="*/ 6860358 h 6901922"/>
              <a:gd name="connsiteX5" fmla="*/ 0 w 7765049"/>
              <a:gd name="connsiteY5" fmla="*/ 2358 h 6901922"/>
              <a:gd name="connsiteX0" fmla="*/ 0 w 7753847"/>
              <a:gd name="connsiteY0" fmla="*/ 2358 h 6863012"/>
              <a:gd name="connsiteX1" fmla="*/ 7753847 w 7753847"/>
              <a:gd name="connsiteY1" fmla="*/ 0 h 6863012"/>
              <a:gd name="connsiteX2" fmla="*/ 5243071 w 7753847"/>
              <a:gd name="connsiteY2" fmla="*/ 3442854 h 6863012"/>
              <a:gd name="connsiteX3" fmla="*/ 7735866 w 7753847"/>
              <a:gd name="connsiteY3" fmla="*/ 6863012 h 6863012"/>
              <a:gd name="connsiteX4" fmla="*/ 0 w 7753847"/>
              <a:gd name="connsiteY4" fmla="*/ 6860358 h 6863012"/>
              <a:gd name="connsiteX5" fmla="*/ 0 w 7753847"/>
              <a:gd name="connsiteY5" fmla="*/ 2358 h 686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3847" h="6863012">
                <a:moveTo>
                  <a:pt x="0" y="2358"/>
                </a:moveTo>
                <a:lnTo>
                  <a:pt x="7753847" y="0"/>
                </a:lnTo>
                <a:lnTo>
                  <a:pt x="5243071" y="3442854"/>
                </a:lnTo>
                <a:lnTo>
                  <a:pt x="7735866" y="6863012"/>
                </a:lnTo>
                <a:lnTo>
                  <a:pt x="0" y="6860358"/>
                </a:lnTo>
                <a:lnTo>
                  <a:pt x="0" y="2358"/>
                </a:lnTo>
                <a:close/>
              </a:path>
            </a:pathLst>
          </a:custGeom>
          <a:noFill/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id="{694C77EC-BEA5-9646-A367-68B7B1224C68}"/>
              </a:ext>
            </a:extLst>
          </p:cNvPr>
          <p:cNvSpPr/>
          <p:nvPr userDrawn="1"/>
        </p:nvSpPr>
        <p:spPr>
          <a:xfrm>
            <a:off x="9476509" y="1"/>
            <a:ext cx="2715490" cy="6880888"/>
          </a:xfrm>
          <a:prstGeom prst="rect">
            <a:avLst/>
          </a:prstGeom>
          <a:solidFill>
            <a:srgbClr val="4B4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Chevron 17">
            <a:extLst>
              <a:ext uri="{FF2B5EF4-FFF2-40B4-BE49-F238E27FC236}">
                <a16:creationId xmlns:a16="http://schemas.microsoft.com/office/drawing/2014/main" id="{026D95FE-C37C-C844-A805-204B5A40E219}"/>
              </a:ext>
            </a:extLst>
          </p:cNvPr>
          <p:cNvSpPr/>
          <p:nvPr userDrawn="1"/>
        </p:nvSpPr>
        <p:spPr>
          <a:xfrm rot="10800000">
            <a:off x="5250869" y="-1"/>
            <a:ext cx="6858001" cy="6885707"/>
          </a:xfrm>
          <a:custGeom>
            <a:avLst/>
            <a:gdLst>
              <a:gd name="connsiteX0" fmla="*/ 0 w 3435927"/>
              <a:gd name="connsiteY0" fmla="*/ 0 h 6858000"/>
              <a:gd name="connsiteX1" fmla="*/ 1787232 w 3435927"/>
              <a:gd name="connsiteY1" fmla="*/ 0 h 6858000"/>
              <a:gd name="connsiteX2" fmla="*/ 3435927 w 3435927"/>
              <a:gd name="connsiteY2" fmla="*/ 3429000 h 6858000"/>
              <a:gd name="connsiteX3" fmla="*/ 1787232 w 3435927"/>
              <a:gd name="connsiteY3" fmla="*/ 6858000 h 6858000"/>
              <a:gd name="connsiteX4" fmla="*/ 0 w 3435927"/>
              <a:gd name="connsiteY4" fmla="*/ 6858000 h 6858000"/>
              <a:gd name="connsiteX5" fmla="*/ 1648695 w 3435927"/>
              <a:gd name="connsiteY5" fmla="*/ 3429000 h 6858000"/>
              <a:gd name="connsiteX6" fmla="*/ 0 w 3435927"/>
              <a:gd name="connsiteY6" fmla="*/ 0 h 6858000"/>
              <a:gd name="connsiteX0" fmla="*/ 0 w 4475018"/>
              <a:gd name="connsiteY0" fmla="*/ 13855 h 6858000"/>
              <a:gd name="connsiteX1" fmla="*/ 2826323 w 4475018"/>
              <a:gd name="connsiteY1" fmla="*/ 0 h 6858000"/>
              <a:gd name="connsiteX2" fmla="*/ 4475018 w 4475018"/>
              <a:gd name="connsiteY2" fmla="*/ 3429000 h 6858000"/>
              <a:gd name="connsiteX3" fmla="*/ 2826323 w 4475018"/>
              <a:gd name="connsiteY3" fmla="*/ 6858000 h 6858000"/>
              <a:gd name="connsiteX4" fmla="*/ 1039091 w 4475018"/>
              <a:gd name="connsiteY4" fmla="*/ 6858000 h 6858000"/>
              <a:gd name="connsiteX5" fmla="*/ 2687786 w 4475018"/>
              <a:gd name="connsiteY5" fmla="*/ 3429000 h 6858000"/>
              <a:gd name="connsiteX6" fmla="*/ 0 w 4475018"/>
              <a:gd name="connsiteY6" fmla="*/ 13855 h 6858000"/>
              <a:gd name="connsiteX0" fmla="*/ 83127 w 4558145"/>
              <a:gd name="connsiteY0" fmla="*/ 13855 h 6885709"/>
              <a:gd name="connsiteX1" fmla="*/ 2909450 w 4558145"/>
              <a:gd name="connsiteY1" fmla="*/ 0 h 6885709"/>
              <a:gd name="connsiteX2" fmla="*/ 4558145 w 4558145"/>
              <a:gd name="connsiteY2" fmla="*/ 3429000 h 6885709"/>
              <a:gd name="connsiteX3" fmla="*/ 2909450 w 4558145"/>
              <a:gd name="connsiteY3" fmla="*/ 6858000 h 6885709"/>
              <a:gd name="connsiteX4" fmla="*/ 0 w 4558145"/>
              <a:gd name="connsiteY4" fmla="*/ 6885709 h 6885709"/>
              <a:gd name="connsiteX5" fmla="*/ 2770913 w 4558145"/>
              <a:gd name="connsiteY5" fmla="*/ 3429000 h 6885709"/>
              <a:gd name="connsiteX6" fmla="*/ 83127 w 4558145"/>
              <a:gd name="connsiteY6" fmla="*/ 13855 h 6885709"/>
              <a:gd name="connsiteX0" fmla="*/ 83127 w 4558145"/>
              <a:gd name="connsiteY0" fmla="*/ 13855 h 6885709"/>
              <a:gd name="connsiteX1" fmla="*/ 2909450 w 4558145"/>
              <a:gd name="connsiteY1" fmla="*/ 0 h 6885709"/>
              <a:gd name="connsiteX2" fmla="*/ 4558145 w 4558145"/>
              <a:gd name="connsiteY2" fmla="*/ 3429000 h 6885709"/>
              <a:gd name="connsiteX3" fmla="*/ 2909450 w 4558145"/>
              <a:gd name="connsiteY3" fmla="*/ 6858000 h 6885709"/>
              <a:gd name="connsiteX4" fmla="*/ 0 w 4558145"/>
              <a:gd name="connsiteY4" fmla="*/ 6885709 h 6885709"/>
              <a:gd name="connsiteX5" fmla="*/ 1814950 w 4558145"/>
              <a:gd name="connsiteY5" fmla="*/ 3470563 h 6885709"/>
              <a:gd name="connsiteX6" fmla="*/ 83127 w 4558145"/>
              <a:gd name="connsiteY6" fmla="*/ 13855 h 6885709"/>
              <a:gd name="connsiteX0" fmla="*/ 83127 w 4558145"/>
              <a:gd name="connsiteY0" fmla="*/ 13855 h 6885709"/>
              <a:gd name="connsiteX1" fmla="*/ 2909450 w 4558145"/>
              <a:gd name="connsiteY1" fmla="*/ 0 h 6885709"/>
              <a:gd name="connsiteX2" fmla="*/ 4558145 w 4558145"/>
              <a:gd name="connsiteY2" fmla="*/ 3429000 h 6885709"/>
              <a:gd name="connsiteX3" fmla="*/ 2909450 w 4558145"/>
              <a:gd name="connsiteY3" fmla="*/ 6858000 h 6885709"/>
              <a:gd name="connsiteX4" fmla="*/ 0 w 4558145"/>
              <a:gd name="connsiteY4" fmla="*/ 6885709 h 6885709"/>
              <a:gd name="connsiteX5" fmla="*/ 1717968 w 4558145"/>
              <a:gd name="connsiteY5" fmla="*/ 3484417 h 6885709"/>
              <a:gd name="connsiteX6" fmla="*/ 83127 w 4558145"/>
              <a:gd name="connsiteY6" fmla="*/ 13855 h 6885709"/>
              <a:gd name="connsiteX0" fmla="*/ 101323 w 4576341"/>
              <a:gd name="connsiteY0" fmla="*/ 13855 h 6858000"/>
              <a:gd name="connsiteX1" fmla="*/ 2927646 w 4576341"/>
              <a:gd name="connsiteY1" fmla="*/ 0 h 6858000"/>
              <a:gd name="connsiteX2" fmla="*/ 4576341 w 4576341"/>
              <a:gd name="connsiteY2" fmla="*/ 3429000 h 6858000"/>
              <a:gd name="connsiteX3" fmla="*/ 2927646 w 4576341"/>
              <a:gd name="connsiteY3" fmla="*/ 6858000 h 6858000"/>
              <a:gd name="connsiteX4" fmla="*/ 0 w 4576341"/>
              <a:gd name="connsiteY4" fmla="*/ 6844145 h 6858000"/>
              <a:gd name="connsiteX5" fmla="*/ 1736164 w 4576341"/>
              <a:gd name="connsiteY5" fmla="*/ 3484417 h 6858000"/>
              <a:gd name="connsiteX6" fmla="*/ 101323 w 4576341"/>
              <a:gd name="connsiteY6" fmla="*/ 13855 h 6858000"/>
              <a:gd name="connsiteX0" fmla="*/ 28538 w 4503556"/>
              <a:gd name="connsiteY0" fmla="*/ 13855 h 6858000"/>
              <a:gd name="connsiteX1" fmla="*/ 2854861 w 4503556"/>
              <a:gd name="connsiteY1" fmla="*/ 0 h 6858000"/>
              <a:gd name="connsiteX2" fmla="*/ 4503556 w 4503556"/>
              <a:gd name="connsiteY2" fmla="*/ 3429000 h 6858000"/>
              <a:gd name="connsiteX3" fmla="*/ 2854861 w 4503556"/>
              <a:gd name="connsiteY3" fmla="*/ 6858000 h 6858000"/>
              <a:gd name="connsiteX4" fmla="*/ 0 w 4503556"/>
              <a:gd name="connsiteY4" fmla="*/ 6857944 h 6858000"/>
              <a:gd name="connsiteX5" fmla="*/ 1663379 w 4503556"/>
              <a:gd name="connsiteY5" fmla="*/ 3484417 h 6858000"/>
              <a:gd name="connsiteX6" fmla="*/ 28538 w 4503556"/>
              <a:gd name="connsiteY6" fmla="*/ 138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3556" h="6858000">
                <a:moveTo>
                  <a:pt x="28538" y="13855"/>
                </a:moveTo>
                <a:lnTo>
                  <a:pt x="2854861" y="0"/>
                </a:lnTo>
                <a:lnTo>
                  <a:pt x="4503556" y="3429000"/>
                </a:lnTo>
                <a:lnTo>
                  <a:pt x="2854861" y="6858000"/>
                </a:lnTo>
                <a:lnTo>
                  <a:pt x="0" y="6857944"/>
                </a:lnTo>
                <a:lnTo>
                  <a:pt x="1663379" y="3484417"/>
                </a:lnTo>
                <a:lnTo>
                  <a:pt x="28538" y="13855"/>
                </a:lnTo>
                <a:close/>
              </a:path>
            </a:pathLst>
          </a:custGeom>
          <a:gradFill>
            <a:gsLst>
              <a:gs pos="0">
                <a:srgbClr val="83233E"/>
              </a:gs>
              <a:gs pos="100000">
                <a:srgbClr val="6C1D35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2762" y="1995054"/>
            <a:ext cx="3768438" cy="3089564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1AD8F6-6965-7E4B-9C80-861A8117FF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30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5EDFACBB-076E-B54A-83F9-B446822BCA84}"/>
              </a:ext>
            </a:extLst>
          </p:cNvPr>
          <p:cNvSpPr/>
          <p:nvPr/>
        </p:nvSpPr>
        <p:spPr>
          <a:xfrm>
            <a:off x="6350" y="1"/>
            <a:ext cx="4329113" cy="6880888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145355-BD2B-1841-AFEA-BEC46EA5ED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433697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B558C2A-2A2D-F842-AEFB-239AA24149CA}"/>
              </a:ext>
            </a:extLst>
          </p:cNvPr>
          <p:cNvSpPr/>
          <p:nvPr/>
        </p:nvSpPr>
        <p:spPr>
          <a:xfrm>
            <a:off x="1431389" y="0"/>
            <a:ext cx="1662113" cy="68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15094-1C9C-684E-96EB-6BC97589932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21" y="2616709"/>
            <a:ext cx="3523452" cy="1052768"/>
          </a:xfrm>
        </p:spPr>
        <p:txBody>
          <a:bodyPr/>
          <a:lstStyle>
            <a:lvl1pPr algn="ctr">
              <a:defRPr sz="3600" b="0" i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Roboto Medium" panose="02000000000000000000" pitchFamily="2" charset="0"/>
                <a:cs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821" y="3880241"/>
            <a:ext cx="3523452" cy="1166771"/>
          </a:xfrm>
        </p:spPr>
        <p:txBody>
          <a:bodyPr/>
          <a:lstStyle>
            <a:lvl1pPr marL="0" indent="0" algn="ctr">
              <a:buNone/>
              <a:defRPr sz="1600" b="0" i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Roboto" panose="02000000000000000000" pitchFamily="2" charset="0"/>
                <a:cs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GB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363FE57-B526-C84A-837F-E24BB89835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4322618" y="0"/>
            <a:ext cx="7552707" cy="6858000"/>
          </a:xfrm>
          <a:custGeom>
            <a:avLst/>
            <a:gdLst>
              <a:gd name="connsiteX0" fmla="*/ 0 w 8132763"/>
              <a:gd name="connsiteY0" fmla="*/ 0 h 6858000"/>
              <a:gd name="connsiteX1" fmla="*/ 6089628 w 8132763"/>
              <a:gd name="connsiteY1" fmla="*/ 0 h 6858000"/>
              <a:gd name="connsiteX2" fmla="*/ 8132763 w 8132763"/>
              <a:gd name="connsiteY2" fmla="*/ 2043135 h 6858000"/>
              <a:gd name="connsiteX3" fmla="*/ 8132763 w 8132763"/>
              <a:gd name="connsiteY3" fmla="*/ 6858000 h 6858000"/>
              <a:gd name="connsiteX4" fmla="*/ 0 w 8132763"/>
              <a:gd name="connsiteY4" fmla="*/ 6858000 h 6858000"/>
              <a:gd name="connsiteX5" fmla="*/ 0 w 8132763"/>
              <a:gd name="connsiteY5" fmla="*/ 0 h 6858000"/>
              <a:gd name="connsiteX0" fmla="*/ 0 w 8132763"/>
              <a:gd name="connsiteY0" fmla="*/ 0 h 6858000"/>
              <a:gd name="connsiteX1" fmla="*/ 6089628 w 8132763"/>
              <a:gd name="connsiteY1" fmla="*/ 0 h 6858000"/>
              <a:gd name="connsiteX2" fmla="*/ 8132763 w 8132763"/>
              <a:gd name="connsiteY2" fmla="*/ 2043135 h 6858000"/>
              <a:gd name="connsiteX3" fmla="*/ 7646988 w 8132763"/>
              <a:gd name="connsiteY3" fmla="*/ 6858000 h 6858000"/>
              <a:gd name="connsiteX4" fmla="*/ 0 w 8132763"/>
              <a:gd name="connsiteY4" fmla="*/ 6858000 h 6858000"/>
              <a:gd name="connsiteX5" fmla="*/ 0 w 8132763"/>
              <a:gd name="connsiteY5" fmla="*/ 0 h 6858000"/>
              <a:gd name="connsiteX0" fmla="*/ 0 w 7646988"/>
              <a:gd name="connsiteY0" fmla="*/ 0 h 6858000"/>
              <a:gd name="connsiteX1" fmla="*/ 6089628 w 7646988"/>
              <a:gd name="connsiteY1" fmla="*/ 0 h 6858000"/>
              <a:gd name="connsiteX2" fmla="*/ 6832601 w 7646988"/>
              <a:gd name="connsiteY2" fmla="*/ 3271860 h 6858000"/>
              <a:gd name="connsiteX3" fmla="*/ 7646988 w 7646988"/>
              <a:gd name="connsiteY3" fmla="*/ 6858000 h 6858000"/>
              <a:gd name="connsiteX4" fmla="*/ 0 w 7646988"/>
              <a:gd name="connsiteY4" fmla="*/ 6858000 h 6858000"/>
              <a:gd name="connsiteX5" fmla="*/ 0 w 7646988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46988" h="6858000">
                <a:moveTo>
                  <a:pt x="0" y="0"/>
                </a:moveTo>
                <a:lnTo>
                  <a:pt x="6089628" y="0"/>
                </a:lnTo>
                <a:lnTo>
                  <a:pt x="6832601" y="3271860"/>
                </a:lnTo>
                <a:lnTo>
                  <a:pt x="764698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9">
            <a:extLst>
              <a:ext uri="{FF2B5EF4-FFF2-40B4-BE49-F238E27FC236}">
                <a16:creationId xmlns:a16="http://schemas.microsoft.com/office/drawing/2014/main" id="{813F1D89-9C7B-C94A-BD18-7ABBD1B3C4FD}"/>
              </a:ext>
            </a:extLst>
          </p:cNvPr>
          <p:cNvSpPr/>
          <p:nvPr userDrawn="1"/>
        </p:nvSpPr>
        <p:spPr>
          <a:xfrm>
            <a:off x="-324" y="-2845"/>
            <a:ext cx="2589145" cy="6130513"/>
          </a:xfrm>
          <a:custGeom>
            <a:avLst/>
            <a:gdLst>
              <a:gd name="connsiteX0" fmla="*/ 0 w 11758613"/>
              <a:gd name="connsiteY0" fmla="*/ 0 h 5394243"/>
              <a:gd name="connsiteX1" fmla="*/ 11758613 w 11758613"/>
              <a:gd name="connsiteY1" fmla="*/ 0 h 5394243"/>
              <a:gd name="connsiteX2" fmla="*/ 11758613 w 11758613"/>
              <a:gd name="connsiteY2" fmla="*/ 5394243 h 5394243"/>
              <a:gd name="connsiteX3" fmla="*/ 0 w 11758613"/>
              <a:gd name="connsiteY3" fmla="*/ 5394243 h 5394243"/>
              <a:gd name="connsiteX4" fmla="*/ 0 w 11758613"/>
              <a:gd name="connsiteY4" fmla="*/ 0 h 5394243"/>
              <a:gd name="connsiteX0" fmla="*/ 0 w 11758613"/>
              <a:gd name="connsiteY0" fmla="*/ 748145 h 6142388"/>
              <a:gd name="connsiteX1" fmla="*/ 8730405 w 11758613"/>
              <a:gd name="connsiteY1" fmla="*/ 0 h 6142388"/>
              <a:gd name="connsiteX2" fmla="*/ 11758613 w 11758613"/>
              <a:gd name="connsiteY2" fmla="*/ 6142388 h 6142388"/>
              <a:gd name="connsiteX3" fmla="*/ 0 w 11758613"/>
              <a:gd name="connsiteY3" fmla="*/ 6142388 h 6142388"/>
              <a:gd name="connsiteX4" fmla="*/ 0 w 11758613"/>
              <a:gd name="connsiteY4" fmla="*/ 748145 h 6142388"/>
              <a:gd name="connsiteX0" fmla="*/ 0 w 12221750"/>
              <a:gd name="connsiteY0" fmla="*/ 748145 h 6142388"/>
              <a:gd name="connsiteX1" fmla="*/ 8730405 w 12221750"/>
              <a:gd name="connsiteY1" fmla="*/ 0 h 6142388"/>
              <a:gd name="connsiteX2" fmla="*/ 12221750 w 12221750"/>
              <a:gd name="connsiteY2" fmla="*/ 6142388 h 6142388"/>
              <a:gd name="connsiteX3" fmla="*/ 0 w 12221750"/>
              <a:gd name="connsiteY3" fmla="*/ 6142388 h 6142388"/>
              <a:gd name="connsiteX4" fmla="*/ 0 w 12221750"/>
              <a:gd name="connsiteY4" fmla="*/ 748145 h 6142388"/>
              <a:gd name="connsiteX0" fmla="*/ 0 w 12221750"/>
              <a:gd name="connsiteY0" fmla="*/ 0 h 6154263"/>
              <a:gd name="connsiteX1" fmla="*/ 8730405 w 12221750"/>
              <a:gd name="connsiteY1" fmla="*/ 11875 h 6154263"/>
              <a:gd name="connsiteX2" fmla="*/ 12221750 w 12221750"/>
              <a:gd name="connsiteY2" fmla="*/ 6154263 h 6154263"/>
              <a:gd name="connsiteX3" fmla="*/ 0 w 12221750"/>
              <a:gd name="connsiteY3" fmla="*/ 6154263 h 6154263"/>
              <a:gd name="connsiteX4" fmla="*/ 0 w 12221750"/>
              <a:gd name="connsiteY4" fmla="*/ 0 h 6154263"/>
              <a:gd name="connsiteX0" fmla="*/ 0 w 8730405"/>
              <a:gd name="connsiteY0" fmla="*/ 0 h 6154263"/>
              <a:gd name="connsiteX1" fmla="*/ 8730405 w 8730405"/>
              <a:gd name="connsiteY1" fmla="*/ 11875 h 6154263"/>
              <a:gd name="connsiteX2" fmla="*/ 952067 w 8730405"/>
              <a:gd name="connsiteY2" fmla="*/ 6154263 h 6154263"/>
              <a:gd name="connsiteX3" fmla="*/ 0 w 8730405"/>
              <a:gd name="connsiteY3" fmla="*/ 6154263 h 6154263"/>
              <a:gd name="connsiteX4" fmla="*/ 0 w 8730405"/>
              <a:gd name="connsiteY4" fmla="*/ 0 h 6154263"/>
              <a:gd name="connsiteX0" fmla="*/ 0 w 3303382"/>
              <a:gd name="connsiteY0" fmla="*/ 0 h 6154263"/>
              <a:gd name="connsiteX1" fmla="*/ 3303382 w 3303382"/>
              <a:gd name="connsiteY1" fmla="*/ 23750 h 6154263"/>
              <a:gd name="connsiteX2" fmla="*/ 952067 w 3303382"/>
              <a:gd name="connsiteY2" fmla="*/ 6154263 h 6154263"/>
              <a:gd name="connsiteX3" fmla="*/ 0 w 3303382"/>
              <a:gd name="connsiteY3" fmla="*/ 6154263 h 6154263"/>
              <a:gd name="connsiteX4" fmla="*/ 0 w 3303382"/>
              <a:gd name="connsiteY4" fmla="*/ 0 h 6154263"/>
              <a:gd name="connsiteX0" fmla="*/ 0 w 3330177"/>
              <a:gd name="connsiteY0" fmla="*/ 0 h 6154263"/>
              <a:gd name="connsiteX1" fmla="*/ 3330177 w 3330177"/>
              <a:gd name="connsiteY1" fmla="*/ 67293 h 6154263"/>
              <a:gd name="connsiteX2" fmla="*/ 952067 w 3330177"/>
              <a:gd name="connsiteY2" fmla="*/ 6154263 h 6154263"/>
              <a:gd name="connsiteX3" fmla="*/ 0 w 3330177"/>
              <a:gd name="connsiteY3" fmla="*/ 6154263 h 6154263"/>
              <a:gd name="connsiteX4" fmla="*/ 0 w 3330177"/>
              <a:gd name="connsiteY4" fmla="*/ 0 h 6154263"/>
              <a:gd name="connsiteX0" fmla="*/ 0 w 3323478"/>
              <a:gd name="connsiteY0" fmla="*/ 0 h 6154263"/>
              <a:gd name="connsiteX1" fmla="*/ 3323478 w 3323478"/>
              <a:gd name="connsiteY1" fmla="*/ 23750 h 6154263"/>
              <a:gd name="connsiteX2" fmla="*/ 952067 w 3323478"/>
              <a:gd name="connsiteY2" fmla="*/ 6154263 h 6154263"/>
              <a:gd name="connsiteX3" fmla="*/ 0 w 3323478"/>
              <a:gd name="connsiteY3" fmla="*/ 6154263 h 6154263"/>
              <a:gd name="connsiteX4" fmla="*/ 0 w 3323478"/>
              <a:gd name="connsiteY4" fmla="*/ 0 h 6154263"/>
              <a:gd name="connsiteX0" fmla="*/ 0 w 3323478"/>
              <a:gd name="connsiteY0" fmla="*/ 0 h 6137516"/>
              <a:gd name="connsiteX1" fmla="*/ 3323478 w 3323478"/>
              <a:gd name="connsiteY1" fmla="*/ 7003 h 6137516"/>
              <a:gd name="connsiteX2" fmla="*/ 952067 w 3323478"/>
              <a:gd name="connsiteY2" fmla="*/ 6137516 h 6137516"/>
              <a:gd name="connsiteX3" fmla="*/ 0 w 3323478"/>
              <a:gd name="connsiteY3" fmla="*/ 6137516 h 6137516"/>
              <a:gd name="connsiteX4" fmla="*/ 0 w 3323478"/>
              <a:gd name="connsiteY4" fmla="*/ 0 h 6137516"/>
              <a:gd name="connsiteX0" fmla="*/ 0 w 3326827"/>
              <a:gd name="connsiteY0" fmla="*/ 13094 h 6130513"/>
              <a:gd name="connsiteX1" fmla="*/ 3326827 w 3326827"/>
              <a:gd name="connsiteY1" fmla="*/ 0 h 6130513"/>
              <a:gd name="connsiteX2" fmla="*/ 955416 w 3326827"/>
              <a:gd name="connsiteY2" fmla="*/ 6130513 h 6130513"/>
              <a:gd name="connsiteX3" fmla="*/ 3349 w 3326827"/>
              <a:gd name="connsiteY3" fmla="*/ 6130513 h 6130513"/>
              <a:gd name="connsiteX4" fmla="*/ 0 w 3326827"/>
              <a:gd name="connsiteY4" fmla="*/ 13094 h 6130513"/>
              <a:gd name="connsiteX0" fmla="*/ 324 w 3323801"/>
              <a:gd name="connsiteY0" fmla="*/ 6396 h 6130513"/>
              <a:gd name="connsiteX1" fmla="*/ 3323801 w 3323801"/>
              <a:gd name="connsiteY1" fmla="*/ 0 h 6130513"/>
              <a:gd name="connsiteX2" fmla="*/ 952390 w 3323801"/>
              <a:gd name="connsiteY2" fmla="*/ 6130513 h 6130513"/>
              <a:gd name="connsiteX3" fmla="*/ 323 w 3323801"/>
              <a:gd name="connsiteY3" fmla="*/ 6130513 h 6130513"/>
              <a:gd name="connsiteX4" fmla="*/ 324 w 3323801"/>
              <a:gd name="connsiteY4" fmla="*/ 6396 h 613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801" h="6130513">
                <a:moveTo>
                  <a:pt x="324" y="6396"/>
                </a:moveTo>
                <a:lnTo>
                  <a:pt x="3323801" y="0"/>
                </a:lnTo>
                <a:lnTo>
                  <a:pt x="952390" y="6130513"/>
                </a:lnTo>
                <a:lnTo>
                  <a:pt x="323" y="6130513"/>
                </a:lnTo>
                <a:cubicBezTo>
                  <a:pt x="-793" y="4091373"/>
                  <a:pt x="1440" y="2045536"/>
                  <a:pt x="324" y="6396"/>
                </a:cubicBezTo>
                <a:close/>
              </a:path>
            </a:pathLst>
          </a:cu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D4D18-C064-F249-A28D-0DBE5CFF69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8EF7CB3-6EEB-2A48-853E-8CF16EE3E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21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5">
    <p:bg>
      <p:bgPr>
        <a:solidFill>
          <a:srgbClr val="6C1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20">
            <a:extLst>
              <a:ext uri="{FF2B5EF4-FFF2-40B4-BE49-F238E27FC236}">
                <a16:creationId xmlns:a16="http://schemas.microsoft.com/office/drawing/2014/main" id="{9CDA0881-F1FF-2341-AA09-A60C10CDD54B}"/>
              </a:ext>
            </a:extLst>
          </p:cNvPr>
          <p:cNvSpPr/>
          <p:nvPr userDrawn="1"/>
        </p:nvSpPr>
        <p:spPr>
          <a:xfrm rot="5400000">
            <a:off x="5964357" y="-1538287"/>
            <a:ext cx="134938" cy="3211512"/>
          </a:xfrm>
          <a:prstGeom prst="rect">
            <a:avLst/>
          </a:prstGeom>
          <a:solidFill>
            <a:srgbClr val="E8B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4B1616-B1C4-E54E-B2E5-286455F52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4F8D5A-41CE-F140-9D05-F1961540E2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4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6">
    <p:bg>
      <p:bgPr>
        <a:solidFill>
          <a:schemeClr val="bg1">
            <a:lumMod val="95000"/>
            <a:alpha val="3397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C81F52BA-C687-1F47-A055-3BFB38534D0B}"/>
              </a:ext>
            </a:extLst>
          </p:cNvPr>
          <p:cNvSpPr/>
          <p:nvPr userDrawn="1"/>
        </p:nvSpPr>
        <p:spPr>
          <a:xfrm>
            <a:off x="139272" y="0"/>
            <a:ext cx="1132546" cy="791286"/>
          </a:xfrm>
          <a:custGeom>
            <a:avLst/>
            <a:gdLst>
              <a:gd name="connsiteX0" fmla="*/ 0 w 1103971"/>
              <a:gd name="connsiteY0" fmla="*/ 0 h 791286"/>
              <a:gd name="connsiteX1" fmla="*/ 1103971 w 1103971"/>
              <a:gd name="connsiteY1" fmla="*/ 0 h 791286"/>
              <a:gd name="connsiteX2" fmla="*/ 1103971 w 1103971"/>
              <a:gd name="connsiteY2" fmla="*/ 791286 h 791286"/>
              <a:gd name="connsiteX3" fmla="*/ 0 w 1103971"/>
              <a:gd name="connsiteY3" fmla="*/ 791286 h 791286"/>
              <a:gd name="connsiteX4" fmla="*/ 0 w 1103971"/>
              <a:gd name="connsiteY4" fmla="*/ 0 h 791286"/>
              <a:gd name="connsiteX0" fmla="*/ 0 w 1103971"/>
              <a:gd name="connsiteY0" fmla="*/ 0 h 791286"/>
              <a:gd name="connsiteX1" fmla="*/ 668996 w 1103971"/>
              <a:gd name="connsiteY1" fmla="*/ 0 h 791286"/>
              <a:gd name="connsiteX2" fmla="*/ 1103971 w 1103971"/>
              <a:gd name="connsiteY2" fmla="*/ 791286 h 791286"/>
              <a:gd name="connsiteX3" fmla="*/ 0 w 1103971"/>
              <a:gd name="connsiteY3" fmla="*/ 791286 h 791286"/>
              <a:gd name="connsiteX4" fmla="*/ 0 w 1103971"/>
              <a:gd name="connsiteY4" fmla="*/ 0 h 791286"/>
              <a:gd name="connsiteX0" fmla="*/ 0 w 1119846"/>
              <a:gd name="connsiteY0" fmla="*/ 0 h 791286"/>
              <a:gd name="connsiteX1" fmla="*/ 668996 w 1119846"/>
              <a:gd name="connsiteY1" fmla="*/ 0 h 791286"/>
              <a:gd name="connsiteX2" fmla="*/ 1119846 w 1119846"/>
              <a:gd name="connsiteY2" fmla="*/ 791286 h 791286"/>
              <a:gd name="connsiteX3" fmla="*/ 0 w 1119846"/>
              <a:gd name="connsiteY3" fmla="*/ 791286 h 791286"/>
              <a:gd name="connsiteX4" fmla="*/ 0 w 1119846"/>
              <a:gd name="connsiteY4" fmla="*/ 0 h 791286"/>
              <a:gd name="connsiteX0" fmla="*/ 0 w 1132546"/>
              <a:gd name="connsiteY0" fmla="*/ 0 h 791286"/>
              <a:gd name="connsiteX1" fmla="*/ 668996 w 1132546"/>
              <a:gd name="connsiteY1" fmla="*/ 0 h 791286"/>
              <a:gd name="connsiteX2" fmla="*/ 1132546 w 1132546"/>
              <a:gd name="connsiteY2" fmla="*/ 791286 h 791286"/>
              <a:gd name="connsiteX3" fmla="*/ 0 w 1132546"/>
              <a:gd name="connsiteY3" fmla="*/ 791286 h 791286"/>
              <a:gd name="connsiteX4" fmla="*/ 0 w 1132546"/>
              <a:gd name="connsiteY4" fmla="*/ 0 h 791286"/>
              <a:gd name="connsiteX0" fmla="*/ 0 w 1132546"/>
              <a:gd name="connsiteY0" fmla="*/ 0 h 791286"/>
              <a:gd name="connsiteX1" fmla="*/ 668996 w 1132546"/>
              <a:gd name="connsiteY1" fmla="*/ 0 h 791286"/>
              <a:gd name="connsiteX2" fmla="*/ 1132546 w 1132546"/>
              <a:gd name="connsiteY2" fmla="*/ 791286 h 791286"/>
              <a:gd name="connsiteX3" fmla="*/ 565150 w 1132546"/>
              <a:gd name="connsiteY3" fmla="*/ 788111 h 791286"/>
              <a:gd name="connsiteX4" fmla="*/ 0 w 1132546"/>
              <a:gd name="connsiteY4" fmla="*/ 0 h 791286"/>
              <a:gd name="connsiteX0" fmla="*/ 0 w 1132546"/>
              <a:gd name="connsiteY0" fmla="*/ 0 h 791286"/>
              <a:gd name="connsiteX1" fmla="*/ 668996 w 1132546"/>
              <a:gd name="connsiteY1" fmla="*/ 0 h 791286"/>
              <a:gd name="connsiteX2" fmla="*/ 1132546 w 1132546"/>
              <a:gd name="connsiteY2" fmla="*/ 791286 h 791286"/>
              <a:gd name="connsiteX3" fmla="*/ 473075 w 1132546"/>
              <a:gd name="connsiteY3" fmla="*/ 791286 h 791286"/>
              <a:gd name="connsiteX4" fmla="*/ 0 w 1132546"/>
              <a:gd name="connsiteY4" fmla="*/ 0 h 79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546" h="791286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473075" y="791286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87246FA-30F5-CA4D-8FBD-B796D852B018}"/>
              </a:ext>
            </a:extLst>
          </p:cNvPr>
          <p:cNvSpPr/>
          <p:nvPr userDrawn="1"/>
        </p:nvSpPr>
        <p:spPr>
          <a:xfrm>
            <a:off x="948611" y="256369"/>
            <a:ext cx="8704157" cy="791286"/>
          </a:xfrm>
          <a:custGeom>
            <a:avLst/>
            <a:gdLst>
              <a:gd name="connsiteX0" fmla="*/ 0 w 9998765"/>
              <a:gd name="connsiteY0" fmla="*/ 0 h 780270"/>
              <a:gd name="connsiteX1" fmla="*/ 9998765 w 9998765"/>
              <a:gd name="connsiteY1" fmla="*/ 0 h 780270"/>
              <a:gd name="connsiteX2" fmla="*/ 9998765 w 9998765"/>
              <a:gd name="connsiteY2" fmla="*/ 780270 h 780270"/>
              <a:gd name="connsiteX3" fmla="*/ 0 w 9998765"/>
              <a:gd name="connsiteY3" fmla="*/ 780270 h 780270"/>
              <a:gd name="connsiteX4" fmla="*/ 0 w 9998765"/>
              <a:gd name="connsiteY4" fmla="*/ 0 h 780270"/>
              <a:gd name="connsiteX0" fmla="*/ 0 w 9998765"/>
              <a:gd name="connsiteY0" fmla="*/ 0 h 791286"/>
              <a:gd name="connsiteX1" fmla="*/ 9998765 w 9998765"/>
              <a:gd name="connsiteY1" fmla="*/ 0 h 791286"/>
              <a:gd name="connsiteX2" fmla="*/ 9998765 w 9998765"/>
              <a:gd name="connsiteY2" fmla="*/ 780270 h 791286"/>
              <a:gd name="connsiteX3" fmla="*/ 567369 w 9998765"/>
              <a:gd name="connsiteY3" fmla="*/ 791286 h 791286"/>
              <a:gd name="connsiteX4" fmla="*/ 0 w 9998765"/>
              <a:gd name="connsiteY4" fmla="*/ 0 h 791286"/>
              <a:gd name="connsiteX0" fmla="*/ 0 w 10510654"/>
              <a:gd name="connsiteY0" fmla="*/ 0 h 791286"/>
              <a:gd name="connsiteX1" fmla="*/ 9998765 w 10510654"/>
              <a:gd name="connsiteY1" fmla="*/ 0 h 791286"/>
              <a:gd name="connsiteX2" fmla="*/ 10510654 w 10510654"/>
              <a:gd name="connsiteY2" fmla="*/ 775895 h 791286"/>
              <a:gd name="connsiteX3" fmla="*/ 567369 w 10510654"/>
              <a:gd name="connsiteY3" fmla="*/ 791286 h 791286"/>
              <a:gd name="connsiteX4" fmla="*/ 0 w 10510654"/>
              <a:gd name="connsiteY4" fmla="*/ 0 h 79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0654" h="791286">
                <a:moveTo>
                  <a:pt x="0" y="0"/>
                </a:moveTo>
                <a:lnTo>
                  <a:pt x="9998765" y="0"/>
                </a:lnTo>
                <a:lnTo>
                  <a:pt x="10510654" y="775895"/>
                </a:lnTo>
                <a:lnTo>
                  <a:pt x="567369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F911265-C97D-3747-B26F-9DE5A59B934D}"/>
              </a:ext>
            </a:extLst>
          </p:cNvPr>
          <p:cNvSpPr/>
          <p:nvPr userDrawn="1"/>
        </p:nvSpPr>
        <p:spPr>
          <a:xfrm>
            <a:off x="0" y="0"/>
            <a:ext cx="1132546" cy="791286"/>
          </a:xfrm>
          <a:custGeom>
            <a:avLst/>
            <a:gdLst>
              <a:gd name="connsiteX0" fmla="*/ 0 w 1103971"/>
              <a:gd name="connsiteY0" fmla="*/ 0 h 791286"/>
              <a:gd name="connsiteX1" fmla="*/ 1103971 w 1103971"/>
              <a:gd name="connsiteY1" fmla="*/ 0 h 791286"/>
              <a:gd name="connsiteX2" fmla="*/ 1103971 w 1103971"/>
              <a:gd name="connsiteY2" fmla="*/ 791286 h 791286"/>
              <a:gd name="connsiteX3" fmla="*/ 0 w 1103971"/>
              <a:gd name="connsiteY3" fmla="*/ 791286 h 791286"/>
              <a:gd name="connsiteX4" fmla="*/ 0 w 1103971"/>
              <a:gd name="connsiteY4" fmla="*/ 0 h 791286"/>
              <a:gd name="connsiteX0" fmla="*/ 0 w 1103971"/>
              <a:gd name="connsiteY0" fmla="*/ 0 h 791286"/>
              <a:gd name="connsiteX1" fmla="*/ 668996 w 1103971"/>
              <a:gd name="connsiteY1" fmla="*/ 0 h 791286"/>
              <a:gd name="connsiteX2" fmla="*/ 1103971 w 1103971"/>
              <a:gd name="connsiteY2" fmla="*/ 791286 h 791286"/>
              <a:gd name="connsiteX3" fmla="*/ 0 w 1103971"/>
              <a:gd name="connsiteY3" fmla="*/ 791286 h 791286"/>
              <a:gd name="connsiteX4" fmla="*/ 0 w 1103971"/>
              <a:gd name="connsiteY4" fmla="*/ 0 h 791286"/>
              <a:gd name="connsiteX0" fmla="*/ 0 w 1119846"/>
              <a:gd name="connsiteY0" fmla="*/ 0 h 791286"/>
              <a:gd name="connsiteX1" fmla="*/ 668996 w 1119846"/>
              <a:gd name="connsiteY1" fmla="*/ 0 h 791286"/>
              <a:gd name="connsiteX2" fmla="*/ 1119846 w 1119846"/>
              <a:gd name="connsiteY2" fmla="*/ 791286 h 791286"/>
              <a:gd name="connsiteX3" fmla="*/ 0 w 1119846"/>
              <a:gd name="connsiteY3" fmla="*/ 791286 h 791286"/>
              <a:gd name="connsiteX4" fmla="*/ 0 w 1119846"/>
              <a:gd name="connsiteY4" fmla="*/ 0 h 791286"/>
              <a:gd name="connsiteX0" fmla="*/ 0 w 1132546"/>
              <a:gd name="connsiteY0" fmla="*/ 0 h 791286"/>
              <a:gd name="connsiteX1" fmla="*/ 668996 w 1132546"/>
              <a:gd name="connsiteY1" fmla="*/ 0 h 791286"/>
              <a:gd name="connsiteX2" fmla="*/ 1132546 w 1132546"/>
              <a:gd name="connsiteY2" fmla="*/ 791286 h 791286"/>
              <a:gd name="connsiteX3" fmla="*/ 0 w 1132546"/>
              <a:gd name="connsiteY3" fmla="*/ 791286 h 791286"/>
              <a:gd name="connsiteX4" fmla="*/ 0 w 1132546"/>
              <a:gd name="connsiteY4" fmla="*/ 0 h 79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546" h="791286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0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EF920-3044-AC40-A321-E4D04DC749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519790C-E80E-FA4C-BFB2-3F38B5EF4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318" y="0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26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7">
    <p:bg>
      <p:bgPr>
        <a:solidFill>
          <a:schemeClr val="bg1">
            <a:lumMod val="95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>
            <a:extLst>
              <a:ext uri="{FF2B5EF4-FFF2-40B4-BE49-F238E27FC236}">
                <a16:creationId xmlns:a16="http://schemas.microsoft.com/office/drawing/2014/main" id="{52D60BC7-FF41-C144-A9FA-8CF4EB56606D}"/>
              </a:ext>
            </a:extLst>
          </p:cNvPr>
          <p:cNvSpPr/>
          <p:nvPr userDrawn="1"/>
        </p:nvSpPr>
        <p:spPr>
          <a:xfrm>
            <a:off x="8688288" y="253363"/>
            <a:ext cx="1091121" cy="781258"/>
          </a:xfrm>
          <a:custGeom>
            <a:avLst/>
            <a:gdLst>
              <a:gd name="connsiteX0" fmla="*/ 0 w 1103971"/>
              <a:gd name="connsiteY0" fmla="*/ 0 h 791286"/>
              <a:gd name="connsiteX1" fmla="*/ 1103971 w 1103971"/>
              <a:gd name="connsiteY1" fmla="*/ 0 h 791286"/>
              <a:gd name="connsiteX2" fmla="*/ 1103971 w 1103971"/>
              <a:gd name="connsiteY2" fmla="*/ 791286 h 791286"/>
              <a:gd name="connsiteX3" fmla="*/ 0 w 1103971"/>
              <a:gd name="connsiteY3" fmla="*/ 791286 h 791286"/>
              <a:gd name="connsiteX4" fmla="*/ 0 w 1103971"/>
              <a:gd name="connsiteY4" fmla="*/ 0 h 791286"/>
              <a:gd name="connsiteX0" fmla="*/ 0 w 1103971"/>
              <a:gd name="connsiteY0" fmla="*/ 0 h 791286"/>
              <a:gd name="connsiteX1" fmla="*/ 668996 w 1103971"/>
              <a:gd name="connsiteY1" fmla="*/ 0 h 791286"/>
              <a:gd name="connsiteX2" fmla="*/ 1103971 w 1103971"/>
              <a:gd name="connsiteY2" fmla="*/ 791286 h 791286"/>
              <a:gd name="connsiteX3" fmla="*/ 0 w 1103971"/>
              <a:gd name="connsiteY3" fmla="*/ 791286 h 791286"/>
              <a:gd name="connsiteX4" fmla="*/ 0 w 1103971"/>
              <a:gd name="connsiteY4" fmla="*/ 0 h 791286"/>
              <a:gd name="connsiteX0" fmla="*/ 0 w 1119846"/>
              <a:gd name="connsiteY0" fmla="*/ 0 h 791286"/>
              <a:gd name="connsiteX1" fmla="*/ 668996 w 1119846"/>
              <a:gd name="connsiteY1" fmla="*/ 0 h 791286"/>
              <a:gd name="connsiteX2" fmla="*/ 1119846 w 1119846"/>
              <a:gd name="connsiteY2" fmla="*/ 791286 h 791286"/>
              <a:gd name="connsiteX3" fmla="*/ 0 w 1119846"/>
              <a:gd name="connsiteY3" fmla="*/ 791286 h 791286"/>
              <a:gd name="connsiteX4" fmla="*/ 0 w 1119846"/>
              <a:gd name="connsiteY4" fmla="*/ 0 h 791286"/>
              <a:gd name="connsiteX0" fmla="*/ 0 w 1132546"/>
              <a:gd name="connsiteY0" fmla="*/ 0 h 791286"/>
              <a:gd name="connsiteX1" fmla="*/ 668996 w 1132546"/>
              <a:gd name="connsiteY1" fmla="*/ 0 h 791286"/>
              <a:gd name="connsiteX2" fmla="*/ 1132546 w 1132546"/>
              <a:gd name="connsiteY2" fmla="*/ 791286 h 791286"/>
              <a:gd name="connsiteX3" fmla="*/ 0 w 1132546"/>
              <a:gd name="connsiteY3" fmla="*/ 791286 h 791286"/>
              <a:gd name="connsiteX4" fmla="*/ 0 w 1132546"/>
              <a:gd name="connsiteY4" fmla="*/ 0 h 791286"/>
              <a:gd name="connsiteX0" fmla="*/ 0 w 1132546"/>
              <a:gd name="connsiteY0" fmla="*/ 0 h 791286"/>
              <a:gd name="connsiteX1" fmla="*/ 668996 w 1132546"/>
              <a:gd name="connsiteY1" fmla="*/ 0 h 791286"/>
              <a:gd name="connsiteX2" fmla="*/ 1132546 w 1132546"/>
              <a:gd name="connsiteY2" fmla="*/ 791286 h 791286"/>
              <a:gd name="connsiteX3" fmla="*/ 565150 w 1132546"/>
              <a:gd name="connsiteY3" fmla="*/ 788111 h 791286"/>
              <a:gd name="connsiteX4" fmla="*/ 0 w 1132546"/>
              <a:gd name="connsiteY4" fmla="*/ 0 h 791286"/>
              <a:gd name="connsiteX0" fmla="*/ 0 w 1132546"/>
              <a:gd name="connsiteY0" fmla="*/ 0 h 791286"/>
              <a:gd name="connsiteX1" fmla="*/ 668996 w 1132546"/>
              <a:gd name="connsiteY1" fmla="*/ 0 h 791286"/>
              <a:gd name="connsiteX2" fmla="*/ 1132546 w 1132546"/>
              <a:gd name="connsiteY2" fmla="*/ 791286 h 791286"/>
              <a:gd name="connsiteX3" fmla="*/ 473075 w 1132546"/>
              <a:gd name="connsiteY3" fmla="*/ 791286 h 791286"/>
              <a:gd name="connsiteX4" fmla="*/ 0 w 1132546"/>
              <a:gd name="connsiteY4" fmla="*/ 0 h 791286"/>
              <a:gd name="connsiteX0" fmla="*/ 0 w 1110304"/>
              <a:gd name="connsiteY0" fmla="*/ 0 h 794993"/>
              <a:gd name="connsiteX1" fmla="*/ 668996 w 1110304"/>
              <a:gd name="connsiteY1" fmla="*/ 0 h 794993"/>
              <a:gd name="connsiteX2" fmla="*/ 1110304 w 1110304"/>
              <a:gd name="connsiteY2" fmla="*/ 794993 h 794993"/>
              <a:gd name="connsiteX3" fmla="*/ 473075 w 1110304"/>
              <a:gd name="connsiteY3" fmla="*/ 791286 h 794993"/>
              <a:gd name="connsiteX4" fmla="*/ 0 w 1110304"/>
              <a:gd name="connsiteY4" fmla="*/ 0 h 79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304" h="794993">
                <a:moveTo>
                  <a:pt x="0" y="0"/>
                </a:moveTo>
                <a:lnTo>
                  <a:pt x="668996" y="0"/>
                </a:lnTo>
                <a:lnTo>
                  <a:pt x="1110304" y="794993"/>
                </a:lnTo>
                <a:lnTo>
                  <a:pt x="473075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E7D6F8CA-4CC5-1245-9017-BA8DDACCB2F5}"/>
              </a:ext>
            </a:extLst>
          </p:cNvPr>
          <p:cNvSpPr/>
          <p:nvPr userDrawn="1"/>
        </p:nvSpPr>
        <p:spPr>
          <a:xfrm>
            <a:off x="139272" y="0"/>
            <a:ext cx="1132546" cy="791286"/>
          </a:xfrm>
          <a:custGeom>
            <a:avLst/>
            <a:gdLst>
              <a:gd name="connsiteX0" fmla="*/ 0 w 1103971"/>
              <a:gd name="connsiteY0" fmla="*/ 0 h 791286"/>
              <a:gd name="connsiteX1" fmla="*/ 1103971 w 1103971"/>
              <a:gd name="connsiteY1" fmla="*/ 0 h 791286"/>
              <a:gd name="connsiteX2" fmla="*/ 1103971 w 1103971"/>
              <a:gd name="connsiteY2" fmla="*/ 791286 h 791286"/>
              <a:gd name="connsiteX3" fmla="*/ 0 w 1103971"/>
              <a:gd name="connsiteY3" fmla="*/ 791286 h 791286"/>
              <a:gd name="connsiteX4" fmla="*/ 0 w 1103971"/>
              <a:gd name="connsiteY4" fmla="*/ 0 h 791286"/>
              <a:gd name="connsiteX0" fmla="*/ 0 w 1103971"/>
              <a:gd name="connsiteY0" fmla="*/ 0 h 791286"/>
              <a:gd name="connsiteX1" fmla="*/ 668996 w 1103971"/>
              <a:gd name="connsiteY1" fmla="*/ 0 h 791286"/>
              <a:gd name="connsiteX2" fmla="*/ 1103971 w 1103971"/>
              <a:gd name="connsiteY2" fmla="*/ 791286 h 791286"/>
              <a:gd name="connsiteX3" fmla="*/ 0 w 1103971"/>
              <a:gd name="connsiteY3" fmla="*/ 791286 h 791286"/>
              <a:gd name="connsiteX4" fmla="*/ 0 w 1103971"/>
              <a:gd name="connsiteY4" fmla="*/ 0 h 791286"/>
              <a:gd name="connsiteX0" fmla="*/ 0 w 1119846"/>
              <a:gd name="connsiteY0" fmla="*/ 0 h 791286"/>
              <a:gd name="connsiteX1" fmla="*/ 668996 w 1119846"/>
              <a:gd name="connsiteY1" fmla="*/ 0 h 791286"/>
              <a:gd name="connsiteX2" fmla="*/ 1119846 w 1119846"/>
              <a:gd name="connsiteY2" fmla="*/ 791286 h 791286"/>
              <a:gd name="connsiteX3" fmla="*/ 0 w 1119846"/>
              <a:gd name="connsiteY3" fmla="*/ 791286 h 791286"/>
              <a:gd name="connsiteX4" fmla="*/ 0 w 1119846"/>
              <a:gd name="connsiteY4" fmla="*/ 0 h 791286"/>
              <a:gd name="connsiteX0" fmla="*/ 0 w 1132546"/>
              <a:gd name="connsiteY0" fmla="*/ 0 h 791286"/>
              <a:gd name="connsiteX1" fmla="*/ 668996 w 1132546"/>
              <a:gd name="connsiteY1" fmla="*/ 0 h 791286"/>
              <a:gd name="connsiteX2" fmla="*/ 1132546 w 1132546"/>
              <a:gd name="connsiteY2" fmla="*/ 791286 h 791286"/>
              <a:gd name="connsiteX3" fmla="*/ 0 w 1132546"/>
              <a:gd name="connsiteY3" fmla="*/ 791286 h 791286"/>
              <a:gd name="connsiteX4" fmla="*/ 0 w 1132546"/>
              <a:gd name="connsiteY4" fmla="*/ 0 h 791286"/>
              <a:gd name="connsiteX0" fmla="*/ 0 w 1132546"/>
              <a:gd name="connsiteY0" fmla="*/ 0 h 791286"/>
              <a:gd name="connsiteX1" fmla="*/ 668996 w 1132546"/>
              <a:gd name="connsiteY1" fmla="*/ 0 h 791286"/>
              <a:gd name="connsiteX2" fmla="*/ 1132546 w 1132546"/>
              <a:gd name="connsiteY2" fmla="*/ 791286 h 791286"/>
              <a:gd name="connsiteX3" fmla="*/ 565150 w 1132546"/>
              <a:gd name="connsiteY3" fmla="*/ 788111 h 791286"/>
              <a:gd name="connsiteX4" fmla="*/ 0 w 1132546"/>
              <a:gd name="connsiteY4" fmla="*/ 0 h 791286"/>
              <a:gd name="connsiteX0" fmla="*/ 0 w 1132546"/>
              <a:gd name="connsiteY0" fmla="*/ 0 h 791286"/>
              <a:gd name="connsiteX1" fmla="*/ 668996 w 1132546"/>
              <a:gd name="connsiteY1" fmla="*/ 0 h 791286"/>
              <a:gd name="connsiteX2" fmla="*/ 1132546 w 1132546"/>
              <a:gd name="connsiteY2" fmla="*/ 791286 h 791286"/>
              <a:gd name="connsiteX3" fmla="*/ 473075 w 1132546"/>
              <a:gd name="connsiteY3" fmla="*/ 791286 h 791286"/>
              <a:gd name="connsiteX4" fmla="*/ 0 w 1132546"/>
              <a:gd name="connsiteY4" fmla="*/ 0 h 79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546" h="791286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473075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38">
            <a:extLst>
              <a:ext uri="{FF2B5EF4-FFF2-40B4-BE49-F238E27FC236}">
                <a16:creationId xmlns:a16="http://schemas.microsoft.com/office/drawing/2014/main" id="{BBEC6ED3-BD93-0240-BC7B-6F811F9F49B6}"/>
              </a:ext>
            </a:extLst>
          </p:cNvPr>
          <p:cNvSpPr/>
          <p:nvPr userDrawn="1"/>
        </p:nvSpPr>
        <p:spPr>
          <a:xfrm>
            <a:off x="948611" y="256369"/>
            <a:ext cx="8704157" cy="791286"/>
          </a:xfrm>
          <a:custGeom>
            <a:avLst/>
            <a:gdLst>
              <a:gd name="connsiteX0" fmla="*/ 0 w 9998765"/>
              <a:gd name="connsiteY0" fmla="*/ 0 h 780270"/>
              <a:gd name="connsiteX1" fmla="*/ 9998765 w 9998765"/>
              <a:gd name="connsiteY1" fmla="*/ 0 h 780270"/>
              <a:gd name="connsiteX2" fmla="*/ 9998765 w 9998765"/>
              <a:gd name="connsiteY2" fmla="*/ 780270 h 780270"/>
              <a:gd name="connsiteX3" fmla="*/ 0 w 9998765"/>
              <a:gd name="connsiteY3" fmla="*/ 780270 h 780270"/>
              <a:gd name="connsiteX4" fmla="*/ 0 w 9998765"/>
              <a:gd name="connsiteY4" fmla="*/ 0 h 780270"/>
              <a:gd name="connsiteX0" fmla="*/ 0 w 9998765"/>
              <a:gd name="connsiteY0" fmla="*/ 0 h 791286"/>
              <a:gd name="connsiteX1" fmla="*/ 9998765 w 9998765"/>
              <a:gd name="connsiteY1" fmla="*/ 0 h 791286"/>
              <a:gd name="connsiteX2" fmla="*/ 9998765 w 9998765"/>
              <a:gd name="connsiteY2" fmla="*/ 780270 h 791286"/>
              <a:gd name="connsiteX3" fmla="*/ 567369 w 9998765"/>
              <a:gd name="connsiteY3" fmla="*/ 791286 h 791286"/>
              <a:gd name="connsiteX4" fmla="*/ 0 w 9998765"/>
              <a:gd name="connsiteY4" fmla="*/ 0 h 791286"/>
              <a:gd name="connsiteX0" fmla="*/ 0 w 10510654"/>
              <a:gd name="connsiteY0" fmla="*/ 0 h 791286"/>
              <a:gd name="connsiteX1" fmla="*/ 9998765 w 10510654"/>
              <a:gd name="connsiteY1" fmla="*/ 0 h 791286"/>
              <a:gd name="connsiteX2" fmla="*/ 10510654 w 10510654"/>
              <a:gd name="connsiteY2" fmla="*/ 775895 h 791286"/>
              <a:gd name="connsiteX3" fmla="*/ 567369 w 10510654"/>
              <a:gd name="connsiteY3" fmla="*/ 791286 h 791286"/>
              <a:gd name="connsiteX4" fmla="*/ 0 w 10510654"/>
              <a:gd name="connsiteY4" fmla="*/ 0 h 79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0654" h="791286">
                <a:moveTo>
                  <a:pt x="0" y="0"/>
                </a:moveTo>
                <a:lnTo>
                  <a:pt x="9998765" y="0"/>
                </a:lnTo>
                <a:lnTo>
                  <a:pt x="10510654" y="775895"/>
                </a:lnTo>
                <a:lnTo>
                  <a:pt x="567369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E8B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8F2D5015-855D-5448-9385-5D60DCD95564}"/>
              </a:ext>
            </a:extLst>
          </p:cNvPr>
          <p:cNvSpPr/>
          <p:nvPr userDrawn="1"/>
        </p:nvSpPr>
        <p:spPr>
          <a:xfrm>
            <a:off x="0" y="0"/>
            <a:ext cx="1132546" cy="791286"/>
          </a:xfrm>
          <a:custGeom>
            <a:avLst/>
            <a:gdLst>
              <a:gd name="connsiteX0" fmla="*/ 0 w 1103971"/>
              <a:gd name="connsiteY0" fmla="*/ 0 h 791286"/>
              <a:gd name="connsiteX1" fmla="*/ 1103971 w 1103971"/>
              <a:gd name="connsiteY1" fmla="*/ 0 h 791286"/>
              <a:gd name="connsiteX2" fmla="*/ 1103971 w 1103971"/>
              <a:gd name="connsiteY2" fmla="*/ 791286 h 791286"/>
              <a:gd name="connsiteX3" fmla="*/ 0 w 1103971"/>
              <a:gd name="connsiteY3" fmla="*/ 791286 h 791286"/>
              <a:gd name="connsiteX4" fmla="*/ 0 w 1103971"/>
              <a:gd name="connsiteY4" fmla="*/ 0 h 791286"/>
              <a:gd name="connsiteX0" fmla="*/ 0 w 1103971"/>
              <a:gd name="connsiteY0" fmla="*/ 0 h 791286"/>
              <a:gd name="connsiteX1" fmla="*/ 668996 w 1103971"/>
              <a:gd name="connsiteY1" fmla="*/ 0 h 791286"/>
              <a:gd name="connsiteX2" fmla="*/ 1103971 w 1103971"/>
              <a:gd name="connsiteY2" fmla="*/ 791286 h 791286"/>
              <a:gd name="connsiteX3" fmla="*/ 0 w 1103971"/>
              <a:gd name="connsiteY3" fmla="*/ 791286 h 791286"/>
              <a:gd name="connsiteX4" fmla="*/ 0 w 1103971"/>
              <a:gd name="connsiteY4" fmla="*/ 0 h 791286"/>
              <a:gd name="connsiteX0" fmla="*/ 0 w 1119846"/>
              <a:gd name="connsiteY0" fmla="*/ 0 h 791286"/>
              <a:gd name="connsiteX1" fmla="*/ 668996 w 1119846"/>
              <a:gd name="connsiteY1" fmla="*/ 0 h 791286"/>
              <a:gd name="connsiteX2" fmla="*/ 1119846 w 1119846"/>
              <a:gd name="connsiteY2" fmla="*/ 791286 h 791286"/>
              <a:gd name="connsiteX3" fmla="*/ 0 w 1119846"/>
              <a:gd name="connsiteY3" fmla="*/ 791286 h 791286"/>
              <a:gd name="connsiteX4" fmla="*/ 0 w 1119846"/>
              <a:gd name="connsiteY4" fmla="*/ 0 h 791286"/>
              <a:gd name="connsiteX0" fmla="*/ 0 w 1132546"/>
              <a:gd name="connsiteY0" fmla="*/ 0 h 791286"/>
              <a:gd name="connsiteX1" fmla="*/ 668996 w 1132546"/>
              <a:gd name="connsiteY1" fmla="*/ 0 h 791286"/>
              <a:gd name="connsiteX2" fmla="*/ 1132546 w 1132546"/>
              <a:gd name="connsiteY2" fmla="*/ 791286 h 791286"/>
              <a:gd name="connsiteX3" fmla="*/ 0 w 1132546"/>
              <a:gd name="connsiteY3" fmla="*/ 791286 h 791286"/>
              <a:gd name="connsiteX4" fmla="*/ 0 w 1132546"/>
              <a:gd name="connsiteY4" fmla="*/ 0 h 79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546" h="791286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0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E8B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8B6788-8753-B841-8795-B6909E12808C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125935-7FDA-9746-90BC-7DD9ED74D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093" y="0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91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rd 6">
            <a:extLst>
              <a:ext uri="{FF2B5EF4-FFF2-40B4-BE49-F238E27FC236}">
                <a16:creationId xmlns:a16="http://schemas.microsoft.com/office/drawing/2014/main" id="{9038DA40-384A-0548-9883-F68BDE4DDC61}"/>
              </a:ext>
            </a:extLst>
          </p:cNvPr>
          <p:cNvSpPr/>
          <p:nvPr userDrawn="1"/>
        </p:nvSpPr>
        <p:spPr>
          <a:xfrm flipH="1">
            <a:off x="0" y="0"/>
            <a:ext cx="12192000" cy="6329548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4402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4402 h 10000"/>
              <a:gd name="connsiteX0" fmla="*/ 0 w 10029"/>
              <a:gd name="connsiteY0" fmla="*/ 4871 h 10000"/>
              <a:gd name="connsiteX1" fmla="*/ 2029 w 10029"/>
              <a:gd name="connsiteY1" fmla="*/ 0 h 10000"/>
              <a:gd name="connsiteX2" fmla="*/ 10029 w 10029"/>
              <a:gd name="connsiteY2" fmla="*/ 0 h 10000"/>
              <a:gd name="connsiteX3" fmla="*/ 10029 w 10029"/>
              <a:gd name="connsiteY3" fmla="*/ 10000 h 10000"/>
              <a:gd name="connsiteX4" fmla="*/ 29 w 10029"/>
              <a:gd name="connsiteY4" fmla="*/ 10000 h 10000"/>
              <a:gd name="connsiteX5" fmla="*/ 0 w 10029"/>
              <a:gd name="connsiteY5" fmla="*/ 4871 h 10000"/>
              <a:gd name="connsiteX0" fmla="*/ 0 w 10039"/>
              <a:gd name="connsiteY0" fmla="*/ 5415 h 10000"/>
              <a:gd name="connsiteX1" fmla="*/ 2039 w 10039"/>
              <a:gd name="connsiteY1" fmla="*/ 0 h 10000"/>
              <a:gd name="connsiteX2" fmla="*/ 10039 w 10039"/>
              <a:gd name="connsiteY2" fmla="*/ 0 h 10000"/>
              <a:gd name="connsiteX3" fmla="*/ 10039 w 10039"/>
              <a:gd name="connsiteY3" fmla="*/ 10000 h 10000"/>
              <a:gd name="connsiteX4" fmla="*/ 39 w 10039"/>
              <a:gd name="connsiteY4" fmla="*/ 10000 h 10000"/>
              <a:gd name="connsiteX5" fmla="*/ 0 w 10039"/>
              <a:gd name="connsiteY5" fmla="*/ 5415 h 10000"/>
              <a:gd name="connsiteX0" fmla="*/ 0 w 10049"/>
              <a:gd name="connsiteY0" fmla="*/ 5621 h 10000"/>
              <a:gd name="connsiteX1" fmla="*/ 2049 w 10049"/>
              <a:gd name="connsiteY1" fmla="*/ 0 h 10000"/>
              <a:gd name="connsiteX2" fmla="*/ 10049 w 10049"/>
              <a:gd name="connsiteY2" fmla="*/ 0 h 10000"/>
              <a:gd name="connsiteX3" fmla="*/ 10049 w 10049"/>
              <a:gd name="connsiteY3" fmla="*/ 10000 h 10000"/>
              <a:gd name="connsiteX4" fmla="*/ 49 w 10049"/>
              <a:gd name="connsiteY4" fmla="*/ 10000 h 10000"/>
              <a:gd name="connsiteX5" fmla="*/ 0 w 10049"/>
              <a:gd name="connsiteY5" fmla="*/ 5621 h 10000"/>
              <a:gd name="connsiteX0" fmla="*/ 0 w 10013"/>
              <a:gd name="connsiteY0" fmla="*/ 5626 h 10000"/>
              <a:gd name="connsiteX1" fmla="*/ 2013 w 10013"/>
              <a:gd name="connsiteY1" fmla="*/ 0 h 10000"/>
              <a:gd name="connsiteX2" fmla="*/ 10013 w 10013"/>
              <a:gd name="connsiteY2" fmla="*/ 0 h 10000"/>
              <a:gd name="connsiteX3" fmla="*/ 10013 w 10013"/>
              <a:gd name="connsiteY3" fmla="*/ 10000 h 10000"/>
              <a:gd name="connsiteX4" fmla="*/ 13 w 10013"/>
              <a:gd name="connsiteY4" fmla="*/ 10000 h 10000"/>
              <a:gd name="connsiteX5" fmla="*/ 0 w 10013"/>
              <a:gd name="connsiteY5" fmla="*/ 5626 h 10000"/>
              <a:gd name="connsiteX0" fmla="*/ 3 w 10003"/>
              <a:gd name="connsiteY0" fmla="*/ 5641 h 10000"/>
              <a:gd name="connsiteX1" fmla="*/ 2003 w 10003"/>
              <a:gd name="connsiteY1" fmla="*/ 0 h 10000"/>
              <a:gd name="connsiteX2" fmla="*/ 10003 w 10003"/>
              <a:gd name="connsiteY2" fmla="*/ 0 h 10000"/>
              <a:gd name="connsiteX3" fmla="*/ 10003 w 10003"/>
              <a:gd name="connsiteY3" fmla="*/ 10000 h 10000"/>
              <a:gd name="connsiteX4" fmla="*/ 3 w 10003"/>
              <a:gd name="connsiteY4" fmla="*/ 10000 h 10000"/>
              <a:gd name="connsiteX5" fmla="*/ 3 w 10003"/>
              <a:gd name="connsiteY5" fmla="*/ 564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3" h="10000">
                <a:moveTo>
                  <a:pt x="3" y="5641"/>
                </a:moveTo>
                <a:lnTo>
                  <a:pt x="2003" y="0"/>
                </a:lnTo>
                <a:lnTo>
                  <a:pt x="10003" y="0"/>
                </a:lnTo>
                <a:lnTo>
                  <a:pt x="10003" y="10000"/>
                </a:lnTo>
                <a:lnTo>
                  <a:pt x="3" y="10000"/>
                </a:lnTo>
                <a:cubicBezTo>
                  <a:pt x="-7" y="8290"/>
                  <a:pt x="13" y="7351"/>
                  <a:pt x="3" y="5641"/>
                </a:cubicBezTo>
                <a:close/>
              </a:path>
            </a:pathLst>
          </a:custGeom>
          <a:solidFill>
            <a:srgbClr val="6C1D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840371-D781-7A45-ADE6-BD7D98A6B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589" y="430242"/>
            <a:ext cx="8686800" cy="96638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6FA34A-6E48-0646-AC0F-28AF12DE4B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75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019F9D-F9F0-8347-A011-019CC1F24C61}"/>
              </a:ext>
            </a:extLst>
          </p:cNvPr>
          <p:cNvSpPr/>
          <p:nvPr userDrawn="1"/>
        </p:nvSpPr>
        <p:spPr>
          <a:xfrm>
            <a:off x="0" y="3049589"/>
            <a:ext cx="12192000" cy="3808412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Рисунок 1"/>
          <p:cNvSpPr>
            <a:spLocks noGrp="1"/>
          </p:cNvSpPr>
          <p:nvPr>
            <p:ph type="pic" sz="quarter" idx="13"/>
          </p:nvPr>
        </p:nvSpPr>
        <p:spPr bwMode="auto">
          <a:xfrm>
            <a:off x="0" y="-11393"/>
            <a:ext cx="12192000" cy="3060981"/>
          </a:xfrm>
          <a:noFill/>
        </p:spPr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551425-7060-BF4F-8BD2-89781BB0DD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7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B9EC8-21C8-3541-8076-5BBF6EE8022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A2DA468-CBA2-3244-85C7-C9172239E55F}"/>
              </a:ext>
            </a:extLst>
          </p:cNvPr>
          <p:cNvSpPr/>
          <p:nvPr userDrawn="1"/>
        </p:nvSpPr>
        <p:spPr>
          <a:xfrm>
            <a:off x="3400700" y="-8664"/>
            <a:ext cx="485299" cy="339068"/>
          </a:xfrm>
          <a:custGeom>
            <a:avLst/>
            <a:gdLst>
              <a:gd name="connsiteX0" fmla="*/ 0 w 1103971"/>
              <a:gd name="connsiteY0" fmla="*/ 0 h 791286"/>
              <a:gd name="connsiteX1" fmla="*/ 1103971 w 1103971"/>
              <a:gd name="connsiteY1" fmla="*/ 0 h 791286"/>
              <a:gd name="connsiteX2" fmla="*/ 1103971 w 1103971"/>
              <a:gd name="connsiteY2" fmla="*/ 791286 h 791286"/>
              <a:gd name="connsiteX3" fmla="*/ 0 w 1103971"/>
              <a:gd name="connsiteY3" fmla="*/ 791286 h 791286"/>
              <a:gd name="connsiteX4" fmla="*/ 0 w 1103971"/>
              <a:gd name="connsiteY4" fmla="*/ 0 h 791286"/>
              <a:gd name="connsiteX0" fmla="*/ 0 w 1103971"/>
              <a:gd name="connsiteY0" fmla="*/ 0 h 791286"/>
              <a:gd name="connsiteX1" fmla="*/ 668996 w 1103971"/>
              <a:gd name="connsiteY1" fmla="*/ 0 h 791286"/>
              <a:gd name="connsiteX2" fmla="*/ 1103971 w 1103971"/>
              <a:gd name="connsiteY2" fmla="*/ 791286 h 791286"/>
              <a:gd name="connsiteX3" fmla="*/ 0 w 1103971"/>
              <a:gd name="connsiteY3" fmla="*/ 791286 h 791286"/>
              <a:gd name="connsiteX4" fmla="*/ 0 w 1103971"/>
              <a:gd name="connsiteY4" fmla="*/ 0 h 791286"/>
              <a:gd name="connsiteX0" fmla="*/ 0 w 1119846"/>
              <a:gd name="connsiteY0" fmla="*/ 0 h 791286"/>
              <a:gd name="connsiteX1" fmla="*/ 668996 w 1119846"/>
              <a:gd name="connsiteY1" fmla="*/ 0 h 791286"/>
              <a:gd name="connsiteX2" fmla="*/ 1119846 w 1119846"/>
              <a:gd name="connsiteY2" fmla="*/ 791286 h 791286"/>
              <a:gd name="connsiteX3" fmla="*/ 0 w 1119846"/>
              <a:gd name="connsiteY3" fmla="*/ 791286 h 791286"/>
              <a:gd name="connsiteX4" fmla="*/ 0 w 1119846"/>
              <a:gd name="connsiteY4" fmla="*/ 0 h 791286"/>
              <a:gd name="connsiteX0" fmla="*/ 0 w 1132546"/>
              <a:gd name="connsiteY0" fmla="*/ 0 h 791286"/>
              <a:gd name="connsiteX1" fmla="*/ 668996 w 1132546"/>
              <a:gd name="connsiteY1" fmla="*/ 0 h 791286"/>
              <a:gd name="connsiteX2" fmla="*/ 1132546 w 1132546"/>
              <a:gd name="connsiteY2" fmla="*/ 791286 h 791286"/>
              <a:gd name="connsiteX3" fmla="*/ 0 w 1132546"/>
              <a:gd name="connsiteY3" fmla="*/ 791286 h 791286"/>
              <a:gd name="connsiteX4" fmla="*/ 0 w 1132546"/>
              <a:gd name="connsiteY4" fmla="*/ 0 h 791286"/>
              <a:gd name="connsiteX0" fmla="*/ 0 w 1132546"/>
              <a:gd name="connsiteY0" fmla="*/ 0 h 791286"/>
              <a:gd name="connsiteX1" fmla="*/ 668996 w 1132546"/>
              <a:gd name="connsiteY1" fmla="*/ 0 h 791286"/>
              <a:gd name="connsiteX2" fmla="*/ 1132546 w 1132546"/>
              <a:gd name="connsiteY2" fmla="*/ 791286 h 791286"/>
              <a:gd name="connsiteX3" fmla="*/ 565150 w 1132546"/>
              <a:gd name="connsiteY3" fmla="*/ 788111 h 791286"/>
              <a:gd name="connsiteX4" fmla="*/ 0 w 1132546"/>
              <a:gd name="connsiteY4" fmla="*/ 0 h 791286"/>
              <a:gd name="connsiteX0" fmla="*/ 0 w 1132546"/>
              <a:gd name="connsiteY0" fmla="*/ 0 h 791286"/>
              <a:gd name="connsiteX1" fmla="*/ 668996 w 1132546"/>
              <a:gd name="connsiteY1" fmla="*/ 0 h 791286"/>
              <a:gd name="connsiteX2" fmla="*/ 1132546 w 1132546"/>
              <a:gd name="connsiteY2" fmla="*/ 791286 h 791286"/>
              <a:gd name="connsiteX3" fmla="*/ 473075 w 1132546"/>
              <a:gd name="connsiteY3" fmla="*/ 791286 h 791286"/>
              <a:gd name="connsiteX4" fmla="*/ 0 w 1132546"/>
              <a:gd name="connsiteY4" fmla="*/ 0 h 79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546" h="791286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473075" y="791286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38">
            <a:extLst>
              <a:ext uri="{FF2B5EF4-FFF2-40B4-BE49-F238E27FC236}">
                <a16:creationId xmlns:a16="http://schemas.microsoft.com/office/drawing/2014/main" id="{EBAA2C7C-6FD3-494B-82A2-8EB642CFC16C}"/>
              </a:ext>
            </a:extLst>
          </p:cNvPr>
          <p:cNvSpPr/>
          <p:nvPr userDrawn="1"/>
        </p:nvSpPr>
        <p:spPr>
          <a:xfrm>
            <a:off x="-237846" y="-3393"/>
            <a:ext cx="3801533" cy="344098"/>
          </a:xfrm>
          <a:custGeom>
            <a:avLst/>
            <a:gdLst>
              <a:gd name="connsiteX0" fmla="*/ 0 w 9998765"/>
              <a:gd name="connsiteY0" fmla="*/ 0 h 780270"/>
              <a:gd name="connsiteX1" fmla="*/ 9998765 w 9998765"/>
              <a:gd name="connsiteY1" fmla="*/ 0 h 780270"/>
              <a:gd name="connsiteX2" fmla="*/ 9998765 w 9998765"/>
              <a:gd name="connsiteY2" fmla="*/ 780270 h 780270"/>
              <a:gd name="connsiteX3" fmla="*/ 0 w 9998765"/>
              <a:gd name="connsiteY3" fmla="*/ 780270 h 780270"/>
              <a:gd name="connsiteX4" fmla="*/ 0 w 9998765"/>
              <a:gd name="connsiteY4" fmla="*/ 0 h 780270"/>
              <a:gd name="connsiteX0" fmla="*/ 0 w 9998765"/>
              <a:gd name="connsiteY0" fmla="*/ 0 h 791286"/>
              <a:gd name="connsiteX1" fmla="*/ 9998765 w 9998765"/>
              <a:gd name="connsiteY1" fmla="*/ 0 h 791286"/>
              <a:gd name="connsiteX2" fmla="*/ 9998765 w 9998765"/>
              <a:gd name="connsiteY2" fmla="*/ 780270 h 791286"/>
              <a:gd name="connsiteX3" fmla="*/ 567369 w 9998765"/>
              <a:gd name="connsiteY3" fmla="*/ 791286 h 791286"/>
              <a:gd name="connsiteX4" fmla="*/ 0 w 9998765"/>
              <a:gd name="connsiteY4" fmla="*/ 0 h 791286"/>
              <a:gd name="connsiteX0" fmla="*/ 0 w 10510654"/>
              <a:gd name="connsiteY0" fmla="*/ 0 h 791286"/>
              <a:gd name="connsiteX1" fmla="*/ 9998765 w 10510654"/>
              <a:gd name="connsiteY1" fmla="*/ 0 h 791286"/>
              <a:gd name="connsiteX2" fmla="*/ 10510654 w 10510654"/>
              <a:gd name="connsiteY2" fmla="*/ 775895 h 791286"/>
              <a:gd name="connsiteX3" fmla="*/ 567369 w 10510654"/>
              <a:gd name="connsiteY3" fmla="*/ 791286 h 791286"/>
              <a:gd name="connsiteX4" fmla="*/ 0 w 10510654"/>
              <a:gd name="connsiteY4" fmla="*/ 0 h 791286"/>
              <a:gd name="connsiteX0" fmla="*/ 0 w 10556322"/>
              <a:gd name="connsiteY0" fmla="*/ 0 h 791286"/>
              <a:gd name="connsiteX1" fmla="*/ 9998765 w 10556322"/>
              <a:gd name="connsiteY1" fmla="*/ 0 h 791286"/>
              <a:gd name="connsiteX2" fmla="*/ 10556322 w 10556322"/>
              <a:gd name="connsiteY2" fmla="*/ 775895 h 791286"/>
              <a:gd name="connsiteX3" fmla="*/ 567369 w 10556322"/>
              <a:gd name="connsiteY3" fmla="*/ 791286 h 791286"/>
              <a:gd name="connsiteX4" fmla="*/ 0 w 10556322"/>
              <a:gd name="connsiteY4" fmla="*/ 0 h 79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6322" h="791286">
                <a:moveTo>
                  <a:pt x="0" y="0"/>
                </a:moveTo>
                <a:lnTo>
                  <a:pt x="9998765" y="0"/>
                </a:lnTo>
                <a:lnTo>
                  <a:pt x="10556322" y="775895"/>
                </a:lnTo>
                <a:lnTo>
                  <a:pt x="567369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F253C238-D5E7-1B46-AD2A-0FAFFF2E8851}"/>
              </a:ext>
            </a:extLst>
          </p:cNvPr>
          <p:cNvSpPr/>
          <p:nvPr userDrawn="1"/>
        </p:nvSpPr>
        <p:spPr>
          <a:xfrm>
            <a:off x="3724602" y="-8664"/>
            <a:ext cx="485299" cy="339068"/>
          </a:xfrm>
          <a:custGeom>
            <a:avLst/>
            <a:gdLst>
              <a:gd name="connsiteX0" fmla="*/ 0 w 1103971"/>
              <a:gd name="connsiteY0" fmla="*/ 0 h 791286"/>
              <a:gd name="connsiteX1" fmla="*/ 1103971 w 1103971"/>
              <a:gd name="connsiteY1" fmla="*/ 0 h 791286"/>
              <a:gd name="connsiteX2" fmla="*/ 1103971 w 1103971"/>
              <a:gd name="connsiteY2" fmla="*/ 791286 h 791286"/>
              <a:gd name="connsiteX3" fmla="*/ 0 w 1103971"/>
              <a:gd name="connsiteY3" fmla="*/ 791286 h 791286"/>
              <a:gd name="connsiteX4" fmla="*/ 0 w 1103971"/>
              <a:gd name="connsiteY4" fmla="*/ 0 h 791286"/>
              <a:gd name="connsiteX0" fmla="*/ 0 w 1103971"/>
              <a:gd name="connsiteY0" fmla="*/ 0 h 791286"/>
              <a:gd name="connsiteX1" fmla="*/ 668996 w 1103971"/>
              <a:gd name="connsiteY1" fmla="*/ 0 h 791286"/>
              <a:gd name="connsiteX2" fmla="*/ 1103971 w 1103971"/>
              <a:gd name="connsiteY2" fmla="*/ 791286 h 791286"/>
              <a:gd name="connsiteX3" fmla="*/ 0 w 1103971"/>
              <a:gd name="connsiteY3" fmla="*/ 791286 h 791286"/>
              <a:gd name="connsiteX4" fmla="*/ 0 w 1103971"/>
              <a:gd name="connsiteY4" fmla="*/ 0 h 791286"/>
              <a:gd name="connsiteX0" fmla="*/ 0 w 1119846"/>
              <a:gd name="connsiteY0" fmla="*/ 0 h 791286"/>
              <a:gd name="connsiteX1" fmla="*/ 668996 w 1119846"/>
              <a:gd name="connsiteY1" fmla="*/ 0 h 791286"/>
              <a:gd name="connsiteX2" fmla="*/ 1119846 w 1119846"/>
              <a:gd name="connsiteY2" fmla="*/ 791286 h 791286"/>
              <a:gd name="connsiteX3" fmla="*/ 0 w 1119846"/>
              <a:gd name="connsiteY3" fmla="*/ 791286 h 791286"/>
              <a:gd name="connsiteX4" fmla="*/ 0 w 1119846"/>
              <a:gd name="connsiteY4" fmla="*/ 0 h 791286"/>
              <a:gd name="connsiteX0" fmla="*/ 0 w 1132546"/>
              <a:gd name="connsiteY0" fmla="*/ 0 h 791286"/>
              <a:gd name="connsiteX1" fmla="*/ 668996 w 1132546"/>
              <a:gd name="connsiteY1" fmla="*/ 0 h 791286"/>
              <a:gd name="connsiteX2" fmla="*/ 1132546 w 1132546"/>
              <a:gd name="connsiteY2" fmla="*/ 791286 h 791286"/>
              <a:gd name="connsiteX3" fmla="*/ 0 w 1132546"/>
              <a:gd name="connsiteY3" fmla="*/ 791286 h 791286"/>
              <a:gd name="connsiteX4" fmla="*/ 0 w 1132546"/>
              <a:gd name="connsiteY4" fmla="*/ 0 h 791286"/>
              <a:gd name="connsiteX0" fmla="*/ 0 w 1132546"/>
              <a:gd name="connsiteY0" fmla="*/ 0 h 791286"/>
              <a:gd name="connsiteX1" fmla="*/ 668996 w 1132546"/>
              <a:gd name="connsiteY1" fmla="*/ 0 h 791286"/>
              <a:gd name="connsiteX2" fmla="*/ 1132546 w 1132546"/>
              <a:gd name="connsiteY2" fmla="*/ 791286 h 791286"/>
              <a:gd name="connsiteX3" fmla="*/ 565150 w 1132546"/>
              <a:gd name="connsiteY3" fmla="*/ 788111 h 791286"/>
              <a:gd name="connsiteX4" fmla="*/ 0 w 1132546"/>
              <a:gd name="connsiteY4" fmla="*/ 0 h 791286"/>
              <a:gd name="connsiteX0" fmla="*/ 0 w 1132546"/>
              <a:gd name="connsiteY0" fmla="*/ 0 h 791286"/>
              <a:gd name="connsiteX1" fmla="*/ 668996 w 1132546"/>
              <a:gd name="connsiteY1" fmla="*/ 0 h 791286"/>
              <a:gd name="connsiteX2" fmla="*/ 1132546 w 1132546"/>
              <a:gd name="connsiteY2" fmla="*/ 791286 h 791286"/>
              <a:gd name="connsiteX3" fmla="*/ 473075 w 1132546"/>
              <a:gd name="connsiteY3" fmla="*/ 791286 h 791286"/>
              <a:gd name="connsiteX4" fmla="*/ 0 w 1132546"/>
              <a:gd name="connsiteY4" fmla="*/ 0 h 79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546" h="791286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473075" y="791286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1368481-4CDC-0045-BEA2-084239388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51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0">
    <p:bg>
      <p:bgPr>
        <a:solidFill>
          <a:srgbClr val="4B47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1AA9A-AEC4-6046-A3F2-5369021A3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475A35-BAA4-3243-952D-99C48B8346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C836B4-5E2D-D94D-B92C-56626921C682}"/>
              </a:ext>
            </a:extLst>
          </p:cNvPr>
          <p:cNvCxnSpPr/>
          <p:nvPr userDrawn="1"/>
        </p:nvCxnSpPr>
        <p:spPr>
          <a:xfrm>
            <a:off x="-12700" y="10160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512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1DF28E-4C40-644D-A0AF-3304DB0B23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72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A6EE1-2196-CB42-BCA0-B331BEACC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13758B-CE93-3348-AB3E-C903402710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Прямоугольник 20">
            <a:extLst>
              <a:ext uri="{FF2B5EF4-FFF2-40B4-BE49-F238E27FC236}">
                <a16:creationId xmlns:a16="http://schemas.microsoft.com/office/drawing/2014/main" id="{DA68FC3B-65B3-FB49-9AFA-EDA313752458}"/>
              </a:ext>
            </a:extLst>
          </p:cNvPr>
          <p:cNvSpPr/>
          <p:nvPr userDrawn="1"/>
        </p:nvSpPr>
        <p:spPr>
          <a:xfrm rot="5400000">
            <a:off x="6013275" y="327219"/>
            <a:ext cx="214683" cy="11647470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772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E13ED-6077-A443-ABCC-AD2D75468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C33CC8-30FA-7D4F-B5FF-5CC190F93C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Прямоугольник 20">
            <a:extLst>
              <a:ext uri="{FF2B5EF4-FFF2-40B4-BE49-F238E27FC236}">
                <a16:creationId xmlns:a16="http://schemas.microsoft.com/office/drawing/2014/main" id="{560EE6AF-71FA-A047-B579-B47A88109281}"/>
              </a:ext>
            </a:extLst>
          </p:cNvPr>
          <p:cNvSpPr/>
          <p:nvPr userDrawn="1"/>
        </p:nvSpPr>
        <p:spPr>
          <a:xfrm rot="5400000">
            <a:off x="6070760" y="476921"/>
            <a:ext cx="45719" cy="117014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928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>
            <a:extLst>
              <a:ext uri="{FF2B5EF4-FFF2-40B4-BE49-F238E27FC236}">
                <a16:creationId xmlns:a16="http://schemas.microsoft.com/office/drawing/2014/main" id="{629F01A8-A63A-A349-A7D6-C8FE481BC8E2}"/>
              </a:ext>
            </a:extLst>
          </p:cNvPr>
          <p:cNvSpPr/>
          <p:nvPr userDrawn="1"/>
        </p:nvSpPr>
        <p:spPr>
          <a:xfrm>
            <a:off x="0" y="-2845"/>
            <a:ext cx="7528884" cy="6130513"/>
          </a:xfrm>
          <a:custGeom>
            <a:avLst/>
            <a:gdLst>
              <a:gd name="connsiteX0" fmla="*/ 0 w 11758613"/>
              <a:gd name="connsiteY0" fmla="*/ 0 h 5394243"/>
              <a:gd name="connsiteX1" fmla="*/ 11758613 w 11758613"/>
              <a:gd name="connsiteY1" fmla="*/ 0 h 5394243"/>
              <a:gd name="connsiteX2" fmla="*/ 11758613 w 11758613"/>
              <a:gd name="connsiteY2" fmla="*/ 5394243 h 5394243"/>
              <a:gd name="connsiteX3" fmla="*/ 0 w 11758613"/>
              <a:gd name="connsiteY3" fmla="*/ 5394243 h 5394243"/>
              <a:gd name="connsiteX4" fmla="*/ 0 w 11758613"/>
              <a:gd name="connsiteY4" fmla="*/ 0 h 5394243"/>
              <a:gd name="connsiteX0" fmla="*/ 0 w 11758613"/>
              <a:gd name="connsiteY0" fmla="*/ 748145 h 6142388"/>
              <a:gd name="connsiteX1" fmla="*/ 8730405 w 11758613"/>
              <a:gd name="connsiteY1" fmla="*/ 0 h 6142388"/>
              <a:gd name="connsiteX2" fmla="*/ 11758613 w 11758613"/>
              <a:gd name="connsiteY2" fmla="*/ 6142388 h 6142388"/>
              <a:gd name="connsiteX3" fmla="*/ 0 w 11758613"/>
              <a:gd name="connsiteY3" fmla="*/ 6142388 h 6142388"/>
              <a:gd name="connsiteX4" fmla="*/ 0 w 11758613"/>
              <a:gd name="connsiteY4" fmla="*/ 748145 h 6142388"/>
              <a:gd name="connsiteX0" fmla="*/ 0 w 12221750"/>
              <a:gd name="connsiteY0" fmla="*/ 748145 h 6142388"/>
              <a:gd name="connsiteX1" fmla="*/ 8730405 w 12221750"/>
              <a:gd name="connsiteY1" fmla="*/ 0 h 6142388"/>
              <a:gd name="connsiteX2" fmla="*/ 12221750 w 12221750"/>
              <a:gd name="connsiteY2" fmla="*/ 6142388 h 6142388"/>
              <a:gd name="connsiteX3" fmla="*/ 0 w 12221750"/>
              <a:gd name="connsiteY3" fmla="*/ 6142388 h 6142388"/>
              <a:gd name="connsiteX4" fmla="*/ 0 w 12221750"/>
              <a:gd name="connsiteY4" fmla="*/ 748145 h 6142388"/>
              <a:gd name="connsiteX0" fmla="*/ 0 w 12221750"/>
              <a:gd name="connsiteY0" fmla="*/ 0 h 6154263"/>
              <a:gd name="connsiteX1" fmla="*/ 8730405 w 12221750"/>
              <a:gd name="connsiteY1" fmla="*/ 11875 h 6154263"/>
              <a:gd name="connsiteX2" fmla="*/ 12221750 w 12221750"/>
              <a:gd name="connsiteY2" fmla="*/ 6154263 h 6154263"/>
              <a:gd name="connsiteX3" fmla="*/ 0 w 12221750"/>
              <a:gd name="connsiteY3" fmla="*/ 6154263 h 6154263"/>
              <a:gd name="connsiteX4" fmla="*/ 0 w 12221750"/>
              <a:gd name="connsiteY4" fmla="*/ 0 h 6154263"/>
              <a:gd name="connsiteX0" fmla="*/ 0 w 8730405"/>
              <a:gd name="connsiteY0" fmla="*/ 0 h 6154263"/>
              <a:gd name="connsiteX1" fmla="*/ 8730405 w 8730405"/>
              <a:gd name="connsiteY1" fmla="*/ 11875 h 6154263"/>
              <a:gd name="connsiteX2" fmla="*/ 952067 w 8730405"/>
              <a:gd name="connsiteY2" fmla="*/ 6154263 h 6154263"/>
              <a:gd name="connsiteX3" fmla="*/ 0 w 8730405"/>
              <a:gd name="connsiteY3" fmla="*/ 6154263 h 6154263"/>
              <a:gd name="connsiteX4" fmla="*/ 0 w 8730405"/>
              <a:gd name="connsiteY4" fmla="*/ 0 h 6154263"/>
              <a:gd name="connsiteX0" fmla="*/ 0 w 3303382"/>
              <a:gd name="connsiteY0" fmla="*/ 0 h 6154263"/>
              <a:gd name="connsiteX1" fmla="*/ 3303382 w 3303382"/>
              <a:gd name="connsiteY1" fmla="*/ 23750 h 6154263"/>
              <a:gd name="connsiteX2" fmla="*/ 952067 w 3303382"/>
              <a:gd name="connsiteY2" fmla="*/ 6154263 h 6154263"/>
              <a:gd name="connsiteX3" fmla="*/ 0 w 3303382"/>
              <a:gd name="connsiteY3" fmla="*/ 6154263 h 6154263"/>
              <a:gd name="connsiteX4" fmla="*/ 0 w 3303382"/>
              <a:gd name="connsiteY4" fmla="*/ 0 h 6154263"/>
              <a:gd name="connsiteX0" fmla="*/ 0 w 3330177"/>
              <a:gd name="connsiteY0" fmla="*/ 0 h 6154263"/>
              <a:gd name="connsiteX1" fmla="*/ 3330177 w 3330177"/>
              <a:gd name="connsiteY1" fmla="*/ 67293 h 6154263"/>
              <a:gd name="connsiteX2" fmla="*/ 952067 w 3330177"/>
              <a:gd name="connsiteY2" fmla="*/ 6154263 h 6154263"/>
              <a:gd name="connsiteX3" fmla="*/ 0 w 3330177"/>
              <a:gd name="connsiteY3" fmla="*/ 6154263 h 6154263"/>
              <a:gd name="connsiteX4" fmla="*/ 0 w 3330177"/>
              <a:gd name="connsiteY4" fmla="*/ 0 h 6154263"/>
              <a:gd name="connsiteX0" fmla="*/ 0 w 3323478"/>
              <a:gd name="connsiteY0" fmla="*/ 0 h 6154263"/>
              <a:gd name="connsiteX1" fmla="*/ 3323478 w 3323478"/>
              <a:gd name="connsiteY1" fmla="*/ 23750 h 6154263"/>
              <a:gd name="connsiteX2" fmla="*/ 952067 w 3323478"/>
              <a:gd name="connsiteY2" fmla="*/ 6154263 h 6154263"/>
              <a:gd name="connsiteX3" fmla="*/ 0 w 3323478"/>
              <a:gd name="connsiteY3" fmla="*/ 6154263 h 6154263"/>
              <a:gd name="connsiteX4" fmla="*/ 0 w 3323478"/>
              <a:gd name="connsiteY4" fmla="*/ 0 h 6154263"/>
              <a:gd name="connsiteX0" fmla="*/ 0 w 3323478"/>
              <a:gd name="connsiteY0" fmla="*/ 0 h 6137516"/>
              <a:gd name="connsiteX1" fmla="*/ 3323478 w 3323478"/>
              <a:gd name="connsiteY1" fmla="*/ 7003 h 6137516"/>
              <a:gd name="connsiteX2" fmla="*/ 952067 w 3323478"/>
              <a:gd name="connsiteY2" fmla="*/ 6137516 h 6137516"/>
              <a:gd name="connsiteX3" fmla="*/ 0 w 3323478"/>
              <a:gd name="connsiteY3" fmla="*/ 6137516 h 6137516"/>
              <a:gd name="connsiteX4" fmla="*/ 0 w 3323478"/>
              <a:gd name="connsiteY4" fmla="*/ 0 h 6137516"/>
              <a:gd name="connsiteX0" fmla="*/ 0 w 3326827"/>
              <a:gd name="connsiteY0" fmla="*/ 13094 h 6130513"/>
              <a:gd name="connsiteX1" fmla="*/ 3326827 w 3326827"/>
              <a:gd name="connsiteY1" fmla="*/ 0 h 6130513"/>
              <a:gd name="connsiteX2" fmla="*/ 955416 w 3326827"/>
              <a:gd name="connsiteY2" fmla="*/ 6130513 h 6130513"/>
              <a:gd name="connsiteX3" fmla="*/ 3349 w 3326827"/>
              <a:gd name="connsiteY3" fmla="*/ 6130513 h 6130513"/>
              <a:gd name="connsiteX4" fmla="*/ 0 w 3326827"/>
              <a:gd name="connsiteY4" fmla="*/ 13094 h 6130513"/>
              <a:gd name="connsiteX0" fmla="*/ 324 w 3323801"/>
              <a:gd name="connsiteY0" fmla="*/ 6396 h 6130513"/>
              <a:gd name="connsiteX1" fmla="*/ 3323801 w 3323801"/>
              <a:gd name="connsiteY1" fmla="*/ 0 h 6130513"/>
              <a:gd name="connsiteX2" fmla="*/ 952390 w 3323801"/>
              <a:gd name="connsiteY2" fmla="*/ 6130513 h 6130513"/>
              <a:gd name="connsiteX3" fmla="*/ 323 w 3323801"/>
              <a:gd name="connsiteY3" fmla="*/ 6130513 h 6130513"/>
              <a:gd name="connsiteX4" fmla="*/ 324 w 3323801"/>
              <a:gd name="connsiteY4" fmla="*/ 6396 h 613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801" h="6130513">
                <a:moveTo>
                  <a:pt x="324" y="6396"/>
                </a:moveTo>
                <a:lnTo>
                  <a:pt x="3323801" y="0"/>
                </a:lnTo>
                <a:lnTo>
                  <a:pt x="952390" y="6130513"/>
                </a:lnTo>
                <a:lnTo>
                  <a:pt x="323" y="6130513"/>
                </a:lnTo>
                <a:cubicBezTo>
                  <a:pt x="-793" y="4091373"/>
                  <a:pt x="1440" y="2045536"/>
                  <a:pt x="324" y="63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0A84B4-A505-A64A-AF05-E881E3B58C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47435"/>
            <a:ext cx="6356825" cy="54973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5C80FD-60C2-4E4B-BF09-63B99C3AA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0" y="2239645"/>
            <a:ext cx="498348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30F339-6D90-C149-9CB9-8126E80F1C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04D3979-2425-864D-BA7F-99D4D6EEB9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0294" y="1112838"/>
            <a:ext cx="5810466" cy="326363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59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9">
            <a:extLst>
              <a:ext uri="{FF2B5EF4-FFF2-40B4-BE49-F238E27FC236}">
                <a16:creationId xmlns:a16="http://schemas.microsoft.com/office/drawing/2014/main" id="{E34040A8-2390-5642-A52B-84F2FC0F69D1}"/>
              </a:ext>
            </a:extLst>
          </p:cNvPr>
          <p:cNvSpPr/>
          <p:nvPr userDrawn="1"/>
        </p:nvSpPr>
        <p:spPr>
          <a:xfrm>
            <a:off x="0" y="-2845"/>
            <a:ext cx="7528884" cy="6486772"/>
          </a:xfrm>
          <a:custGeom>
            <a:avLst/>
            <a:gdLst>
              <a:gd name="connsiteX0" fmla="*/ 0 w 11758613"/>
              <a:gd name="connsiteY0" fmla="*/ 0 h 5394243"/>
              <a:gd name="connsiteX1" fmla="*/ 11758613 w 11758613"/>
              <a:gd name="connsiteY1" fmla="*/ 0 h 5394243"/>
              <a:gd name="connsiteX2" fmla="*/ 11758613 w 11758613"/>
              <a:gd name="connsiteY2" fmla="*/ 5394243 h 5394243"/>
              <a:gd name="connsiteX3" fmla="*/ 0 w 11758613"/>
              <a:gd name="connsiteY3" fmla="*/ 5394243 h 5394243"/>
              <a:gd name="connsiteX4" fmla="*/ 0 w 11758613"/>
              <a:gd name="connsiteY4" fmla="*/ 0 h 5394243"/>
              <a:gd name="connsiteX0" fmla="*/ 0 w 11758613"/>
              <a:gd name="connsiteY0" fmla="*/ 748145 h 6142388"/>
              <a:gd name="connsiteX1" fmla="*/ 8730405 w 11758613"/>
              <a:gd name="connsiteY1" fmla="*/ 0 h 6142388"/>
              <a:gd name="connsiteX2" fmla="*/ 11758613 w 11758613"/>
              <a:gd name="connsiteY2" fmla="*/ 6142388 h 6142388"/>
              <a:gd name="connsiteX3" fmla="*/ 0 w 11758613"/>
              <a:gd name="connsiteY3" fmla="*/ 6142388 h 6142388"/>
              <a:gd name="connsiteX4" fmla="*/ 0 w 11758613"/>
              <a:gd name="connsiteY4" fmla="*/ 748145 h 6142388"/>
              <a:gd name="connsiteX0" fmla="*/ 0 w 12221750"/>
              <a:gd name="connsiteY0" fmla="*/ 748145 h 6142388"/>
              <a:gd name="connsiteX1" fmla="*/ 8730405 w 12221750"/>
              <a:gd name="connsiteY1" fmla="*/ 0 h 6142388"/>
              <a:gd name="connsiteX2" fmla="*/ 12221750 w 12221750"/>
              <a:gd name="connsiteY2" fmla="*/ 6142388 h 6142388"/>
              <a:gd name="connsiteX3" fmla="*/ 0 w 12221750"/>
              <a:gd name="connsiteY3" fmla="*/ 6142388 h 6142388"/>
              <a:gd name="connsiteX4" fmla="*/ 0 w 12221750"/>
              <a:gd name="connsiteY4" fmla="*/ 748145 h 6142388"/>
              <a:gd name="connsiteX0" fmla="*/ 0 w 12221750"/>
              <a:gd name="connsiteY0" fmla="*/ 0 h 6154263"/>
              <a:gd name="connsiteX1" fmla="*/ 8730405 w 12221750"/>
              <a:gd name="connsiteY1" fmla="*/ 11875 h 6154263"/>
              <a:gd name="connsiteX2" fmla="*/ 12221750 w 12221750"/>
              <a:gd name="connsiteY2" fmla="*/ 6154263 h 6154263"/>
              <a:gd name="connsiteX3" fmla="*/ 0 w 12221750"/>
              <a:gd name="connsiteY3" fmla="*/ 6154263 h 6154263"/>
              <a:gd name="connsiteX4" fmla="*/ 0 w 12221750"/>
              <a:gd name="connsiteY4" fmla="*/ 0 h 6154263"/>
              <a:gd name="connsiteX0" fmla="*/ 0 w 8730405"/>
              <a:gd name="connsiteY0" fmla="*/ 0 h 6154263"/>
              <a:gd name="connsiteX1" fmla="*/ 8730405 w 8730405"/>
              <a:gd name="connsiteY1" fmla="*/ 11875 h 6154263"/>
              <a:gd name="connsiteX2" fmla="*/ 952067 w 8730405"/>
              <a:gd name="connsiteY2" fmla="*/ 6154263 h 6154263"/>
              <a:gd name="connsiteX3" fmla="*/ 0 w 8730405"/>
              <a:gd name="connsiteY3" fmla="*/ 6154263 h 6154263"/>
              <a:gd name="connsiteX4" fmla="*/ 0 w 8730405"/>
              <a:gd name="connsiteY4" fmla="*/ 0 h 6154263"/>
              <a:gd name="connsiteX0" fmla="*/ 0 w 3303382"/>
              <a:gd name="connsiteY0" fmla="*/ 0 h 6154263"/>
              <a:gd name="connsiteX1" fmla="*/ 3303382 w 3303382"/>
              <a:gd name="connsiteY1" fmla="*/ 23750 h 6154263"/>
              <a:gd name="connsiteX2" fmla="*/ 952067 w 3303382"/>
              <a:gd name="connsiteY2" fmla="*/ 6154263 h 6154263"/>
              <a:gd name="connsiteX3" fmla="*/ 0 w 3303382"/>
              <a:gd name="connsiteY3" fmla="*/ 6154263 h 6154263"/>
              <a:gd name="connsiteX4" fmla="*/ 0 w 3303382"/>
              <a:gd name="connsiteY4" fmla="*/ 0 h 6154263"/>
              <a:gd name="connsiteX0" fmla="*/ 0 w 3330177"/>
              <a:gd name="connsiteY0" fmla="*/ 0 h 6154263"/>
              <a:gd name="connsiteX1" fmla="*/ 3330177 w 3330177"/>
              <a:gd name="connsiteY1" fmla="*/ 67293 h 6154263"/>
              <a:gd name="connsiteX2" fmla="*/ 952067 w 3330177"/>
              <a:gd name="connsiteY2" fmla="*/ 6154263 h 6154263"/>
              <a:gd name="connsiteX3" fmla="*/ 0 w 3330177"/>
              <a:gd name="connsiteY3" fmla="*/ 6154263 h 6154263"/>
              <a:gd name="connsiteX4" fmla="*/ 0 w 3330177"/>
              <a:gd name="connsiteY4" fmla="*/ 0 h 6154263"/>
              <a:gd name="connsiteX0" fmla="*/ 0 w 3323478"/>
              <a:gd name="connsiteY0" fmla="*/ 0 h 6154263"/>
              <a:gd name="connsiteX1" fmla="*/ 3323478 w 3323478"/>
              <a:gd name="connsiteY1" fmla="*/ 23750 h 6154263"/>
              <a:gd name="connsiteX2" fmla="*/ 952067 w 3323478"/>
              <a:gd name="connsiteY2" fmla="*/ 6154263 h 6154263"/>
              <a:gd name="connsiteX3" fmla="*/ 0 w 3323478"/>
              <a:gd name="connsiteY3" fmla="*/ 6154263 h 6154263"/>
              <a:gd name="connsiteX4" fmla="*/ 0 w 3323478"/>
              <a:gd name="connsiteY4" fmla="*/ 0 h 6154263"/>
              <a:gd name="connsiteX0" fmla="*/ 0 w 3323478"/>
              <a:gd name="connsiteY0" fmla="*/ 0 h 6137516"/>
              <a:gd name="connsiteX1" fmla="*/ 3323478 w 3323478"/>
              <a:gd name="connsiteY1" fmla="*/ 7003 h 6137516"/>
              <a:gd name="connsiteX2" fmla="*/ 952067 w 3323478"/>
              <a:gd name="connsiteY2" fmla="*/ 6137516 h 6137516"/>
              <a:gd name="connsiteX3" fmla="*/ 0 w 3323478"/>
              <a:gd name="connsiteY3" fmla="*/ 6137516 h 6137516"/>
              <a:gd name="connsiteX4" fmla="*/ 0 w 3323478"/>
              <a:gd name="connsiteY4" fmla="*/ 0 h 6137516"/>
              <a:gd name="connsiteX0" fmla="*/ 0 w 3326827"/>
              <a:gd name="connsiteY0" fmla="*/ 13094 h 6130513"/>
              <a:gd name="connsiteX1" fmla="*/ 3326827 w 3326827"/>
              <a:gd name="connsiteY1" fmla="*/ 0 h 6130513"/>
              <a:gd name="connsiteX2" fmla="*/ 955416 w 3326827"/>
              <a:gd name="connsiteY2" fmla="*/ 6130513 h 6130513"/>
              <a:gd name="connsiteX3" fmla="*/ 3349 w 3326827"/>
              <a:gd name="connsiteY3" fmla="*/ 6130513 h 6130513"/>
              <a:gd name="connsiteX4" fmla="*/ 0 w 3326827"/>
              <a:gd name="connsiteY4" fmla="*/ 13094 h 6130513"/>
              <a:gd name="connsiteX0" fmla="*/ 324 w 3323801"/>
              <a:gd name="connsiteY0" fmla="*/ 6396 h 6130513"/>
              <a:gd name="connsiteX1" fmla="*/ 3323801 w 3323801"/>
              <a:gd name="connsiteY1" fmla="*/ 0 h 6130513"/>
              <a:gd name="connsiteX2" fmla="*/ 952390 w 3323801"/>
              <a:gd name="connsiteY2" fmla="*/ 6130513 h 6130513"/>
              <a:gd name="connsiteX3" fmla="*/ 323 w 3323801"/>
              <a:gd name="connsiteY3" fmla="*/ 6130513 h 6130513"/>
              <a:gd name="connsiteX4" fmla="*/ 324 w 3323801"/>
              <a:gd name="connsiteY4" fmla="*/ 6396 h 613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801" h="6130513">
                <a:moveTo>
                  <a:pt x="324" y="6396"/>
                </a:moveTo>
                <a:lnTo>
                  <a:pt x="3323801" y="0"/>
                </a:lnTo>
                <a:lnTo>
                  <a:pt x="952390" y="6130513"/>
                </a:lnTo>
                <a:lnTo>
                  <a:pt x="323" y="6130513"/>
                </a:lnTo>
                <a:cubicBezTo>
                  <a:pt x="-793" y="4091373"/>
                  <a:pt x="1440" y="2045536"/>
                  <a:pt x="324" y="63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EA5F50-D244-D241-887C-FA5C5DE50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528A77-9EC6-6045-8682-127B43A9BB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그래픽 13">
            <a:extLst>
              <a:ext uri="{FF2B5EF4-FFF2-40B4-BE49-F238E27FC236}">
                <a16:creationId xmlns:a16="http://schemas.microsoft.com/office/drawing/2014/main" id="{D4B141FB-67C0-024E-9AFB-C0D6111625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08409" y="2103120"/>
            <a:ext cx="1944123" cy="3956064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B2205D-BF12-5C46-9770-D67719F7F0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4948" y="2225675"/>
            <a:ext cx="1709530" cy="3702050"/>
          </a:xfrm>
          <a:prstGeom prst="roundRect">
            <a:avLst>
              <a:gd name="adj" fmla="val 7790"/>
            </a:avLst>
          </a:prstGeom>
        </p:spPr>
        <p:txBody>
          <a:bodyPr/>
          <a:lstStyle/>
          <a:p>
            <a:endParaRPr lang="en-US"/>
          </a:p>
        </p:txBody>
      </p:sp>
      <p:pic>
        <p:nvPicPr>
          <p:cNvPr id="7" name="그래픽 9">
            <a:extLst>
              <a:ext uri="{FF2B5EF4-FFF2-40B4-BE49-F238E27FC236}">
                <a16:creationId xmlns:a16="http://schemas.microsoft.com/office/drawing/2014/main" id="{BFC8AA49-0DD0-F045-9C3D-EF3DBF18E1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717545" y="1816925"/>
            <a:ext cx="3481374" cy="4567444"/>
          </a:xfrm>
          <a:prstGeom prst="rect">
            <a:avLst/>
          </a:prstGeom>
        </p:spPr>
      </p:pic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5FC01620-FE02-F941-95E8-C7AD91468B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69284" y="1977842"/>
            <a:ext cx="3185349" cy="4266203"/>
          </a:xfrm>
          <a:prstGeom prst="roundRect">
            <a:avLst>
              <a:gd name="adj" fmla="val 1868"/>
            </a:avLst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116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6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9">
            <a:extLst>
              <a:ext uri="{FF2B5EF4-FFF2-40B4-BE49-F238E27FC236}">
                <a16:creationId xmlns:a16="http://schemas.microsoft.com/office/drawing/2014/main" id="{FFAC8B97-EC34-114B-B9D9-B40BE986DAA5}"/>
              </a:ext>
            </a:extLst>
          </p:cNvPr>
          <p:cNvSpPr/>
          <p:nvPr userDrawn="1"/>
        </p:nvSpPr>
        <p:spPr>
          <a:xfrm rot="10800000">
            <a:off x="6096000" y="0"/>
            <a:ext cx="6096000" cy="6871855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8423564"/>
              <a:gd name="connsiteY0" fmla="*/ 13855 h 6871855"/>
              <a:gd name="connsiteX1" fmla="*/ 8423564 w 8423564"/>
              <a:gd name="connsiteY1" fmla="*/ 0 h 6871855"/>
              <a:gd name="connsiteX2" fmla="*/ 6096000 w 8423564"/>
              <a:gd name="connsiteY2" fmla="*/ 6871855 h 6871855"/>
              <a:gd name="connsiteX3" fmla="*/ 0 w 8423564"/>
              <a:gd name="connsiteY3" fmla="*/ 6871855 h 6871855"/>
              <a:gd name="connsiteX4" fmla="*/ 0 w 8423564"/>
              <a:gd name="connsiteY4" fmla="*/ 13855 h 6871855"/>
              <a:gd name="connsiteX0" fmla="*/ 0 w 6096000"/>
              <a:gd name="connsiteY0" fmla="*/ 13855 h 6871855"/>
              <a:gd name="connsiteX1" fmla="*/ 4544292 w 6096000"/>
              <a:gd name="connsiteY1" fmla="*/ 0 h 6871855"/>
              <a:gd name="connsiteX2" fmla="*/ 6096000 w 6096000"/>
              <a:gd name="connsiteY2" fmla="*/ 6871855 h 6871855"/>
              <a:gd name="connsiteX3" fmla="*/ 0 w 6096000"/>
              <a:gd name="connsiteY3" fmla="*/ 6871855 h 6871855"/>
              <a:gd name="connsiteX4" fmla="*/ 0 w 6096000"/>
              <a:gd name="connsiteY4" fmla="*/ 13855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71855">
                <a:moveTo>
                  <a:pt x="0" y="13855"/>
                </a:moveTo>
                <a:lnTo>
                  <a:pt x="4544292" y="0"/>
                </a:lnTo>
                <a:lnTo>
                  <a:pt x="6096000" y="6871855"/>
                </a:lnTo>
                <a:lnTo>
                  <a:pt x="0" y="6871855"/>
                </a:lnTo>
                <a:lnTo>
                  <a:pt x="0" y="13855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78C5ED-CE0F-4A48-A3EC-87DD1344D7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2780" y="9216"/>
            <a:ext cx="6109220" cy="68580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96E1E8C-DE34-E647-B45E-CAB0E0D2A5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7645186" cy="686142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79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000"/>
              <a:gd name="connsiteX1" fmla="*/ 79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9979"/>
              <a:gd name="connsiteY0" fmla="*/ 0 h 10005"/>
              <a:gd name="connsiteX1" fmla="*/ 7957 w 9979"/>
              <a:gd name="connsiteY1" fmla="*/ 0 h 10005"/>
              <a:gd name="connsiteX2" fmla="*/ 9979 w 9979"/>
              <a:gd name="connsiteY2" fmla="*/ 10005 h 10005"/>
              <a:gd name="connsiteX3" fmla="*/ 0 w 9979"/>
              <a:gd name="connsiteY3" fmla="*/ 10000 h 10005"/>
              <a:gd name="connsiteX4" fmla="*/ 0 w 9979"/>
              <a:gd name="connsiteY4" fmla="*/ 0 h 1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9" h="10005">
                <a:moveTo>
                  <a:pt x="0" y="0"/>
                </a:moveTo>
                <a:lnTo>
                  <a:pt x="7957" y="0"/>
                </a:lnTo>
                <a:lnTo>
                  <a:pt x="9979" y="10005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70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902E1-3BFE-4D37-9E8A-6A7F6C56A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E279A-312F-4595-A1E1-897E2E38FC41}" type="datetimeFigureOut">
              <a:rPr lang="en-US"/>
              <a:pPr>
                <a:defRPr/>
              </a:pPr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E6726-079C-434D-B5CA-9C07EBB14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2727D-65FA-4B2C-90E1-1991B9BC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80505-2C24-493E-822C-828275F6C1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724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1B4EF-77A8-419B-8B07-382CE3544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5BE73-6735-46EF-82F8-31EE4E3FD49C}" type="datetimeFigureOut">
              <a:rPr lang="en-US"/>
              <a:pPr>
                <a:defRPr/>
              </a:pPr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867C0-E654-440D-86D3-46134CA34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3339D-BC40-4CC3-96BB-A5E1B67A6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38780-F106-48CF-9666-8D3B1D04FE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3029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36888-4AE9-45E3-A217-D1BFCF043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34D9B-FE0B-4DC4-AEBC-DABF56A47FD4}" type="datetimeFigureOut">
              <a:rPr lang="en-US"/>
              <a:pPr>
                <a:defRPr/>
              </a:pPr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7880B-CE64-4EDB-970D-C893E6FA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D325D-17A3-4C2C-B11C-DF2FF27FF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F9CB5-7000-4B68-84F9-C635FB041C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153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evron 17">
            <a:extLst>
              <a:ext uri="{FF2B5EF4-FFF2-40B4-BE49-F238E27FC236}">
                <a16:creationId xmlns:a16="http://schemas.microsoft.com/office/drawing/2014/main" id="{CB6FBFC6-38C8-C84F-8DEC-5B566FED1EFD}"/>
              </a:ext>
            </a:extLst>
          </p:cNvPr>
          <p:cNvSpPr/>
          <p:nvPr userDrawn="1"/>
        </p:nvSpPr>
        <p:spPr>
          <a:xfrm>
            <a:off x="64158" y="507763"/>
            <a:ext cx="325728" cy="327043"/>
          </a:xfrm>
          <a:custGeom>
            <a:avLst/>
            <a:gdLst>
              <a:gd name="connsiteX0" fmla="*/ 0 w 3435927"/>
              <a:gd name="connsiteY0" fmla="*/ 0 h 6858000"/>
              <a:gd name="connsiteX1" fmla="*/ 1787232 w 3435927"/>
              <a:gd name="connsiteY1" fmla="*/ 0 h 6858000"/>
              <a:gd name="connsiteX2" fmla="*/ 3435927 w 3435927"/>
              <a:gd name="connsiteY2" fmla="*/ 3429000 h 6858000"/>
              <a:gd name="connsiteX3" fmla="*/ 1787232 w 3435927"/>
              <a:gd name="connsiteY3" fmla="*/ 6858000 h 6858000"/>
              <a:gd name="connsiteX4" fmla="*/ 0 w 3435927"/>
              <a:gd name="connsiteY4" fmla="*/ 6858000 h 6858000"/>
              <a:gd name="connsiteX5" fmla="*/ 1648695 w 3435927"/>
              <a:gd name="connsiteY5" fmla="*/ 3429000 h 6858000"/>
              <a:gd name="connsiteX6" fmla="*/ 0 w 3435927"/>
              <a:gd name="connsiteY6" fmla="*/ 0 h 6858000"/>
              <a:gd name="connsiteX0" fmla="*/ 0 w 4475018"/>
              <a:gd name="connsiteY0" fmla="*/ 13855 h 6858000"/>
              <a:gd name="connsiteX1" fmla="*/ 2826323 w 4475018"/>
              <a:gd name="connsiteY1" fmla="*/ 0 h 6858000"/>
              <a:gd name="connsiteX2" fmla="*/ 4475018 w 4475018"/>
              <a:gd name="connsiteY2" fmla="*/ 3429000 h 6858000"/>
              <a:gd name="connsiteX3" fmla="*/ 2826323 w 4475018"/>
              <a:gd name="connsiteY3" fmla="*/ 6858000 h 6858000"/>
              <a:gd name="connsiteX4" fmla="*/ 1039091 w 4475018"/>
              <a:gd name="connsiteY4" fmla="*/ 6858000 h 6858000"/>
              <a:gd name="connsiteX5" fmla="*/ 2687786 w 4475018"/>
              <a:gd name="connsiteY5" fmla="*/ 3429000 h 6858000"/>
              <a:gd name="connsiteX6" fmla="*/ 0 w 4475018"/>
              <a:gd name="connsiteY6" fmla="*/ 13855 h 6858000"/>
              <a:gd name="connsiteX0" fmla="*/ 83127 w 4558145"/>
              <a:gd name="connsiteY0" fmla="*/ 13855 h 6885709"/>
              <a:gd name="connsiteX1" fmla="*/ 2909450 w 4558145"/>
              <a:gd name="connsiteY1" fmla="*/ 0 h 6885709"/>
              <a:gd name="connsiteX2" fmla="*/ 4558145 w 4558145"/>
              <a:gd name="connsiteY2" fmla="*/ 3429000 h 6885709"/>
              <a:gd name="connsiteX3" fmla="*/ 2909450 w 4558145"/>
              <a:gd name="connsiteY3" fmla="*/ 6858000 h 6885709"/>
              <a:gd name="connsiteX4" fmla="*/ 0 w 4558145"/>
              <a:gd name="connsiteY4" fmla="*/ 6885709 h 6885709"/>
              <a:gd name="connsiteX5" fmla="*/ 2770913 w 4558145"/>
              <a:gd name="connsiteY5" fmla="*/ 3429000 h 6885709"/>
              <a:gd name="connsiteX6" fmla="*/ 83127 w 4558145"/>
              <a:gd name="connsiteY6" fmla="*/ 13855 h 6885709"/>
              <a:gd name="connsiteX0" fmla="*/ 83127 w 4558145"/>
              <a:gd name="connsiteY0" fmla="*/ 13855 h 6885709"/>
              <a:gd name="connsiteX1" fmla="*/ 2909450 w 4558145"/>
              <a:gd name="connsiteY1" fmla="*/ 0 h 6885709"/>
              <a:gd name="connsiteX2" fmla="*/ 4558145 w 4558145"/>
              <a:gd name="connsiteY2" fmla="*/ 3429000 h 6885709"/>
              <a:gd name="connsiteX3" fmla="*/ 2909450 w 4558145"/>
              <a:gd name="connsiteY3" fmla="*/ 6858000 h 6885709"/>
              <a:gd name="connsiteX4" fmla="*/ 0 w 4558145"/>
              <a:gd name="connsiteY4" fmla="*/ 6885709 h 6885709"/>
              <a:gd name="connsiteX5" fmla="*/ 1814950 w 4558145"/>
              <a:gd name="connsiteY5" fmla="*/ 3470563 h 6885709"/>
              <a:gd name="connsiteX6" fmla="*/ 83127 w 4558145"/>
              <a:gd name="connsiteY6" fmla="*/ 13855 h 6885709"/>
              <a:gd name="connsiteX0" fmla="*/ 83127 w 4558145"/>
              <a:gd name="connsiteY0" fmla="*/ 13855 h 6885709"/>
              <a:gd name="connsiteX1" fmla="*/ 2909450 w 4558145"/>
              <a:gd name="connsiteY1" fmla="*/ 0 h 6885709"/>
              <a:gd name="connsiteX2" fmla="*/ 4558145 w 4558145"/>
              <a:gd name="connsiteY2" fmla="*/ 3429000 h 6885709"/>
              <a:gd name="connsiteX3" fmla="*/ 2909450 w 4558145"/>
              <a:gd name="connsiteY3" fmla="*/ 6858000 h 6885709"/>
              <a:gd name="connsiteX4" fmla="*/ 0 w 4558145"/>
              <a:gd name="connsiteY4" fmla="*/ 6885709 h 6885709"/>
              <a:gd name="connsiteX5" fmla="*/ 1717968 w 4558145"/>
              <a:gd name="connsiteY5" fmla="*/ 3484417 h 6885709"/>
              <a:gd name="connsiteX6" fmla="*/ 83127 w 4558145"/>
              <a:gd name="connsiteY6" fmla="*/ 13855 h 6885709"/>
              <a:gd name="connsiteX0" fmla="*/ 101323 w 4576341"/>
              <a:gd name="connsiteY0" fmla="*/ 13855 h 6858000"/>
              <a:gd name="connsiteX1" fmla="*/ 2927646 w 4576341"/>
              <a:gd name="connsiteY1" fmla="*/ 0 h 6858000"/>
              <a:gd name="connsiteX2" fmla="*/ 4576341 w 4576341"/>
              <a:gd name="connsiteY2" fmla="*/ 3429000 h 6858000"/>
              <a:gd name="connsiteX3" fmla="*/ 2927646 w 4576341"/>
              <a:gd name="connsiteY3" fmla="*/ 6858000 h 6858000"/>
              <a:gd name="connsiteX4" fmla="*/ 0 w 4576341"/>
              <a:gd name="connsiteY4" fmla="*/ 6844145 h 6858000"/>
              <a:gd name="connsiteX5" fmla="*/ 1736164 w 4576341"/>
              <a:gd name="connsiteY5" fmla="*/ 3484417 h 6858000"/>
              <a:gd name="connsiteX6" fmla="*/ 101323 w 4576341"/>
              <a:gd name="connsiteY6" fmla="*/ 13855 h 6858000"/>
              <a:gd name="connsiteX0" fmla="*/ 28538 w 4503556"/>
              <a:gd name="connsiteY0" fmla="*/ 13855 h 6858000"/>
              <a:gd name="connsiteX1" fmla="*/ 2854861 w 4503556"/>
              <a:gd name="connsiteY1" fmla="*/ 0 h 6858000"/>
              <a:gd name="connsiteX2" fmla="*/ 4503556 w 4503556"/>
              <a:gd name="connsiteY2" fmla="*/ 3429000 h 6858000"/>
              <a:gd name="connsiteX3" fmla="*/ 2854861 w 4503556"/>
              <a:gd name="connsiteY3" fmla="*/ 6858000 h 6858000"/>
              <a:gd name="connsiteX4" fmla="*/ 0 w 4503556"/>
              <a:gd name="connsiteY4" fmla="*/ 6857944 h 6858000"/>
              <a:gd name="connsiteX5" fmla="*/ 1663379 w 4503556"/>
              <a:gd name="connsiteY5" fmla="*/ 3484417 h 6858000"/>
              <a:gd name="connsiteX6" fmla="*/ 28538 w 4503556"/>
              <a:gd name="connsiteY6" fmla="*/ 138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3556" h="6858000">
                <a:moveTo>
                  <a:pt x="28538" y="13855"/>
                </a:moveTo>
                <a:lnTo>
                  <a:pt x="2854861" y="0"/>
                </a:lnTo>
                <a:lnTo>
                  <a:pt x="4503556" y="3429000"/>
                </a:lnTo>
                <a:lnTo>
                  <a:pt x="2854861" y="6858000"/>
                </a:lnTo>
                <a:lnTo>
                  <a:pt x="0" y="6857944"/>
                </a:lnTo>
                <a:lnTo>
                  <a:pt x="1663379" y="3484417"/>
                </a:lnTo>
                <a:lnTo>
                  <a:pt x="28538" y="13855"/>
                </a:lnTo>
                <a:close/>
              </a:path>
            </a:pathLst>
          </a:custGeom>
          <a:solidFill>
            <a:srgbClr val="7F2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315F0D-B108-D54A-934F-38A9BC9E65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Chevron 17">
            <a:extLst>
              <a:ext uri="{FF2B5EF4-FFF2-40B4-BE49-F238E27FC236}">
                <a16:creationId xmlns:a16="http://schemas.microsoft.com/office/drawing/2014/main" id="{C7C46176-78FB-2E49-BE68-E5F6F9A34D1B}"/>
              </a:ext>
            </a:extLst>
          </p:cNvPr>
          <p:cNvSpPr/>
          <p:nvPr userDrawn="1"/>
        </p:nvSpPr>
        <p:spPr>
          <a:xfrm>
            <a:off x="201412" y="344385"/>
            <a:ext cx="638687" cy="641267"/>
          </a:xfrm>
          <a:custGeom>
            <a:avLst/>
            <a:gdLst>
              <a:gd name="connsiteX0" fmla="*/ 0 w 3435927"/>
              <a:gd name="connsiteY0" fmla="*/ 0 h 6858000"/>
              <a:gd name="connsiteX1" fmla="*/ 1787232 w 3435927"/>
              <a:gd name="connsiteY1" fmla="*/ 0 h 6858000"/>
              <a:gd name="connsiteX2" fmla="*/ 3435927 w 3435927"/>
              <a:gd name="connsiteY2" fmla="*/ 3429000 h 6858000"/>
              <a:gd name="connsiteX3" fmla="*/ 1787232 w 3435927"/>
              <a:gd name="connsiteY3" fmla="*/ 6858000 h 6858000"/>
              <a:gd name="connsiteX4" fmla="*/ 0 w 3435927"/>
              <a:gd name="connsiteY4" fmla="*/ 6858000 h 6858000"/>
              <a:gd name="connsiteX5" fmla="*/ 1648695 w 3435927"/>
              <a:gd name="connsiteY5" fmla="*/ 3429000 h 6858000"/>
              <a:gd name="connsiteX6" fmla="*/ 0 w 3435927"/>
              <a:gd name="connsiteY6" fmla="*/ 0 h 6858000"/>
              <a:gd name="connsiteX0" fmla="*/ 0 w 4475018"/>
              <a:gd name="connsiteY0" fmla="*/ 13855 h 6858000"/>
              <a:gd name="connsiteX1" fmla="*/ 2826323 w 4475018"/>
              <a:gd name="connsiteY1" fmla="*/ 0 h 6858000"/>
              <a:gd name="connsiteX2" fmla="*/ 4475018 w 4475018"/>
              <a:gd name="connsiteY2" fmla="*/ 3429000 h 6858000"/>
              <a:gd name="connsiteX3" fmla="*/ 2826323 w 4475018"/>
              <a:gd name="connsiteY3" fmla="*/ 6858000 h 6858000"/>
              <a:gd name="connsiteX4" fmla="*/ 1039091 w 4475018"/>
              <a:gd name="connsiteY4" fmla="*/ 6858000 h 6858000"/>
              <a:gd name="connsiteX5" fmla="*/ 2687786 w 4475018"/>
              <a:gd name="connsiteY5" fmla="*/ 3429000 h 6858000"/>
              <a:gd name="connsiteX6" fmla="*/ 0 w 4475018"/>
              <a:gd name="connsiteY6" fmla="*/ 13855 h 6858000"/>
              <a:gd name="connsiteX0" fmla="*/ 83127 w 4558145"/>
              <a:gd name="connsiteY0" fmla="*/ 13855 h 6885709"/>
              <a:gd name="connsiteX1" fmla="*/ 2909450 w 4558145"/>
              <a:gd name="connsiteY1" fmla="*/ 0 h 6885709"/>
              <a:gd name="connsiteX2" fmla="*/ 4558145 w 4558145"/>
              <a:gd name="connsiteY2" fmla="*/ 3429000 h 6885709"/>
              <a:gd name="connsiteX3" fmla="*/ 2909450 w 4558145"/>
              <a:gd name="connsiteY3" fmla="*/ 6858000 h 6885709"/>
              <a:gd name="connsiteX4" fmla="*/ 0 w 4558145"/>
              <a:gd name="connsiteY4" fmla="*/ 6885709 h 6885709"/>
              <a:gd name="connsiteX5" fmla="*/ 2770913 w 4558145"/>
              <a:gd name="connsiteY5" fmla="*/ 3429000 h 6885709"/>
              <a:gd name="connsiteX6" fmla="*/ 83127 w 4558145"/>
              <a:gd name="connsiteY6" fmla="*/ 13855 h 6885709"/>
              <a:gd name="connsiteX0" fmla="*/ 83127 w 4558145"/>
              <a:gd name="connsiteY0" fmla="*/ 13855 h 6885709"/>
              <a:gd name="connsiteX1" fmla="*/ 2909450 w 4558145"/>
              <a:gd name="connsiteY1" fmla="*/ 0 h 6885709"/>
              <a:gd name="connsiteX2" fmla="*/ 4558145 w 4558145"/>
              <a:gd name="connsiteY2" fmla="*/ 3429000 h 6885709"/>
              <a:gd name="connsiteX3" fmla="*/ 2909450 w 4558145"/>
              <a:gd name="connsiteY3" fmla="*/ 6858000 h 6885709"/>
              <a:gd name="connsiteX4" fmla="*/ 0 w 4558145"/>
              <a:gd name="connsiteY4" fmla="*/ 6885709 h 6885709"/>
              <a:gd name="connsiteX5" fmla="*/ 1814950 w 4558145"/>
              <a:gd name="connsiteY5" fmla="*/ 3470563 h 6885709"/>
              <a:gd name="connsiteX6" fmla="*/ 83127 w 4558145"/>
              <a:gd name="connsiteY6" fmla="*/ 13855 h 6885709"/>
              <a:gd name="connsiteX0" fmla="*/ 83127 w 4558145"/>
              <a:gd name="connsiteY0" fmla="*/ 13855 h 6885709"/>
              <a:gd name="connsiteX1" fmla="*/ 2909450 w 4558145"/>
              <a:gd name="connsiteY1" fmla="*/ 0 h 6885709"/>
              <a:gd name="connsiteX2" fmla="*/ 4558145 w 4558145"/>
              <a:gd name="connsiteY2" fmla="*/ 3429000 h 6885709"/>
              <a:gd name="connsiteX3" fmla="*/ 2909450 w 4558145"/>
              <a:gd name="connsiteY3" fmla="*/ 6858000 h 6885709"/>
              <a:gd name="connsiteX4" fmla="*/ 0 w 4558145"/>
              <a:gd name="connsiteY4" fmla="*/ 6885709 h 6885709"/>
              <a:gd name="connsiteX5" fmla="*/ 1717968 w 4558145"/>
              <a:gd name="connsiteY5" fmla="*/ 3484417 h 6885709"/>
              <a:gd name="connsiteX6" fmla="*/ 83127 w 4558145"/>
              <a:gd name="connsiteY6" fmla="*/ 13855 h 6885709"/>
              <a:gd name="connsiteX0" fmla="*/ 101323 w 4576341"/>
              <a:gd name="connsiteY0" fmla="*/ 13855 h 6858000"/>
              <a:gd name="connsiteX1" fmla="*/ 2927646 w 4576341"/>
              <a:gd name="connsiteY1" fmla="*/ 0 h 6858000"/>
              <a:gd name="connsiteX2" fmla="*/ 4576341 w 4576341"/>
              <a:gd name="connsiteY2" fmla="*/ 3429000 h 6858000"/>
              <a:gd name="connsiteX3" fmla="*/ 2927646 w 4576341"/>
              <a:gd name="connsiteY3" fmla="*/ 6858000 h 6858000"/>
              <a:gd name="connsiteX4" fmla="*/ 0 w 4576341"/>
              <a:gd name="connsiteY4" fmla="*/ 6844145 h 6858000"/>
              <a:gd name="connsiteX5" fmla="*/ 1736164 w 4576341"/>
              <a:gd name="connsiteY5" fmla="*/ 3484417 h 6858000"/>
              <a:gd name="connsiteX6" fmla="*/ 101323 w 4576341"/>
              <a:gd name="connsiteY6" fmla="*/ 13855 h 6858000"/>
              <a:gd name="connsiteX0" fmla="*/ 28538 w 4503556"/>
              <a:gd name="connsiteY0" fmla="*/ 13855 h 6858000"/>
              <a:gd name="connsiteX1" fmla="*/ 2854861 w 4503556"/>
              <a:gd name="connsiteY1" fmla="*/ 0 h 6858000"/>
              <a:gd name="connsiteX2" fmla="*/ 4503556 w 4503556"/>
              <a:gd name="connsiteY2" fmla="*/ 3429000 h 6858000"/>
              <a:gd name="connsiteX3" fmla="*/ 2854861 w 4503556"/>
              <a:gd name="connsiteY3" fmla="*/ 6858000 h 6858000"/>
              <a:gd name="connsiteX4" fmla="*/ 0 w 4503556"/>
              <a:gd name="connsiteY4" fmla="*/ 6857944 h 6858000"/>
              <a:gd name="connsiteX5" fmla="*/ 1663379 w 4503556"/>
              <a:gd name="connsiteY5" fmla="*/ 3484417 h 6858000"/>
              <a:gd name="connsiteX6" fmla="*/ 28538 w 4503556"/>
              <a:gd name="connsiteY6" fmla="*/ 138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3556" h="6858000">
                <a:moveTo>
                  <a:pt x="28538" y="13855"/>
                </a:moveTo>
                <a:lnTo>
                  <a:pt x="2854861" y="0"/>
                </a:lnTo>
                <a:lnTo>
                  <a:pt x="4503556" y="3429000"/>
                </a:lnTo>
                <a:lnTo>
                  <a:pt x="2854861" y="6858000"/>
                </a:lnTo>
                <a:lnTo>
                  <a:pt x="0" y="6857944"/>
                </a:lnTo>
                <a:lnTo>
                  <a:pt x="1663379" y="3484417"/>
                </a:lnTo>
                <a:lnTo>
                  <a:pt x="28538" y="13855"/>
                </a:lnTo>
                <a:close/>
              </a:path>
            </a:pathLst>
          </a:custGeom>
          <a:solidFill>
            <a:srgbClr val="E8B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A2E13D-1730-CD42-8004-DD7CADAEE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45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C92E7C-AE00-49D5-97D0-CA9A92751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32A60-CF4B-4A76-AEA9-6CF50858E217}" type="datetimeFigureOut">
              <a:rPr lang="en-US"/>
              <a:pPr>
                <a:defRPr/>
              </a:pPr>
              <a:t>11/8/2021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517F1E-A8E5-4C9B-8B1E-EEAFE8BFC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8BC23D-A35F-4483-88B4-6D8543703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ABFC0-FC43-4D97-B350-565596EABD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434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D1EFF6-B53A-41AA-8E67-8B4CAFFBD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1220C-CFC6-48EB-80D9-92584E8A0679}" type="datetimeFigureOut">
              <a:rPr lang="en-US"/>
              <a:pPr>
                <a:defRPr/>
              </a:pPr>
              <a:t>11/8/2021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D17646-74DD-47F8-8D55-B2280D3C9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0D2BD25-76DE-460E-A5F5-418B3E4A3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750B7-E530-40B7-8F23-D8C0A7EB8C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131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3032883-AC1C-4A84-80DE-4B1563836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0EAB5-93E7-4B60-A253-152002101D3D}" type="datetimeFigureOut">
              <a:rPr lang="en-US"/>
              <a:pPr>
                <a:defRPr/>
              </a:pPr>
              <a:t>11/8/2021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A953530-618D-4001-BC98-A672B7F08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D1B3581-59E9-4DC6-807D-096A3A234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B1FBD-F7D6-47A0-9282-020E24D8E6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170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124F2F0-98D6-48F3-A6CD-9B9B6CEC4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D48F8-7846-4831-BD1D-C33D251CB79E}" type="datetimeFigureOut">
              <a:rPr lang="en-US"/>
              <a:pPr>
                <a:defRPr/>
              </a:pPr>
              <a:t>11/8/2021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45478FF-F49B-4F15-993B-E9EC42BE5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B8EEE3A-7C9B-40D1-BB8A-EEF9E90E0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11D31-B9ED-4269-B82D-2A89728DB5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61801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F1D266-E4F6-4605-806E-161B3032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9D2AF-DAB0-44AF-8799-4A4ED3F16BDF}" type="datetimeFigureOut">
              <a:rPr lang="en-US"/>
              <a:pPr>
                <a:defRPr/>
              </a:pPr>
              <a:t>11/8/2021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2F3038-72E7-4D09-9011-E52B580B8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D8253E-F30C-4B53-A038-F8E396E8E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0D964-4AE1-4044-9751-BCD422AA33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1921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2303F9A-967D-4897-88CB-41B144AC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0FCED-DF00-4F12-B0A4-FA5E89650DA9}" type="datetimeFigureOut">
              <a:rPr lang="en-US"/>
              <a:pPr>
                <a:defRPr/>
              </a:pPr>
              <a:t>11/8/2021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00830D-6791-43E8-8052-F6C877179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7AF29C-6983-46EE-B6F8-A7F32A749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458C8-2C33-44E7-84AF-B9545FD990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7389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0CCCD-B013-4CE8-BA03-A87A11F6F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951BC-366B-41A1-9EDA-80F54D25CB3F}" type="datetimeFigureOut">
              <a:rPr lang="en-US"/>
              <a:pPr>
                <a:defRPr/>
              </a:pPr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EF896-9590-488B-BECD-66811C5E5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38407-AC1F-4C3B-9B3B-F0BC3ED27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BD62D-7DF6-49AA-8E41-C1A9131FCA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582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3998-D3DF-4015-9E3D-E2BA93985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78DA1-D431-4F7B-B454-D02D8A0638B9}" type="datetimeFigureOut">
              <a:rPr lang="en-US"/>
              <a:pPr>
                <a:defRPr/>
              </a:pPr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6B585-901B-459D-A587-452F65DD8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B1BED-CBD7-43AF-A1BC-878E17BDF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AB77-4037-46B6-82BD-4B03361BFB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23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819314-6E5F-C84B-9062-EE2F949EEE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Chevron 17">
            <a:extLst>
              <a:ext uri="{FF2B5EF4-FFF2-40B4-BE49-F238E27FC236}">
                <a16:creationId xmlns:a16="http://schemas.microsoft.com/office/drawing/2014/main" id="{8F234122-C474-FD46-8B39-59043BF74E85}"/>
              </a:ext>
            </a:extLst>
          </p:cNvPr>
          <p:cNvSpPr/>
          <p:nvPr userDrawn="1"/>
        </p:nvSpPr>
        <p:spPr>
          <a:xfrm>
            <a:off x="-607982" y="448235"/>
            <a:ext cx="1000815" cy="1004858"/>
          </a:xfrm>
          <a:custGeom>
            <a:avLst/>
            <a:gdLst>
              <a:gd name="connsiteX0" fmla="*/ 0 w 3435927"/>
              <a:gd name="connsiteY0" fmla="*/ 0 h 6858000"/>
              <a:gd name="connsiteX1" fmla="*/ 1787232 w 3435927"/>
              <a:gd name="connsiteY1" fmla="*/ 0 h 6858000"/>
              <a:gd name="connsiteX2" fmla="*/ 3435927 w 3435927"/>
              <a:gd name="connsiteY2" fmla="*/ 3429000 h 6858000"/>
              <a:gd name="connsiteX3" fmla="*/ 1787232 w 3435927"/>
              <a:gd name="connsiteY3" fmla="*/ 6858000 h 6858000"/>
              <a:gd name="connsiteX4" fmla="*/ 0 w 3435927"/>
              <a:gd name="connsiteY4" fmla="*/ 6858000 h 6858000"/>
              <a:gd name="connsiteX5" fmla="*/ 1648695 w 3435927"/>
              <a:gd name="connsiteY5" fmla="*/ 3429000 h 6858000"/>
              <a:gd name="connsiteX6" fmla="*/ 0 w 3435927"/>
              <a:gd name="connsiteY6" fmla="*/ 0 h 6858000"/>
              <a:gd name="connsiteX0" fmla="*/ 0 w 4475018"/>
              <a:gd name="connsiteY0" fmla="*/ 13855 h 6858000"/>
              <a:gd name="connsiteX1" fmla="*/ 2826323 w 4475018"/>
              <a:gd name="connsiteY1" fmla="*/ 0 h 6858000"/>
              <a:gd name="connsiteX2" fmla="*/ 4475018 w 4475018"/>
              <a:gd name="connsiteY2" fmla="*/ 3429000 h 6858000"/>
              <a:gd name="connsiteX3" fmla="*/ 2826323 w 4475018"/>
              <a:gd name="connsiteY3" fmla="*/ 6858000 h 6858000"/>
              <a:gd name="connsiteX4" fmla="*/ 1039091 w 4475018"/>
              <a:gd name="connsiteY4" fmla="*/ 6858000 h 6858000"/>
              <a:gd name="connsiteX5" fmla="*/ 2687786 w 4475018"/>
              <a:gd name="connsiteY5" fmla="*/ 3429000 h 6858000"/>
              <a:gd name="connsiteX6" fmla="*/ 0 w 4475018"/>
              <a:gd name="connsiteY6" fmla="*/ 13855 h 6858000"/>
              <a:gd name="connsiteX0" fmla="*/ 83127 w 4558145"/>
              <a:gd name="connsiteY0" fmla="*/ 13855 h 6885709"/>
              <a:gd name="connsiteX1" fmla="*/ 2909450 w 4558145"/>
              <a:gd name="connsiteY1" fmla="*/ 0 h 6885709"/>
              <a:gd name="connsiteX2" fmla="*/ 4558145 w 4558145"/>
              <a:gd name="connsiteY2" fmla="*/ 3429000 h 6885709"/>
              <a:gd name="connsiteX3" fmla="*/ 2909450 w 4558145"/>
              <a:gd name="connsiteY3" fmla="*/ 6858000 h 6885709"/>
              <a:gd name="connsiteX4" fmla="*/ 0 w 4558145"/>
              <a:gd name="connsiteY4" fmla="*/ 6885709 h 6885709"/>
              <a:gd name="connsiteX5" fmla="*/ 2770913 w 4558145"/>
              <a:gd name="connsiteY5" fmla="*/ 3429000 h 6885709"/>
              <a:gd name="connsiteX6" fmla="*/ 83127 w 4558145"/>
              <a:gd name="connsiteY6" fmla="*/ 13855 h 6885709"/>
              <a:gd name="connsiteX0" fmla="*/ 83127 w 4558145"/>
              <a:gd name="connsiteY0" fmla="*/ 13855 h 6885709"/>
              <a:gd name="connsiteX1" fmla="*/ 2909450 w 4558145"/>
              <a:gd name="connsiteY1" fmla="*/ 0 h 6885709"/>
              <a:gd name="connsiteX2" fmla="*/ 4558145 w 4558145"/>
              <a:gd name="connsiteY2" fmla="*/ 3429000 h 6885709"/>
              <a:gd name="connsiteX3" fmla="*/ 2909450 w 4558145"/>
              <a:gd name="connsiteY3" fmla="*/ 6858000 h 6885709"/>
              <a:gd name="connsiteX4" fmla="*/ 0 w 4558145"/>
              <a:gd name="connsiteY4" fmla="*/ 6885709 h 6885709"/>
              <a:gd name="connsiteX5" fmla="*/ 1814950 w 4558145"/>
              <a:gd name="connsiteY5" fmla="*/ 3470563 h 6885709"/>
              <a:gd name="connsiteX6" fmla="*/ 83127 w 4558145"/>
              <a:gd name="connsiteY6" fmla="*/ 13855 h 6885709"/>
              <a:gd name="connsiteX0" fmla="*/ 83127 w 4558145"/>
              <a:gd name="connsiteY0" fmla="*/ 13855 h 6885709"/>
              <a:gd name="connsiteX1" fmla="*/ 2909450 w 4558145"/>
              <a:gd name="connsiteY1" fmla="*/ 0 h 6885709"/>
              <a:gd name="connsiteX2" fmla="*/ 4558145 w 4558145"/>
              <a:gd name="connsiteY2" fmla="*/ 3429000 h 6885709"/>
              <a:gd name="connsiteX3" fmla="*/ 2909450 w 4558145"/>
              <a:gd name="connsiteY3" fmla="*/ 6858000 h 6885709"/>
              <a:gd name="connsiteX4" fmla="*/ 0 w 4558145"/>
              <a:gd name="connsiteY4" fmla="*/ 6885709 h 6885709"/>
              <a:gd name="connsiteX5" fmla="*/ 1717968 w 4558145"/>
              <a:gd name="connsiteY5" fmla="*/ 3484417 h 6885709"/>
              <a:gd name="connsiteX6" fmla="*/ 83127 w 4558145"/>
              <a:gd name="connsiteY6" fmla="*/ 13855 h 6885709"/>
              <a:gd name="connsiteX0" fmla="*/ 101323 w 4576341"/>
              <a:gd name="connsiteY0" fmla="*/ 13855 h 6858000"/>
              <a:gd name="connsiteX1" fmla="*/ 2927646 w 4576341"/>
              <a:gd name="connsiteY1" fmla="*/ 0 h 6858000"/>
              <a:gd name="connsiteX2" fmla="*/ 4576341 w 4576341"/>
              <a:gd name="connsiteY2" fmla="*/ 3429000 h 6858000"/>
              <a:gd name="connsiteX3" fmla="*/ 2927646 w 4576341"/>
              <a:gd name="connsiteY3" fmla="*/ 6858000 h 6858000"/>
              <a:gd name="connsiteX4" fmla="*/ 0 w 4576341"/>
              <a:gd name="connsiteY4" fmla="*/ 6844145 h 6858000"/>
              <a:gd name="connsiteX5" fmla="*/ 1736164 w 4576341"/>
              <a:gd name="connsiteY5" fmla="*/ 3484417 h 6858000"/>
              <a:gd name="connsiteX6" fmla="*/ 101323 w 4576341"/>
              <a:gd name="connsiteY6" fmla="*/ 13855 h 6858000"/>
              <a:gd name="connsiteX0" fmla="*/ 28538 w 4503556"/>
              <a:gd name="connsiteY0" fmla="*/ 13855 h 6858000"/>
              <a:gd name="connsiteX1" fmla="*/ 2854861 w 4503556"/>
              <a:gd name="connsiteY1" fmla="*/ 0 h 6858000"/>
              <a:gd name="connsiteX2" fmla="*/ 4503556 w 4503556"/>
              <a:gd name="connsiteY2" fmla="*/ 3429000 h 6858000"/>
              <a:gd name="connsiteX3" fmla="*/ 2854861 w 4503556"/>
              <a:gd name="connsiteY3" fmla="*/ 6858000 h 6858000"/>
              <a:gd name="connsiteX4" fmla="*/ 0 w 4503556"/>
              <a:gd name="connsiteY4" fmla="*/ 6857944 h 6858000"/>
              <a:gd name="connsiteX5" fmla="*/ 1663379 w 4503556"/>
              <a:gd name="connsiteY5" fmla="*/ 3484417 h 6858000"/>
              <a:gd name="connsiteX6" fmla="*/ 28538 w 4503556"/>
              <a:gd name="connsiteY6" fmla="*/ 138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3556" h="6858000">
                <a:moveTo>
                  <a:pt x="28538" y="13855"/>
                </a:moveTo>
                <a:lnTo>
                  <a:pt x="2854861" y="0"/>
                </a:lnTo>
                <a:lnTo>
                  <a:pt x="4503556" y="3429000"/>
                </a:lnTo>
                <a:lnTo>
                  <a:pt x="2854861" y="6858000"/>
                </a:lnTo>
                <a:lnTo>
                  <a:pt x="0" y="6857944"/>
                </a:lnTo>
                <a:lnTo>
                  <a:pt x="1663379" y="3484417"/>
                </a:lnTo>
                <a:lnTo>
                  <a:pt x="28538" y="13855"/>
                </a:lnTo>
                <a:close/>
              </a:path>
            </a:pathLst>
          </a:custGeom>
          <a:gradFill>
            <a:gsLst>
              <a:gs pos="0">
                <a:srgbClr val="83233E"/>
              </a:gs>
              <a:gs pos="100000">
                <a:srgbClr val="6C1D35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E5DA6DE-11F4-2142-B29F-270B99B6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11336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73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05">
    <p:bg>
      <p:bgPr>
        <a:solidFill>
          <a:srgbClr val="6C1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9F1C63-8968-794D-8031-A948344E6C4D}"/>
              </a:ext>
            </a:extLst>
          </p:cNvPr>
          <p:cNvCxnSpPr/>
          <p:nvPr userDrawn="1"/>
        </p:nvCxnSpPr>
        <p:spPr>
          <a:xfrm>
            <a:off x="480645" y="1172309"/>
            <a:ext cx="11711354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64C8163-7E97-8C4A-B900-3EA46F238E2E}"/>
              </a:ext>
            </a:extLst>
          </p:cNvPr>
          <p:cNvSpPr/>
          <p:nvPr userDrawn="1"/>
        </p:nvSpPr>
        <p:spPr>
          <a:xfrm>
            <a:off x="0" y="1101927"/>
            <a:ext cx="2128058" cy="16625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207F78E-9DFE-4E48-9A00-6EEB118DF8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4385" y="1794336"/>
            <a:ext cx="3313921" cy="438747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960EF8B-AAEE-4F4A-B002-3E911C6DB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3" y="188182"/>
            <a:ext cx="7883842" cy="90378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E7A5B3C-13A6-CF41-9758-4196176614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86254" y="1794336"/>
            <a:ext cx="3313921" cy="438747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882F35-50E5-5B42-A0FD-B471756467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29556" y="1794336"/>
            <a:ext cx="3313921" cy="438747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9CC5FD-30C4-A34F-894B-7882C6D0439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4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CB7483-A67A-B842-A223-303571592338}"/>
              </a:ext>
            </a:extLst>
          </p:cNvPr>
          <p:cNvCxnSpPr/>
          <p:nvPr userDrawn="1"/>
        </p:nvCxnSpPr>
        <p:spPr>
          <a:xfrm>
            <a:off x="480645" y="1465384"/>
            <a:ext cx="117113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7" y="38556"/>
            <a:ext cx="10515600" cy="1325563"/>
          </a:xfrm>
        </p:spPr>
        <p:txBody>
          <a:bodyPr/>
          <a:lstStyle>
            <a:lvl1pPr algn="ctr"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ROBOTO MEDIUM" panose="02000000000000000000" pitchFamily="2" charset="0"/>
                <a:cs typeface="Lato" panose="020F050202020403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8799"/>
            <a:ext cx="10261599" cy="676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0" i="0">
                <a:latin typeface="Lato" panose="020F0502020204030203" pitchFamily="34" charset="0"/>
                <a:ea typeface="Roboto Light" panose="02000000000000000000" pitchFamily="2" charset="0"/>
                <a:cs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795E4-BC21-0346-AE21-A3F763EAF5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16DF6B-0596-9B42-A49A-74BFD345ADA1}"/>
              </a:ext>
            </a:extLst>
          </p:cNvPr>
          <p:cNvSpPr/>
          <p:nvPr userDrawn="1"/>
        </p:nvSpPr>
        <p:spPr>
          <a:xfrm>
            <a:off x="0" y="1383280"/>
            <a:ext cx="2128058" cy="166255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2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C0951B2-78B1-D54B-B2FC-FC4EEB294E15}"/>
              </a:ext>
            </a:extLst>
          </p:cNvPr>
          <p:cNvSpPr/>
          <p:nvPr userDrawn="1"/>
        </p:nvSpPr>
        <p:spPr>
          <a:xfrm>
            <a:off x="0" y="668539"/>
            <a:ext cx="574431" cy="593725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62A1C4-2568-C94C-BC55-CBE10D0E45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E031ACE-FCEE-3D44-B8B5-7BEDCA8B3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02B056B3-13A7-4F4B-A363-84A4F6046C9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8551" y="2110157"/>
            <a:ext cx="3681046" cy="3910612"/>
          </a:xfrm>
          <a:prstGeom prst="flowChartInputOutput">
            <a:avLst/>
          </a:prstGeom>
        </p:spPr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A99A3FF6-F910-9B41-A195-BDC410CED15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112204" y="2110157"/>
            <a:ext cx="3681046" cy="3910612"/>
          </a:xfrm>
          <a:prstGeom prst="flowChartInputOutput">
            <a:avLst/>
          </a:prstGeom>
        </p:spPr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990520AB-088E-9643-9681-7709C2254E8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504930" y="2110157"/>
            <a:ext cx="3681046" cy="3910612"/>
          </a:xfrm>
          <a:prstGeom prst="flowChartInputOutput">
            <a:avLst/>
          </a:prstGeom>
        </p:spPr>
      </p:sp>
    </p:spTree>
    <p:extLst>
      <p:ext uri="{BB962C8B-B14F-4D97-AF65-F5344CB8AC3E}">
        <p14:creationId xmlns:p14="http://schemas.microsoft.com/office/powerpoint/2010/main" val="464266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rallelogram 12">
            <a:extLst>
              <a:ext uri="{FF2B5EF4-FFF2-40B4-BE49-F238E27FC236}">
                <a16:creationId xmlns:a16="http://schemas.microsoft.com/office/drawing/2014/main" id="{3333A841-11CB-464F-A9DD-9A6A135FBCB9}"/>
              </a:ext>
            </a:extLst>
          </p:cNvPr>
          <p:cNvSpPr/>
          <p:nvPr userDrawn="1"/>
        </p:nvSpPr>
        <p:spPr>
          <a:xfrm>
            <a:off x="3708" y="-6351"/>
            <a:ext cx="1229395" cy="6458089"/>
          </a:xfrm>
          <a:custGeom>
            <a:avLst/>
            <a:gdLst>
              <a:gd name="connsiteX0" fmla="*/ 0 w 821635"/>
              <a:gd name="connsiteY0" fmla="*/ 6453809 h 6453809"/>
              <a:gd name="connsiteX1" fmla="*/ 205409 w 821635"/>
              <a:gd name="connsiteY1" fmla="*/ 0 h 6453809"/>
              <a:gd name="connsiteX2" fmla="*/ 821635 w 821635"/>
              <a:gd name="connsiteY2" fmla="*/ 0 h 6453809"/>
              <a:gd name="connsiteX3" fmla="*/ 616226 w 821635"/>
              <a:gd name="connsiteY3" fmla="*/ 6453809 h 6453809"/>
              <a:gd name="connsiteX4" fmla="*/ 0 w 821635"/>
              <a:gd name="connsiteY4" fmla="*/ 6453809 h 6453809"/>
              <a:gd name="connsiteX0" fmla="*/ 6625 w 828260"/>
              <a:gd name="connsiteY0" fmla="*/ 6480314 h 6480314"/>
              <a:gd name="connsiteX1" fmla="*/ 0 w 828260"/>
              <a:gd name="connsiteY1" fmla="*/ 0 h 6480314"/>
              <a:gd name="connsiteX2" fmla="*/ 828260 w 828260"/>
              <a:gd name="connsiteY2" fmla="*/ 26505 h 6480314"/>
              <a:gd name="connsiteX3" fmla="*/ 622851 w 828260"/>
              <a:gd name="connsiteY3" fmla="*/ 6480314 h 6480314"/>
              <a:gd name="connsiteX4" fmla="*/ 6625 w 828260"/>
              <a:gd name="connsiteY4" fmla="*/ 6480314 h 6480314"/>
              <a:gd name="connsiteX0" fmla="*/ 6625 w 1225825"/>
              <a:gd name="connsiteY0" fmla="*/ 6480314 h 6480314"/>
              <a:gd name="connsiteX1" fmla="*/ 0 w 1225825"/>
              <a:gd name="connsiteY1" fmla="*/ 0 h 6480314"/>
              <a:gd name="connsiteX2" fmla="*/ 1225825 w 1225825"/>
              <a:gd name="connsiteY2" fmla="*/ 26505 h 6480314"/>
              <a:gd name="connsiteX3" fmla="*/ 622851 w 1225825"/>
              <a:gd name="connsiteY3" fmla="*/ 6480314 h 6480314"/>
              <a:gd name="connsiteX4" fmla="*/ 6625 w 1225825"/>
              <a:gd name="connsiteY4" fmla="*/ 6480314 h 6480314"/>
              <a:gd name="connsiteX0" fmla="*/ 6625 w 1222650"/>
              <a:gd name="connsiteY0" fmla="*/ 6480314 h 6480314"/>
              <a:gd name="connsiteX1" fmla="*/ 0 w 1222650"/>
              <a:gd name="connsiteY1" fmla="*/ 0 h 6480314"/>
              <a:gd name="connsiteX2" fmla="*/ 1222650 w 1222650"/>
              <a:gd name="connsiteY2" fmla="*/ 1105 h 6480314"/>
              <a:gd name="connsiteX3" fmla="*/ 622851 w 1222650"/>
              <a:gd name="connsiteY3" fmla="*/ 6480314 h 6480314"/>
              <a:gd name="connsiteX4" fmla="*/ 6625 w 1222650"/>
              <a:gd name="connsiteY4" fmla="*/ 6480314 h 6480314"/>
              <a:gd name="connsiteX0" fmla="*/ 6625 w 1225825"/>
              <a:gd name="connsiteY0" fmla="*/ 6480314 h 6480314"/>
              <a:gd name="connsiteX1" fmla="*/ 0 w 1225825"/>
              <a:gd name="connsiteY1" fmla="*/ 0 h 6480314"/>
              <a:gd name="connsiteX2" fmla="*/ 1225825 w 1225825"/>
              <a:gd name="connsiteY2" fmla="*/ 4280 h 6480314"/>
              <a:gd name="connsiteX3" fmla="*/ 622851 w 1225825"/>
              <a:gd name="connsiteY3" fmla="*/ 6480314 h 6480314"/>
              <a:gd name="connsiteX4" fmla="*/ 6625 w 1225825"/>
              <a:gd name="connsiteY4" fmla="*/ 6480314 h 6480314"/>
              <a:gd name="connsiteX0" fmla="*/ 6625 w 1225825"/>
              <a:gd name="connsiteY0" fmla="*/ 6480314 h 6480314"/>
              <a:gd name="connsiteX1" fmla="*/ 0 w 1225825"/>
              <a:gd name="connsiteY1" fmla="*/ 0 h 6480314"/>
              <a:gd name="connsiteX2" fmla="*/ 1225825 w 1225825"/>
              <a:gd name="connsiteY2" fmla="*/ 4280 h 6480314"/>
              <a:gd name="connsiteX3" fmla="*/ 429176 w 1225825"/>
              <a:gd name="connsiteY3" fmla="*/ 6410464 h 6480314"/>
              <a:gd name="connsiteX4" fmla="*/ 6625 w 1225825"/>
              <a:gd name="connsiteY4" fmla="*/ 6480314 h 6480314"/>
              <a:gd name="connsiteX0" fmla="*/ 6625 w 1225825"/>
              <a:gd name="connsiteY0" fmla="*/ 6480314 h 6480314"/>
              <a:gd name="connsiteX1" fmla="*/ 0 w 1225825"/>
              <a:gd name="connsiteY1" fmla="*/ 0 h 6480314"/>
              <a:gd name="connsiteX2" fmla="*/ 1225825 w 1225825"/>
              <a:gd name="connsiteY2" fmla="*/ 4280 h 6480314"/>
              <a:gd name="connsiteX3" fmla="*/ 213276 w 1225825"/>
              <a:gd name="connsiteY3" fmla="*/ 6426339 h 6480314"/>
              <a:gd name="connsiteX4" fmla="*/ 6625 w 1225825"/>
              <a:gd name="connsiteY4" fmla="*/ 6480314 h 6480314"/>
              <a:gd name="connsiteX0" fmla="*/ 6625 w 1225825"/>
              <a:gd name="connsiteY0" fmla="*/ 6480314 h 6480314"/>
              <a:gd name="connsiteX1" fmla="*/ 0 w 1225825"/>
              <a:gd name="connsiteY1" fmla="*/ 0 h 6480314"/>
              <a:gd name="connsiteX2" fmla="*/ 1225825 w 1225825"/>
              <a:gd name="connsiteY2" fmla="*/ 4280 h 6480314"/>
              <a:gd name="connsiteX3" fmla="*/ 127551 w 1225825"/>
              <a:gd name="connsiteY3" fmla="*/ 6280289 h 6480314"/>
              <a:gd name="connsiteX4" fmla="*/ 6625 w 1225825"/>
              <a:gd name="connsiteY4" fmla="*/ 6480314 h 6480314"/>
              <a:gd name="connsiteX0" fmla="*/ 6625 w 1225825"/>
              <a:gd name="connsiteY0" fmla="*/ 6480314 h 6480314"/>
              <a:gd name="connsiteX1" fmla="*/ 0 w 1225825"/>
              <a:gd name="connsiteY1" fmla="*/ 0 h 6480314"/>
              <a:gd name="connsiteX2" fmla="*/ 1225825 w 1225825"/>
              <a:gd name="connsiteY2" fmla="*/ 4280 h 6480314"/>
              <a:gd name="connsiteX3" fmla="*/ 102151 w 1225825"/>
              <a:gd name="connsiteY3" fmla="*/ 6451739 h 6480314"/>
              <a:gd name="connsiteX4" fmla="*/ 6625 w 1225825"/>
              <a:gd name="connsiteY4" fmla="*/ 6480314 h 6480314"/>
              <a:gd name="connsiteX0" fmla="*/ 3450 w 1225825"/>
              <a:gd name="connsiteY0" fmla="*/ 6448564 h 6451739"/>
              <a:gd name="connsiteX1" fmla="*/ 0 w 1225825"/>
              <a:gd name="connsiteY1" fmla="*/ 0 h 6451739"/>
              <a:gd name="connsiteX2" fmla="*/ 1225825 w 1225825"/>
              <a:gd name="connsiteY2" fmla="*/ 4280 h 6451739"/>
              <a:gd name="connsiteX3" fmla="*/ 102151 w 1225825"/>
              <a:gd name="connsiteY3" fmla="*/ 6451739 h 6451739"/>
              <a:gd name="connsiteX4" fmla="*/ 3450 w 1225825"/>
              <a:gd name="connsiteY4" fmla="*/ 6448564 h 6451739"/>
              <a:gd name="connsiteX0" fmla="*/ 670 w 1226220"/>
              <a:gd name="connsiteY0" fmla="*/ 6486664 h 6486664"/>
              <a:gd name="connsiteX1" fmla="*/ 395 w 1226220"/>
              <a:gd name="connsiteY1" fmla="*/ 0 h 6486664"/>
              <a:gd name="connsiteX2" fmla="*/ 1226220 w 1226220"/>
              <a:gd name="connsiteY2" fmla="*/ 4280 h 6486664"/>
              <a:gd name="connsiteX3" fmla="*/ 102546 w 1226220"/>
              <a:gd name="connsiteY3" fmla="*/ 6451739 h 6486664"/>
              <a:gd name="connsiteX4" fmla="*/ 670 w 1226220"/>
              <a:gd name="connsiteY4" fmla="*/ 6486664 h 6486664"/>
              <a:gd name="connsiteX0" fmla="*/ 670 w 1226220"/>
              <a:gd name="connsiteY0" fmla="*/ 6448564 h 6451739"/>
              <a:gd name="connsiteX1" fmla="*/ 395 w 1226220"/>
              <a:gd name="connsiteY1" fmla="*/ 0 h 6451739"/>
              <a:gd name="connsiteX2" fmla="*/ 1226220 w 1226220"/>
              <a:gd name="connsiteY2" fmla="*/ 4280 h 6451739"/>
              <a:gd name="connsiteX3" fmla="*/ 102546 w 1226220"/>
              <a:gd name="connsiteY3" fmla="*/ 6451739 h 6451739"/>
              <a:gd name="connsiteX4" fmla="*/ 670 w 1226220"/>
              <a:gd name="connsiteY4" fmla="*/ 6448564 h 6451739"/>
              <a:gd name="connsiteX0" fmla="*/ 670 w 1226220"/>
              <a:gd name="connsiteY0" fmla="*/ 6458089 h 6458089"/>
              <a:gd name="connsiteX1" fmla="*/ 395 w 1226220"/>
              <a:gd name="connsiteY1" fmla="*/ 0 h 6458089"/>
              <a:gd name="connsiteX2" fmla="*/ 1226220 w 1226220"/>
              <a:gd name="connsiteY2" fmla="*/ 4280 h 6458089"/>
              <a:gd name="connsiteX3" fmla="*/ 102546 w 1226220"/>
              <a:gd name="connsiteY3" fmla="*/ 6451739 h 6458089"/>
              <a:gd name="connsiteX4" fmla="*/ 670 w 1226220"/>
              <a:gd name="connsiteY4" fmla="*/ 6458089 h 6458089"/>
              <a:gd name="connsiteX0" fmla="*/ 670 w 1229395"/>
              <a:gd name="connsiteY0" fmla="*/ 6458089 h 6458089"/>
              <a:gd name="connsiteX1" fmla="*/ 395 w 1229395"/>
              <a:gd name="connsiteY1" fmla="*/ 0 h 6458089"/>
              <a:gd name="connsiteX2" fmla="*/ 1229395 w 1229395"/>
              <a:gd name="connsiteY2" fmla="*/ 1105 h 6458089"/>
              <a:gd name="connsiteX3" fmla="*/ 102546 w 1229395"/>
              <a:gd name="connsiteY3" fmla="*/ 6451739 h 6458089"/>
              <a:gd name="connsiteX4" fmla="*/ 670 w 1229395"/>
              <a:gd name="connsiteY4" fmla="*/ 6458089 h 6458089"/>
              <a:gd name="connsiteX0" fmla="*/ 670 w 1229395"/>
              <a:gd name="connsiteY0" fmla="*/ 6458089 h 6458089"/>
              <a:gd name="connsiteX1" fmla="*/ 395 w 1229395"/>
              <a:gd name="connsiteY1" fmla="*/ 0 h 6458089"/>
              <a:gd name="connsiteX2" fmla="*/ 1229395 w 1229395"/>
              <a:gd name="connsiteY2" fmla="*/ 1105 h 6458089"/>
              <a:gd name="connsiteX3" fmla="*/ 102546 w 1229395"/>
              <a:gd name="connsiteY3" fmla="*/ 6458089 h 6458089"/>
              <a:gd name="connsiteX4" fmla="*/ 670 w 1229395"/>
              <a:gd name="connsiteY4" fmla="*/ 6458089 h 6458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9395" h="6458089">
                <a:moveTo>
                  <a:pt x="670" y="6458089"/>
                </a:moveTo>
                <a:cubicBezTo>
                  <a:pt x="-1538" y="4297984"/>
                  <a:pt x="2603" y="2160105"/>
                  <a:pt x="395" y="0"/>
                </a:cubicBezTo>
                <a:lnTo>
                  <a:pt x="1229395" y="1105"/>
                </a:lnTo>
                <a:lnTo>
                  <a:pt x="102546" y="6458089"/>
                </a:lnTo>
                <a:lnTo>
                  <a:pt x="670" y="6458089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2">
            <a:extLst>
              <a:ext uri="{FF2B5EF4-FFF2-40B4-BE49-F238E27FC236}">
                <a16:creationId xmlns:a16="http://schemas.microsoft.com/office/drawing/2014/main" id="{313A0C06-1ED3-4547-A592-09F4E8556DF1}"/>
              </a:ext>
            </a:extLst>
          </p:cNvPr>
          <p:cNvSpPr/>
          <p:nvPr userDrawn="1"/>
        </p:nvSpPr>
        <p:spPr>
          <a:xfrm rot="10800000">
            <a:off x="4596135" y="-6351"/>
            <a:ext cx="1229395" cy="6458089"/>
          </a:xfrm>
          <a:custGeom>
            <a:avLst/>
            <a:gdLst>
              <a:gd name="connsiteX0" fmla="*/ 0 w 821635"/>
              <a:gd name="connsiteY0" fmla="*/ 6453809 h 6453809"/>
              <a:gd name="connsiteX1" fmla="*/ 205409 w 821635"/>
              <a:gd name="connsiteY1" fmla="*/ 0 h 6453809"/>
              <a:gd name="connsiteX2" fmla="*/ 821635 w 821635"/>
              <a:gd name="connsiteY2" fmla="*/ 0 h 6453809"/>
              <a:gd name="connsiteX3" fmla="*/ 616226 w 821635"/>
              <a:gd name="connsiteY3" fmla="*/ 6453809 h 6453809"/>
              <a:gd name="connsiteX4" fmla="*/ 0 w 821635"/>
              <a:gd name="connsiteY4" fmla="*/ 6453809 h 6453809"/>
              <a:gd name="connsiteX0" fmla="*/ 6625 w 828260"/>
              <a:gd name="connsiteY0" fmla="*/ 6480314 h 6480314"/>
              <a:gd name="connsiteX1" fmla="*/ 0 w 828260"/>
              <a:gd name="connsiteY1" fmla="*/ 0 h 6480314"/>
              <a:gd name="connsiteX2" fmla="*/ 828260 w 828260"/>
              <a:gd name="connsiteY2" fmla="*/ 26505 h 6480314"/>
              <a:gd name="connsiteX3" fmla="*/ 622851 w 828260"/>
              <a:gd name="connsiteY3" fmla="*/ 6480314 h 6480314"/>
              <a:gd name="connsiteX4" fmla="*/ 6625 w 828260"/>
              <a:gd name="connsiteY4" fmla="*/ 6480314 h 6480314"/>
              <a:gd name="connsiteX0" fmla="*/ 6625 w 1225825"/>
              <a:gd name="connsiteY0" fmla="*/ 6480314 h 6480314"/>
              <a:gd name="connsiteX1" fmla="*/ 0 w 1225825"/>
              <a:gd name="connsiteY1" fmla="*/ 0 h 6480314"/>
              <a:gd name="connsiteX2" fmla="*/ 1225825 w 1225825"/>
              <a:gd name="connsiteY2" fmla="*/ 26505 h 6480314"/>
              <a:gd name="connsiteX3" fmla="*/ 622851 w 1225825"/>
              <a:gd name="connsiteY3" fmla="*/ 6480314 h 6480314"/>
              <a:gd name="connsiteX4" fmla="*/ 6625 w 1225825"/>
              <a:gd name="connsiteY4" fmla="*/ 6480314 h 6480314"/>
              <a:gd name="connsiteX0" fmla="*/ 6625 w 1222650"/>
              <a:gd name="connsiteY0" fmla="*/ 6480314 h 6480314"/>
              <a:gd name="connsiteX1" fmla="*/ 0 w 1222650"/>
              <a:gd name="connsiteY1" fmla="*/ 0 h 6480314"/>
              <a:gd name="connsiteX2" fmla="*/ 1222650 w 1222650"/>
              <a:gd name="connsiteY2" fmla="*/ 1105 h 6480314"/>
              <a:gd name="connsiteX3" fmla="*/ 622851 w 1222650"/>
              <a:gd name="connsiteY3" fmla="*/ 6480314 h 6480314"/>
              <a:gd name="connsiteX4" fmla="*/ 6625 w 1222650"/>
              <a:gd name="connsiteY4" fmla="*/ 6480314 h 6480314"/>
              <a:gd name="connsiteX0" fmla="*/ 6625 w 1225825"/>
              <a:gd name="connsiteY0" fmla="*/ 6480314 h 6480314"/>
              <a:gd name="connsiteX1" fmla="*/ 0 w 1225825"/>
              <a:gd name="connsiteY1" fmla="*/ 0 h 6480314"/>
              <a:gd name="connsiteX2" fmla="*/ 1225825 w 1225825"/>
              <a:gd name="connsiteY2" fmla="*/ 4280 h 6480314"/>
              <a:gd name="connsiteX3" fmla="*/ 622851 w 1225825"/>
              <a:gd name="connsiteY3" fmla="*/ 6480314 h 6480314"/>
              <a:gd name="connsiteX4" fmla="*/ 6625 w 1225825"/>
              <a:gd name="connsiteY4" fmla="*/ 6480314 h 6480314"/>
              <a:gd name="connsiteX0" fmla="*/ 6625 w 1225825"/>
              <a:gd name="connsiteY0" fmla="*/ 6480314 h 6480314"/>
              <a:gd name="connsiteX1" fmla="*/ 0 w 1225825"/>
              <a:gd name="connsiteY1" fmla="*/ 0 h 6480314"/>
              <a:gd name="connsiteX2" fmla="*/ 1225825 w 1225825"/>
              <a:gd name="connsiteY2" fmla="*/ 4280 h 6480314"/>
              <a:gd name="connsiteX3" fmla="*/ 429176 w 1225825"/>
              <a:gd name="connsiteY3" fmla="*/ 6410464 h 6480314"/>
              <a:gd name="connsiteX4" fmla="*/ 6625 w 1225825"/>
              <a:gd name="connsiteY4" fmla="*/ 6480314 h 6480314"/>
              <a:gd name="connsiteX0" fmla="*/ 6625 w 1225825"/>
              <a:gd name="connsiteY0" fmla="*/ 6480314 h 6480314"/>
              <a:gd name="connsiteX1" fmla="*/ 0 w 1225825"/>
              <a:gd name="connsiteY1" fmla="*/ 0 h 6480314"/>
              <a:gd name="connsiteX2" fmla="*/ 1225825 w 1225825"/>
              <a:gd name="connsiteY2" fmla="*/ 4280 h 6480314"/>
              <a:gd name="connsiteX3" fmla="*/ 213276 w 1225825"/>
              <a:gd name="connsiteY3" fmla="*/ 6426339 h 6480314"/>
              <a:gd name="connsiteX4" fmla="*/ 6625 w 1225825"/>
              <a:gd name="connsiteY4" fmla="*/ 6480314 h 6480314"/>
              <a:gd name="connsiteX0" fmla="*/ 6625 w 1225825"/>
              <a:gd name="connsiteY0" fmla="*/ 6480314 h 6480314"/>
              <a:gd name="connsiteX1" fmla="*/ 0 w 1225825"/>
              <a:gd name="connsiteY1" fmla="*/ 0 h 6480314"/>
              <a:gd name="connsiteX2" fmla="*/ 1225825 w 1225825"/>
              <a:gd name="connsiteY2" fmla="*/ 4280 h 6480314"/>
              <a:gd name="connsiteX3" fmla="*/ 127551 w 1225825"/>
              <a:gd name="connsiteY3" fmla="*/ 6280289 h 6480314"/>
              <a:gd name="connsiteX4" fmla="*/ 6625 w 1225825"/>
              <a:gd name="connsiteY4" fmla="*/ 6480314 h 6480314"/>
              <a:gd name="connsiteX0" fmla="*/ 6625 w 1225825"/>
              <a:gd name="connsiteY0" fmla="*/ 6480314 h 6480314"/>
              <a:gd name="connsiteX1" fmla="*/ 0 w 1225825"/>
              <a:gd name="connsiteY1" fmla="*/ 0 h 6480314"/>
              <a:gd name="connsiteX2" fmla="*/ 1225825 w 1225825"/>
              <a:gd name="connsiteY2" fmla="*/ 4280 h 6480314"/>
              <a:gd name="connsiteX3" fmla="*/ 102151 w 1225825"/>
              <a:gd name="connsiteY3" fmla="*/ 6451739 h 6480314"/>
              <a:gd name="connsiteX4" fmla="*/ 6625 w 1225825"/>
              <a:gd name="connsiteY4" fmla="*/ 6480314 h 6480314"/>
              <a:gd name="connsiteX0" fmla="*/ 3450 w 1225825"/>
              <a:gd name="connsiteY0" fmla="*/ 6448564 h 6451739"/>
              <a:gd name="connsiteX1" fmla="*/ 0 w 1225825"/>
              <a:gd name="connsiteY1" fmla="*/ 0 h 6451739"/>
              <a:gd name="connsiteX2" fmla="*/ 1225825 w 1225825"/>
              <a:gd name="connsiteY2" fmla="*/ 4280 h 6451739"/>
              <a:gd name="connsiteX3" fmla="*/ 102151 w 1225825"/>
              <a:gd name="connsiteY3" fmla="*/ 6451739 h 6451739"/>
              <a:gd name="connsiteX4" fmla="*/ 3450 w 1225825"/>
              <a:gd name="connsiteY4" fmla="*/ 6448564 h 6451739"/>
              <a:gd name="connsiteX0" fmla="*/ 670 w 1226220"/>
              <a:gd name="connsiteY0" fmla="*/ 6486664 h 6486664"/>
              <a:gd name="connsiteX1" fmla="*/ 395 w 1226220"/>
              <a:gd name="connsiteY1" fmla="*/ 0 h 6486664"/>
              <a:gd name="connsiteX2" fmla="*/ 1226220 w 1226220"/>
              <a:gd name="connsiteY2" fmla="*/ 4280 h 6486664"/>
              <a:gd name="connsiteX3" fmla="*/ 102546 w 1226220"/>
              <a:gd name="connsiteY3" fmla="*/ 6451739 h 6486664"/>
              <a:gd name="connsiteX4" fmla="*/ 670 w 1226220"/>
              <a:gd name="connsiteY4" fmla="*/ 6486664 h 6486664"/>
              <a:gd name="connsiteX0" fmla="*/ 670 w 1226220"/>
              <a:gd name="connsiteY0" fmla="*/ 6448564 h 6451739"/>
              <a:gd name="connsiteX1" fmla="*/ 395 w 1226220"/>
              <a:gd name="connsiteY1" fmla="*/ 0 h 6451739"/>
              <a:gd name="connsiteX2" fmla="*/ 1226220 w 1226220"/>
              <a:gd name="connsiteY2" fmla="*/ 4280 h 6451739"/>
              <a:gd name="connsiteX3" fmla="*/ 102546 w 1226220"/>
              <a:gd name="connsiteY3" fmla="*/ 6451739 h 6451739"/>
              <a:gd name="connsiteX4" fmla="*/ 670 w 1226220"/>
              <a:gd name="connsiteY4" fmla="*/ 6448564 h 6451739"/>
              <a:gd name="connsiteX0" fmla="*/ 670 w 1226220"/>
              <a:gd name="connsiteY0" fmla="*/ 6458089 h 6458089"/>
              <a:gd name="connsiteX1" fmla="*/ 395 w 1226220"/>
              <a:gd name="connsiteY1" fmla="*/ 0 h 6458089"/>
              <a:gd name="connsiteX2" fmla="*/ 1226220 w 1226220"/>
              <a:gd name="connsiteY2" fmla="*/ 4280 h 6458089"/>
              <a:gd name="connsiteX3" fmla="*/ 102546 w 1226220"/>
              <a:gd name="connsiteY3" fmla="*/ 6451739 h 6458089"/>
              <a:gd name="connsiteX4" fmla="*/ 670 w 1226220"/>
              <a:gd name="connsiteY4" fmla="*/ 6458089 h 6458089"/>
              <a:gd name="connsiteX0" fmla="*/ 670 w 1229395"/>
              <a:gd name="connsiteY0" fmla="*/ 6458089 h 6458089"/>
              <a:gd name="connsiteX1" fmla="*/ 395 w 1229395"/>
              <a:gd name="connsiteY1" fmla="*/ 0 h 6458089"/>
              <a:gd name="connsiteX2" fmla="*/ 1229395 w 1229395"/>
              <a:gd name="connsiteY2" fmla="*/ 1105 h 6458089"/>
              <a:gd name="connsiteX3" fmla="*/ 102546 w 1229395"/>
              <a:gd name="connsiteY3" fmla="*/ 6451739 h 6458089"/>
              <a:gd name="connsiteX4" fmla="*/ 670 w 1229395"/>
              <a:gd name="connsiteY4" fmla="*/ 6458089 h 6458089"/>
              <a:gd name="connsiteX0" fmla="*/ 670 w 1229395"/>
              <a:gd name="connsiteY0" fmla="*/ 6458089 h 6458089"/>
              <a:gd name="connsiteX1" fmla="*/ 395 w 1229395"/>
              <a:gd name="connsiteY1" fmla="*/ 0 h 6458089"/>
              <a:gd name="connsiteX2" fmla="*/ 1229395 w 1229395"/>
              <a:gd name="connsiteY2" fmla="*/ 1105 h 6458089"/>
              <a:gd name="connsiteX3" fmla="*/ 102546 w 1229395"/>
              <a:gd name="connsiteY3" fmla="*/ 6458089 h 6458089"/>
              <a:gd name="connsiteX4" fmla="*/ 670 w 1229395"/>
              <a:gd name="connsiteY4" fmla="*/ 6458089 h 6458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9395" h="6458089">
                <a:moveTo>
                  <a:pt x="670" y="6458089"/>
                </a:moveTo>
                <a:cubicBezTo>
                  <a:pt x="-1538" y="4297984"/>
                  <a:pt x="2603" y="2160105"/>
                  <a:pt x="395" y="0"/>
                </a:cubicBezTo>
                <a:lnTo>
                  <a:pt x="1229395" y="1105"/>
                </a:lnTo>
                <a:lnTo>
                  <a:pt x="102546" y="6458089"/>
                </a:lnTo>
                <a:lnTo>
                  <a:pt x="670" y="6458089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Прямая соединительная линия 11">
            <a:extLst>
              <a:ext uri="{FF2B5EF4-FFF2-40B4-BE49-F238E27FC236}">
                <a16:creationId xmlns:a16="http://schemas.microsoft.com/office/drawing/2014/main" id="{5FE93527-6215-1D41-9C49-062D9E44557E}"/>
              </a:ext>
            </a:extLst>
          </p:cNvPr>
          <p:cNvCxnSpPr>
            <a:cxnSpLocks/>
          </p:cNvCxnSpPr>
          <p:nvPr userDrawn="1"/>
        </p:nvCxnSpPr>
        <p:spPr>
          <a:xfrm>
            <a:off x="0" y="6534150"/>
            <a:ext cx="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910BE9-EBA3-F543-B907-10D93733F95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9B175F22-A027-1E47-B2D6-C48D8119C8F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3240" y="0"/>
            <a:ext cx="5615898" cy="6442797"/>
          </a:xfrm>
          <a:prstGeom prst="flowChartInputOutput">
            <a:avLst/>
          </a:prstGeom>
        </p:spPr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C34EEDD-9BBB-DA41-90DD-C869565A8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508" y="2686295"/>
            <a:ext cx="5562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1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>
            <a:extLst>
              <a:ext uri="{FF2B5EF4-FFF2-40B4-BE49-F238E27FC236}">
                <a16:creationId xmlns:a16="http://schemas.microsoft.com/office/drawing/2014/main" id="{881C5414-B2DF-FD4E-9977-9A2760F8B9E0}"/>
              </a:ext>
            </a:extLst>
          </p:cNvPr>
          <p:cNvSpPr/>
          <p:nvPr/>
        </p:nvSpPr>
        <p:spPr>
          <a:xfrm>
            <a:off x="4778476" y="819148"/>
            <a:ext cx="7413523" cy="4976967"/>
          </a:xfrm>
          <a:prstGeom prst="rect">
            <a:avLst/>
          </a:prstGeom>
          <a:solidFill>
            <a:srgbClr val="832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3891" y="1316968"/>
            <a:ext cx="6480896" cy="1131264"/>
          </a:xfrm>
        </p:spPr>
        <p:txBody>
          <a:bodyPr/>
          <a:lstStyle>
            <a:lvl1pPr>
              <a:defRPr b="1" i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ea typeface="Roboto Medium" panose="02000000000000000000" pitchFamily="2" charset="0"/>
                <a:cs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763924" cy="6356350"/>
          </a:xfrm>
        </p:spPr>
        <p:txBody>
          <a:bodyPr rtlCol="0">
            <a:normAutofit/>
          </a:bodyPr>
          <a:lstStyle/>
          <a:p>
            <a:pPr lvl="0"/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153890" y="2580967"/>
            <a:ext cx="6480897" cy="2595717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Lato" panose="020F05020202040302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DDEAAB-7B3D-2846-9790-EF52DF9C4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2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3397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ADF73F26-9A5F-FC4C-BEE6-C035254C4D51}"/>
              </a:ext>
            </a:extLst>
          </p:cNvPr>
          <p:cNvSpPr/>
          <p:nvPr userDrawn="1"/>
        </p:nvSpPr>
        <p:spPr>
          <a:xfrm>
            <a:off x="628226" y="6484103"/>
            <a:ext cx="3185744" cy="212676"/>
          </a:xfrm>
          <a:prstGeom prst="roundRect">
            <a:avLst>
              <a:gd name="adj" fmla="val 438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" name="Прямая соединительная линия 11">
            <a:extLst>
              <a:ext uri="{FF2B5EF4-FFF2-40B4-BE49-F238E27FC236}">
                <a16:creationId xmlns:a16="http://schemas.microsoft.com/office/drawing/2014/main" id="{217EE22F-F216-0244-8683-BA8ADED36B9E}"/>
              </a:ext>
            </a:extLst>
          </p:cNvPr>
          <p:cNvCxnSpPr>
            <a:cxnSpLocks/>
          </p:cNvCxnSpPr>
          <p:nvPr userDrawn="1"/>
        </p:nvCxnSpPr>
        <p:spPr>
          <a:xfrm>
            <a:off x="0" y="6580451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6A3E93A-919F-F242-BB11-6E5395B516EA}"/>
              </a:ext>
            </a:extLst>
          </p:cNvPr>
          <p:cNvSpPr/>
          <p:nvPr userDrawn="1"/>
        </p:nvSpPr>
        <p:spPr>
          <a:xfrm>
            <a:off x="10637134" y="6470465"/>
            <a:ext cx="756421" cy="260177"/>
          </a:xfrm>
          <a:prstGeom prst="roundRect">
            <a:avLst>
              <a:gd name="adj" fmla="val 438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6944513-604B-2345-804B-3ECB570821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5B55BF0-030A-AE4D-8DF2-D35C919D35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AC896-DAC9-7247-BC8F-FF5AC94E1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 i="0" dirty="0">
                <a:solidFill>
                  <a:srgbClr val="83233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DADA49-B952-6D42-8EF0-3E3C33CB4327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513174"/>
            <a:ext cx="2824372" cy="1582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E854045-FD1E-9645-A186-E5908E861597}"/>
              </a:ext>
            </a:extLst>
          </p:cNvPr>
          <p:cNvSpPr/>
          <p:nvPr userDrawn="1"/>
        </p:nvSpPr>
        <p:spPr>
          <a:xfrm>
            <a:off x="10328961" y="1"/>
            <a:ext cx="1860468" cy="780222"/>
          </a:xfrm>
          <a:custGeom>
            <a:avLst/>
            <a:gdLst>
              <a:gd name="connsiteX0" fmla="*/ 0 w 1860468"/>
              <a:gd name="connsiteY0" fmla="*/ 0 h 997527"/>
              <a:gd name="connsiteX1" fmla="*/ 1860468 w 1860468"/>
              <a:gd name="connsiteY1" fmla="*/ 0 h 997527"/>
              <a:gd name="connsiteX2" fmla="*/ 1860468 w 1860468"/>
              <a:gd name="connsiteY2" fmla="*/ 997527 h 997527"/>
              <a:gd name="connsiteX3" fmla="*/ 0 w 1860468"/>
              <a:gd name="connsiteY3" fmla="*/ 997527 h 997527"/>
              <a:gd name="connsiteX4" fmla="*/ 0 w 1860468"/>
              <a:gd name="connsiteY4" fmla="*/ 0 h 997527"/>
              <a:gd name="connsiteX0" fmla="*/ 0 w 1860468"/>
              <a:gd name="connsiteY0" fmla="*/ 0 h 997527"/>
              <a:gd name="connsiteX1" fmla="*/ 1860468 w 1860468"/>
              <a:gd name="connsiteY1" fmla="*/ 0 h 997527"/>
              <a:gd name="connsiteX2" fmla="*/ 1860468 w 1860468"/>
              <a:gd name="connsiteY2" fmla="*/ 997527 h 997527"/>
              <a:gd name="connsiteX3" fmla="*/ 521805 w 1860468"/>
              <a:gd name="connsiteY3" fmla="*/ 997527 h 997527"/>
              <a:gd name="connsiteX4" fmla="*/ 0 w 1860468"/>
              <a:gd name="connsiteY4" fmla="*/ 0 h 99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0468" h="997527">
                <a:moveTo>
                  <a:pt x="0" y="0"/>
                </a:moveTo>
                <a:lnTo>
                  <a:pt x="1860468" y="0"/>
                </a:lnTo>
                <a:lnTo>
                  <a:pt x="1860468" y="997527"/>
                </a:lnTo>
                <a:lnTo>
                  <a:pt x="521805" y="99752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C8C8EA1-A6DC-294A-9773-FDB5CD1DECF7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2685" y="161365"/>
            <a:ext cx="1344353" cy="4541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1" r:id="rId2"/>
    <p:sldLayoutId id="2147483686" r:id="rId3"/>
    <p:sldLayoutId id="2147483684" r:id="rId4"/>
    <p:sldLayoutId id="2147483685" r:id="rId5"/>
    <p:sldLayoutId id="2147483683" r:id="rId6"/>
    <p:sldLayoutId id="2147483691" r:id="rId7"/>
    <p:sldLayoutId id="2147483679" r:id="rId8"/>
    <p:sldLayoutId id="2147483680" r:id="rId9"/>
    <p:sldLayoutId id="2147483697" r:id="rId10"/>
    <p:sldLayoutId id="2147483694" r:id="rId11"/>
    <p:sldLayoutId id="2147483682" r:id="rId12"/>
    <p:sldLayoutId id="2147483692" r:id="rId13"/>
    <p:sldLayoutId id="2147483689" r:id="rId14"/>
    <p:sldLayoutId id="2147483695" r:id="rId15"/>
    <p:sldLayoutId id="2147483687" r:id="rId16"/>
    <p:sldLayoutId id="2147483688" r:id="rId17"/>
    <p:sldLayoutId id="2147483690" r:id="rId18"/>
    <p:sldLayoutId id="2147483693" r:id="rId19"/>
    <p:sldLayoutId id="2147483702" r:id="rId20"/>
    <p:sldLayoutId id="2147483699" r:id="rId21"/>
    <p:sldLayoutId id="2147483700" r:id="rId22"/>
    <p:sldLayoutId id="2147483701" r:id="rId23"/>
    <p:sldLayoutId id="2147483703" r:id="rId24"/>
    <p:sldLayoutId id="2147483704" r:id="rId25"/>
    <p:sldLayoutId id="2147483696" r:id="rId2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0"/>
          <a:ea typeface="Roboto" panose="02000000000000000000" pitchFamily="2" charset="0"/>
          <a:cs typeface="Lato" panose="020F0502020204030203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595959"/>
          </a:solidFill>
          <a:latin typeface="Lato" panose="020F0502020204030203" pitchFamily="34" charset="0"/>
          <a:ea typeface="+mn-ea"/>
          <a:cs typeface="Lato" panose="020F0502020204030203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Lato" panose="020F0502020204030203" pitchFamily="34" charset="0"/>
          <a:ea typeface="+mn-ea"/>
          <a:cs typeface="Lato" panose="020F0502020204030203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Lato" panose="020F0502020204030203" pitchFamily="34" charset="0"/>
          <a:ea typeface="+mn-ea"/>
          <a:cs typeface="Lato" panose="020F0502020204030203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Lato" panose="020F0502020204030203" pitchFamily="34" charset="0"/>
          <a:ea typeface="+mn-ea"/>
          <a:cs typeface="Lato" panose="020F0502020204030203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Lato" panose="020F0502020204030203" pitchFamily="34" charset="0"/>
          <a:ea typeface="+mn-ea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>
            <a:extLst>
              <a:ext uri="{FF2B5EF4-FFF2-40B4-BE49-F238E27FC236}">
                <a16:creationId xmlns:a16="http://schemas.microsoft.com/office/drawing/2014/main" id="{E8905F9A-5BBF-4C1F-95C8-B2BD5115AE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8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19C1A7F8-D0B9-4E0F-A45D-BBD31B6A28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DC8DE031-D4E4-4322-9A60-ECA266FA3B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A8F5E-3C78-4A3F-8F5F-48DD25DDC0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964F30-C35E-4381-ACD9-92A93EEA6E73}" type="datetimeFigureOut">
              <a:rPr lang="en-US"/>
              <a:pPr>
                <a:defRPr/>
              </a:pPr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E865A-1FF4-4CED-914C-BD6AD2D784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68EFB-ABFB-46CD-A8A9-C2A4718FAC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85E4EAE-4D37-4ED0-B665-6B99BD7EF2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79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E8BD1-F570-EB45-91D5-8C43FCE47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18" y="1677939"/>
            <a:ext cx="7260949" cy="2817059"/>
          </a:xfrm>
        </p:spPr>
        <p:txBody>
          <a:bodyPr/>
          <a:lstStyle/>
          <a:p>
            <a:r>
              <a:rPr lang="en-US" dirty="0"/>
              <a:t>SPECIAL TOPIC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Cloud Computing </a:t>
            </a:r>
          </a:p>
        </p:txBody>
      </p:sp>
    </p:spTree>
    <p:extLst>
      <p:ext uri="{BB962C8B-B14F-4D97-AF65-F5344CB8AC3E}">
        <p14:creationId xmlns:p14="http://schemas.microsoft.com/office/powerpoint/2010/main" val="2682823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DAFDDDFD-DB8A-4AA6-A111-CFFEEEE55C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79121"/>
            <a:ext cx="12192000" cy="735332"/>
          </a:xfrm>
          <a:pattFill prst="pct50">
            <a:fgClr>
              <a:srgbClr val="FFC000"/>
            </a:fgClr>
            <a:bgClr>
              <a:schemeClr val="bg1"/>
            </a:bgClr>
          </a:pattFill>
        </p:spPr>
        <p:txBody>
          <a:bodyPr/>
          <a:lstStyle/>
          <a:p>
            <a:pPr eaLnBrk="1" hangingPunct="1"/>
            <a:r>
              <a:rPr lang="en-US" sz="4000" dirty="0">
                <a:latin typeface="Amazon Ember Light" panose="020B0403020204020204"/>
              </a:rPr>
              <a:t>   </a:t>
            </a:r>
            <a:br>
              <a:rPr lang="en-US" sz="4000" dirty="0">
                <a:latin typeface="Amazon Ember Light" panose="020B0403020204020204"/>
              </a:rPr>
            </a:br>
            <a:r>
              <a:rPr lang="en-US" sz="4000" dirty="0">
                <a:latin typeface="Amazon Ember Light" panose="020B0403020204020204"/>
              </a:rPr>
              <a:t>   Advantages of cloud computing</a:t>
            </a:r>
            <a:r>
              <a:rPr lang="en-MY" sz="4000" dirty="0">
                <a:solidFill>
                  <a:schemeClr val="bg1"/>
                </a:solidFill>
                <a:latin typeface="+mj-lt"/>
              </a:rPr>
              <a:t/>
            </a:r>
            <a:br>
              <a:rPr lang="en-MY" sz="4000" dirty="0">
                <a:solidFill>
                  <a:schemeClr val="bg1"/>
                </a:solidFill>
                <a:latin typeface="+mj-lt"/>
              </a:rPr>
            </a:br>
            <a:endParaRPr lang="en-US" altLang="en-US" sz="4000" b="1" dirty="0">
              <a:latin typeface="Amazon Ember Light" panose="020B0403020204020204"/>
              <a:cs typeface="Arial" panose="020B0604020202020204" pitchFamily="34" charset="0"/>
            </a:endParaRPr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66FF0BE8-0C18-4E01-AFD5-6E6D3CFEE7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>
            <a:off x="8585200" y="6025560"/>
            <a:ext cx="35356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000000">
                    <a:tint val="75000"/>
                  </a:srgbClr>
                </a:solidFill>
                <a:latin typeface="Amazon Ember Light" panose="020B0403020204020204" pitchFamily="34" charset="0"/>
              </a:rPr>
              <a:t>© 2019 Amazon Web Services, Inc. or its Affiliates. All rights reserved.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EC2FFF2-66C0-4CD6-9011-0C83915D7E58}"/>
              </a:ext>
            </a:extLst>
          </p:cNvPr>
          <p:cNvSpPr txBox="1">
            <a:spLocks/>
          </p:cNvSpPr>
          <p:nvPr/>
        </p:nvSpPr>
        <p:spPr bwMode="auto">
          <a:xfrm>
            <a:off x="419100" y="1481652"/>
            <a:ext cx="9182100" cy="47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3600" dirty="0">
                <a:latin typeface="Amazon Ember Light" panose="020B0403020204020204"/>
              </a:rPr>
              <a:t>2. Massive economies of scale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24640D-1C75-4F9D-8DBB-262DEFC66DAF}"/>
              </a:ext>
            </a:extLst>
          </p:cNvPr>
          <p:cNvSpPr txBox="1"/>
          <p:nvPr/>
        </p:nvSpPr>
        <p:spPr>
          <a:xfrm>
            <a:off x="475772" y="2158301"/>
            <a:ext cx="9570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Because of aggregate usage from all customers, AWS can achieve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higher economies of scale and pass savings on to customers.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B404334-7607-4FCB-A763-79888965E4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659665" y="3315200"/>
            <a:ext cx="3354813" cy="2170188"/>
            <a:chOff x="1852172" y="2891321"/>
            <a:chExt cx="3702948" cy="294662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DFC0B90-A419-4119-9756-6FD0420FC8D9}"/>
                </a:ext>
              </a:extLst>
            </p:cNvPr>
            <p:cNvSpPr/>
            <p:nvPr/>
          </p:nvSpPr>
          <p:spPr>
            <a:xfrm>
              <a:off x="1852172" y="2891321"/>
              <a:ext cx="3702948" cy="2946625"/>
            </a:xfrm>
            <a:prstGeom prst="rect">
              <a:avLst/>
            </a:prstGeom>
            <a:solidFill>
              <a:srgbClr val="5A6B86">
                <a:alpha val="9804"/>
              </a:srgbClr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mazon Ember Light"/>
                  <a:ea typeface="+mn-ea"/>
                  <a:cs typeface="+mn-cs"/>
                </a:rPr>
                <a:t>AWS Cloud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EBAB16F-B051-4C76-9419-BB3C6B2E24CE}"/>
                </a:ext>
              </a:extLst>
            </p:cNvPr>
            <p:cNvSpPr txBox="1"/>
            <p:nvPr/>
          </p:nvSpPr>
          <p:spPr>
            <a:xfrm>
              <a:off x="2245555" y="4133801"/>
              <a:ext cx="29161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mazon Ember" panose="02000000000000000000" pitchFamily="2" charset="0"/>
                  <a:ea typeface="Amazon Ember" panose="02000000000000000000" pitchFamily="2" charset="0"/>
                  <a:cs typeface="+mn-cs"/>
                </a:rPr>
                <a:t>Economies of scale</a:t>
              </a: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8488597F-FB60-428B-866C-98F5BAD43D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852172" y="2891321"/>
              <a:ext cx="548640" cy="548640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CCE9B45-C680-4146-BF7B-29FE24FB1A34}"/>
              </a:ext>
            </a:extLst>
          </p:cNvPr>
          <p:cNvSpPr txBox="1"/>
          <p:nvPr/>
        </p:nvSpPr>
        <p:spPr>
          <a:xfrm>
            <a:off x="5852380" y="4508297"/>
            <a:ext cx="1005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Amazon Ember" panose="02000000000000000000" pitchFamily="2" charset="0"/>
                <a:ea typeface="Amazon Ember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" panose="02000000000000000000" pitchFamily="2" charset="0"/>
                <a:cs typeface="+mn-cs"/>
              </a:rPr>
              <a:t>Savings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azon Ember" panose="02000000000000000000" pitchFamily="2" charset="0"/>
              <a:cs typeface="+mn-cs"/>
            </a:endParaRPr>
          </a:p>
        </p:txBody>
      </p:sp>
      <p:cxnSp>
        <p:nvCxnSpPr>
          <p:cNvPr id="25" name="Straight Arrow Connector 24" descr="Right-pointing arrow showing savings that are passed on to customer from AWS economies of scale.">
            <a:extLst>
              <a:ext uri="{FF2B5EF4-FFF2-40B4-BE49-F238E27FC236}">
                <a16:creationId xmlns:a16="http://schemas.microsoft.com/office/drawing/2014/main" id="{B52172F0-2322-4CE7-ABD1-AD85C676235D}"/>
              </a:ext>
            </a:extLst>
          </p:cNvPr>
          <p:cNvCxnSpPr>
            <a:cxnSpLocks/>
          </p:cNvCxnSpPr>
          <p:nvPr/>
        </p:nvCxnSpPr>
        <p:spPr>
          <a:xfrm>
            <a:off x="5421624" y="4860079"/>
            <a:ext cx="16216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 descr="You pay only for the services you use.">
            <a:extLst>
              <a:ext uri="{FF2B5EF4-FFF2-40B4-BE49-F238E27FC236}">
                <a16:creationId xmlns:a16="http://schemas.microsoft.com/office/drawing/2014/main" id="{BA52C695-9AF3-461C-A721-03DFA3B23866}"/>
              </a:ext>
            </a:extLst>
          </p:cNvPr>
          <p:cNvGrpSpPr/>
          <p:nvPr/>
        </p:nvGrpSpPr>
        <p:grpSpPr>
          <a:xfrm>
            <a:off x="7366525" y="3310876"/>
            <a:ext cx="3819024" cy="2569140"/>
            <a:chOff x="7559031" y="2886997"/>
            <a:chExt cx="4215331" cy="3488311"/>
          </a:xfrm>
        </p:grpSpPr>
        <p:pic>
          <p:nvPicPr>
            <p:cNvPr id="27" name="Picture 26" descr="Outline of a person.">
              <a:extLst>
                <a:ext uri="{FF2B5EF4-FFF2-40B4-BE49-F238E27FC236}">
                  <a16:creationId xmlns:a16="http://schemas.microsoft.com/office/drawing/2014/main" id="{43940D9C-0D8C-4D8E-B5A5-7462472112F1}"/>
                </a:ex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6861" y="3787807"/>
              <a:ext cx="2587501" cy="2587501"/>
            </a:xfrm>
            <a:prstGeom prst="rect">
              <a:avLst/>
            </a:prstGeom>
          </p:spPr>
        </p:pic>
        <p:pic>
          <p:nvPicPr>
            <p:cNvPr id="28" name="Picture 27" descr="Bill showing line items of services used and the total.">
              <a:extLst>
                <a:ext uri="{FF2B5EF4-FFF2-40B4-BE49-F238E27FC236}">
                  <a16:creationId xmlns:a16="http://schemas.microsoft.com/office/drawing/2014/main" id="{0F87EA7F-2EE8-4C53-85C4-5F9548942452}"/>
                </a:ex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900000">
              <a:off x="7559031" y="2886997"/>
              <a:ext cx="2177127" cy="2715471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8698254-E746-4AE1-8D55-98F35E298A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14300">
              <a:off x="7836943" y="4203981"/>
              <a:ext cx="1274174" cy="12741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7072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DAFDDDFD-DB8A-4AA6-A111-CFFEEEE55C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79121"/>
            <a:ext cx="12192000" cy="735332"/>
          </a:xfrm>
          <a:pattFill prst="pct50">
            <a:fgClr>
              <a:srgbClr val="FFC000"/>
            </a:fgClr>
            <a:bgClr>
              <a:schemeClr val="bg1"/>
            </a:bgClr>
          </a:pattFill>
        </p:spPr>
        <p:txBody>
          <a:bodyPr/>
          <a:lstStyle/>
          <a:p>
            <a:pPr eaLnBrk="1" hangingPunct="1"/>
            <a:r>
              <a:rPr lang="en-US" sz="4000" dirty="0">
                <a:latin typeface="Amazon Ember Light" panose="020B0403020204020204"/>
              </a:rPr>
              <a:t>   </a:t>
            </a:r>
            <a:br>
              <a:rPr lang="en-US" sz="4000" dirty="0">
                <a:latin typeface="Amazon Ember Light" panose="020B0403020204020204"/>
              </a:rPr>
            </a:br>
            <a:r>
              <a:rPr lang="en-US" sz="4000" dirty="0">
                <a:latin typeface="Amazon Ember Light" panose="020B0403020204020204"/>
              </a:rPr>
              <a:t>   Advantages of cloud computing</a:t>
            </a:r>
            <a:r>
              <a:rPr lang="en-MY" sz="4000" dirty="0">
                <a:solidFill>
                  <a:schemeClr val="bg1"/>
                </a:solidFill>
                <a:latin typeface="+mj-lt"/>
              </a:rPr>
              <a:t/>
            </a:r>
            <a:br>
              <a:rPr lang="en-MY" sz="4000" dirty="0">
                <a:solidFill>
                  <a:schemeClr val="bg1"/>
                </a:solidFill>
                <a:latin typeface="+mj-lt"/>
              </a:rPr>
            </a:br>
            <a:endParaRPr lang="en-US" altLang="en-US" sz="4000" b="1" dirty="0">
              <a:latin typeface="Amazon Ember Light" panose="020B0403020204020204"/>
              <a:cs typeface="Arial" panose="020B0604020202020204" pitchFamily="34" charset="0"/>
            </a:endParaRPr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66FF0BE8-0C18-4E01-AFD5-6E6D3CFEE7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>
            <a:off x="8585200" y="6025560"/>
            <a:ext cx="35356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000000">
                    <a:tint val="75000"/>
                  </a:srgbClr>
                </a:solidFill>
                <a:latin typeface="Amazon Ember Light" panose="020B0403020204020204" pitchFamily="34" charset="0"/>
              </a:rPr>
              <a:t>© 2019 Amazon Web Services, Inc. or its Affiliates. All rights reserved.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EC2FFF2-66C0-4CD6-9011-0C83915D7E58}"/>
              </a:ext>
            </a:extLst>
          </p:cNvPr>
          <p:cNvSpPr txBox="1">
            <a:spLocks/>
          </p:cNvSpPr>
          <p:nvPr/>
        </p:nvSpPr>
        <p:spPr bwMode="auto">
          <a:xfrm>
            <a:off x="419100" y="1481652"/>
            <a:ext cx="9182100" cy="47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  <a:latin typeface="Amazon Ember Light" panose="020B0403020204020204"/>
              </a:rPr>
              <a:t>3. Stop guessing capacity</a:t>
            </a:r>
            <a:endParaRPr lang="en-US" sz="3600" dirty="0">
              <a:latin typeface="Amazon Ember Light" panose="020B0403020204020204"/>
            </a:endParaRPr>
          </a:p>
        </p:txBody>
      </p:sp>
      <p:grpSp>
        <p:nvGrpSpPr>
          <p:cNvPr id="38" name="Group 37" descr="Illustration of idle servers due to overestimated capacity.">
            <a:extLst>
              <a:ext uri="{FF2B5EF4-FFF2-40B4-BE49-F238E27FC236}">
                <a16:creationId xmlns:a16="http://schemas.microsoft.com/office/drawing/2014/main" id="{D1B39458-130B-4D6C-9E6A-EC76C81CD699}"/>
              </a:ext>
            </a:extLst>
          </p:cNvPr>
          <p:cNvGrpSpPr/>
          <p:nvPr/>
        </p:nvGrpSpPr>
        <p:grpSpPr>
          <a:xfrm>
            <a:off x="531876" y="2789664"/>
            <a:ext cx="3172317" cy="2194560"/>
            <a:chOff x="439946" y="2150199"/>
            <a:chExt cx="3172317" cy="2194560"/>
          </a:xfrm>
        </p:grpSpPr>
        <p:pic>
          <p:nvPicPr>
            <p:cNvPr id="39" name="Picture 38" descr="Cartoon of servers.">
              <a:extLst>
                <a:ext uri="{FF2B5EF4-FFF2-40B4-BE49-F238E27FC236}">
                  <a16:creationId xmlns:a16="http://schemas.microsoft.com/office/drawing/2014/main" id="{D2670208-35FC-484D-A2D7-C53864E88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0370" y="2150199"/>
              <a:ext cx="2781893" cy="2194560"/>
            </a:xfrm>
            <a:prstGeom prst="rect">
              <a:avLst/>
            </a:prstGeom>
          </p:spPr>
        </p:pic>
        <p:pic>
          <p:nvPicPr>
            <p:cNvPr id="40" name="Picture 39" descr="A thermometer showing a cold temperature.">
              <a:extLst>
                <a:ext uri="{FF2B5EF4-FFF2-40B4-BE49-F238E27FC236}">
                  <a16:creationId xmlns:a16="http://schemas.microsoft.com/office/drawing/2014/main" id="{4F2D55BE-D5B4-4786-8928-FF7CFC60F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9946" y="2463631"/>
              <a:ext cx="1567696" cy="1567696"/>
            </a:xfrm>
            <a:prstGeom prst="rect">
              <a:avLst/>
            </a:prstGeom>
          </p:spPr>
        </p:pic>
      </p:grpSp>
      <p:sp>
        <p:nvSpPr>
          <p:cNvPr id="41" name="Content Placeholder 19">
            <a:extLst>
              <a:ext uri="{FF2B5EF4-FFF2-40B4-BE49-F238E27FC236}">
                <a16:creationId xmlns:a16="http://schemas.microsoft.com/office/drawing/2014/main" id="{33564369-AD78-41E2-8085-1DEBEF5AD219}"/>
              </a:ext>
            </a:extLst>
          </p:cNvPr>
          <p:cNvSpPr txBox="1">
            <a:spLocks/>
          </p:cNvSpPr>
          <p:nvPr/>
        </p:nvSpPr>
        <p:spPr>
          <a:xfrm>
            <a:off x="855921" y="4992390"/>
            <a:ext cx="2914650" cy="94297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60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buNone/>
            </a:pPr>
            <a:r>
              <a:rPr lang="en-US">
                <a:solidFill>
                  <a:schemeClr val="tx1"/>
                </a:solidFill>
                <a:latin typeface="Amazon Ember Light" charset="0"/>
                <a:ea typeface="Amazon Ember Light" charset="0"/>
                <a:cs typeface="Amazon Ember Light" charset="0"/>
              </a:rPr>
              <a:t>Overestimated </a:t>
            </a:r>
            <a:br>
              <a:rPr lang="en-US">
                <a:solidFill>
                  <a:schemeClr val="tx1"/>
                </a:solidFill>
                <a:latin typeface="Amazon Ember Light" charset="0"/>
                <a:ea typeface="Amazon Ember Light" charset="0"/>
                <a:cs typeface="Amazon Ember Light" charset="0"/>
              </a:rPr>
            </a:br>
            <a:r>
              <a:rPr lang="en-US">
                <a:solidFill>
                  <a:schemeClr val="tx1"/>
                </a:solidFill>
                <a:latin typeface="Amazon Ember Light" charset="0"/>
                <a:ea typeface="Amazon Ember Light" charset="0"/>
                <a:cs typeface="Amazon Ember Light" charset="0"/>
              </a:rPr>
              <a:t>server capacity</a:t>
            </a:r>
            <a:endParaRPr lang="en-US" dirty="0">
              <a:solidFill>
                <a:schemeClr val="tx1"/>
              </a:solidFill>
              <a:latin typeface="Amazon Ember Light" charset="0"/>
              <a:ea typeface="Amazon Ember Light" charset="0"/>
              <a:cs typeface="Amazon Ember Light" charset="0"/>
            </a:endParaRPr>
          </a:p>
        </p:txBody>
      </p:sp>
      <p:pic>
        <p:nvPicPr>
          <p:cNvPr id="42" name="Picture 41" descr="Cartoon of hot servers and a thermometer showing a hot temperature.">
            <a:extLst>
              <a:ext uri="{FF2B5EF4-FFF2-40B4-BE49-F238E27FC236}">
                <a16:creationId xmlns:a16="http://schemas.microsoft.com/office/drawing/2014/main" id="{5505F4EE-DDC3-4D81-8B41-016F20E6F4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4557" y="2116894"/>
            <a:ext cx="2802518" cy="2910462"/>
          </a:xfrm>
          <a:prstGeom prst="rect">
            <a:avLst/>
          </a:prstGeom>
        </p:spPr>
      </p:pic>
      <p:sp>
        <p:nvSpPr>
          <p:cNvPr id="43" name="Content Placeholder 19">
            <a:extLst>
              <a:ext uri="{FF2B5EF4-FFF2-40B4-BE49-F238E27FC236}">
                <a16:creationId xmlns:a16="http://schemas.microsoft.com/office/drawing/2014/main" id="{DC314EB1-0E51-432F-B223-34BFEA3EE618}"/>
              </a:ext>
            </a:extLst>
          </p:cNvPr>
          <p:cNvSpPr txBox="1">
            <a:spLocks/>
          </p:cNvSpPr>
          <p:nvPr/>
        </p:nvSpPr>
        <p:spPr>
          <a:xfrm>
            <a:off x="4041800" y="4993153"/>
            <a:ext cx="2915275" cy="9423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rmAutofit/>
          </a:bodyPr>
          <a:lstStyle>
            <a:lvl1pPr marR="0" indent="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buNone/>
              <a:tabLst/>
              <a:defRPr sz="2800" b="0" spc="0" baseline="0">
                <a:solidFill>
                  <a:schemeClr val="tx1"/>
                </a:solidFill>
                <a:latin typeface="Amazon Ember Light" charset="0"/>
                <a:ea typeface="Amazon Ember Light" charset="0"/>
                <a:cs typeface="Amazon Ember Light" charset="0"/>
              </a:defRPr>
            </a:lvl1pPr>
            <a:lvl2pPr marL="336143" marR="0" indent="0" defTabSz="914362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spc="0" baseline="0"/>
            </a:lvl2pPr>
            <a:lvl3pPr marL="560238" marR="0" indent="0" defTabSz="914362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spc="0" baseline="0"/>
            </a:lvl3pPr>
            <a:lvl4pPr marL="784334" marR="0" indent="0" defTabSz="914362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667" spc="0" baseline="0"/>
            </a:lvl4pPr>
            <a:lvl5pPr marL="1008429" marR="0" indent="0" defTabSz="914362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667" spc="0" baseline="0"/>
            </a:lvl5pPr>
            <a:lvl6pPr marL="2514494" indent="-228591" defTabSz="914362">
              <a:spcBef>
                <a:spcPct val="20000"/>
              </a:spcBef>
              <a:buFont typeface="Arial" pitchFamily="34" charset="0"/>
              <a:buChar char="•"/>
              <a:defRPr sz="1961"/>
            </a:lvl6pPr>
            <a:lvl7pPr marL="2971675" indent="-228591" defTabSz="914362">
              <a:spcBef>
                <a:spcPct val="20000"/>
              </a:spcBef>
              <a:buFont typeface="Arial" pitchFamily="34" charset="0"/>
              <a:buChar char="•"/>
              <a:defRPr sz="1961"/>
            </a:lvl7pPr>
            <a:lvl8pPr marL="3428856" indent="-228591" defTabSz="914362">
              <a:spcBef>
                <a:spcPct val="20000"/>
              </a:spcBef>
              <a:buFont typeface="Arial" pitchFamily="34" charset="0"/>
              <a:buChar char="•"/>
              <a:defRPr sz="1961"/>
            </a:lvl8pPr>
            <a:lvl9pPr marL="3886038" indent="-228591" defTabSz="914362">
              <a:spcBef>
                <a:spcPct val="20000"/>
              </a:spcBef>
              <a:buFont typeface="Arial" pitchFamily="34" charset="0"/>
              <a:buChar char="•"/>
              <a:defRPr sz="1961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 Light" charset="0"/>
              </a:rPr>
              <a:t>Underestimated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 Light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 Light" charset="0"/>
              </a:rPr>
              <a:t>server capacity</a:t>
            </a:r>
          </a:p>
        </p:txBody>
      </p:sp>
      <p:grpSp>
        <p:nvGrpSpPr>
          <p:cNvPr id="44" name="Group 43" descr="instances running over time tracks with application demand over time.">
            <a:extLst>
              <a:ext uri="{FF2B5EF4-FFF2-40B4-BE49-F238E27FC236}">
                <a16:creationId xmlns:a16="http://schemas.microsoft.com/office/drawing/2014/main" id="{01E8777F-5D1C-45F8-B6C9-35CBA6D5B022}"/>
              </a:ext>
            </a:extLst>
          </p:cNvPr>
          <p:cNvGrpSpPr/>
          <p:nvPr/>
        </p:nvGrpSpPr>
        <p:grpSpPr>
          <a:xfrm>
            <a:off x="7931744" y="2200291"/>
            <a:ext cx="3418390" cy="2423767"/>
            <a:chOff x="7839814" y="1781549"/>
            <a:chExt cx="3418390" cy="2423767"/>
          </a:xfrm>
        </p:grpSpPr>
        <p:pic>
          <p:nvPicPr>
            <p:cNvPr id="45" name="Picture 44" descr="Plot showing that the number of instances running over time tracks with application demand.">
              <a:extLst>
                <a:ext uri="{FF2B5EF4-FFF2-40B4-BE49-F238E27FC236}">
                  <a16:creationId xmlns:a16="http://schemas.microsoft.com/office/drawing/2014/main" id="{0650397E-8D37-4D3F-8FA4-67CB9659AB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460"/>
            <a:stretch/>
          </p:blipFill>
          <p:spPr>
            <a:xfrm>
              <a:off x="7839814" y="2011017"/>
              <a:ext cx="3265990" cy="2194299"/>
            </a:xfrm>
            <a:prstGeom prst="rect">
              <a:avLst/>
            </a:prstGeom>
          </p:spPr>
        </p:pic>
        <p:pic>
          <p:nvPicPr>
            <p:cNvPr id="46" name="Picture 45" descr="Chart showing that instances running over time tracks with application demand over time.">
              <a:extLst>
                <a:ext uri="{FF2B5EF4-FFF2-40B4-BE49-F238E27FC236}">
                  <a16:creationId xmlns:a16="http://schemas.microsoft.com/office/drawing/2014/main" id="{80E7BA68-6066-42E9-B9DC-92E956095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0462" y="1781549"/>
              <a:ext cx="3177742" cy="2376758"/>
            </a:xfrm>
            <a:prstGeom prst="rect">
              <a:avLst/>
            </a:prstGeom>
          </p:spPr>
        </p:pic>
      </p:grpSp>
      <p:sp>
        <p:nvSpPr>
          <p:cNvPr id="47" name="Content Placeholder 19">
            <a:extLst>
              <a:ext uri="{FF2B5EF4-FFF2-40B4-BE49-F238E27FC236}">
                <a16:creationId xmlns:a16="http://schemas.microsoft.com/office/drawing/2014/main" id="{59007E03-8911-429A-A210-9579F1D2E8F3}"/>
              </a:ext>
            </a:extLst>
          </p:cNvPr>
          <p:cNvSpPr txBox="1">
            <a:spLocks/>
          </p:cNvSpPr>
          <p:nvPr/>
        </p:nvSpPr>
        <p:spPr>
          <a:xfrm>
            <a:off x="8182222" y="4984224"/>
            <a:ext cx="2915275" cy="9423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rmAutofit/>
          </a:bodyPr>
          <a:lstStyle>
            <a:lvl1pPr marR="0" indent="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buNone/>
              <a:tabLst/>
              <a:defRPr sz="2800" b="0" spc="0" baseline="0">
                <a:solidFill>
                  <a:schemeClr val="tx1"/>
                </a:solidFill>
                <a:latin typeface="Amazon Ember Light" charset="0"/>
                <a:ea typeface="Amazon Ember Light" charset="0"/>
                <a:cs typeface="Amazon Ember Light" charset="0"/>
              </a:defRPr>
            </a:lvl1pPr>
            <a:lvl2pPr marL="336143" marR="0" indent="0" defTabSz="914362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spc="0" baseline="0"/>
            </a:lvl2pPr>
            <a:lvl3pPr marL="560238" marR="0" indent="0" defTabSz="914362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spc="0" baseline="0"/>
            </a:lvl3pPr>
            <a:lvl4pPr marL="784334" marR="0" indent="0" defTabSz="914362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667" spc="0" baseline="0"/>
            </a:lvl4pPr>
            <a:lvl5pPr marL="1008429" marR="0" indent="0" defTabSz="914362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667" spc="0" baseline="0"/>
            </a:lvl5pPr>
            <a:lvl6pPr marL="2514494" indent="-228591" defTabSz="914362">
              <a:spcBef>
                <a:spcPct val="20000"/>
              </a:spcBef>
              <a:buFont typeface="Arial" pitchFamily="34" charset="0"/>
              <a:buChar char="•"/>
              <a:defRPr sz="1961"/>
            </a:lvl6pPr>
            <a:lvl7pPr marL="2971675" indent="-228591" defTabSz="914362">
              <a:spcBef>
                <a:spcPct val="20000"/>
              </a:spcBef>
              <a:buFont typeface="Arial" pitchFamily="34" charset="0"/>
              <a:buChar char="•"/>
              <a:defRPr sz="1961"/>
            </a:lvl7pPr>
            <a:lvl8pPr marL="3428856" indent="-228591" defTabSz="914362">
              <a:spcBef>
                <a:spcPct val="20000"/>
              </a:spcBef>
              <a:buFont typeface="Arial" pitchFamily="34" charset="0"/>
              <a:buChar char="•"/>
              <a:defRPr sz="1961"/>
            </a:lvl8pPr>
            <a:lvl9pPr marL="3886038" indent="-228591" defTabSz="914362">
              <a:spcBef>
                <a:spcPct val="20000"/>
              </a:spcBef>
              <a:buFont typeface="Arial" pitchFamily="34" charset="0"/>
              <a:buChar char="•"/>
              <a:defRPr sz="1961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 Light" charset="0"/>
              </a:rPr>
              <a:t>Scaling on demand</a:t>
            </a:r>
          </a:p>
        </p:txBody>
      </p:sp>
    </p:spTree>
    <p:extLst>
      <p:ext uri="{BB962C8B-B14F-4D97-AF65-F5344CB8AC3E}">
        <p14:creationId xmlns:p14="http://schemas.microsoft.com/office/powerpoint/2010/main" val="2730686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DAFDDDFD-DB8A-4AA6-A111-CFFEEEE55C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79121"/>
            <a:ext cx="12192000" cy="735332"/>
          </a:xfrm>
          <a:pattFill prst="pct50">
            <a:fgClr>
              <a:srgbClr val="FFC000"/>
            </a:fgClr>
            <a:bgClr>
              <a:schemeClr val="bg1"/>
            </a:bgClr>
          </a:pattFill>
        </p:spPr>
        <p:txBody>
          <a:bodyPr/>
          <a:lstStyle/>
          <a:p>
            <a:pPr eaLnBrk="1" hangingPunct="1"/>
            <a:r>
              <a:rPr lang="en-US" sz="4000" dirty="0">
                <a:latin typeface="Amazon Ember Light" panose="020B0403020204020204"/>
              </a:rPr>
              <a:t>   </a:t>
            </a:r>
            <a:br>
              <a:rPr lang="en-US" sz="4000" dirty="0">
                <a:latin typeface="Amazon Ember Light" panose="020B0403020204020204"/>
              </a:rPr>
            </a:br>
            <a:r>
              <a:rPr lang="en-US" sz="4000" dirty="0">
                <a:latin typeface="Amazon Ember Light" panose="020B0403020204020204"/>
              </a:rPr>
              <a:t>   Advantages of cloud computing</a:t>
            </a:r>
            <a:r>
              <a:rPr lang="en-MY" sz="4000" dirty="0">
                <a:solidFill>
                  <a:schemeClr val="bg1"/>
                </a:solidFill>
                <a:latin typeface="+mj-lt"/>
              </a:rPr>
              <a:t/>
            </a:r>
            <a:br>
              <a:rPr lang="en-MY" sz="4000" dirty="0">
                <a:solidFill>
                  <a:schemeClr val="bg1"/>
                </a:solidFill>
                <a:latin typeface="+mj-lt"/>
              </a:rPr>
            </a:br>
            <a:endParaRPr lang="en-US" altLang="en-US" sz="4000" b="1" dirty="0">
              <a:latin typeface="Amazon Ember Light" panose="020B0403020204020204"/>
              <a:cs typeface="Arial" panose="020B0604020202020204" pitchFamily="34" charset="0"/>
            </a:endParaRPr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66FF0BE8-0C18-4E01-AFD5-6E6D3CFEE7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>
            <a:off x="8585200" y="6025560"/>
            <a:ext cx="35356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000000">
                    <a:tint val="75000"/>
                  </a:srgbClr>
                </a:solidFill>
                <a:latin typeface="Amazon Ember Light" panose="020B0403020204020204" pitchFamily="34" charset="0"/>
              </a:rPr>
              <a:t>© 2019 Amazon Web Services, Inc. or its Affiliates. All rights reserved.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EC2FFF2-66C0-4CD6-9011-0C83915D7E58}"/>
              </a:ext>
            </a:extLst>
          </p:cNvPr>
          <p:cNvSpPr txBox="1">
            <a:spLocks/>
          </p:cNvSpPr>
          <p:nvPr/>
        </p:nvSpPr>
        <p:spPr bwMode="auto">
          <a:xfrm>
            <a:off x="419100" y="1481652"/>
            <a:ext cx="9182100" cy="47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  <a:latin typeface="Amazon Ember Light" panose="020B0403020204020204"/>
              </a:rPr>
              <a:t>4. Increase speed and agility</a:t>
            </a:r>
            <a:endParaRPr lang="en-US" sz="3600" dirty="0">
              <a:latin typeface="Amazon Ember Light" panose="020B0403020204020204"/>
            </a:endParaRPr>
          </a:p>
        </p:txBody>
      </p:sp>
      <p:pic>
        <p:nvPicPr>
          <p:cNvPr id="15" name="Picture 14" descr="An itemized purchasing receipt.">
            <a:extLst>
              <a:ext uri="{FF2B5EF4-FFF2-40B4-BE49-F238E27FC236}">
                <a16:creationId xmlns:a16="http://schemas.microsoft.com/office/drawing/2014/main" id="{A71BB148-8FBA-4E58-9507-B98D01118A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4" r="3138" b="17947"/>
          <a:stretch/>
        </p:blipFill>
        <p:spPr>
          <a:xfrm rot="20700000">
            <a:off x="1979848" y="2359863"/>
            <a:ext cx="2263397" cy="239347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Content Placeholder 19">
            <a:extLst>
              <a:ext uri="{FF2B5EF4-FFF2-40B4-BE49-F238E27FC236}">
                <a16:creationId xmlns:a16="http://schemas.microsoft.com/office/drawing/2014/main" id="{7E7AD126-9B3B-432D-81D8-06FC5B56519E}"/>
              </a:ext>
            </a:extLst>
          </p:cNvPr>
          <p:cNvSpPr txBox="1">
            <a:spLocks/>
          </p:cNvSpPr>
          <p:nvPr/>
        </p:nvSpPr>
        <p:spPr>
          <a:xfrm>
            <a:off x="809892" y="5192662"/>
            <a:ext cx="4570229" cy="84246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600"/>
              </a:spcAft>
              <a:buClr>
                <a:srgbClr val="FF9900"/>
              </a:buClr>
              <a:buSzPct val="75000"/>
              <a:buFont typeface="Arial" panose="020B0604020202020204" pitchFamily="34" charset="0"/>
              <a:buNone/>
            </a:pPr>
            <a:r>
              <a:rPr lang="en-US" i="1">
                <a:solidFill>
                  <a:schemeClr val="tx1"/>
                </a:solidFill>
                <a:latin typeface="Amazon Ember Light" charset="0"/>
                <a:ea typeface="Amazon Ember Light" charset="0"/>
                <a:cs typeface="Amazon Ember Light" charset="0"/>
              </a:rPr>
              <a:t>Weeks</a:t>
            </a:r>
            <a:r>
              <a:rPr lang="en-US">
                <a:solidFill>
                  <a:schemeClr val="tx1"/>
                </a:solidFill>
                <a:latin typeface="Amazon Ember Light" charset="0"/>
                <a:ea typeface="Amazon Ember Light" charset="0"/>
                <a:cs typeface="Amazon Ember Light" charset="0"/>
              </a:rPr>
              <a:t> between wanting resources and having resources</a:t>
            </a:r>
            <a:endParaRPr lang="en-US" dirty="0">
              <a:solidFill>
                <a:schemeClr val="tx1"/>
              </a:solidFill>
              <a:latin typeface="Amazon Ember Light" charset="0"/>
              <a:ea typeface="Amazon Ember Light" charset="0"/>
              <a:cs typeface="Amazon Ember Light" charset="0"/>
            </a:endParaRPr>
          </a:p>
        </p:txBody>
      </p:sp>
      <p:grpSp>
        <p:nvGrpSpPr>
          <p:cNvPr id="17" name="Group 16" descr="Hand cursor on a blue button that says launch.">
            <a:extLst>
              <a:ext uri="{FF2B5EF4-FFF2-40B4-BE49-F238E27FC236}">
                <a16:creationId xmlns:a16="http://schemas.microsoft.com/office/drawing/2014/main" id="{49D3AB30-F880-4850-A180-9AB4B643E432}"/>
              </a:ext>
            </a:extLst>
          </p:cNvPr>
          <p:cNvGrpSpPr/>
          <p:nvPr/>
        </p:nvGrpSpPr>
        <p:grpSpPr>
          <a:xfrm>
            <a:off x="7154425" y="3118587"/>
            <a:ext cx="3308236" cy="1741668"/>
            <a:chOff x="7154426" y="2779327"/>
            <a:chExt cx="3496828" cy="1946170"/>
          </a:xfrm>
        </p:grpSpPr>
        <p:sp>
          <p:nvSpPr>
            <p:cNvPr id="18" name="Rounded Rectangle 7">
              <a:extLst>
                <a:ext uri="{FF2B5EF4-FFF2-40B4-BE49-F238E27FC236}">
                  <a16:creationId xmlns:a16="http://schemas.microsoft.com/office/drawing/2014/main" id="{266F83A1-0BEC-458B-8407-A3D7F53BE603}"/>
                </a:ext>
              </a:extLst>
            </p:cNvPr>
            <p:cNvSpPr/>
            <p:nvPr/>
          </p:nvSpPr>
          <p:spPr>
            <a:xfrm>
              <a:off x="7154426" y="2779327"/>
              <a:ext cx="3496828" cy="1205654"/>
            </a:xfrm>
            <a:prstGeom prst="roundRect">
              <a:avLst/>
            </a:prstGeom>
            <a:gradFill flip="none" rotWithShape="1">
              <a:gsLst>
                <a:gs pos="0">
                  <a:srgbClr val="2F84D9">
                    <a:shade val="30000"/>
                    <a:satMod val="115000"/>
                  </a:srgbClr>
                </a:gs>
                <a:gs pos="50000">
                  <a:srgbClr val="2F84D9">
                    <a:shade val="67500"/>
                    <a:satMod val="115000"/>
                  </a:srgbClr>
                </a:gs>
                <a:gs pos="100000">
                  <a:srgbClr val="2F84D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8575">
              <a:solidFill>
                <a:srgbClr val="2066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/>
                <a:ea typeface="+mn-ea"/>
                <a:cs typeface="+mn-cs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6417393-C61A-4814-9225-F2480423E37A}"/>
                </a:ext>
              </a:extLst>
            </p:cNvPr>
            <p:cNvCxnSpPr/>
            <p:nvPr/>
          </p:nvCxnSpPr>
          <p:spPr>
            <a:xfrm>
              <a:off x="9576082" y="2779327"/>
              <a:ext cx="10049" cy="1205654"/>
            </a:xfrm>
            <a:prstGeom prst="line">
              <a:avLst/>
            </a:prstGeom>
            <a:ln w="28575">
              <a:solidFill>
                <a:srgbClr val="2066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5BB0A3E-D822-4683-98CB-23C51E1C6A10}"/>
                </a:ext>
              </a:extLst>
            </p:cNvPr>
            <p:cNvSpPr/>
            <p:nvPr/>
          </p:nvSpPr>
          <p:spPr>
            <a:xfrm rot="10800000">
              <a:off x="9947871" y="3339246"/>
              <a:ext cx="383093" cy="19777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/>
                <a:ea typeface="+mn-ea"/>
                <a:cs typeface="+mn-cs"/>
              </a:endParaRPr>
            </a:p>
          </p:txBody>
        </p:sp>
        <p:pic>
          <p:nvPicPr>
            <p:cNvPr id="22" name="Picture 21" descr="Hand cursor.">
              <a:extLst>
                <a:ext uri="{FF2B5EF4-FFF2-40B4-BE49-F238E27FC236}">
                  <a16:creationId xmlns:a16="http://schemas.microsoft.com/office/drawing/2014/main" id="{4AC5B567-D5AC-48DA-9C0B-9ED58794A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9400" y="3827855"/>
              <a:ext cx="664255" cy="89764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1E0310F-3930-4F2C-B638-71A19B311E2A}"/>
                </a:ext>
              </a:extLst>
            </p:cNvPr>
            <p:cNvSpPr txBox="1"/>
            <p:nvPr/>
          </p:nvSpPr>
          <p:spPr>
            <a:xfrm>
              <a:off x="7362118" y="3074750"/>
              <a:ext cx="217793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mazon Ember Medium" panose="020B0603020204030204" pitchFamily="34" charset="0"/>
                  <a:ea typeface="Amazon Ember Medium" panose="020B0603020204030204" pitchFamily="34" charset="0"/>
                  <a:cs typeface="Amazon Ember Medium" panose="020B0603020204030204" pitchFamily="34" charset="0"/>
                </a:rPr>
                <a:t>Launch</a:t>
              </a:r>
            </a:p>
          </p:txBody>
        </p:sp>
      </p:grpSp>
      <p:sp>
        <p:nvSpPr>
          <p:cNvPr id="24" name="Content Placeholder 19">
            <a:extLst>
              <a:ext uri="{FF2B5EF4-FFF2-40B4-BE49-F238E27FC236}">
                <a16:creationId xmlns:a16="http://schemas.microsoft.com/office/drawing/2014/main" id="{2375B7E8-6EF9-4FEA-97CF-A9A767C4E6BF}"/>
              </a:ext>
            </a:extLst>
          </p:cNvPr>
          <p:cNvSpPr txBox="1">
            <a:spLocks/>
          </p:cNvSpPr>
          <p:nvPr/>
        </p:nvSpPr>
        <p:spPr>
          <a:xfrm>
            <a:off x="6483924" y="5192401"/>
            <a:ext cx="4570793" cy="84334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rmAutofit fontScale="92500"/>
          </a:bodyPr>
          <a:lstStyle>
            <a:lvl1pPr marR="0" indent="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buNone/>
              <a:tabLst/>
              <a:defRPr sz="2800" b="0" spc="0" baseline="0">
                <a:solidFill>
                  <a:schemeClr val="tx1"/>
                </a:solidFill>
                <a:latin typeface="Amazon Ember Light" charset="0"/>
                <a:ea typeface="Amazon Ember Light" charset="0"/>
                <a:cs typeface="Amazon Ember Light" charset="0"/>
              </a:defRPr>
            </a:lvl1pPr>
            <a:lvl2pPr marL="336143" marR="0" indent="0" defTabSz="914362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spc="0" baseline="0"/>
            </a:lvl2pPr>
            <a:lvl3pPr marL="560238" marR="0" indent="0" defTabSz="914362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spc="0" baseline="0"/>
            </a:lvl3pPr>
            <a:lvl4pPr marL="784334" marR="0" indent="0" defTabSz="914362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667" spc="0" baseline="0"/>
            </a:lvl4pPr>
            <a:lvl5pPr marL="1008429" marR="0" indent="0" defTabSz="914362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667" spc="0" baseline="0"/>
            </a:lvl5pPr>
            <a:lvl6pPr marL="2514494" indent="-228591" defTabSz="914362">
              <a:spcBef>
                <a:spcPct val="20000"/>
              </a:spcBef>
              <a:buFont typeface="Arial" pitchFamily="34" charset="0"/>
              <a:buChar char="•"/>
              <a:defRPr sz="1961"/>
            </a:lvl6pPr>
            <a:lvl7pPr marL="2971675" indent="-228591" defTabSz="914362">
              <a:spcBef>
                <a:spcPct val="20000"/>
              </a:spcBef>
              <a:buFont typeface="Arial" pitchFamily="34" charset="0"/>
              <a:buChar char="•"/>
              <a:defRPr sz="1961"/>
            </a:lvl7pPr>
            <a:lvl8pPr marL="3428856" indent="-228591" defTabSz="914362">
              <a:spcBef>
                <a:spcPct val="20000"/>
              </a:spcBef>
              <a:buFont typeface="Arial" pitchFamily="34" charset="0"/>
              <a:buChar char="•"/>
              <a:defRPr sz="1961"/>
            </a:lvl8pPr>
            <a:lvl9pPr marL="3886038" indent="-228591" defTabSz="914362">
              <a:spcBef>
                <a:spcPct val="20000"/>
              </a:spcBef>
              <a:buFont typeface="Arial" pitchFamily="34" charset="0"/>
              <a:buChar char="•"/>
              <a:defRPr sz="1961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 Light" charset="0"/>
              </a:rPr>
              <a:t>Minutes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 Light" charset="0"/>
              </a:rPr>
              <a:t> between wanting resources and having resources</a:t>
            </a:r>
          </a:p>
        </p:txBody>
      </p:sp>
    </p:spTree>
    <p:extLst>
      <p:ext uri="{BB962C8B-B14F-4D97-AF65-F5344CB8AC3E}">
        <p14:creationId xmlns:p14="http://schemas.microsoft.com/office/powerpoint/2010/main" val="2042150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DAFDDDFD-DB8A-4AA6-A111-CFFEEEE55C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79121"/>
            <a:ext cx="12192000" cy="735332"/>
          </a:xfrm>
          <a:pattFill prst="pct50">
            <a:fgClr>
              <a:srgbClr val="FFC000"/>
            </a:fgClr>
            <a:bgClr>
              <a:schemeClr val="bg1"/>
            </a:bgClr>
          </a:pattFill>
        </p:spPr>
        <p:txBody>
          <a:bodyPr/>
          <a:lstStyle/>
          <a:p>
            <a:pPr eaLnBrk="1" hangingPunct="1"/>
            <a:r>
              <a:rPr lang="en-US" sz="4000" dirty="0">
                <a:latin typeface="Amazon Ember Light" panose="020B0403020204020204"/>
              </a:rPr>
              <a:t>   </a:t>
            </a:r>
            <a:br>
              <a:rPr lang="en-US" sz="4000" dirty="0">
                <a:latin typeface="Amazon Ember Light" panose="020B0403020204020204"/>
              </a:rPr>
            </a:br>
            <a:r>
              <a:rPr lang="en-US" sz="4000" dirty="0">
                <a:latin typeface="Amazon Ember Light" panose="020B0403020204020204"/>
              </a:rPr>
              <a:t>   Advantages of cloud computing</a:t>
            </a:r>
            <a:r>
              <a:rPr lang="en-MY" sz="4000" dirty="0">
                <a:solidFill>
                  <a:schemeClr val="bg1"/>
                </a:solidFill>
                <a:latin typeface="+mj-lt"/>
              </a:rPr>
              <a:t/>
            </a:r>
            <a:br>
              <a:rPr lang="en-MY" sz="4000" dirty="0">
                <a:solidFill>
                  <a:schemeClr val="bg1"/>
                </a:solidFill>
                <a:latin typeface="+mj-lt"/>
              </a:rPr>
            </a:br>
            <a:endParaRPr lang="en-US" altLang="en-US" sz="4000" b="1" dirty="0">
              <a:latin typeface="Amazon Ember Light" panose="020B0403020204020204"/>
              <a:cs typeface="Arial" panose="020B0604020202020204" pitchFamily="34" charset="0"/>
            </a:endParaRPr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66FF0BE8-0C18-4E01-AFD5-6E6D3CFEE7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>
            <a:off x="8585200" y="6025560"/>
            <a:ext cx="35356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000000">
                    <a:tint val="75000"/>
                  </a:srgbClr>
                </a:solidFill>
                <a:latin typeface="Amazon Ember Light" panose="020B0403020204020204" pitchFamily="34" charset="0"/>
              </a:rPr>
              <a:t>© 2019 Amazon Web Services, Inc. or its Affiliates. All rights reserved.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7C9F286-E505-4945-8B7C-672A7CCB6AD8}"/>
              </a:ext>
            </a:extLst>
          </p:cNvPr>
          <p:cNvSpPr txBox="1">
            <a:spLocks/>
          </p:cNvSpPr>
          <p:nvPr/>
        </p:nvSpPr>
        <p:spPr bwMode="auto">
          <a:xfrm>
            <a:off x="409474" y="1481653"/>
            <a:ext cx="10986837" cy="47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3200" dirty="0">
                <a:latin typeface="Amazon Ember Light" panose="020B0403020204020204"/>
              </a:rPr>
              <a:t>5. Stop spending money on running and maintaining data centers</a:t>
            </a:r>
          </a:p>
        </p:txBody>
      </p:sp>
      <p:grpSp>
        <p:nvGrpSpPr>
          <p:cNvPr id="26" name="Group 25" descr="Illustration of data center bills for payroll, utilities, maintenance, landscaping, and hardware.">
            <a:extLst>
              <a:ext uri="{FF2B5EF4-FFF2-40B4-BE49-F238E27FC236}">
                <a16:creationId xmlns:a16="http://schemas.microsoft.com/office/drawing/2014/main" id="{FCC4DC0F-3A66-4C37-8B82-8DDF1A43750F}"/>
              </a:ext>
            </a:extLst>
          </p:cNvPr>
          <p:cNvGrpSpPr/>
          <p:nvPr/>
        </p:nvGrpSpPr>
        <p:grpSpPr>
          <a:xfrm>
            <a:off x="769803" y="2044102"/>
            <a:ext cx="3633047" cy="3187755"/>
            <a:chOff x="483799" y="1708446"/>
            <a:chExt cx="3882481" cy="349381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1160721-90F8-489D-828C-A3783E840D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49" t="9949" r="16733" b="6570"/>
            <a:stretch/>
          </p:blipFill>
          <p:spPr>
            <a:xfrm>
              <a:off x="483799" y="1708446"/>
              <a:ext cx="3882481" cy="3208989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F3FA148-6569-462E-8623-471DF7D9DDF6}"/>
                </a:ext>
              </a:extLst>
            </p:cNvPr>
            <p:cNvGrpSpPr/>
            <p:nvPr/>
          </p:nvGrpSpPr>
          <p:grpSpPr>
            <a:xfrm>
              <a:off x="854069" y="2021088"/>
              <a:ext cx="3344042" cy="3181171"/>
              <a:chOff x="-3414084" y="1620668"/>
              <a:chExt cx="3982158" cy="4106593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3FBA5E1-13DE-402E-B60B-10EACCF91044}"/>
                  </a:ext>
                </a:extLst>
              </p:cNvPr>
              <p:cNvSpPr txBox="1"/>
              <p:nvPr/>
            </p:nvSpPr>
            <p:spPr>
              <a:xfrm rot="19800000">
                <a:off x="-3414084" y="1620668"/>
                <a:ext cx="1825663" cy="2884475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txBody>
              <a:bodyPr wrap="none" lIns="182880" tIns="146304" rIns="182880" bIns="146304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  <a:t>Payroll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  <a:t/>
                </a:r>
                <a:b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</a:b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  <a:t>…. … .. …</a:t>
                </a:r>
                <a:b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</a:b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  <a:t>…. … .. …</a:t>
                </a:r>
                <a:b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</a:b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  <a:t>…. … .. …</a:t>
                </a:r>
                <a:b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</a:b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  <a:t>…. … .. …</a:t>
                </a:r>
                <a:b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</a:b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  <a:t>…. … .. …</a:t>
                </a:r>
                <a:b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</a:b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  <a:t>…. … .. …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5A9AB1E-F0DA-473E-BCB6-AC78EFE588EE}"/>
                  </a:ext>
                </a:extLst>
              </p:cNvPr>
              <p:cNvSpPr txBox="1"/>
              <p:nvPr/>
            </p:nvSpPr>
            <p:spPr>
              <a:xfrm rot="19800000">
                <a:off x="-2817791" y="1846092"/>
                <a:ext cx="1825663" cy="2884475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txBody>
              <a:bodyPr wrap="none" lIns="182880" tIns="146304" rIns="182880" bIns="146304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  <a:t>Utilities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  <a:t/>
                </a:r>
                <a:b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</a:b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  <a:t>…. … .. …</a:t>
                </a:r>
                <a:b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</a:b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  <a:t>…. … .. …</a:t>
                </a:r>
                <a:b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</a:b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  <a:t>…. … .. …</a:t>
                </a:r>
                <a:b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</a:b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  <a:t>…. … .. …</a:t>
                </a:r>
                <a:b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</a:b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  <a:t>…. … .. …</a:t>
                </a:r>
                <a:b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</a:b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  <a:t>…. … .. …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A84D554-82F5-4CBB-9602-FA516BF30B69}"/>
                  </a:ext>
                </a:extLst>
              </p:cNvPr>
              <p:cNvSpPr txBox="1"/>
              <p:nvPr/>
            </p:nvSpPr>
            <p:spPr>
              <a:xfrm rot="19800000">
                <a:off x="-2391648" y="2076484"/>
                <a:ext cx="1999586" cy="3010056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txBody>
              <a:bodyPr wrap="none" lIns="182880" tIns="146304" rIns="182880" bIns="146304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  <a:t>Maintenance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  <a:t/>
                </a:r>
                <a:b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</a:b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  <a:t>…. … .. …</a:t>
                </a:r>
                <a:b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</a:b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  <a:t>…. … .. …</a:t>
                </a:r>
                <a:b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</a:b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  <a:t>…. … .. …</a:t>
                </a:r>
                <a:b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</a:b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  <a:t>…. … .. …</a:t>
                </a:r>
                <a:b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</a:b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  <a:t>…. … .. …</a:t>
                </a:r>
                <a:b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</a:b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  <a:t>…. … .. …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F9BADB9-491C-4021-9847-A7FB03B8C7F8}"/>
                  </a:ext>
                </a:extLst>
              </p:cNvPr>
              <p:cNvSpPr txBox="1"/>
              <p:nvPr/>
            </p:nvSpPr>
            <p:spPr>
              <a:xfrm rot="19800000">
                <a:off x="-1885854" y="2307764"/>
                <a:ext cx="1999586" cy="3010056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txBody>
              <a:bodyPr wrap="none" lIns="182880" tIns="146304" rIns="182880" bIns="146304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  <a:t>Landscaping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  <a:t/>
                </a:r>
                <a:b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</a:b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  <a:t>…. … .. …</a:t>
                </a:r>
                <a:b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</a:b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  <a:t>…. … .. …</a:t>
                </a:r>
                <a:b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</a:b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  <a:t>…. … .. …</a:t>
                </a:r>
                <a:b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</a:b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  <a:t>…. … .. …</a:t>
                </a:r>
                <a:b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</a:b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  <a:t>…. … .. …</a:t>
                </a:r>
                <a:b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</a:b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  <a:t>…. … .. …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6331F64-2990-4B44-A751-9838F9978015}"/>
                  </a:ext>
                </a:extLst>
              </p:cNvPr>
              <p:cNvSpPr txBox="1"/>
              <p:nvPr/>
            </p:nvSpPr>
            <p:spPr>
              <a:xfrm rot="19800000">
                <a:off x="-1431512" y="2717205"/>
                <a:ext cx="1999586" cy="3010056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txBody>
              <a:bodyPr wrap="none" lIns="182880" tIns="146304" rIns="182880" bIns="146304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  <a:t>Hardware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  <a:t/>
                </a:r>
                <a:b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</a:b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  <a:t>…. … .. …</a:t>
                </a:r>
                <a:b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</a:b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  <a:t>…. … .. …</a:t>
                </a:r>
                <a:b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</a:b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  <a:t>…. … .. …</a:t>
                </a:r>
                <a:b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</a:b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  <a:t>…. … .. …</a:t>
                </a:r>
                <a:b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</a:b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  <a:t>…. … .. …</a:t>
                </a:r>
                <a:b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</a:b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000000"/>
                        </a:gs>
                        <a:gs pos="30000">
                          <a:srgbClr val="00000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Amazon Ember Light"/>
                    <a:ea typeface="+mn-ea"/>
                    <a:cs typeface="+mn-cs"/>
                  </a:rPr>
                  <a:t>…. … .. …</a:t>
                </a: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F46D20F-ED7D-4203-AA98-FFF54941E9A5}"/>
              </a:ext>
            </a:extLst>
          </p:cNvPr>
          <p:cNvSpPr txBox="1"/>
          <p:nvPr/>
        </p:nvSpPr>
        <p:spPr>
          <a:xfrm>
            <a:off x="899992" y="5533457"/>
            <a:ext cx="3520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Running data centers</a:t>
            </a:r>
          </a:p>
        </p:txBody>
      </p:sp>
      <p:sp>
        <p:nvSpPr>
          <p:cNvPr id="35" name="Left-Right Arrow 11" descr="Left-right arrow labeled investment.">
            <a:extLst>
              <a:ext uri="{FF2B5EF4-FFF2-40B4-BE49-F238E27FC236}">
                <a16:creationId xmlns:a16="http://schemas.microsoft.com/office/drawing/2014/main" id="{4122CA85-78A4-4962-AF34-5889871F9C9C}"/>
              </a:ext>
            </a:extLst>
          </p:cNvPr>
          <p:cNvSpPr/>
          <p:nvPr/>
        </p:nvSpPr>
        <p:spPr bwMode="auto">
          <a:xfrm>
            <a:off x="4917433" y="3081665"/>
            <a:ext cx="2559864" cy="1662774"/>
          </a:xfrm>
          <a:prstGeom prst="leftRightArrow">
            <a:avLst>
              <a:gd name="adj1" fmla="val 35090"/>
              <a:gd name="adj2" fmla="val 41055"/>
            </a:avLst>
          </a:prstGeom>
          <a:solidFill>
            <a:schemeClr val="bg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Investment</a:t>
            </a:r>
          </a:p>
        </p:txBody>
      </p:sp>
      <p:grpSp>
        <p:nvGrpSpPr>
          <p:cNvPr id="36" name="Group 35" descr="cartoon office building and cartoon outline of people.">
            <a:extLst>
              <a:ext uri="{FF2B5EF4-FFF2-40B4-BE49-F238E27FC236}">
                <a16:creationId xmlns:a16="http://schemas.microsoft.com/office/drawing/2014/main" id="{7E079A13-0060-4BDD-BDF1-BCB8E7B152C5}"/>
              </a:ext>
            </a:extLst>
          </p:cNvPr>
          <p:cNvGrpSpPr/>
          <p:nvPr/>
        </p:nvGrpSpPr>
        <p:grpSpPr>
          <a:xfrm>
            <a:off x="7312253" y="2375100"/>
            <a:ext cx="4215620" cy="2891107"/>
            <a:chOff x="6911907" y="1965559"/>
            <a:chExt cx="5175705" cy="3285723"/>
          </a:xfrm>
        </p:grpSpPr>
        <p:pic>
          <p:nvPicPr>
            <p:cNvPr id="37" name="Picture 36" descr="Cartoon office building.">
              <a:extLst>
                <a:ext uri="{FF2B5EF4-FFF2-40B4-BE49-F238E27FC236}">
                  <a16:creationId xmlns:a16="http://schemas.microsoft.com/office/drawing/2014/main" id="{4EA951E2-FF0C-42D6-8A6B-8B47E1519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1907" y="1965559"/>
              <a:ext cx="3148995" cy="3148995"/>
            </a:xfrm>
            <a:prstGeom prst="rect">
              <a:avLst/>
            </a:prstGeom>
          </p:spPr>
        </p:pic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1BB4C92-0EA8-497E-A66B-BAB3DAFFAAC7}"/>
                </a:ext>
              </a:extLst>
            </p:cNvPr>
            <p:cNvGrpSpPr/>
            <p:nvPr/>
          </p:nvGrpSpPr>
          <p:grpSpPr>
            <a:xfrm>
              <a:off x="9595462" y="3290019"/>
              <a:ext cx="2492150" cy="1961263"/>
              <a:chOff x="9595462" y="3290019"/>
              <a:chExt cx="2492150" cy="1961263"/>
            </a:xfrm>
          </p:grpSpPr>
          <p:pic>
            <p:nvPicPr>
              <p:cNvPr id="39" name="Picture 38" descr="Cartoon of customer outlines.">
                <a:extLst>
                  <a:ext uri="{FF2B5EF4-FFF2-40B4-BE49-F238E27FC236}">
                    <a16:creationId xmlns:a16="http://schemas.microsoft.com/office/drawing/2014/main" id="{29F43DA1-580D-42E0-8283-DD4439942D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0154557" y="3290019"/>
                <a:ext cx="1532065" cy="1532065"/>
              </a:xfrm>
              <a:prstGeom prst="rect">
                <a:avLst/>
              </a:prstGeom>
            </p:spPr>
          </p:pic>
          <p:pic>
            <p:nvPicPr>
              <p:cNvPr id="40" name="Picture 39" descr="Cartoon outline of customers.">
                <a:extLst>
                  <a:ext uri="{FF2B5EF4-FFF2-40B4-BE49-F238E27FC236}">
                    <a16:creationId xmlns:a16="http://schemas.microsoft.com/office/drawing/2014/main" id="{FB52C1D2-010D-47BF-BF10-924AE5F045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9595462" y="3675983"/>
                <a:ext cx="1532065" cy="1532065"/>
              </a:xfrm>
              <a:prstGeom prst="rect">
                <a:avLst/>
              </a:prstGeom>
            </p:spPr>
          </p:pic>
          <p:pic>
            <p:nvPicPr>
              <p:cNvPr id="41" name="Picture 40" descr="Cartoon outline of customers.">
                <a:extLst>
                  <a:ext uri="{FF2B5EF4-FFF2-40B4-BE49-F238E27FC236}">
                    <a16:creationId xmlns:a16="http://schemas.microsoft.com/office/drawing/2014/main" id="{F18731D2-C38F-41BB-B7B1-6F7DDC5D3D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colorTemperature colorTemp="47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17967" y="3530571"/>
                <a:ext cx="1532065" cy="1532065"/>
              </a:xfrm>
              <a:prstGeom prst="rect">
                <a:avLst/>
              </a:prstGeom>
            </p:spPr>
          </p:pic>
          <p:pic>
            <p:nvPicPr>
              <p:cNvPr id="42" name="Picture 41" descr="Cartoon outline of customers.">
                <a:extLst>
                  <a:ext uri="{FF2B5EF4-FFF2-40B4-BE49-F238E27FC236}">
                    <a16:creationId xmlns:a16="http://schemas.microsoft.com/office/drawing/2014/main" id="{FC9CDA04-F38F-4CDE-BDAA-FF86218E7C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0097287" y="3650030"/>
                <a:ext cx="1532065" cy="1532065"/>
              </a:xfrm>
              <a:prstGeom prst="rect">
                <a:avLst/>
              </a:prstGeom>
            </p:spPr>
          </p:pic>
          <p:pic>
            <p:nvPicPr>
              <p:cNvPr id="43" name="Picture 42" descr="Cartoon outline of customers.">
                <a:extLst>
                  <a:ext uri="{FF2B5EF4-FFF2-40B4-BE49-F238E27FC236}">
                    <a16:creationId xmlns:a16="http://schemas.microsoft.com/office/drawing/2014/main" id="{272EB8A5-D8CE-42DE-BF77-B6CC1F8453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0376607" y="3504618"/>
                <a:ext cx="1532065" cy="1532065"/>
              </a:xfrm>
              <a:prstGeom prst="rect">
                <a:avLst/>
              </a:prstGeom>
            </p:spPr>
          </p:pic>
          <p:pic>
            <p:nvPicPr>
              <p:cNvPr id="44" name="Picture 43" descr="Cartoon outline of customers.">
                <a:extLst>
                  <a:ext uri="{FF2B5EF4-FFF2-40B4-BE49-F238E27FC236}">
                    <a16:creationId xmlns:a16="http://schemas.microsoft.com/office/drawing/2014/main" id="{0C882041-5C3D-4728-9C86-7865237A2D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0555547" y="3719217"/>
                <a:ext cx="1532065" cy="1532065"/>
              </a:xfrm>
              <a:prstGeom prst="rect">
                <a:avLst/>
              </a:prstGeom>
            </p:spPr>
          </p:pic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362E415E-8A41-4A6D-A46F-D5329AB3DB39}"/>
              </a:ext>
            </a:extLst>
          </p:cNvPr>
          <p:cNvSpPr txBox="1"/>
          <p:nvPr/>
        </p:nvSpPr>
        <p:spPr>
          <a:xfrm>
            <a:off x="7787707" y="5504581"/>
            <a:ext cx="3919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Business and customers</a:t>
            </a:r>
          </a:p>
        </p:txBody>
      </p:sp>
    </p:spTree>
    <p:extLst>
      <p:ext uri="{BB962C8B-B14F-4D97-AF65-F5344CB8AC3E}">
        <p14:creationId xmlns:p14="http://schemas.microsoft.com/office/powerpoint/2010/main" val="3063191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DAFDDDFD-DB8A-4AA6-A111-CFFEEEE55C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79121"/>
            <a:ext cx="12192000" cy="735332"/>
          </a:xfrm>
          <a:pattFill prst="pct50">
            <a:fgClr>
              <a:srgbClr val="FFC000"/>
            </a:fgClr>
            <a:bgClr>
              <a:schemeClr val="bg1"/>
            </a:bgClr>
          </a:pattFill>
        </p:spPr>
        <p:txBody>
          <a:bodyPr/>
          <a:lstStyle/>
          <a:p>
            <a:pPr eaLnBrk="1" hangingPunct="1"/>
            <a:r>
              <a:rPr lang="en-US" sz="4000" dirty="0">
                <a:latin typeface="Amazon Ember Light" panose="020B0403020204020204"/>
              </a:rPr>
              <a:t>   </a:t>
            </a:r>
            <a:br>
              <a:rPr lang="en-US" sz="4000" dirty="0">
                <a:latin typeface="Amazon Ember Light" panose="020B0403020204020204"/>
              </a:rPr>
            </a:br>
            <a:r>
              <a:rPr lang="en-US" sz="4000" dirty="0">
                <a:latin typeface="Amazon Ember Light" panose="020B0403020204020204"/>
              </a:rPr>
              <a:t>   Advantages of cloud computing</a:t>
            </a:r>
            <a:r>
              <a:rPr lang="en-MY" sz="4000" dirty="0">
                <a:solidFill>
                  <a:schemeClr val="bg1"/>
                </a:solidFill>
                <a:latin typeface="+mj-lt"/>
              </a:rPr>
              <a:t/>
            </a:r>
            <a:br>
              <a:rPr lang="en-MY" sz="4000" dirty="0">
                <a:solidFill>
                  <a:schemeClr val="bg1"/>
                </a:solidFill>
                <a:latin typeface="+mj-lt"/>
              </a:rPr>
            </a:br>
            <a:endParaRPr lang="en-US" altLang="en-US" sz="4000" b="1" dirty="0">
              <a:latin typeface="Amazon Ember Light" panose="020B0403020204020204"/>
              <a:cs typeface="Arial" panose="020B0604020202020204" pitchFamily="34" charset="0"/>
            </a:endParaRPr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66FF0BE8-0C18-4E01-AFD5-6E6D3CFEE7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>
            <a:off x="8585200" y="6025560"/>
            <a:ext cx="35356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000000">
                    <a:tint val="75000"/>
                  </a:srgbClr>
                </a:solidFill>
                <a:latin typeface="Amazon Ember Light" panose="020B0403020204020204" pitchFamily="34" charset="0"/>
              </a:rPr>
              <a:t>© 2019 Amazon Web Services, Inc. or its Affiliates. All rights reserved.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7C9F286-E505-4945-8B7C-672A7CCB6AD8}"/>
              </a:ext>
            </a:extLst>
          </p:cNvPr>
          <p:cNvSpPr txBox="1">
            <a:spLocks/>
          </p:cNvSpPr>
          <p:nvPr/>
        </p:nvSpPr>
        <p:spPr bwMode="auto">
          <a:xfrm>
            <a:off x="409474" y="1481653"/>
            <a:ext cx="10986837" cy="47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3600" dirty="0">
                <a:latin typeface="Amazon Ember Light" panose="020B0403020204020204"/>
              </a:rPr>
              <a:t>6. Go global in minutes</a:t>
            </a:r>
          </a:p>
        </p:txBody>
      </p:sp>
      <p:grpSp>
        <p:nvGrpSpPr>
          <p:cNvPr id="46" name="Group 45" descr="world map of aws regions overlaid with a screenshot of the aws management console with arrows pointing out to colorful photography icons on the different continents.">
            <a:extLst>
              <a:ext uri="{FF2B5EF4-FFF2-40B4-BE49-F238E27FC236}">
                <a16:creationId xmlns:a16="http://schemas.microsoft.com/office/drawing/2014/main" id="{B07CFD9B-8EE0-4381-A877-88E07F3111DF}"/>
              </a:ext>
            </a:extLst>
          </p:cNvPr>
          <p:cNvGrpSpPr/>
          <p:nvPr/>
        </p:nvGrpSpPr>
        <p:grpSpPr>
          <a:xfrm>
            <a:off x="1001028" y="2079692"/>
            <a:ext cx="9606013" cy="3912832"/>
            <a:chOff x="0" y="1285456"/>
            <a:chExt cx="12192000" cy="5070893"/>
          </a:xfrm>
        </p:grpSpPr>
        <p:pic>
          <p:nvPicPr>
            <p:cNvPr id="47" name="Picture 46" descr="World map of AWS Regions.">
              <a:extLst>
                <a:ext uri="{FF2B5EF4-FFF2-40B4-BE49-F238E27FC236}">
                  <a16:creationId xmlns:a16="http://schemas.microsoft.com/office/drawing/2014/main" id="{CB28EF21-D91B-4F08-A38E-C3E440C3A8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4921" b="11880"/>
            <a:stretch/>
          </p:blipFill>
          <p:spPr>
            <a:xfrm>
              <a:off x="0" y="1300695"/>
              <a:ext cx="12192000" cy="505565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2F9F81A-F13D-415A-A635-95264BBF5772}"/>
                </a:ext>
              </a:extLst>
            </p:cNvPr>
            <p:cNvSpPr/>
            <p:nvPr/>
          </p:nvSpPr>
          <p:spPr bwMode="auto">
            <a:xfrm>
              <a:off x="0" y="1285456"/>
              <a:ext cx="12192000" cy="505565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Amazon Ember 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9" name="Rounded Rectangle 5">
              <a:extLst>
                <a:ext uri="{FF2B5EF4-FFF2-40B4-BE49-F238E27FC236}">
                  <a16:creationId xmlns:a16="http://schemas.microsoft.com/office/drawing/2014/main" id="{3B277F21-CA24-4312-9394-0766D1EFDDDD}"/>
                </a:ext>
              </a:extLst>
            </p:cNvPr>
            <p:cNvSpPr/>
            <p:nvPr/>
          </p:nvSpPr>
          <p:spPr bwMode="auto">
            <a:xfrm>
              <a:off x="3405908" y="4625178"/>
              <a:ext cx="954057" cy="94951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Amazon Ember Light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3451F777-41D8-403C-929C-62378A37A4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5908" y="4625177"/>
              <a:ext cx="954057" cy="949514"/>
            </a:xfrm>
            <a:prstGeom prst="rect">
              <a:avLst/>
            </a:prstGeom>
          </p:spPr>
        </p:pic>
        <p:sp>
          <p:nvSpPr>
            <p:cNvPr id="51" name="Rounded Rectangle 19">
              <a:extLst>
                <a:ext uri="{FF2B5EF4-FFF2-40B4-BE49-F238E27FC236}">
                  <a16:creationId xmlns:a16="http://schemas.microsoft.com/office/drawing/2014/main" id="{2F47953E-0D12-4007-A690-BE2D32A02AF3}"/>
                </a:ext>
              </a:extLst>
            </p:cNvPr>
            <p:cNvSpPr/>
            <p:nvPr/>
          </p:nvSpPr>
          <p:spPr bwMode="auto">
            <a:xfrm>
              <a:off x="2559870" y="2000080"/>
              <a:ext cx="975688" cy="97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Amazon Ember Light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8366360E-B3AF-49DB-8154-43A6906D4E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9870" y="2000079"/>
              <a:ext cx="975688" cy="971042"/>
            </a:xfrm>
            <a:prstGeom prst="rect">
              <a:avLst/>
            </a:prstGeom>
          </p:spPr>
        </p:pic>
        <p:sp>
          <p:nvSpPr>
            <p:cNvPr id="53" name="Rounded Rectangle 22">
              <a:extLst>
                <a:ext uri="{FF2B5EF4-FFF2-40B4-BE49-F238E27FC236}">
                  <a16:creationId xmlns:a16="http://schemas.microsoft.com/office/drawing/2014/main" id="{53A55A0A-DDD9-4E45-9ABB-619D5124A361}"/>
                </a:ext>
              </a:extLst>
            </p:cNvPr>
            <p:cNvSpPr/>
            <p:nvPr/>
          </p:nvSpPr>
          <p:spPr bwMode="auto">
            <a:xfrm>
              <a:off x="9802619" y="4855955"/>
              <a:ext cx="994840" cy="99010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Amazon Ember Light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8FF791AA-3461-447C-9716-F86B8621A4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2619" y="4855954"/>
              <a:ext cx="994840" cy="990103"/>
            </a:xfrm>
            <a:prstGeom prst="rect">
              <a:avLst/>
            </a:prstGeom>
          </p:spPr>
        </p:pic>
        <p:sp>
          <p:nvSpPr>
            <p:cNvPr id="55" name="Rounded Rectangle 28">
              <a:extLst>
                <a:ext uri="{FF2B5EF4-FFF2-40B4-BE49-F238E27FC236}">
                  <a16:creationId xmlns:a16="http://schemas.microsoft.com/office/drawing/2014/main" id="{9D48AE07-5FB6-4C1B-8FCC-2502DCE1EE17}"/>
                </a:ext>
              </a:extLst>
            </p:cNvPr>
            <p:cNvSpPr/>
            <p:nvPr/>
          </p:nvSpPr>
          <p:spPr bwMode="auto">
            <a:xfrm>
              <a:off x="9042712" y="2776323"/>
              <a:ext cx="964829" cy="9602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Amazon Ember Light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66FBA6AB-DA39-4AC5-B04C-1B747A7C9D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2712" y="2776322"/>
              <a:ext cx="964829" cy="960235"/>
            </a:xfrm>
            <a:prstGeom prst="rect">
              <a:avLst/>
            </a:prstGeom>
          </p:spPr>
        </p:pic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31A11A35-6A3B-44BA-9AA8-61D7119FFB6D}"/>
                </a:ext>
              </a:extLst>
            </p:cNvPr>
            <p:cNvCxnSpPr/>
            <p:nvPr/>
          </p:nvCxnSpPr>
          <p:spPr>
            <a:xfrm flipH="1">
              <a:off x="4354286" y="4048145"/>
              <a:ext cx="2203166" cy="67719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6C497CDC-B123-4DD1-8F27-22E1E058E431}"/>
                </a:ext>
              </a:extLst>
            </p:cNvPr>
            <p:cNvCxnSpPr/>
            <p:nvPr/>
          </p:nvCxnSpPr>
          <p:spPr>
            <a:xfrm flipH="1" flipV="1">
              <a:off x="3541486" y="2838483"/>
              <a:ext cx="3015966" cy="120966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BFA05292-533E-48D2-973F-E4155EBE4DD7}"/>
                </a:ext>
              </a:extLst>
            </p:cNvPr>
            <p:cNvCxnSpPr/>
            <p:nvPr/>
          </p:nvCxnSpPr>
          <p:spPr>
            <a:xfrm flipV="1">
              <a:off x="6531429" y="3651283"/>
              <a:ext cx="2481942" cy="39188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0A05DCC8-1937-49CF-8A51-74CD5E277A67}"/>
                </a:ext>
              </a:extLst>
            </p:cNvPr>
            <p:cNvCxnSpPr/>
            <p:nvPr/>
          </p:nvCxnSpPr>
          <p:spPr>
            <a:xfrm>
              <a:off x="6557452" y="4048145"/>
              <a:ext cx="3268719" cy="86588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744A6FCD-4B2F-4791-98ED-1E34B01816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95145" y="2485601"/>
              <a:ext cx="3947887" cy="3125089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EC1B42C6-5096-4C6F-8EB6-C803F592CB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13077" y="2500841"/>
              <a:ext cx="1229955" cy="3125089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027941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DAFDDDFD-DB8A-4AA6-A111-CFFEEEE55C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79121"/>
            <a:ext cx="12192000" cy="735332"/>
          </a:xfrm>
          <a:pattFill prst="pct50">
            <a:fgClr>
              <a:srgbClr val="FFC000"/>
            </a:fgClr>
            <a:bgClr>
              <a:schemeClr val="bg1"/>
            </a:bgClr>
          </a:pattFill>
        </p:spPr>
        <p:txBody>
          <a:bodyPr/>
          <a:lstStyle/>
          <a:p>
            <a:pPr eaLnBrk="1" hangingPunct="1"/>
            <a:r>
              <a:rPr lang="en-US" sz="4000" dirty="0">
                <a:latin typeface="Amazon Ember Light" panose="020B0403020204020204"/>
              </a:rPr>
              <a:t>   </a:t>
            </a:r>
            <a:br>
              <a:rPr lang="en-US" sz="4000" dirty="0">
                <a:latin typeface="Amazon Ember Light" panose="020B0403020204020204"/>
              </a:rPr>
            </a:br>
            <a:r>
              <a:rPr lang="en-US" sz="4000" dirty="0">
                <a:latin typeface="Amazon Ember Light" panose="020B0403020204020204"/>
              </a:rPr>
              <a:t>   What are web services?</a:t>
            </a:r>
            <a:r>
              <a:rPr lang="en-MY" sz="4000" dirty="0">
                <a:solidFill>
                  <a:schemeClr val="bg1"/>
                </a:solidFill>
                <a:latin typeface="Amazon Ember Light" panose="020B0403020204020204"/>
              </a:rPr>
              <a:t/>
            </a:r>
            <a:br>
              <a:rPr lang="en-MY" sz="4000" dirty="0">
                <a:solidFill>
                  <a:schemeClr val="bg1"/>
                </a:solidFill>
                <a:latin typeface="Amazon Ember Light" panose="020B0403020204020204"/>
              </a:rPr>
            </a:br>
            <a:endParaRPr lang="en-US" altLang="en-US" sz="4000" b="1" dirty="0">
              <a:latin typeface="Amazon Ember Light" panose="020B0403020204020204"/>
              <a:cs typeface="Arial" panose="020B0604020202020204" pitchFamily="34" charset="0"/>
            </a:endParaRPr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66FF0BE8-0C18-4E01-AFD5-6E6D3CFEE7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>
            <a:off x="8585200" y="6025560"/>
            <a:ext cx="35356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000000">
                    <a:tint val="75000"/>
                  </a:srgbClr>
                </a:solidFill>
                <a:latin typeface="Amazon Ember Light" panose="020B0403020204020204" pitchFamily="34" charset="0"/>
              </a:rPr>
              <a:t>© 2019 Amazon Web Services, Inc. or its Affiliates. All rights reserved.</a:t>
            </a:r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E1F1137D-2E4D-4839-A889-24D756321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052" y="1440305"/>
            <a:ext cx="11139567" cy="4913308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>
                <a:solidFill>
                  <a:prstClr val="black"/>
                </a:solidFill>
                <a:latin typeface="+mj-lt"/>
              </a:rPr>
              <a:t>A </a:t>
            </a:r>
            <a:r>
              <a:rPr lang="en-US" altLang="ja-JP" b="1" dirty="0">
                <a:solidFill>
                  <a:srgbClr val="7F2551"/>
                </a:solidFill>
                <a:latin typeface="+mj-lt"/>
                <a:ea typeface="Amazon Ember" panose="020B0603020204020204" pitchFamily="34" charset="0"/>
                <a:cs typeface="Amazon Ember" panose="020B0603020204020204" pitchFamily="34" charset="0"/>
              </a:rPr>
              <a:t>web</a:t>
            </a:r>
            <a:r>
              <a:rPr lang="en-US" altLang="ja-JP" kern="0" dirty="0">
                <a:solidFill>
                  <a:srgbClr val="7F255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ja-JP" b="1" dirty="0">
                <a:solidFill>
                  <a:srgbClr val="7F2551"/>
                </a:solidFill>
                <a:latin typeface="+mj-lt"/>
                <a:ea typeface="Amazon Ember" panose="020B0603020204020204" pitchFamily="34" charset="0"/>
                <a:cs typeface="Amazon Ember" panose="020B0603020204020204" pitchFamily="34" charset="0"/>
              </a:rPr>
              <a:t>service</a:t>
            </a:r>
            <a:r>
              <a:rPr lang="en-US" altLang="ja-JP" kern="0" dirty="0">
                <a:solidFill>
                  <a:srgbClr val="7F255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ja-JP" dirty="0">
                <a:solidFill>
                  <a:prstClr val="black"/>
                </a:solidFill>
                <a:latin typeface="+mj-lt"/>
              </a:rPr>
              <a:t>is any piece of software that makes itself available over the internet and uses a </a:t>
            </a:r>
            <a:r>
              <a:rPr lang="en-US" altLang="ja-JP" b="1" dirty="0">
                <a:solidFill>
                  <a:srgbClr val="7F2551"/>
                </a:solidFill>
                <a:latin typeface="+mj-lt"/>
                <a:ea typeface="Amazon Ember" panose="020B0603020204020204" pitchFamily="34" charset="0"/>
                <a:cs typeface="Amazon Ember" panose="020B0603020204020204" pitchFamily="34" charset="0"/>
              </a:rPr>
              <a:t>standardized format</a:t>
            </a:r>
            <a:r>
              <a:rPr lang="en-US" altLang="ja-JP" dirty="0">
                <a:latin typeface="+mj-lt"/>
                <a:ea typeface="Amazon Ember" panose="020B0603020204020204" pitchFamily="34" charset="0"/>
                <a:cs typeface="Amazon Ember" panose="020B0603020204020204" pitchFamily="34" charset="0"/>
              </a:rPr>
              <a:t>—such as Extensible Markup Language (</a:t>
            </a:r>
            <a:r>
              <a:rPr lang="en-US" altLang="ja-JP" dirty="0">
                <a:solidFill>
                  <a:prstClr val="black"/>
                </a:solidFill>
                <a:latin typeface="+mj-lt"/>
              </a:rPr>
              <a:t>XML) or JavaScript Object Notation (JSON)—for the request and the response of an </a:t>
            </a:r>
            <a:r>
              <a:rPr lang="en-US" altLang="ja-JP" b="1" dirty="0">
                <a:solidFill>
                  <a:srgbClr val="7F2551"/>
                </a:solidFill>
                <a:latin typeface="+mj-lt"/>
                <a:ea typeface="Amazon Ember" panose="020B0603020204020204" pitchFamily="34" charset="0"/>
                <a:cs typeface="Amazon Ember" panose="020B0603020204020204" pitchFamily="34" charset="0"/>
              </a:rPr>
              <a:t>application programming interface (API) interaction</a:t>
            </a:r>
            <a:r>
              <a:rPr lang="en-US" altLang="ja-JP" dirty="0">
                <a:solidFill>
                  <a:srgbClr val="7F2551"/>
                </a:solidFill>
                <a:latin typeface="+mj-lt"/>
              </a:rPr>
              <a:t>.</a:t>
            </a:r>
          </a:p>
        </p:txBody>
      </p:sp>
      <p:grpSp>
        <p:nvGrpSpPr>
          <p:cNvPr id="23" name="Group 22" descr="laptop labeled client with right arrow going through internet cloud to server labeled web service. server labeled web service with left arrow going through internet cloud to laptop labeled client.">
            <a:extLst>
              <a:ext uri="{FF2B5EF4-FFF2-40B4-BE49-F238E27FC236}">
                <a16:creationId xmlns:a16="http://schemas.microsoft.com/office/drawing/2014/main" id="{F442CBE8-2619-4D8D-9095-7A4715820E09}"/>
              </a:ext>
            </a:extLst>
          </p:cNvPr>
          <p:cNvGrpSpPr/>
          <p:nvPr/>
        </p:nvGrpSpPr>
        <p:grpSpPr>
          <a:xfrm>
            <a:off x="990599" y="3601131"/>
            <a:ext cx="10255629" cy="2634586"/>
            <a:chOff x="990599" y="2748510"/>
            <a:chExt cx="10255629" cy="2634586"/>
          </a:xfrm>
        </p:grpSpPr>
        <p:pic>
          <p:nvPicPr>
            <p:cNvPr id="24" name="Picture 71">
              <a:extLst>
                <a:ext uri="{FF2B5EF4-FFF2-40B4-BE49-F238E27FC236}">
                  <a16:creationId xmlns:a16="http://schemas.microsoft.com/office/drawing/2014/main" id="{ABA645D6-9470-4316-BD67-C858683ACB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3920" y="3483426"/>
              <a:ext cx="1620895" cy="1716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FE61537-92D0-453B-A55B-411CA9DC41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14" t="13289" r="19369" b="15295"/>
            <a:stretch/>
          </p:blipFill>
          <p:spPr>
            <a:xfrm flipH="1">
              <a:off x="990599" y="3483427"/>
              <a:ext cx="2347421" cy="1752601"/>
            </a:xfrm>
            <a:prstGeom prst="rect">
              <a:avLst/>
            </a:prstGeom>
          </p:spPr>
        </p:pic>
        <p:sp>
          <p:nvSpPr>
            <p:cNvPr id="27" name="TextBox 70">
              <a:extLst>
                <a:ext uri="{FF2B5EF4-FFF2-40B4-BE49-F238E27FC236}">
                  <a16:creationId xmlns:a16="http://schemas.microsoft.com/office/drawing/2014/main" id="{C5B10281-B9B2-43CF-B742-A0311B85A8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82505" y="5058035"/>
              <a:ext cx="246372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Web service</a:t>
              </a:r>
            </a:p>
          </p:txBody>
        </p:sp>
        <p:cxnSp>
          <p:nvCxnSpPr>
            <p:cNvPr id="28" name="Straight Connector 25">
              <a:extLst>
                <a:ext uri="{FF2B5EF4-FFF2-40B4-BE49-F238E27FC236}">
                  <a16:creationId xmlns:a16="http://schemas.microsoft.com/office/drawing/2014/main" id="{F99BFDEC-D34A-4188-8E02-CFF254EBB298}"/>
                </a:ext>
              </a:extLst>
            </p:cNvPr>
            <p:cNvCxnSpPr/>
            <p:nvPr/>
          </p:nvCxnSpPr>
          <p:spPr>
            <a:xfrm flipH="1">
              <a:off x="3414221" y="4658078"/>
              <a:ext cx="5865899" cy="44549"/>
            </a:xfrm>
            <a:prstGeom prst="straightConnector1">
              <a:avLst/>
            </a:prstGeom>
            <a:ln w="63500">
              <a:solidFill>
                <a:srgbClr val="00B0F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5">
              <a:extLst>
                <a:ext uri="{FF2B5EF4-FFF2-40B4-BE49-F238E27FC236}">
                  <a16:creationId xmlns:a16="http://schemas.microsoft.com/office/drawing/2014/main" id="{C3373503-0868-471E-9F1B-F2C1879D6756}"/>
                </a:ext>
              </a:extLst>
            </p:cNvPr>
            <p:cNvCxnSpPr/>
            <p:nvPr/>
          </p:nvCxnSpPr>
          <p:spPr>
            <a:xfrm rot="10800000" flipH="1">
              <a:off x="3414221" y="4016828"/>
              <a:ext cx="5865899" cy="44549"/>
            </a:xfrm>
            <a:prstGeom prst="straightConnector1">
              <a:avLst/>
            </a:prstGeom>
            <a:ln w="63500">
              <a:solidFill>
                <a:srgbClr val="00B0F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70">
              <a:extLst>
                <a:ext uri="{FF2B5EF4-FFF2-40B4-BE49-F238E27FC236}">
                  <a16:creationId xmlns:a16="http://schemas.microsoft.com/office/drawing/2014/main" id="{F0D13A88-31B1-49F4-A010-FAF2070ECC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8127" y="5071330"/>
              <a:ext cx="246372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Client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  <p:sp>
          <p:nvSpPr>
            <p:cNvPr id="31" name="TextBox 70">
              <a:extLst>
                <a:ext uri="{FF2B5EF4-FFF2-40B4-BE49-F238E27FC236}">
                  <a16:creationId xmlns:a16="http://schemas.microsoft.com/office/drawing/2014/main" id="{4A0A4E68-AEF7-4957-B633-CCB2ADA0BB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880" y="4839172"/>
              <a:ext cx="246372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Response message</a:t>
              </a:r>
            </a:p>
          </p:txBody>
        </p:sp>
        <p:sp>
          <p:nvSpPr>
            <p:cNvPr id="32" name="TextBox 70">
              <a:extLst>
                <a:ext uri="{FF2B5EF4-FFF2-40B4-BE49-F238E27FC236}">
                  <a16:creationId xmlns:a16="http://schemas.microsoft.com/office/drawing/2014/main" id="{F3A1EA37-EC22-4F97-AB1B-0ACE83E742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70896" y="3700247"/>
              <a:ext cx="246372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Request message</a:t>
              </a:r>
            </a:p>
          </p:txBody>
        </p:sp>
        <p:pic>
          <p:nvPicPr>
            <p:cNvPr id="33" name="Picture 30">
              <a:extLst>
                <a:ext uri="{FF2B5EF4-FFF2-40B4-BE49-F238E27FC236}">
                  <a16:creationId xmlns:a16="http://schemas.microsoft.com/office/drawing/2014/main" id="{2473EAD7-2C61-4700-AF53-C8754B4D42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7127" y="2748510"/>
              <a:ext cx="2451667" cy="263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4B17BFC-D4BB-41C1-88F8-54F8FC7508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8276" y="4547684"/>
              <a:ext cx="2809364" cy="246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Internet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8648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DAFDDDFD-DB8A-4AA6-A111-CFFEEEE55C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79121"/>
            <a:ext cx="12192000" cy="735332"/>
          </a:xfrm>
          <a:pattFill prst="pct50">
            <a:fgClr>
              <a:srgbClr val="FFC000"/>
            </a:fgClr>
            <a:bgClr>
              <a:schemeClr val="bg1"/>
            </a:bgClr>
          </a:pattFill>
        </p:spPr>
        <p:txBody>
          <a:bodyPr/>
          <a:lstStyle/>
          <a:p>
            <a:pPr eaLnBrk="1" hangingPunct="1"/>
            <a:r>
              <a:rPr lang="en-US" sz="4000" dirty="0">
                <a:latin typeface="Amazon Ember Light" panose="020B0403020204020204"/>
              </a:rPr>
              <a:t>      What is AWS?</a:t>
            </a:r>
            <a:endParaRPr lang="en-US" altLang="en-US" sz="4000" b="1" dirty="0">
              <a:latin typeface="Amazon Ember Light" panose="020B0403020204020204"/>
              <a:cs typeface="Arial" panose="020B0604020202020204" pitchFamily="34" charset="0"/>
            </a:endParaRPr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66FF0BE8-0C18-4E01-AFD5-6E6D3CFEE7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>
            <a:off x="8585200" y="6025560"/>
            <a:ext cx="35356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000000">
                    <a:tint val="75000"/>
                  </a:srgbClr>
                </a:solidFill>
                <a:latin typeface="Amazon Ember Light" panose="020B0403020204020204" pitchFamily="34" charset="0"/>
              </a:rPr>
              <a:t>© 2019 Amazon Web Services, Inc. or its Affiliates. All rights reserved.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2A56CEF-6DFF-400A-81EE-C2EFFAE7A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28175"/>
            <a:ext cx="11353800" cy="4648788"/>
          </a:xfrm>
        </p:spPr>
        <p:txBody>
          <a:bodyPr/>
          <a:lstStyle/>
          <a:p>
            <a:r>
              <a:rPr lang="en-US" dirty="0"/>
              <a:t>AWS is a </a:t>
            </a:r>
            <a:r>
              <a:rPr lang="en-US" b="1" dirty="0">
                <a:solidFill>
                  <a:srgbClr val="7F2551"/>
                </a:solidFill>
              </a:rPr>
              <a:t>secure cloud platform </a:t>
            </a:r>
            <a:r>
              <a:rPr lang="en-US" dirty="0"/>
              <a:t>that offers a </a:t>
            </a:r>
            <a:r>
              <a:rPr lang="en-US" b="1" dirty="0">
                <a:solidFill>
                  <a:srgbClr val="7F2551"/>
                </a:solidFill>
              </a:rPr>
              <a:t>broad set of global cloud-based products</a:t>
            </a:r>
            <a:r>
              <a:rPr lang="en-US" dirty="0">
                <a:solidFill>
                  <a:srgbClr val="7F2551"/>
                </a:solidFill>
              </a:rPr>
              <a:t>.</a:t>
            </a:r>
          </a:p>
          <a:p>
            <a:r>
              <a:rPr lang="en-US" dirty="0"/>
              <a:t>AWS provides you with </a:t>
            </a:r>
            <a:r>
              <a:rPr lang="en-US" b="1" dirty="0">
                <a:solidFill>
                  <a:srgbClr val="7F2551"/>
                </a:solidFill>
              </a:rPr>
              <a:t>on-demand access</a:t>
            </a:r>
            <a:r>
              <a:rPr lang="en-US" dirty="0">
                <a:solidFill>
                  <a:srgbClr val="7F2551"/>
                </a:solidFill>
              </a:rPr>
              <a:t> </a:t>
            </a:r>
            <a:r>
              <a:rPr lang="en-US" dirty="0"/>
              <a:t>to compute, storage, network, database, and other IT resources and management tools.</a:t>
            </a:r>
          </a:p>
          <a:p>
            <a:r>
              <a:rPr lang="en-US" dirty="0"/>
              <a:t>AWS offers </a:t>
            </a:r>
            <a:r>
              <a:rPr lang="en-US" b="1" dirty="0">
                <a:solidFill>
                  <a:srgbClr val="7F2551"/>
                </a:solidFill>
              </a:rPr>
              <a:t>flexibility</a:t>
            </a:r>
            <a:r>
              <a:rPr lang="en-US" dirty="0"/>
              <a:t>.</a:t>
            </a:r>
          </a:p>
          <a:p>
            <a:r>
              <a:rPr lang="en-US" dirty="0"/>
              <a:t>You </a:t>
            </a:r>
            <a:r>
              <a:rPr lang="en-US" b="1" dirty="0">
                <a:solidFill>
                  <a:srgbClr val="7F2551"/>
                </a:solidFill>
              </a:rPr>
              <a:t>pay only for the individual services you need</a:t>
            </a:r>
            <a:r>
              <a:rPr lang="en-US" dirty="0"/>
              <a:t>, for </a:t>
            </a:r>
            <a:r>
              <a:rPr lang="en-US" b="1" dirty="0">
                <a:solidFill>
                  <a:srgbClr val="7F2551"/>
                </a:solidFill>
              </a:rPr>
              <a:t>as long as you use them</a:t>
            </a:r>
            <a:r>
              <a:rPr lang="en-US" dirty="0">
                <a:solidFill>
                  <a:srgbClr val="7F2551"/>
                </a:solidFill>
              </a:rPr>
              <a:t>.</a:t>
            </a:r>
          </a:p>
          <a:p>
            <a:r>
              <a:rPr lang="en-US" dirty="0"/>
              <a:t>AWS services </a:t>
            </a:r>
            <a:r>
              <a:rPr lang="en-US" b="1" dirty="0">
                <a:solidFill>
                  <a:srgbClr val="7F2551"/>
                </a:solidFill>
              </a:rPr>
              <a:t>work together</a:t>
            </a:r>
            <a:r>
              <a:rPr lang="en-US" dirty="0">
                <a:solidFill>
                  <a:srgbClr val="7F2551"/>
                </a:solidFill>
              </a:rPr>
              <a:t> </a:t>
            </a:r>
            <a:r>
              <a:rPr lang="en-US" dirty="0"/>
              <a:t>like building blocks.</a:t>
            </a:r>
          </a:p>
        </p:txBody>
      </p:sp>
    </p:spTree>
    <p:extLst>
      <p:ext uri="{BB962C8B-B14F-4D97-AF65-F5344CB8AC3E}">
        <p14:creationId xmlns:p14="http://schemas.microsoft.com/office/powerpoint/2010/main" val="1851905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icture containing outdoor, sky, building, grass&#10;&#10;Description automatically generated">
            <a:extLst>
              <a:ext uri="{FF2B5EF4-FFF2-40B4-BE49-F238E27FC236}">
                <a16:creationId xmlns:a16="http://schemas.microsoft.com/office/drawing/2014/main" id="{6B52CEF7-5F10-1746-A400-9CABBE6EA1F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F7517AE-BB7C-124F-9AFB-4B446C01A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A9836-888A-244F-901E-8CAFF7C28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781150-1FB5-914F-8F90-3BA38EB3A9B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405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DAFDDDFD-DB8A-4AA6-A111-CFFEEEE55C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79121"/>
            <a:ext cx="12192000" cy="735332"/>
          </a:xfrm>
          <a:pattFill prst="pct50">
            <a:fgClr>
              <a:srgbClr val="FFC000"/>
            </a:fgClr>
            <a:bgClr>
              <a:schemeClr val="bg1"/>
            </a:bgClr>
          </a:pattFill>
        </p:spPr>
        <p:txBody>
          <a:bodyPr/>
          <a:lstStyle/>
          <a:p>
            <a:pPr eaLnBrk="1" hangingPunct="1"/>
            <a:r>
              <a:rPr lang="en-US" sz="4000" dirty="0">
                <a:latin typeface="Amazon Ember Light" panose="020B0403020204020204"/>
              </a:rPr>
              <a:t>   Cloud Storage</a:t>
            </a:r>
            <a:endParaRPr lang="en-US" altLang="en-US" sz="4000" b="1" dirty="0">
              <a:latin typeface="Amazon Ember Light" panose="020B0403020204020204"/>
              <a:cs typeface="Arial" panose="020B0604020202020204" pitchFamily="34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ADD5A49-8C5D-4EF5-B61D-2A7C6280E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70" y="1561573"/>
            <a:ext cx="4957790" cy="43089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Internet acts as a “cloud” of servers</a:t>
            </a:r>
          </a:p>
          <a:p>
            <a:pPr lvl="1"/>
            <a:r>
              <a:rPr lang="en-US" sz="2000" dirty="0"/>
              <a:t>Applications provided as a service rather than a product </a:t>
            </a:r>
          </a:p>
          <a:p>
            <a:pPr lvl="1"/>
            <a:r>
              <a:rPr lang="en-US" sz="2000" dirty="0"/>
              <a:t>Supplied by servers that provide cloud storage or online storage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25" name="Picture 24" descr="Graphic of the home screen for Google Drives. ">
            <a:extLst>
              <a:ext uri="{FF2B5EF4-FFF2-40B4-BE49-F238E27FC236}">
                <a16:creationId xmlns:a16="http://schemas.microsoft.com/office/drawing/2014/main" id="{FC148DB6-83C9-4034-AFF4-69F80E6E627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1296" y="1578507"/>
            <a:ext cx="4942592" cy="4428650"/>
          </a:xfrm>
          <a:prstGeom prst="rect">
            <a:avLst/>
          </a:prstGeom>
        </p:spPr>
      </p:pic>
      <p:sp>
        <p:nvSpPr>
          <p:cNvPr id="26" name="Footer Placeholder 1">
            <a:extLst>
              <a:ext uri="{FF2B5EF4-FFF2-40B4-BE49-F238E27FC236}">
                <a16:creationId xmlns:a16="http://schemas.microsoft.com/office/drawing/2014/main" id="{4D370C94-470E-4D8C-8081-C794BAFFAB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>
            <a:off x="8656320" y="6006355"/>
            <a:ext cx="35356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000000">
                    <a:tint val="75000"/>
                  </a:srgbClr>
                </a:solidFill>
                <a:latin typeface="Amazon Ember Light" panose="020B0403020204020204" pitchFamily="34" charset="0"/>
              </a:rPr>
              <a:t>© 2017 by McGraw-Hill Education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DAFDDDFD-DB8A-4AA6-A111-CFFEEEE55C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79121"/>
            <a:ext cx="12192000" cy="735332"/>
          </a:xfrm>
          <a:pattFill prst="pct50">
            <a:fgClr>
              <a:srgbClr val="FFC000"/>
            </a:fgClr>
            <a:bgClr>
              <a:schemeClr val="bg1"/>
            </a:bgClr>
          </a:pattFill>
        </p:spPr>
        <p:txBody>
          <a:bodyPr/>
          <a:lstStyle/>
          <a:p>
            <a:pPr eaLnBrk="1" hangingPunct="1"/>
            <a:r>
              <a:rPr lang="en-US" sz="4000" dirty="0">
                <a:latin typeface="Amazon Ember Light" panose="020B0403020204020204"/>
              </a:rPr>
              <a:t>   Cloud computing defined </a:t>
            </a:r>
            <a:endParaRPr lang="en-US" altLang="en-US" sz="4000" b="1" dirty="0">
              <a:latin typeface="Amazon Ember Light" panose="020B0403020204020204"/>
              <a:cs typeface="Arial" panose="020B0604020202020204" pitchFamily="34" charset="0"/>
            </a:endParaRP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BA688333-7B80-4E22-AD0B-826368C04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28175"/>
            <a:ext cx="11353800" cy="464878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7F2551"/>
                </a:solidFill>
                <a:latin typeface="+mn-lt"/>
                <a:ea typeface="Amazon Ember" panose="020B0603020204020204" pitchFamily="34" charset="0"/>
                <a:cs typeface="Amazon Ember" panose="020B0603020204020204" pitchFamily="34" charset="0"/>
              </a:rPr>
              <a:t>Cloud computing</a:t>
            </a:r>
            <a:r>
              <a:rPr lang="en-US" dirty="0">
                <a:solidFill>
                  <a:srgbClr val="7F2551"/>
                </a:solidFill>
                <a:latin typeface="+mn-lt"/>
                <a:ea typeface="Amazon Ember" panose="020B0603020204020204" pitchFamily="34" charset="0"/>
                <a:cs typeface="Amazon Ember" panose="020B0603020204020204" pitchFamily="34" charset="0"/>
              </a:rPr>
              <a:t> </a:t>
            </a:r>
            <a:r>
              <a:rPr lang="en-US" dirty="0">
                <a:latin typeface="+mn-lt"/>
                <a:ea typeface="Amazon Ember" panose="020B0603020204020204" pitchFamily="34" charset="0"/>
                <a:cs typeface="Amazon Ember" panose="020B0603020204020204" pitchFamily="34" charset="0"/>
              </a:rPr>
              <a:t>is the </a:t>
            </a:r>
            <a:r>
              <a:rPr lang="en-US" b="1" dirty="0">
                <a:solidFill>
                  <a:srgbClr val="7F2551"/>
                </a:solidFill>
                <a:latin typeface="+mn-lt"/>
                <a:ea typeface="Amazon Ember" panose="020B0603020204020204" pitchFamily="34" charset="0"/>
                <a:cs typeface="Amazon Ember" panose="020B0603020204020204" pitchFamily="34" charset="0"/>
              </a:rPr>
              <a:t>on-demand</a:t>
            </a:r>
            <a:r>
              <a:rPr lang="en-US" i="1" dirty="0">
                <a:solidFill>
                  <a:srgbClr val="7F2551"/>
                </a:solidFill>
                <a:latin typeface="+mn-lt"/>
                <a:ea typeface="Amazon Ember" panose="020B0603020204020204" pitchFamily="34" charset="0"/>
                <a:cs typeface="Amazon Ember" panose="020B0603020204020204" pitchFamily="34" charset="0"/>
              </a:rPr>
              <a:t> </a:t>
            </a:r>
            <a:r>
              <a:rPr lang="en-US" dirty="0">
                <a:latin typeface="+mn-lt"/>
                <a:ea typeface="Amazon Ember" panose="020B0603020204020204" pitchFamily="34" charset="0"/>
                <a:cs typeface="Amazon Ember" panose="020B0603020204020204" pitchFamily="34" charset="0"/>
              </a:rPr>
              <a:t>delivery of compute power, database, storage, applications, and other IT resources </a:t>
            </a:r>
            <a:r>
              <a:rPr lang="en-US" b="1" dirty="0">
                <a:solidFill>
                  <a:srgbClr val="7F2551"/>
                </a:solidFill>
                <a:latin typeface="+mn-lt"/>
                <a:ea typeface="Amazon Ember" panose="020B0603020204020204" pitchFamily="34" charset="0"/>
                <a:cs typeface="Amazon Ember" panose="020B0603020204020204" pitchFamily="34" charset="0"/>
              </a:rPr>
              <a:t>via the internet </a:t>
            </a:r>
            <a:r>
              <a:rPr lang="en-US" dirty="0">
                <a:latin typeface="+mn-lt"/>
                <a:ea typeface="Amazon Ember" panose="020B0603020204020204" pitchFamily="34" charset="0"/>
                <a:cs typeface="Amazon Ember" panose="020B0603020204020204" pitchFamily="34" charset="0"/>
              </a:rPr>
              <a:t>with </a:t>
            </a:r>
            <a:r>
              <a:rPr lang="en-US" b="1" dirty="0">
                <a:solidFill>
                  <a:srgbClr val="7F2551"/>
                </a:solidFill>
                <a:latin typeface="+mn-lt"/>
                <a:ea typeface="Amazon Ember" panose="020B0603020204020204" pitchFamily="34" charset="0"/>
                <a:cs typeface="Amazon Ember" panose="020B0603020204020204" pitchFamily="34" charset="0"/>
              </a:rPr>
              <a:t>pay-as-you-go</a:t>
            </a:r>
            <a:r>
              <a:rPr lang="en-US" b="1" i="1" dirty="0">
                <a:solidFill>
                  <a:srgbClr val="7F2551"/>
                </a:solidFill>
                <a:latin typeface="+mn-lt"/>
                <a:ea typeface="Amazon Ember" panose="020B0603020204020204" pitchFamily="34" charset="0"/>
                <a:cs typeface="Amazon Ember" panose="020B0603020204020204" pitchFamily="34" charset="0"/>
              </a:rPr>
              <a:t> </a:t>
            </a:r>
            <a:r>
              <a:rPr lang="en-US" dirty="0">
                <a:latin typeface="+mn-lt"/>
                <a:ea typeface="Amazon Ember" panose="020B0603020204020204" pitchFamily="34" charset="0"/>
                <a:cs typeface="Amazon Ember" panose="020B0603020204020204" pitchFamily="34" charset="0"/>
              </a:rPr>
              <a:t>pricing.</a:t>
            </a:r>
          </a:p>
          <a:p>
            <a:endParaRPr lang="en-US" dirty="0">
              <a:latin typeface="+mn-lt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pic>
        <p:nvPicPr>
          <p:cNvPr id="18" name="Picture 5" descr="Shows an illustration of a cloud over some colorful office buildings.">
            <a:extLst>
              <a:ext uri="{FF2B5EF4-FFF2-40B4-BE49-F238E27FC236}">
                <a16:creationId xmlns:a16="http://schemas.microsoft.com/office/drawing/2014/main" id="{2C709F79-8A56-4082-B0CE-8F967E21FA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190" y="2635945"/>
            <a:ext cx="4509030" cy="300528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66FF0BE8-0C18-4E01-AFD5-6E6D3CFEE7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>
            <a:off x="8656320" y="6006355"/>
            <a:ext cx="35356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000000">
                    <a:tint val="75000"/>
                  </a:srgbClr>
                </a:solidFill>
                <a:latin typeface="Amazon Ember Light" panose="020B0403020204020204" pitchFamily="34" charset="0"/>
              </a:rPr>
              <a:t>© 2019 Amazon Web Services, Inc.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13518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DAFDDDFD-DB8A-4AA6-A111-CFFEEEE55C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79121"/>
            <a:ext cx="12192000" cy="735332"/>
          </a:xfrm>
          <a:pattFill prst="pct50">
            <a:fgClr>
              <a:srgbClr val="FFC000"/>
            </a:fgClr>
            <a:bgClr>
              <a:schemeClr val="bg1"/>
            </a:bgClr>
          </a:pattFill>
        </p:spPr>
        <p:txBody>
          <a:bodyPr/>
          <a:lstStyle/>
          <a:p>
            <a:pPr eaLnBrk="1" hangingPunct="1"/>
            <a:r>
              <a:rPr lang="en-US" sz="4000" dirty="0">
                <a:latin typeface="Amazon Ember Light" panose="020B0403020204020204"/>
              </a:rPr>
              <a:t>   Infrastructure</a:t>
            </a:r>
            <a:r>
              <a:rPr lang="en-US" sz="3600" dirty="0">
                <a:latin typeface="Amazon Ember Light" panose="020B0403020204020204"/>
              </a:rPr>
              <a:t> as software</a:t>
            </a:r>
            <a:endParaRPr lang="en-US" altLang="en-US" sz="4000" b="1" dirty="0">
              <a:latin typeface="Amazon Ember Light" panose="020B0403020204020204"/>
              <a:cs typeface="Arial" panose="020B0604020202020204" pitchFamily="34" charset="0"/>
            </a:endParaRPr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66FF0BE8-0C18-4E01-AFD5-6E6D3CFEE7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>
            <a:off x="8585200" y="6025560"/>
            <a:ext cx="35356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000000">
                    <a:tint val="75000"/>
                  </a:srgbClr>
                </a:solidFill>
                <a:latin typeface="Amazon Ember Light" panose="020B0403020204020204" pitchFamily="34" charset="0"/>
              </a:rPr>
              <a:t>© 2019 Amazon Web Services, Inc. or its Affiliates. All rights reserved.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C770BB4-4292-4B63-926C-310074217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28175"/>
            <a:ext cx="11353800" cy="4648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Cloud computing enables you to </a:t>
            </a:r>
            <a:r>
              <a:rPr lang="en-US" b="1" dirty="0">
                <a:solidFill>
                  <a:srgbClr val="7F2551"/>
                </a:solidFill>
              </a:rPr>
              <a:t>stop thinking of your infrastructure as hardware</a:t>
            </a:r>
            <a:r>
              <a:rPr lang="en-US" dirty="0"/>
              <a:t>, and instead </a:t>
            </a:r>
            <a:r>
              <a:rPr lang="en-US" b="1" dirty="0">
                <a:solidFill>
                  <a:srgbClr val="7F2551"/>
                </a:solidFill>
              </a:rPr>
              <a:t>think of (and use) it as software. </a:t>
            </a:r>
          </a:p>
        </p:txBody>
      </p:sp>
      <p:pic>
        <p:nvPicPr>
          <p:cNvPr id="8" name="Picture 7" descr="Shows racks of computers in a data center.">
            <a:extLst>
              <a:ext uri="{FF2B5EF4-FFF2-40B4-BE49-F238E27FC236}">
                <a16:creationId xmlns:a16="http://schemas.microsoft.com/office/drawing/2014/main" id="{1B248133-40B2-4EC3-A443-E950C85006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111" y="2629578"/>
            <a:ext cx="4483101" cy="317802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ight Arrow 1" descr="Black right-pointing arrow.">
            <a:extLst>
              <a:ext uri="{FF2B5EF4-FFF2-40B4-BE49-F238E27FC236}">
                <a16:creationId xmlns:a16="http://schemas.microsoft.com/office/drawing/2014/main" id="{B3244B67-6A2F-4DBF-8A58-2FF3B17C4FED}"/>
              </a:ext>
            </a:extLst>
          </p:cNvPr>
          <p:cNvSpPr/>
          <p:nvPr/>
        </p:nvSpPr>
        <p:spPr>
          <a:xfrm>
            <a:off x="5500895" y="3704068"/>
            <a:ext cx="1196829" cy="10290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6C2B3"/>
              </a:solidFill>
              <a:effectLst/>
              <a:uLnTx/>
              <a:uFillTx/>
              <a:latin typeface="Amazon Ember Light"/>
              <a:ea typeface="+mn-ea"/>
              <a:cs typeface="+mn-cs"/>
            </a:endParaRPr>
          </a:p>
        </p:txBody>
      </p:sp>
      <p:pic>
        <p:nvPicPr>
          <p:cNvPr id="10" name="Picture 9" descr="Shows five columns of strings of bits.">
            <a:extLst>
              <a:ext uri="{FF2B5EF4-FFF2-40B4-BE49-F238E27FC236}">
                <a16:creationId xmlns:a16="http://schemas.microsoft.com/office/drawing/2014/main" id="{C456DEEE-5828-4BA0-B9EF-85AD95CB04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747" y="2629578"/>
            <a:ext cx="4449612" cy="317802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3752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DAFDDDFD-DB8A-4AA6-A111-CFFEEEE55C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79121"/>
            <a:ext cx="12192000" cy="735332"/>
          </a:xfrm>
          <a:pattFill prst="pct50">
            <a:fgClr>
              <a:srgbClr val="FFC000"/>
            </a:fgClr>
            <a:bgClr>
              <a:schemeClr val="bg1"/>
            </a:bgClr>
          </a:pattFill>
        </p:spPr>
        <p:txBody>
          <a:bodyPr/>
          <a:lstStyle/>
          <a:p>
            <a:pPr eaLnBrk="1" hangingPunct="1"/>
            <a:r>
              <a:rPr lang="en-US" sz="4000" dirty="0">
                <a:latin typeface="Amazon Ember Light" panose="020B0403020204020204"/>
              </a:rPr>
              <a:t>   Traditional computing model</a:t>
            </a:r>
            <a:endParaRPr lang="en-US" altLang="en-US" sz="4000" b="1" dirty="0">
              <a:latin typeface="Amazon Ember Light" panose="020B0403020204020204"/>
              <a:cs typeface="Arial" panose="020B0604020202020204" pitchFamily="34" charset="0"/>
            </a:endParaRPr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66FF0BE8-0C18-4E01-AFD5-6E6D3CFEE7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>
            <a:off x="8585200" y="6025560"/>
            <a:ext cx="35356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000000">
                    <a:tint val="75000"/>
                  </a:srgbClr>
                </a:solidFill>
                <a:latin typeface="Amazon Ember Light" panose="020B0403020204020204" pitchFamily="34" charset="0"/>
              </a:rPr>
              <a:t>© 2019 Amazon Web Services, Inc. or its Affiliates. All rights reserved.</a:t>
            </a:r>
          </a:p>
        </p:txBody>
      </p:sp>
      <p:pic>
        <p:nvPicPr>
          <p:cNvPr id="11" name="Picture 10" descr="Shows racks of computers in a data center.">
            <a:extLst>
              <a:ext uri="{FF2B5EF4-FFF2-40B4-BE49-F238E27FC236}">
                <a16:creationId xmlns:a16="http://schemas.microsoft.com/office/drawing/2014/main" id="{0468002D-5F80-494A-93C8-B01C4E9E4D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054" y="2382545"/>
            <a:ext cx="4585336" cy="32505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C707C88C-877F-41AF-84E6-9DFEE0C483B4}"/>
              </a:ext>
            </a:extLst>
          </p:cNvPr>
          <p:cNvSpPr txBox="1">
            <a:spLocks/>
          </p:cNvSpPr>
          <p:nvPr/>
        </p:nvSpPr>
        <p:spPr bwMode="auto">
          <a:xfrm>
            <a:off x="5439722" y="1551141"/>
            <a:ext cx="6736078" cy="491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dirty="0">
                <a:latin typeface="+mj-lt"/>
              </a:rPr>
              <a:t>Infrastructure as hardware</a:t>
            </a:r>
          </a:p>
          <a:p>
            <a:pPr marL="457200" indent="-457200"/>
            <a:r>
              <a:rPr lang="en-US" dirty="0">
                <a:latin typeface="+mj-lt"/>
              </a:rPr>
              <a:t>Hardware solutions:</a:t>
            </a:r>
          </a:p>
          <a:p>
            <a:pPr marL="914400" lvl="1" indent="-457200"/>
            <a:r>
              <a:rPr lang="en-US" sz="2800" dirty="0">
                <a:latin typeface="+mj-lt"/>
              </a:rPr>
              <a:t>Require space, staff, physical security, planning, capital expenditure</a:t>
            </a:r>
          </a:p>
          <a:p>
            <a:pPr marL="914400" lvl="1" indent="-457200"/>
            <a:r>
              <a:rPr lang="en-US" sz="2800" dirty="0">
                <a:latin typeface="+mj-lt"/>
              </a:rPr>
              <a:t>Have a long hardware procurement cycle</a:t>
            </a:r>
          </a:p>
          <a:p>
            <a:pPr marL="914400" lvl="1" indent="-457200"/>
            <a:r>
              <a:rPr lang="en-US" sz="2800" dirty="0">
                <a:latin typeface="+mj-lt"/>
              </a:rPr>
              <a:t>Require you to provision capacity by guessing theoretical maximum peaks</a:t>
            </a:r>
          </a:p>
        </p:txBody>
      </p:sp>
    </p:spTree>
    <p:extLst>
      <p:ext uri="{BB962C8B-B14F-4D97-AF65-F5344CB8AC3E}">
        <p14:creationId xmlns:p14="http://schemas.microsoft.com/office/powerpoint/2010/main" val="1026188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DAFDDDFD-DB8A-4AA6-A111-CFFEEEE55C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79121"/>
            <a:ext cx="12192000" cy="735332"/>
          </a:xfrm>
          <a:pattFill prst="pct50">
            <a:fgClr>
              <a:srgbClr val="FFC000"/>
            </a:fgClr>
            <a:bgClr>
              <a:schemeClr val="bg1"/>
            </a:bgClr>
          </a:pattFill>
        </p:spPr>
        <p:txBody>
          <a:bodyPr/>
          <a:lstStyle/>
          <a:p>
            <a:pPr eaLnBrk="1" hangingPunct="1"/>
            <a:r>
              <a:rPr lang="en-US" sz="4000" dirty="0">
                <a:latin typeface="Amazon Ember Light" panose="020B0403020204020204"/>
              </a:rPr>
              <a:t>   Cloud computing model</a:t>
            </a:r>
            <a:endParaRPr lang="en-US" altLang="en-US" sz="4000" b="1" dirty="0">
              <a:latin typeface="Amazon Ember Light" panose="020B0403020204020204"/>
              <a:cs typeface="Arial" panose="020B0604020202020204" pitchFamily="34" charset="0"/>
            </a:endParaRPr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66FF0BE8-0C18-4E01-AFD5-6E6D3CFEE7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>
            <a:off x="8585200" y="6025560"/>
            <a:ext cx="35356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000000">
                    <a:tint val="75000"/>
                  </a:srgbClr>
                </a:solidFill>
                <a:latin typeface="Amazon Ember Light" panose="020B0403020204020204" pitchFamily="34" charset="0"/>
              </a:rPr>
              <a:t>© 2019 Amazon Web Services, Inc. or its Affiliates. All rights reserved.</a:t>
            </a:r>
          </a:p>
        </p:txBody>
      </p:sp>
      <p:pic>
        <p:nvPicPr>
          <p:cNvPr id="7" name="Picture 6" descr="Shows five columns of strings of bits.">
            <a:extLst>
              <a:ext uri="{FF2B5EF4-FFF2-40B4-BE49-F238E27FC236}">
                <a16:creationId xmlns:a16="http://schemas.microsoft.com/office/drawing/2014/main" id="{4921BAE1-06F7-4E89-A9F7-29983D3E1E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053" y="2382545"/>
            <a:ext cx="4585337" cy="327496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ECB61A61-8F86-4DAA-91B1-3A83C0C08A16}"/>
              </a:ext>
            </a:extLst>
          </p:cNvPr>
          <p:cNvSpPr txBox="1">
            <a:spLocks/>
          </p:cNvSpPr>
          <p:nvPr/>
        </p:nvSpPr>
        <p:spPr>
          <a:xfrm>
            <a:off x="5439722" y="1551141"/>
            <a:ext cx="6736078" cy="491330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 Light"/>
              </a:rPr>
              <a:t>Infrastructure as software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 Light"/>
              </a:rPr>
              <a:t>Software solutions:</a:t>
            </a: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 Light"/>
              </a:rPr>
              <a:t>Are flexible</a:t>
            </a: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 Light"/>
              </a:rPr>
              <a:t>Can change more quickly, easily, and cost-effectively than hardware solutions</a:t>
            </a: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 Light"/>
              </a:rPr>
              <a:t>Eliminate the undifferentiated heavy-lifting tasks</a:t>
            </a:r>
          </a:p>
        </p:txBody>
      </p:sp>
    </p:spTree>
    <p:extLst>
      <p:ext uri="{BB962C8B-B14F-4D97-AF65-F5344CB8AC3E}">
        <p14:creationId xmlns:p14="http://schemas.microsoft.com/office/powerpoint/2010/main" val="2150120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DAFDDDFD-DB8A-4AA6-A111-CFFEEEE55C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79121"/>
            <a:ext cx="12192000" cy="735332"/>
          </a:xfrm>
          <a:pattFill prst="pct50">
            <a:fgClr>
              <a:srgbClr val="FFC000"/>
            </a:fgClr>
            <a:bgClr>
              <a:schemeClr val="bg1"/>
            </a:bgClr>
          </a:pattFill>
        </p:spPr>
        <p:txBody>
          <a:bodyPr/>
          <a:lstStyle/>
          <a:p>
            <a:pPr eaLnBrk="1" hangingPunct="1"/>
            <a:r>
              <a:rPr lang="en-US" sz="4000" dirty="0">
                <a:latin typeface="Amazon Ember Light" panose="020B0403020204020204"/>
              </a:rPr>
              <a:t>   Cloud service models</a:t>
            </a:r>
            <a:endParaRPr lang="en-US" altLang="en-US" sz="4000" b="1" dirty="0">
              <a:latin typeface="Amazon Ember Light" panose="020B0403020204020204"/>
              <a:cs typeface="Arial" panose="020B0604020202020204" pitchFamily="34" charset="0"/>
            </a:endParaRPr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66FF0BE8-0C18-4E01-AFD5-6E6D3CFEE7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>
            <a:off x="8585200" y="6025560"/>
            <a:ext cx="35356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000000">
                    <a:tint val="75000"/>
                  </a:srgbClr>
                </a:solidFill>
                <a:latin typeface="Amazon Ember Light" panose="020B0403020204020204" pitchFamily="34" charset="0"/>
              </a:rPr>
              <a:t>© 2019 Amazon Web Services, Inc. or its Affiliates. All rights reserved.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BC1006DB-F7E6-46DE-B7AD-2D840FE31C40}"/>
              </a:ext>
            </a:extLst>
          </p:cNvPr>
          <p:cNvSpPr txBox="1">
            <a:spLocks/>
          </p:cNvSpPr>
          <p:nvPr/>
        </p:nvSpPr>
        <p:spPr>
          <a:xfrm>
            <a:off x="1056907" y="1815058"/>
            <a:ext cx="3084629" cy="1902698"/>
          </a:xfrm>
          <a:prstGeom prst="round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21920" tIns="60960" rIns="121920" bIns="6096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44488" indent="-341313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25000"/>
              <a:buFontTx/>
              <a:buBlip>
                <a:blip r:embed="rId3"/>
              </a:buBlip>
              <a:defRPr sz="2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25475" indent="-282575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 sz="2000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914400" indent="-2222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595A5D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IaaS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(infrastructure as a service)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6F367D-9B9F-404D-9C40-F9DBA7E9571F}"/>
              </a:ext>
            </a:extLst>
          </p:cNvPr>
          <p:cNvSpPr txBox="1"/>
          <p:nvPr/>
        </p:nvSpPr>
        <p:spPr>
          <a:xfrm>
            <a:off x="1407522" y="5006351"/>
            <a:ext cx="2452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More control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over IT resources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919B7BC-49EA-440A-8229-D5D0FD948072}"/>
              </a:ext>
            </a:extLst>
          </p:cNvPr>
          <p:cNvSpPr txBox="1">
            <a:spLocks/>
          </p:cNvSpPr>
          <p:nvPr/>
        </p:nvSpPr>
        <p:spPr>
          <a:xfrm>
            <a:off x="4556787" y="1815058"/>
            <a:ext cx="3081528" cy="1901952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121920" tIns="60960" rIns="121920" bIns="6096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44488" indent="-341313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25000"/>
              <a:buFontTx/>
              <a:buBlip>
                <a:blip r:embed="rId3"/>
              </a:buBlip>
              <a:defRPr sz="2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25475" indent="-282575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 sz="2000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914400" indent="-2222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595A5D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PaaS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(platform as a service)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0DA45118-D3A8-4D5B-A51C-951E2776429F}"/>
              </a:ext>
            </a:extLst>
          </p:cNvPr>
          <p:cNvSpPr txBox="1">
            <a:spLocks/>
          </p:cNvSpPr>
          <p:nvPr/>
        </p:nvSpPr>
        <p:spPr>
          <a:xfrm>
            <a:off x="8089874" y="1815058"/>
            <a:ext cx="3081528" cy="1901952"/>
          </a:xfrm>
          <a:prstGeom prst="roundRect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121920" tIns="60960" rIns="121920" bIns="6096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44488" indent="-341313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25000"/>
              <a:buFontTx/>
              <a:buBlip>
                <a:blip r:embed="rId3"/>
              </a:buBlip>
              <a:defRPr sz="2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25475" indent="-282575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 sz="2000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914400" indent="-2222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595A5D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SaaS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(software as a service)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E55EE5-94DE-446D-AA55-2B2EE85D8D80}"/>
              </a:ext>
            </a:extLst>
          </p:cNvPr>
          <p:cNvSpPr txBox="1"/>
          <p:nvPr/>
        </p:nvSpPr>
        <p:spPr>
          <a:xfrm>
            <a:off x="8438939" y="5006351"/>
            <a:ext cx="2452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Less control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over IT resources</a:t>
            </a:r>
          </a:p>
        </p:txBody>
      </p:sp>
      <p:sp>
        <p:nvSpPr>
          <p:cNvPr id="13" name="Right Arrow 4" descr="Right-arrow going from iaas to saas.">
            <a:extLst>
              <a:ext uri="{FF2B5EF4-FFF2-40B4-BE49-F238E27FC236}">
                <a16:creationId xmlns:a16="http://schemas.microsoft.com/office/drawing/2014/main" id="{E2132E62-5EF1-454D-A9DA-0DD0BDF0D515}"/>
              </a:ext>
            </a:extLst>
          </p:cNvPr>
          <p:cNvSpPr/>
          <p:nvPr/>
        </p:nvSpPr>
        <p:spPr>
          <a:xfrm>
            <a:off x="1056907" y="4002764"/>
            <a:ext cx="10150803" cy="842963"/>
          </a:xfrm>
          <a:prstGeom prst="rightArrow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accent6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mazon Ember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472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DAFDDDFD-DB8A-4AA6-A111-CFFEEEE55C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79121"/>
            <a:ext cx="12192000" cy="735332"/>
          </a:xfrm>
          <a:pattFill prst="pct50">
            <a:fgClr>
              <a:srgbClr val="FFC000"/>
            </a:fgClr>
            <a:bgClr>
              <a:schemeClr val="bg1"/>
            </a:bgClr>
          </a:pattFill>
        </p:spPr>
        <p:txBody>
          <a:bodyPr/>
          <a:lstStyle/>
          <a:p>
            <a:pPr eaLnBrk="1" hangingPunct="1"/>
            <a:r>
              <a:rPr lang="en-US" sz="4000" dirty="0">
                <a:latin typeface="Amazon Ember Light" panose="020B0403020204020204"/>
              </a:rPr>
              <a:t>   Cloud computing deployment models</a:t>
            </a:r>
            <a:endParaRPr lang="en-US" altLang="en-US" sz="4000" b="1" dirty="0">
              <a:latin typeface="Amazon Ember Light" panose="020B0403020204020204"/>
              <a:cs typeface="Arial" panose="020B0604020202020204" pitchFamily="34" charset="0"/>
            </a:endParaRPr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66FF0BE8-0C18-4E01-AFD5-6E6D3CFEE7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>
            <a:off x="8585200" y="6025560"/>
            <a:ext cx="35356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000000">
                    <a:tint val="75000"/>
                  </a:srgbClr>
                </a:solidFill>
                <a:latin typeface="Amazon Ember Light" panose="020B0403020204020204" pitchFamily="34" charset="0"/>
              </a:rPr>
              <a:t>© 2019 Amazon Web Services, Inc. or its Affiliates. All rights reserved.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DBCFAEF6-5AF7-46FF-9407-1975FDBB64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40" y="1746476"/>
            <a:ext cx="3415175" cy="272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A46A66A-D668-4441-8F5C-491609B3E778}"/>
              </a:ext>
            </a:extLst>
          </p:cNvPr>
          <p:cNvSpPr txBox="1"/>
          <p:nvPr/>
        </p:nvSpPr>
        <p:spPr>
          <a:xfrm>
            <a:off x="1685439" y="4739532"/>
            <a:ext cx="1096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Cloud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1C56F4-F654-473C-8CB0-C71B5D9777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7" r="25555"/>
          <a:stretch/>
        </p:blipFill>
        <p:spPr>
          <a:xfrm>
            <a:off x="4342641" y="2008275"/>
            <a:ext cx="3566283" cy="23299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4A823DA-BA81-4CF4-9CEB-FB1C395F5FC2}"/>
              </a:ext>
            </a:extLst>
          </p:cNvPr>
          <p:cNvSpPr txBox="1"/>
          <p:nvPr/>
        </p:nvSpPr>
        <p:spPr>
          <a:xfrm>
            <a:off x="5483492" y="4739532"/>
            <a:ext cx="1225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Hybrid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0620FB5-3187-4361-8F61-9843858A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7" r="25555"/>
          <a:stretch/>
        </p:blipFill>
        <p:spPr>
          <a:xfrm>
            <a:off x="8310150" y="1942108"/>
            <a:ext cx="3566283" cy="232999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E5CB54C-22AB-4FE9-83CB-021C02E5446D}"/>
              </a:ext>
            </a:extLst>
          </p:cNvPr>
          <p:cNvSpPr txBox="1"/>
          <p:nvPr/>
        </p:nvSpPr>
        <p:spPr>
          <a:xfrm>
            <a:off x="8882863" y="4739532"/>
            <a:ext cx="24208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On-premises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(private cloud)</a:t>
            </a:r>
          </a:p>
        </p:txBody>
      </p:sp>
    </p:spTree>
    <p:extLst>
      <p:ext uri="{BB962C8B-B14F-4D97-AF65-F5344CB8AC3E}">
        <p14:creationId xmlns:p14="http://schemas.microsoft.com/office/powerpoint/2010/main" val="2616568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DAFDDDFD-DB8A-4AA6-A111-CFFEEEE55C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79121"/>
            <a:ext cx="12192000" cy="735332"/>
          </a:xfrm>
          <a:pattFill prst="pct50">
            <a:fgClr>
              <a:srgbClr val="FFC000"/>
            </a:fgClr>
            <a:bgClr>
              <a:schemeClr val="bg1"/>
            </a:bgClr>
          </a:pattFill>
        </p:spPr>
        <p:txBody>
          <a:bodyPr/>
          <a:lstStyle/>
          <a:p>
            <a:pPr eaLnBrk="1" hangingPunct="1"/>
            <a:r>
              <a:rPr lang="en-US" sz="4000" dirty="0">
                <a:latin typeface="Amazon Ember Light" panose="020B0403020204020204"/>
              </a:rPr>
              <a:t>   </a:t>
            </a:r>
            <a:br>
              <a:rPr lang="en-US" sz="4000" dirty="0">
                <a:latin typeface="Amazon Ember Light" panose="020B0403020204020204"/>
              </a:rPr>
            </a:br>
            <a:r>
              <a:rPr lang="en-US" sz="4000" dirty="0">
                <a:latin typeface="Amazon Ember Light" panose="020B0403020204020204"/>
              </a:rPr>
              <a:t>   Advantages of cloud computing</a:t>
            </a:r>
            <a:r>
              <a:rPr lang="en-MY" sz="4000" dirty="0">
                <a:solidFill>
                  <a:schemeClr val="bg1"/>
                </a:solidFill>
                <a:latin typeface="+mj-lt"/>
              </a:rPr>
              <a:t/>
            </a:r>
            <a:br>
              <a:rPr lang="en-MY" sz="4000" dirty="0">
                <a:solidFill>
                  <a:schemeClr val="bg1"/>
                </a:solidFill>
                <a:latin typeface="+mj-lt"/>
              </a:rPr>
            </a:br>
            <a:endParaRPr lang="en-US" altLang="en-US" sz="4000" b="1" dirty="0">
              <a:latin typeface="Amazon Ember Light" panose="020B0403020204020204"/>
              <a:cs typeface="Arial" panose="020B0604020202020204" pitchFamily="34" charset="0"/>
            </a:endParaRPr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66FF0BE8-0C18-4E01-AFD5-6E6D3CFEE7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>
            <a:off x="8585200" y="6025560"/>
            <a:ext cx="35356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000000">
                    <a:tint val="75000"/>
                  </a:srgbClr>
                </a:solidFill>
                <a:latin typeface="Amazon Ember Light" panose="020B0403020204020204" pitchFamily="34" charset="0"/>
              </a:rPr>
              <a:t>© 2019 Amazon Web Services, Inc. or its Affiliates. All rights reserved.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FE338AC-E4E4-4077-9FF1-E235D8C42C38}"/>
              </a:ext>
            </a:extLst>
          </p:cNvPr>
          <p:cNvSpPr txBox="1">
            <a:spLocks/>
          </p:cNvSpPr>
          <p:nvPr/>
        </p:nvSpPr>
        <p:spPr bwMode="auto">
          <a:xfrm>
            <a:off x="419100" y="1443151"/>
            <a:ext cx="9182100" cy="47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3600" dirty="0">
                <a:latin typeface="Amazon Ember Light" panose="020B0403020204020204"/>
              </a:rPr>
              <a:t>1. Trade capital expense for variable expense</a:t>
            </a:r>
          </a:p>
        </p:txBody>
      </p:sp>
      <p:grpSp>
        <p:nvGrpSpPr>
          <p:cNvPr id="11" name="Group 10" descr="Pot filled with gold coins.">
            <a:extLst>
              <a:ext uri="{FF2B5EF4-FFF2-40B4-BE49-F238E27FC236}">
                <a16:creationId xmlns:a16="http://schemas.microsoft.com/office/drawing/2014/main" id="{D5E4BA10-F0B6-4E1C-8F5E-E012DCC67830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GrpSpPr/>
          <p:nvPr/>
        </p:nvGrpSpPr>
        <p:grpSpPr>
          <a:xfrm>
            <a:off x="2061121" y="2410117"/>
            <a:ext cx="2617032" cy="2787729"/>
            <a:chOff x="1849364" y="1662877"/>
            <a:chExt cx="2827791" cy="3008062"/>
          </a:xfrm>
        </p:grpSpPr>
        <p:pic>
          <p:nvPicPr>
            <p:cNvPr id="12" name="Picture 11" descr="Black pot labeled Capital that is filled with gold coins.">
              <a:extLst>
                <a:ext uri="{FF2B5EF4-FFF2-40B4-BE49-F238E27FC236}">
                  <a16:creationId xmlns:a16="http://schemas.microsoft.com/office/drawing/2014/main" id="{C121E497-6EBD-4ECA-A622-C36A77EF73FC}"/>
                </a:ex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49364" y="1662877"/>
              <a:ext cx="2827791" cy="30080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2B19B6-70D7-4C84-A3EF-42F80FC9EAFA}"/>
                </a:ext>
              </a:extLst>
            </p:cNvPr>
            <p:cNvSpPr txBox="1"/>
            <p:nvPr/>
          </p:nvSpPr>
          <p:spPr>
            <a:xfrm>
              <a:off x="2850743" y="2677641"/>
              <a:ext cx="1672574" cy="7386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mazon Ember Light"/>
                  <a:ea typeface="+mn-ea"/>
                  <a:cs typeface="+mn-cs"/>
                </a:rPr>
                <a:t>Capital</a:t>
              </a:r>
            </a:p>
          </p:txBody>
        </p:sp>
      </p:grpSp>
      <p:sp>
        <p:nvSpPr>
          <p:cNvPr id="21" name="Content Placeholder 19">
            <a:extLst>
              <a:ext uri="{FF2B5EF4-FFF2-40B4-BE49-F238E27FC236}">
                <a16:creationId xmlns:a16="http://schemas.microsoft.com/office/drawing/2014/main" id="{5038DF20-7BB9-4442-BAA5-8DEA0F57F643}"/>
              </a:ext>
            </a:extLst>
          </p:cNvPr>
          <p:cNvSpPr txBox="1">
            <a:spLocks/>
          </p:cNvSpPr>
          <p:nvPr/>
        </p:nvSpPr>
        <p:spPr bwMode="auto">
          <a:xfrm>
            <a:off x="1479444" y="5175836"/>
            <a:ext cx="3978080" cy="81363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buNone/>
            </a:pPr>
            <a:r>
              <a:rPr lang="en-US" dirty="0">
                <a:solidFill>
                  <a:schemeClr val="tx1"/>
                </a:solidFill>
                <a:latin typeface="Amazon Ember Light" charset="0"/>
                <a:ea typeface="Amazon Ember Light" charset="0"/>
                <a:cs typeface="Amazon Ember Light" charset="0"/>
              </a:rPr>
              <a:t>Data center investment </a:t>
            </a:r>
            <a:br>
              <a:rPr lang="en-US" dirty="0">
                <a:solidFill>
                  <a:schemeClr val="tx1"/>
                </a:solidFill>
                <a:latin typeface="Amazon Ember Light" charset="0"/>
                <a:ea typeface="Amazon Ember Light" charset="0"/>
                <a:cs typeface="Amazon Ember Light" charset="0"/>
              </a:rPr>
            </a:br>
            <a:r>
              <a:rPr lang="en-US" dirty="0">
                <a:solidFill>
                  <a:schemeClr val="tx1"/>
                </a:solidFill>
                <a:latin typeface="Amazon Ember Light" charset="0"/>
                <a:ea typeface="Amazon Ember Light" charset="0"/>
                <a:cs typeface="Amazon Ember Light" charset="0"/>
              </a:rPr>
              <a:t>based on forecast</a:t>
            </a:r>
          </a:p>
        </p:txBody>
      </p:sp>
      <p:pic>
        <p:nvPicPr>
          <p:cNvPr id="22" name="Picture 21" descr="Stop watch.">
            <a:extLst>
              <a:ext uri="{FF2B5EF4-FFF2-40B4-BE49-F238E27FC236}">
                <a16:creationId xmlns:a16="http://schemas.microsoft.com/office/drawing/2014/main" id="{79AD3F1F-D133-47ED-B7B0-64A6BF7BC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605" y="2165300"/>
            <a:ext cx="2101789" cy="2527400"/>
          </a:xfrm>
          <a:prstGeom prst="rect">
            <a:avLst/>
          </a:prstGeom>
        </p:spPr>
      </p:pic>
      <p:sp>
        <p:nvSpPr>
          <p:cNvPr id="23" name="Content Placeholder 19">
            <a:extLst>
              <a:ext uri="{FF2B5EF4-FFF2-40B4-BE49-F238E27FC236}">
                <a16:creationId xmlns:a16="http://schemas.microsoft.com/office/drawing/2014/main" id="{B01AEF79-86B6-488A-A4E2-DBF7237FE069}"/>
              </a:ext>
            </a:extLst>
          </p:cNvPr>
          <p:cNvSpPr txBox="1">
            <a:spLocks/>
          </p:cNvSpPr>
          <p:nvPr/>
        </p:nvSpPr>
        <p:spPr>
          <a:xfrm>
            <a:off x="7010835" y="5047183"/>
            <a:ext cx="3846100" cy="735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Autofit/>
          </a:bodyPr>
          <a:lstStyle>
            <a:lvl1pPr marR="0" indent="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buNone/>
              <a:tabLst/>
              <a:defRPr sz="2800" b="0" spc="0" baseline="0">
                <a:solidFill>
                  <a:schemeClr val="tx1"/>
                </a:solidFill>
                <a:latin typeface="Amazon Ember Light" charset="0"/>
                <a:ea typeface="Amazon Ember Light" charset="0"/>
                <a:cs typeface="Amazon Ember Light" charset="0"/>
              </a:defRPr>
            </a:lvl1pPr>
            <a:lvl2pPr marL="336143" marR="0" indent="0" defTabSz="914362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spc="0" baseline="0"/>
            </a:lvl2pPr>
            <a:lvl3pPr marL="560238" marR="0" indent="0" defTabSz="914362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spc="0" baseline="0"/>
            </a:lvl3pPr>
            <a:lvl4pPr marL="784334" marR="0" indent="0" defTabSz="914362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667" spc="0" baseline="0"/>
            </a:lvl4pPr>
            <a:lvl5pPr marL="1008429" marR="0" indent="0" defTabSz="914362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667" spc="0" baseline="0"/>
            </a:lvl5pPr>
            <a:lvl6pPr marL="2514494" indent="-228591" defTabSz="914362">
              <a:spcBef>
                <a:spcPct val="20000"/>
              </a:spcBef>
              <a:buFont typeface="Arial" pitchFamily="34" charset="0"/>
              <a:buChar char="•"/>
              <a:defRPr sz="1961"/>
            </a:lvl6pPr>
            <a:lvl7pPr marL="2971675" indent="-228591" defTabSz="914362">
              <a:spcBef>
                <a:spcPct val="20000"/>
              </a:spcBef>
              <a:buFont typeface="Arial" pitchFamily="34" charset="0"/>
              <a:buChar char="•"/>
              <a:defRPr sz="1961"/>
            </a:lvl7pPr>
            <a:lvl8pPr marL="3428856" indent="-228591" defTabSz="914362">
              <a:spcBef>
                <a:spcPct val="20000"/>
              </a:spcBef>
              <a:buFont typeface="Arial" pitchFamily="34" charset="0"/>
              <a:buChar char="•"/>
              <a:defRPr sz="1961"/>
            </a:lvl8pPr>
            <a:lvl9pPr marL="3886038" indent="-228591" defTabSz="914362">
              <a:spcBef>
                <a:spcPct val="20000"/>
              </a:spcBef>
              <a:buFont typeface="Arial" pitchFamily="34" charset="0"/>
              <a:buChar char="•"/>
              <a:defRPr sz="1961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 Light" charset="0"/>
              </a:rPr>
              <a:t>Pay only for the amount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 Light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zon Ember Light" charset="0"/>
              </a:rPr>
              <a:t>you consume</a:t>
            </a:r>
          </a:p>
        </p:txBody>
      </p:sp>
    </p:spTree>
    <p:extLst>
      <p:ext uri="{BB962C8B-B14F-4D97-AF65-F5344CB8AC3E}">
        <p14:creationId xmlns:p14="http://schemas.microsoft.com/office/powerpoint/2010/main" val="72826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7E2551"/>
      </a:dk2>
      <a:lt2>
        <a:srgbClr val="E7E6E6"/>
      </a:lt2>
      <a:accent1>
        <a:srgbClr val="83233D"/>
      </a:accent1>
      <a:accent2>
        <a:srgbClr val="952C5E"/>
      </a:accent2>
      <a:accent3>
        <a:srgbClr val="BF996E"/>
      </a:accent3>
      <a:accent4>
        <a:srgbClr val="E8B783"/>
      </a:accent4>
      <a:accent5>
        <a:srgbClr val="E1C8B4"/>
      </a:accent5>
      <a:accent6>
        <a:srgbClr val="929292"/>
      </a:accent6>
      <a:hlink>
        <a:srgbClr val="5E5E5E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1" id="{D492613C-68CA-2E4B-8DD6-A82A6934FB3A}" vid="{1EC50F60-A72B-404B-A912-66A47CB0E21D}"/>
    </a:ext>
  </a:extLst>
</a:theme>
</file>

<file path=ppt/theme/theme2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2998</TotalTime>
  <Words>684</Words>
  <Application>Microsoft Office PowerPoint</Application>
  <PresentationFormat>Widescreen</PresentationFormat>
  <Paragraphs>112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游ゴシック</vt:lpstr>
      <vt:lpstr>Amazon Ember</vt:lpstr>
      <vt:lpstr>Amazon Ember Light</vt:lpstr>
      <vt:lpstr>Amazon Ember Medium</vt:lpstr>
      <vt:lpstr>Arial</vt:lpstr>
      <vt:lpstr>Calibri</vt:lpstr>
      <vt:lpstr>Calibri Light</vt:lpstr>
      <vt:lpstr>Lato</vt:lpstr>
      <vt:lpstr>Roboto</vt:lpstr>
      <vt:lpstr>Roboto Light</vt:lpstr>
      <vt:lpstr>ROBOTO MEDIUM</vt:lpstr>
      <vt:lpstr>ROBOTO MEDIUM</vt:lpstr>
      <vt:lpstr>Segoe UI</vt:lpstr>
      <vt:lpstr>Wingdings</vt:lpstr>
      <vt:lpstr>Office Theme</vt:lpstr>
      <vt:lpstr>4_Office Theme</vt:lpstr>
      <vt:lpstr>SPECIAL TOPIC  Cloud Computing </vt:lpstr>
      <vt:lpstr>   Cloud Storage</vt:lpstr>
      <vt:lpstr>   Cloud computing defined </vt:lpstr>
      <vt:lpstr>   Infrastructure as software</vt:lpstr>
      <vt:lpstr>   Traditional computing model</vt:lpstr>
      <vt:lpstr>   Cloud computing model</vt:lpstr>
      <vt:lpstr>   Cloud service models</vt:lpstr>
      <vt:lpstr>   Cloud computing deployment models</vt:lpstr>
      <vt:lpstr>       Advantages of cloud computing </vt:lpstr>
      <vt:lpstr>       Advantages of cloud computing </vt:lpstr>
      <vt:lpstr>       Advantages of cloud computing </vt:lpstr>
      <vt:lpstr>       Advantages of cloud computing </vt:lpstr>
      <vt:lpstr>       Advantages of cloud computing </vt:lpstr>
      <vt:lpstr>       Advantages of cloud computing </vt:lpstr>
      <vt:lpstr>       What are web services? </vt:lpstr>
      <vt:lpstr>      What is AWS?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aibig</cp:lastModifiedBy>
  <cp:revision>306</cp:revision>
  <dcterms:created xsi:type="dcterms:W3CDTF">2021-08-03T04:10:33Z</dcterms:created>
  <dcterms:modified xsi:type="dcterms:W3CDTF">2021-11-08T03:03:07Z</dcterms:modified>
</cp:coreProperties>
</file>