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Lst>
  <p:sldSz cy="5143500" cx="9144000"/>
  <p:notesSz cx="6858000" cy="9144000"/>
  <p:embeddedFontLst>
    <p:embeddedFont>
      <p:font typeface="Roboto"/>
      <p:regular r:id="rId42"/>
      <p:bold r:id="rId43"/>
      <p:italic r:id="rId44"/>
      <p:boldItalic r:id="rId45"/>
    </p:embeddedFont>
    <p:embeddedFont>
      <p:font typeface="Playfair Display"/>
      <p:regular r:id="rId46"/>
      <p:bold r:id="rId47"/>
      <p:italic r:id="rId48"/>
      <p:boldItalic r:id="rId49"/>
    </p:embeddedFont>
    <p:embeddedFont>
      <p:font typeface="Lato"/>
      <p:regular r:id="rId50"/>
      <p:bold r:id="rId51"/>
      <p:italic r:id="rId52"/>
      <p:boldItalic r:id="rId53"/>
    </p:embeddedFont>
    <p:embeddedFont>
      <p:font typeface="Mali"/>
      <p:regular r:id="rId54"/>
      <p:bold r:id="rId55"/>
      <p:italic r:id="rId56"/>
      <p:boldItalic r:id="rId57"/>
    </p:embeddedFont>
    <p:embeddedFont>
      <p:font typeface="Permanent Marker"/>
      <p:regular r:id="rId58"/>
    </p:embeddedFont>
    <p:embeddedFont>
      <p:font typeface="Ranchers"/>
      <p:regular r:id="rId59"/>
    </p:embeddedFont>
    <p:embeddedFont>
      <p:font typeface="Pacifico"/>
      <p:regular r:id="rId60"/>
    </p:embeddedFont>
    <p:embeddedFont>
      <p:font typeface="Spectral"/>
      <p:regular r:id="rId61"/>
      <p:bold r:id="rId62"/>
      <p:italic r:id="rId63"/>
      <p:boldItalic r:id="rId64"/>
    </p:embeddedFont>
    <p:embeddedFont>
      <p:font typeface="Merriweather"/>
      <p:regular r:id="rId65"/>
      <p:bold r:id="rId66"/>
      <p:italic r:id="rId67"/>
      <p:boldItalic r:id="rId68"/>
    </p:embeddedFont>
    <p:embeddedFont>
      <p:font typeface="Comfortaa"/>
      <p:regular r:id="rId69"/>
      <p:bold r:id="rId70"/>
    </p:embeddedFont>
    <p:embeddedFont>
      <p:font typeface="Open Sans"/>
      <p:regular r:id="rId71"/>
      <p:bold r:id="rId72"/>
      <p:italic r:id="rId73"/>
      <p:boldItalic r:id="rId7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font" Target="fonts/Roboto-regular.fntdata"/><Relationship Id="rId41" Type="http://schemas.openxmlformats.org/officeDocument/2006/relationships/slide" Target="slides/slide36.xml"/><Relationship Id="rId44" Type="http://schemas.openxmlformats.org/officeDocument/2006/relationships/font" Target="fonts/Roboto-italic.fntdata"/><Relationship Id="rId43" Type="http://schemas.openxmlformats.org/officeDocument/2006/relationships/font" Target="fonts/Roboto-bold.fntdata"/><Relationship Id="rId46" Type="http://schemas.openxmlformats.org/officeDocument/2006/relationships/font" Target="fonts/PlayfairDisplay-regular.fntdata"/><Relationship Id="rId45" Type="http://schemas.openxmlformats.org/officeDocument/2006/relationships/font" Target="fonts/Roboto-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PlayfairDisplay-italic.fntdata"/><Relationship Id="rId47" Type="http://schemas.openxmlformats.org/officeDocument/2006/relationships/font" Target="fonts/PlayfairDisplay-bold.fntdata"/><Relationship Id="rId49" Type="http://schemas.openxmlformats.org/officeDocument/2006/relationships/font" Target="fonts/PlayfairDisplay-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font" Target="fonts/OpenSans-italic.fntdata"/><Relationship Id="rId72" Type="http://schemas.openxmlformats.org/officeDocument/2006/relationships/font" Target="fonts/OpenSans-bold.fntdata"/><Relationship Id="rId31" Type="http://schemas.openxmlformats.org/officeDocument/2006/relationships/slide" Target="slides/slide26.xml"/><Relationship Id="rId30" Type="http://schemas.openxmlformats.org/officeDocument/2006/relationships/slide" Target="slides/slide25.xml"/><Relationship Id="rId74" Type="http://schemas.openxmlformats.org/officeDocument/2006/relationships/font" Target="fonts/OpenSans-boldItalic.fntdata"/><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71" Type="http://schemas.openxmlformats.org/officeDocument/2006/relationships/font" Target="fonts/OpenSans-regular.fntdata"/><Relationship Id="rId70" Type="http://schemas.openxmlformats.org/officeDocument/2006/relationships/font" Target="fonts/Comfortaa-bold.fntdata"/><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font" Target="fonts/Spectral-bold.fntdata"/><Relationship Id="rId61" Type="http://schemas.openxmlformats.org/officeDocument/2006/relationships/font" Target="fonts/Spectral-regular.fntdata"/><Relationship Id="rId20" Type="http://schemas.openxmlformats.org/officeDocument/2006/relationships/slide" Target="slides/slide15.xml"/><Relationship Id="rId64" Type="http://schemas.openxmlformats.org/officeDocument/2006/relationships/font" Target="fonts/Spectral-boldItalic.fntdata"/><Relationship Id="rId63" Type="http://schemas.openxmlformats.org/officeDocument/2006/relationships/font" Target="fonts/Spectral-italic.fntdata"/><Relationship Id="rId22" Type="http://schemas.openxmlformats.org/officeDocument/2006/relationships/slide" Target="slides/slide17.xml"/><Relationship Id="rId66" Type="http://schemas.openxmlformats.org/officeDocument/2006/relationships/font" Target="fonts/Merriweather-bold.fntdata"/><Relationship Id="rId21" Type="http://schemas.openxmlformats.org/officeDocument/2006/relationships/slide" Target="slides/slide16.xml"/><Relationship Id="rId65" Type="http://schemas.openxmlformats.org/officeDocument/2006/relationships/font" Target="fonts/Merriweather-regular.fntdata"/><Relationship Id="rId24" Type="http://schemas.openxmlformats.org/officeDocument/2006/relationships/slide" Target="slides/slide19.xml"/><Relationship Id="rId68" Type="http://schemas.openxmlformats.org/officeDocument/2006/relationships/font" Target="fonts/Merriweather-boldItalic.fntdata"/><Relationship Id="rId23" Type="http://schemas.openxmlformats.org/officeDocument/2006/relationships/slide" Target="slides/slide18.xml"/><Relationship Id="rId67" Type="http://schemas.openxmlformats.org/officeDocument/2006/relationships/font" Target="fonts/Merriweather-italic.fntdata"/><Relationship Id="rId60" Type="http://schemas.openxmlformats.org/officeDocument/2006/relationships/font" Target="fonts/Pacifico-regular.fntdata"/><Relationship Id="rId26" Type="http://schemas.openxmlformats.org/officeDocument/2006/relationships/slide" Target="slides/slide21.xml"/><Relationship Id="rId25" Type="http://schemas.openxmlformats.org/officeDocument/2006/relationships/slide" Target="slides/slide20.xml"/><Relationship Id="rId69" Type="http://schemas.openxmlformats.org/officeDocument/2006/relationships/font" Target="fonts/Comfortaa-regular.fntdata"/><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Lato-bold.fntdata"/><Relationship Id="rId50" Type="http://schemas.openxmlformats.org/officeDocument/2006/relationships/font" Target="fonts/Lato-regular.fntdata"/><Relationship Id="rId53" Type="http://schemas.openxmlformats.org/officeDocument/2006/relationships/font" Target="fonts/Lato-boldItalic.fntdata"/><Relationship Id="rId52" Type="http://schemas.openxmlformats.org/officeDocument/2006/relationships/font" Target="fonts/Lato-italic.fntdata"/><Relationship Id="rId11" Type="http://schemas.openxmlformats.org/officeDocument/2006/relationships/slide" Target="slides/slide6.xml"/><Relationship Id="rId55" Type="http://schemas.openxmlformats.org/officeDocument/2006/relationships/font" Target="fonts/Mali-bold.fntdata"/><Relationship Id="rId10" Type="http://schemas.openxmlformats.org/officeDocument/2006/relationships/slide" Target="slides/slide5.xml"/><Relationship Id="rId54" Type="http://schemas.openxmlformats.org/officeDocument/2006/relationships/font" Target="fonts/Mali-regular.fntdata"/><Relationship Id="rId13" Type="http://schemas.openxmlformats.org/officeDocument/2006/relationships/slide" Target="slides/slide8.xml"/><Relationship Id="rId57" Type="http://schemas.openxmlformats.org/officeDocument/2006/relationships/font" Target="fonts/Mali-boldItalic.fntdata"/><Relationship Id="rId12" Type="http://schemas.openxmlformats.org/officeDocument/2006/relationships/slide" Target="slides/slide7.xml"/><Relationship Id="rId56" Type="http://schemas.openxmlformats.org/officeDocument/2006/relationships/font" Target="fonts/Mali-italic.fntdata"/><Relationship Id="rId15" Type="http://schemas.openxmlformats.org/officeDocument/2006/relationships/slide" Target="slides/slide10.xml"/><Relationship Id="rId59" Type="http://schemas.openxmlformats.org/officeDocument/2006/relationships/font" Target="fonts/Ranchers-regular.fntdata"/><Relationship Id="rId14" Type="http://schemas.openxmlformats.org/officeDocument/2006/relationships/slide" Target="slides/slide9.xml"/><Relationship Id="rId58" Type="http://schemas.openxmlformats.org/officeDocument/2006/relationships/font" Target="fonts/PermanentMarker-regular.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252" name="Google Shape;2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gb6042d6b13_5_0: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446" name="Google Shape;446;gb6042d6b13_5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 name="Shape 451"/>
        <p:cNvGrpSpPr/>
        <p:nvPr/>
      </p:nvGrpSpPr>
      <p:grpSpPr>
        <a:xfrm>
          <a:off x="0" y="0"/>
          <a:ext cx="0" cy="0"/>
          <a:chOff x="0" y="0"/>
          <a:chExt cx="0" cy="0"/>
        </a:xfrm>
      </p:grpSpPr>
      <p:sp>
        <p:nvSpPr>
          <p:cNvPr id="452" name="Google Shape;452;gb6042d6b13_5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3" name="Google Shape;453;gb6042d6b13_5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1" name="Shape 481"/>
        <p:cNvGrpSpPr/>
        <p:nvPr/>
      </p:nvGrpSpPr>
      <p:grpSpPr>
        <a:xfrm>
          <a:off x="0" y="0"/>
          <a:ext cx="0" cy="0"/>
          <a:chOff x="0" y="0"/>
          <a:chExt cx="0" cy="0"/>
        </a:xfrm>
      </p:grpSpPr>
      <p:sp>
        <p:nvSpPr>
          <p:cNvPr id="482" name="Google Shape;482;gb6042d6b13_5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3" name="Google Shape;483;gb6042d6b13_5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5" name="Shape 545"/>
        <p:cNvGrpSpPr/>
        <p:nvPr/>
      </p:nvGrpSpPr>
      <p:grpSpPr>
        <a:xfrm>
          <a:off x="0" y="0"/>
          <a:ext cx="0" cy="0"/>
          <a:chOff x="0" y="0"/>
          <a:chExt cx="0" cy="0"/>
        </a:xfrm>
      </p:grpSpPr>
      <p:sp>
        <p:nvSpPr>
          <p:cNvPr id="546" name="Google Shape;546;gb6042d6b13_5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7" name="Google Shape;547;gb6042d6b13_5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6" name="Shape 566"/>
        <p:cNvGrpSpPr/>
        <p:nvPr/>
      </p:nvGrpSpPr>
      <p:grpSpPr>
        <a:xfrm>
          <a:off x="0" y="0"/>
          <a:ext cx="0" cy="0"/>
          <a:chOff x="0" y="0"/>
          <a:chExt cx="0" cy="0"/>
        </a:xfrm>
      </p:grpSpPr>
      <p:sp>
        <p:nvSpPr>
          <p:cNvPr id="567" name="Google Shape;567;gb6042d6b13_5_1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8" name="Google Shape;568;gb6042d6b13_5_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1" name="Shape 591"/>
        <p:cNvGrpSpPr/>
        <p:nvPr/>
      </p:nvGrpSpPr>
      <p:grpSpPr>
        <a:xfrm>
          <a:off x="0" y="0"/>
          <a:ext cx="0" cy="0"/>
          <a:chOff x="0" y="0"/>
          <a:chExt cx="0" cy="0"/>
        </a:xfrm>
      </p:grpSpPr>
      <p:sp>
        <p:nvSpPr>
          <p:cNvPr id="592" name="Google Shape;592;gb6042d6b13_5_1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3" name="Google Shape;593;gb6042d6b13_5_1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4" name="Shape 614"/>
        <p:cNvGrpSpPr/>
        <p:nvPr/>
      </p:nvGrpSpPr>
      <p:grpSpPr>
        <a:xfrm>
          <a:off x="0" y="0"/>
          <a:ext cx="0" cy="0"/>
          <a:chOff x="0" y="0"/>
          <a:chExt cx="0" cy="0"/>
        </a:xfrm>
      </p:grpSpPr>
      <p:sp>
        <p:nvSpPr>
          <p:cNvPr id="615" name="Google Shape;615;gb6042d6b13_5_1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6" name="Google Shape;616;gb6042d6b13_5_1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0" name="Shape 620"/>
        <p:cNvGrpSpPr/>
        <p:nvPr/>
      </p:nvGrpSpPr>
      <p:grpSpPr>
        <a:xfrm>
          <a:off x="0" y="0"/>
          <a:ext cx="0" cy="0"/>
          <a:chOff x="0" y="0"/>
          <a:chExt cx="0" cy="0"/>
        </a:xfrm>
      </p:grpSpPr>
      <p:sp>
        <p:nvSpPr>
          <p:cNvPr id="621" name="Google Shape;621;gb6042d6b13_5_1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2" name="Google Shape;622;gb6042d6b13_5_1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7" name="Shape 627"/>
        <p:cNvGrpSpPr/>
        <p:nvPr/>
      </p:nvGrpSpPr>
      <p:grpSpPr>
        <a:xfrm>
          <a:off x="0" y="0"/>
          <a:ext cx="0" cy="0"/>
          <a:chOff x="0" y="0"/>
          <a:chExt cx="0" cy="0"/>
        </a:xfrm>
      </p:grpSpPr>
      <p:sp>
        <p:nvSpPr>
          <p:cNvPr id="628" name="Google Shape;628;gb6042d6b13_5_1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9" name="Google Shape;629;gb6042d6b13_5_1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8" name="Shape 638"/>
        <p:cNvGrpSpPr/>
        <p:nvPr/>
      </p:nvGrpSpPr>
      <p:grpSpPr>
        <a:xfrm>
          <a:off x="0" y="0"/>
          <a:ext cx="0" cy="0"/>
          <a:chOff x="0" y="0"/>
          <a:chExt cx="0" cy="0"/>
        </a:xfrm>
      </p:grpSpPr>
      <p:sp>
        <p:nvSpPr>
          <p:cNvPr id="639" name="Google Shape;639;gb6042d6b13_5_1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0" name="Google Shape;640;gb6042d6b13_5_1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a785ba3a24_0_2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9" name="Google Shape;259;ga785ba3a24_0_2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0" name="Shape 650"/>
        <p:cNvGrpSpPr/>
        <p:nvPr/>
      </p:nvGrpSpPr>
      <p:grpSpPr>
        <a:xfrm>
          <a:off x="0" y="0"/>
          <a:ext cx="0" cy="0"/>
          <a:chOff x="0" y="0"/>
          <a:chExt cx="0" cy="0"/>
        </a:xfrm>
      </p:grpSpPr>
      <p:sp>
        <p:nvSpPr>
          <p:cNvPr id="651" name="Google Shape;651;gb6042d6b13_5_1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2" name="Google Shape;652;gb6042d6b13_5_1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2" name="Shape 682"/>
        <p:cNvGrpSpPr/>
        <p:nvPr/>
      </p:nvGrpSpPr>
      <p:grpSpPr>
        <a:xfrm>
          <a:off x="0" y="0"/>
          <a:ext cx="0" cy="0"/>
          <a:chOff x="0" y="0"/>
          <a:chExt cx="0" cy="0"/>
        </a:xfrm>
      </p:grpSpPr>
      <p:sp>
        <p:nvSpPr>
          <p:cNvPr id="683" name="Google Shape;683;gb6042d6b13_5_2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4" name="Google Shape;684;gb6042d6b13_5_2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7" name="Shape 687"/>
        <p:cNvGrpSpPr/>
        <p:nvPr/>
      </p:nvGrpSpPr>
      <p:grpSpPr>
        <a:xfrm>
          <a:off x="0" y="0"/>
          <a:ext cx="0" cy="0"/>
          <a:chOff x="0" y="0"/>
          <a:chExt cx="0" cy="0"/>
        </a:xfrm>
      </p:grpSpPr>
      <p:sp>
        <p:nvSpPr>
          <p:cNvPr id="688" name="Google Shape;688;gb6042d6b13_5_2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9" name="Google Shape;689;gb6042d6b13_5_2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1" name="Shape 701"/>
        <p:cNvGrpSpPr/>
        <p:nvPr/>
      </p:nvGrpSpPr>
      <p:grpSpPr>
        <a:xfrm>
          <a:off x="0" y="0"/>
          <a:ext cx="0" cy="0"/>
          <a:chOff x="0" y="0"/>
          <a:chExt cx="0" cy="0"/>
        </a:xfrm>
      </p:grpSpPr>
      <p:sp>
        <p:nvSpPr>
          <p:cNvPr id="702" name="Google Shape;702;gb6042d6b13_5_2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3" name="Google Shape;703;gb6042d6b13_5_2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0" name="Shape 720"/>
        <p:cNvGrpSpPr/>
        <p:nvPr/>
      </p:nvGrpSpPr>
      <p:grpSpPr>
        <a:xfrm>
          <a:off x="0" y="0"/>
          <a:ext cx="0" cy="0"/>
          <a:chOff x="0" y="0"/>
          <a:chExt cx="0" cy="0"/>
        </a:xfrm>
      </p:grpSpPr>
      <p:sp>
        <p:nvSpPr>
          <p:cNvPr id="721" name="Google Shape;721;gb6042d6b13_5_2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2" name="Google Shape;722;gb6042d6b13_5_2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4" name="Shape 734"/>
        <p:cNvGrpSpPr/>
        <p:nvPr/>
      </p:nvGrpSpPr>
      <p:grpSpPr>
        <a:xfrm>
          <a:off x="0" y="0"/>
          <a:ext cx="0" cy="0"/>
          <a:chOff x="0" y="0"/>
          <a:chExt cx="0" cy="0"/>
        </a:xfrm>
      </p:grpSpPr>
      <p:sp>
        <p:nvSpPr>
          <p:cNvPr id="735" name="Google Shape;735;gb6042d6b13_5_2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6" name="Google Shape;736;gb6042d6b13_5_2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9" name="Shape 749"/>
        <p:cNvGrpSpPr/>
        <p:nvPr/>
      </p:nvGrpSpPr>
      <p:grpSpPr>
        <a:xfrm>
          <a:off x="0" y="0"/>
          <a:ext cx="0" cy="0"/>
          <a:chOff x="0" y="0"/>
          <a:chExt cx="0" cy="0"/>
        </a:xfrm>
      </p:grpSpPr>
      <p:sp>
        <p:nvSpPr>
          <p:cNvPr id="750" name="Google Shape;750;gb6042d6b13_5_2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1" name="Google Shape;751;gb6042d6b13_5_2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9" name="Shape 759"/>
        <p:cNvGrpSpPr/>
        <p:nvPr/>
      </p:nvGrpSpPr>
      <p:grpSpPr>
        <a:xfrm>
          <a:off x="0" y="0"/>
          <a:ext cx="0" cy="0"/>
          <a:chOff x="0" y="0"/>
          <a:chExt cx="0" cy="0"/>
        </a:xfrm>
      </p:grpSpPr>
      <p:sp>
        <p:nvSpPr>
          <p:cNvPr id="760" name="Google Shape;760;gb6042d6b13_5_2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1" name="Google Shape;761;gb6042d6b13_5_2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5" name="Shape 765"/>
        <p:cNvGrpSpPr/>
        <p:nvPr/>
      </p:nvGrpSpPr>
      <p:grpSpPr>
        <a:xfrm>
          <a:off x="0" y="0"/>
          <a:ext cx="0" cy="0"/>
          <a:chOff x="0" y="0"/>
          <a:chExt cx="0" cy="0"/>
        </a:xfrm>
      </p:grpSpPr>
      <p:sp>
        <p:nvSpPr>
          <p:cNvPr id="766" name="Google Shape;766;gb084b5eb31_2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7" name="Google Shape;767;gb084b5eb31_2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7" name="Shape 777"/>
        <p:cNvGrpSpPr/>
        <p:nvPr/>
      </p:nvGrpSpPr>
      <p:grpSpPr>
        <a:xfrm>
          <a:off x="0" y="0"/>
          <a:ext cx="0" cy="0"/>
          <a:chOff x="0" y="0"/>
          <a:chExt cx="0" cy="0"/>
        </a:xfrm>
      </p:grpSpPr>
      <p:sp>
        <p:nvSpPr>
          <p:cNvPr id="778" name="Google Shape;778;ga371fb65cd_0_3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9" name="Google Shape;779;ga371fb65cd_0_3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a785ba3a24_0_3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9" name="Google Shape;289;ga785ba3a24_0_3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9" name="Shape 809"/>
        <p:cNvGrpSpPr/>
        <p:nvPr/>
      </p:nvGrpSpPr>
      <p:grpSpPr>
        <a:xfrm>
          <a:off x="0" y="0"/>
          <a:ext cx="0" cy="0"/>
          <a:chOff x="0" y="0"/>
          <a:chExt cx="0" cy="0"/>
        </a:xfrm>
      </p:grpSpPr>
      <p:sp>
        <p:nvSpPr>
          <p:cNvPr id="810" name="Google Shape;810;gb084b5eb31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1" name="Google Shape;811;gb084b5eb31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4" name="Shape 814"/>
        <p:cNvGrpSpPr/>
        <p:nvPr/>
      </p:nvGrpSpPr>
      <p:grpSpPr>
        <a:xfrm>
          <a:off x="0" y="0"/>
          <a:ext cx="0" cy="0"/>
          <a:chOff x="0" y="0"/>
          <a:chExt cx="0" cy="0"/>
        </a:xfrm>
      </p:grpSpPr>
      <p:sp>
        <p:nvSpPr>
          <p:cNvPr id="815" name="Google Shape;815;gb084b5eb3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6" name="Google Shape;816;gb084b5eb3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8" name="Shape 828"/>
        <p:cNvGrpSpPr/>
        <p:nvPr/>
      </p:nvGrpSpPr>
      <p:grpSpPr>
        <a:xfrm>
          <a:off x="0" y="0"/>
          <a:ext cx="0" cy="0"/>
          <a:chOff x="0" y="0"/>
          <a:chExt cx="0" cy="0"/>
        </a:xfrm>
      </p:grpSpPr>
      <p:sp>
        <p:nvSpPr>
          <p:cNvPr id="829" name="Google Shape;829;gb084b5eb31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0" name="Google Shape;830;gb084b5eb31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7" name="Shape 847"/>
        <p:cNvGrpSpPr/>
        <p:nvPr/>
      </p:nvGrpSpPr>
      <p:grpSpPr>
        <a:xfrm>
          <a:off x="0" y="0"/>
          <a:ext cx="0" cy="0"/>
          <a:chOff x="0" y="0"/>
          <a:chExt cx="0" cy="0"/>
        </a:xfrm>
      </p:grpSpPr>
      <p:sp>
        <p:nvSpPr>
          <p:cNvPr id="848" name="Google Shape;848;gb084b5eb31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9" name="Google Shape;849;gb084b5eb31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1" name="Shape 861"/>
        <p:cNvGrpSpPr/>
        <p:nvPr/>
      </p:nvGrpSpPr>
      <p:grpSpPr>
        <a:xfrm>
          <a:off x="0" y="0"/>
          <a:ext cx="0" cy="0"/>
          <a:chOff x="0" y="0"/>
          <a:chExt cx="0" cy="0"/>
        </a:xfrm>
      </p:grpSpPr>
      <p:sp>
        <p:nvSpPr>
          <p:cNvPr id="862" name="Google Shape;862;gb084b5eb31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3" name="Google Shape;863;gb084b5eb31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6" name="Shape 876"/>
        <p:cNvGrpSpPr/>
        <p:nvPr/>
      </p:nvGrpSpPr>
      <p:grpSpPr>
        <a:xfrm>
          <a:off x="0" y="0"/>
          <a:ext cx="0" cy="0"/>
          <a:chOff x="0" y="0"/>
          <a:chExt cx="0" cy="0"/>
        </a:xfrm>
      </p:grpSpPr>
      <p:sp>
        <p:nvSpPr>
          <p:cNvPr id="877" name="Google Shape;877;ga371fb65cd_0_3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8" name="Google Shape;878;ga371fb65cd_0_3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6" name="Shape 886"/>
        <p:cNvGrpSpPr/>
        <p:nvPr/>
      </p:nvGrpSpPr>
      <p:grpSpPr>
        <a:xfrm>
          <a:off x="0" y="0"/>
          <a:ext cx="0" cy="0"/>
          <a:chOff x="0" y="0"/>
          <a:chExt cx="0" cy="0"/>
        </a:xfrm>
      </p:grpSpPr>
      <p:sp>
        <p:nvSpPr>
          <p:cNvPr id="887" name="Google Shape;887;ga371fb65cd_0_3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8" name="Google Shape;888;ga371fb65cd_0_3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ga371fb65c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3" name="Google Shape;353;ga371fb65c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ga371fb65cd_0_2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4" name="Google Shape;374;ga371fb65cd_0_2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ga371fb65cd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9" name="Google Shape;399;ga371fb65cd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ga371fb65cd_0_2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2" name="Google Shape;422;ga371fb65cd_0_2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gb084b5eb31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8" name="Google Shape;428;gb084b5eb31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 name="Shape 433"/>
        <p:cNvGrpSpPr/>
        <p:nvPr/>
      </p:nvGrpSpPr>
      <p:grpSpPr>
        <a:xfrm>
          <a:off x="0" y="0"/>
          <a:ext cx="0" cy="0"/>
          <a:chOff x="0" y="0"/>
          <a:chExt cx="0" cy="0"/>
        </a:xfrm>
      </p:grpSpPr>
      <p:sp>
        <p:nvSpPr>
          <p:cNvPr id="434" name="Google Shape;434;g78880e3ad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5" name="Google Shape;435;g78880e3ad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3"/>
        </a:solidFill>
      </p:bgPr>
    </p:bg>
    <p:spTree>
      <p:nvGrpSpPr>
        <p:cNvPr id="9" name="Shape 9"/>
        <p:cNvGrpSpPr/>
        <p:nvPr/>
      </p:nvGrpSpPr>
      <p:grpSpPr>
        <a:xfrm>
          <a:off x="0" y="0"/>
          <a:ext cx="0" cy="0"/>
          <a:chOff x="0" y="0"/>
          <a:chExt cx="0" cy="0"/>
        </a:xfrm>
      </p:grpSpPr>
      <p:sp>
        <p:nvSpPr>
          <p:cNvPr id="10" name="Google Shape;10;p2"/>
          <p:cNvSpPr txBox="1"/>
          <p:nvPr>
            <p:ph type="ctrTitle"/>
          </p:nvPr>
        </p:nvSpPr>
        <p:spPr>
          <a:xfrm>
            <a:off x="787200" y="1588308"/>
            <a:ext cx="3244800" cy="1789500"/>
          </a:xfrm>
          <a:prstGeom prst="rect">
            <a:avLst/>
          </a:prstGeom>
        </p:spPr>
        <p:txBody>
          <a:bodyPr anchorCtr="0" anchor="ctr" bIns="91425" lIns="91425" spcFirstLastPara="1" rIns="91425" wrap="square" tIns="91425">
            <a:noAutofit/>
          </a:bodyPr>
          <a:lstStyle>
            <a:lvl1pPr lvl="0">
              <a:lnSpc>
                <a:spcPct val="90000"/>
              </a:lnSpc>
              <a:spcBef>
                <a:spcPts val="0"/>
              </a:spcBef>
              <a:spcAft>
                <a:spcPts val="0"/>
              </a:spcAft>
              <a:buSzPts val="4300"/>
              <a:buNone/>
              <a:defRPr sz="4300"/>
            </a:lvl1pPr>
            <a:lvl2pPr lvl="1" algn="ctr">
              <a:spcBef>
                <a:spcPts val="0"/>
              </a:spcBef>
              <a:spcAft>
                <a:spcPts val="0"/>
              </a:spcAft>
              <a:buClr>
                <a:schemeClr val="accent5"/>
              </a:buClr>
              <a:buSzPts val="5200"/>
              <a:buNone/>
              <a:defRPr sz="5200">
                <a:solidFill>
                  <a:schemeClr val="accent5"/>
                </a:solidFill>
              </a:defRPr>
            </a:lvl2pPr>
            <a:lvl3pPr lvl="2" algn="ctr">
              <a:spcBef>
                <a:spcPts val="0"/>
              </a:spcBef>
              <a:spcAft>
                <a:spcPts val="0"/>
              </a:spcAft>
              <a:buClr>
                <a:schemeClr val="accent5"/>
              </a:buClr>
              <a:buSzPts val="5200"/>
              <a:buNone/>
              <a:defRPr sz="5200">
                <a:solidFill>
                  <a:schemeClr val="accent5"/>
                </a:solidFill>
              </a:defRPr>
            </a:lvl3pPr>
            <a:lvl4pPr lvl="3" algn="ctr">
              <a:spcBef>
                <a:spcPts val="0"/>
              </a:spcBef>
              <a:spcAft>
                <a:spcPts val="0"/>
              </a:spcAft>
              <a:buClr>
                <a:schemeClr val="accent5"/>
              </a:buClr>
              <a:buSzPts val="5200"/>
              <a:buNone/>
              <a:defRPr sz="5200">
                <a:solidFill>
                  <a:schemeClr val="accent5"/>
                </a:solidFill>
              </a:defRPr>
            </a:lvl4pPr>
            <a:lvl5pPr lvl="4" algn="ctr">
              <a:spcBef>
                <a:spcPts val="0"/>
              </a:spcBef>
              <a:spcAft>
                <a:spcPts val="0"/>
              </a:spcAft>
              <a:buClr>
                <a:schemeClr val="accent5"/>
              </a:buClr>
              <a:buSzPts val="5200"/>
              <a:buNone/>
              <a:defRPr sz="5200">
                <a:solidFill>
                  <a:schemeClr val="accent5"/>
                </a:solidFill>
              </a:defRPr>
            </a:lvl5pPr>
            <a:lvl6pPr lvl="5" algn="ctr">
              <a:spcBef>
                <a:spcPts val="0"/>
              </a:spcBef>
              <a:spcAft>
                <a:spcPts val="0"/>
              </a:spcAft>
              <a:buClr>
                <a:schemeClr val="accent5"/>
              </a:buClr>
              <a:buSzPts val="5200"/>
              <a:buNone/>
              <a:defRPr sz="5200">
                <a:solidFill>
                  <a:schemeClr val="accent5"/>
                </a:solidFill>
              </a:defRPr>
            </a:lvl6pPr>
            <a:lvl7pPr lvl="6" algn="ctr">
              <a:spcBef>
                <a:spcPts val="0"/>
              </a:spcBef>
              <a:spcAft>
                <a:spcPts val="0"/>
              </a:spcAft>
              <a:buClr>
                <a:schemeClr val="accent5"/>
              </a:buClr>
              <a:buSzPts val="5200"/>
              <a:buNone/>
              <a:defRPr sz="5200">
                <a:solidFill>
                  <a:schemeClr val="accent5"/>
                </a:solidFill>
              </a:defRPr>
            </a:lvl7pPr>
            <a:lvl8pPr lvl="7" algn="ctr">
              <a:spcBef>
                <a:spcPts val="0"/>
              </a:spcBef>
              <a:spcAft>
                <a:spcPts val="0"/>
              </a:spcAft>
              <a:buClr>
                <a:schemeClr val="accent5"/>
              </a:buClr>
              <a:buSzPts val="5200"/>
              <a:buNone/>
              <a:defRPr sz="5200">
                <a:solidFill>
                  <a:schemeClr val="accent5"/>
                </a:solidFill>
              </a:defRPr>
            </a:lvl8pPr>
            <a:lvl9pPr lvl="8" algn="ctr">
              <a:spcBef>
                <a:spcPts val="0"/>
              </a:spcBef>
              <a:spcAft>
                <a:spcPts val="0"/>
              </a:spcAft>
              <a:buClr>
                <a:schemeClr val="accent5"/>
              </a:buClr>
              <a:buSzPts val="5200"/>
              <a:buNone/>
              <a:defRPr sz="5200">
                <a:solidFill>
                  <a:schemeClr val="accent5"/>
                </a:solidFill>
              </a:defRPr>
            </a:lvl9pPr>
          </a:lstStyle>
          <a:p/>
        </p:txBody>
      </p:sp>
      <p:sp>
        <p:nvSpPr>
          <p:cNvPr id="11" name="Google Shape;11;p2"/>
          <p:cNvSpPr txBox="1"/>
          <p:nvPr>
            <p:ph idx="1" type="subTitle"/>
          </p:nvPr>
        </p:nvSpPr>
        <p:spPr>
          <a:xfrm>
            <a:off x="787200" y="3305593"/>
            <a:ext cx="3244800" cy="4020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rgbClr val="000000"/>
              </a:buClr>
              <a:buSzPts val="2800"/>
              <a:buNone/>
              <a:defRPr>
                <a:solidFill>
                  <a:schemeClr val="accent5"/>
                </a:solidFill>
              </a:defRPr>
            </a:lvl1pPr>
            <a:lvl2pPr lvl="1" algn="ctr">
              <a:lnSpc>
                <a:spcPct val="100000"/>
              </a:lnSpc>
              <a:spcBef>
                <a:spcPts val="0"/>
              </a:spcBef>
              <a:spcAft>
                <a:spcPts val="0"/>
              </a:spcAft>
              <a:buClr>
                <a:srgbClr val="000000"/>
              </a:buClr>
              <a:buSzPts val="2800"/>
              <a:buNone/>
              <a:defRPr sz="2800">
                <a:solidFill>
                  <a:srgbClr val="000000"/>
                </a:solidFill>
              </a:defRPr>
            </a:lvl2pPr>
            <a:lvl3pPr lvl="2" algn="ctr">
              <a:lnSpc>
                <a:spcPct val="100000"/>
              </a:lnSpc>
              <a:spcBef>
                <a:spcPts val="0"/>
              </a:spcBef>
              <a:spcAft>
                <a:spcPts val="0"/>
              </a:spcAft>
              <a:buClr>
                <a:srgbClr val="000000"/>
              </a:buClr>
              <a:buSzPts val="2800"/>
              <a:buNone/>
              <a:defRPr sz="2800">
                <a:solidFill>
                  <a:srgbClr val="000000"/>
                </a:solidFill>
              </a:defRPr>
            </a:lvl3pPr>
            <a:lvl4pPr lvl="3" algn="ctr">
              <a:lnSpc>
                <a:spcPct val="100000"/>
              </a:lnSpc>
              <a:spcBef>
                <a:spcPts val="0"/>
              </a:spcBef>
              <a:spcAft>
                <a:spcPts val="0"/>
              </a:spcAft>
              <a:buClr>
                <a:srgbClr val="000000"/>
              </a:buClr>
              <a:buSzPts val="2800"/>
              <a:buNone/>
              <a:defRPr sz="2800">
                <a:solidFill>
                  <a:srgbClr val="000000"/>
                </a:solidFill>
              </a:defRPr>
            </a:lvl4pPr>
            <a:lvl5pPr lvl="4" algn="ctr">
              <a:lnSpc>
                <a:spcPct val="100000"/>
              </a:lnSpc>
              <a:spcBef>
                <a:spcPts val="0"/>
              </a:spcBef>
              <a:spcAft>
                <a:spcPts val="0"/>
              </a:spcAft>
              <a:buClr>
                <a:srgbClr val="000000"/>
              </a:buClr>
              <a:buSzPts val="2800"/>
              <a:buNone/>
              <a:defRPr sz="2800">
                <a:solidFill>
                  <a:srgbClr val="000000"/>
                </a:solidFill>
              </a:defRPr>
            </a:lvl5pPr>
            <a:lvl6pPr lvl="5" algn="ctr">
              <a:lnSpc>
                <a:spcPct val="100000"/>
              </a:lnSpc>
              <a:spcBef>
                <a:spcPts val="0"/>
              </a:spcBef>
              <a:spcAft>
                <a:spcPts val="0"/>
              </a:spcAft>
              <a:buClr>
                <a:srgbClr val="000000"/>
              </a:buClr>
              <a:buSzPts val="2800"/>
              <a:buNone/>
              <a:defRPr sz="2800">
                <a:solidFill>
                  <a:srgbClr val="000000"/>
                </a:solidFill>
              </a:defRPr>
            </a:lvl6pPr>
            <a:lvl7pPr lvl="6" algn="ctr">
              <a:lnSpc>
                <a:spcPct val="100000"/>
              </a:lnSpc>
              <a:spcBef>
                <a:spcPts val="0"/>
              </a:spcBef>
              <a:spcAft>
                <a:spcPts val="0"/>
              </a:spcAft>
              <a:buClr>
                <a:srgbClr val="000000"/>
              </a:buClr>
              <a:buSzPts val="2800"/>
              <a:buNone/>
              <a:defRPr sz="2800">
                <a:solidFill>
                  <a:srgbClr val="000000"/>
                </a:solidFill>
              </a:defRPr>
            </a:lvl7pPr>
            <a:lvl8pPr lvl="7" algn="ctr">
              <a:lnSpc>
                <a:spcPct val="100000"/>
              </a:lnSpc>
              <a:spcBef>
                <a:spcPts val="0"/>
              </a:spcBef>
              <a:spcAft>
                <a:spcPts val="0"/>
              </a:spcAft>
              <a:buClr>
                <a:srgbClr val="000000"/>
              </a:buClr>
              <a:buSzPts val="2800"/>
              <a:buNone/>
              <a:defRPr sz="2800">
                <a:solidFill>
                  <a:srgbClr val="000000"/>
                </a:solidFill>
              </a:defRPr>
            </a:lvl8pPr>
            <a:lvl9pPr lvl="8" algn="ctr">
              <a:lnSpc>
                <a:spcPct val="100000"/>
              </a:lnSpc>
              <a:spcBef>
                <a:spcPts val="0"/>
              </a:spcBef>
              <a:spcAft>
                <a:spcPts val="0"/>
              </a:spcAft>
              <a:buClr>
                <a:srgbClr val="000000"/>
              </a:buClr>
              <a:buSzPts val="2800"/>
              <a:buNone/>
              <a:defRPr sz="2800">
                <a:solidFill>
                  <a:srgbClr val="000000"/>
                </a:solidFil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6"/>
        </a:solidFill>
      </p:bgPr>
    </p:bg>
    <p:spTree>
      <p:nvGrpSpPr>
        <p:cNvPr id="59" name="Shape 59"/>
        <p:cNvGrpSpPr/>
        <p:nvPr/>
      </p:nvGrpSpPr>
      <p:grpSpPr>
        <a:xfrm>
          <a:off x="0" y="0"/>
          <a:ext cx="0" cy="0"/>
          <a:chOff x="0" y="0"/>
          <a:chExt cx="0" cy="0"/>
        </a:xfrm>
      </p:grpSpPr>
      <p:sp>
        <p:nvSpPr>
          <p:cNvPr id="60" name="Google Shape;60;p11"/>
          <p:cNvSpPr txBox="1"/>
          <p:nvPr>
            <p:ph hasCustomPrompt="1" type="title"/>
          </p:nvPr>
        </p:nvSpPr>
        <p:spPr>
          <a:xfrm>
            <a:off x="3019300" y="1082038"/>
            <a:ext cx="5529600" cy="1710600"/>
          </a:xfrm>
          <a:prstGeom prst="rect">
            <a:avLst/>
          </a:prstGeom>
        </p:spPr>
        <p:txBody>
          <a:bodyPr anchorCtr="0" anchor="b" bIns="91425" lIns="91425" spcFirstLastPara="1" rIns="91425" wrap="square" tIns="91425">
            <a:noAutofit/>
          </a:bodyPr>
          <a:lstStyle>
            <a:lvl1pPr lvl="0" algn="r">
              <a:spcBef>
                <a:spcPts val="0"/>
              </a:spcBef>
              <a:spcAft>
                <a:spcPts val="0"/>
              </a:spcAft>
              <a:buClr>
                <a:srgbClr val="000000"/>
              </a:buClr>
              <a:buSzPts val="12000"/>
              <a:buNone/>
              <a:defRPr sz="9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61" name="Google Shape;61;p11"/>
          <p:cNvSpPr txBox="1"/>
          <p:nvPr>
            <p:ph idx="1" type="subTitle"/>
          </p:nvPr>
        </p:nvSpPr>
        <p:spPr>
          <a:xfrm>
            <a:off x="0" y="2811213"/>
            <a:ext cx="9145200" cy="478800"/>
          </a:xfrm>
          <a:prstGeom prst="rect">
            <a:avLst/>
          </a:prstGeom>
          <a:solidFill>
            <a:schemeClr val="accent5"/>
          </a:solidFill>
        </p:spPr>
        <p:txBody>
          <a:bodyPr anchorCtr="0" anchor="ctr" bIns="91425" lIns="91425" spcFirstLastPara="1" rIns="91425" wrap="square" tIns="91425">
            <a:noAutofit/>
          </a:bodyPr>
          <a:lstStyle>
            <a:lvl1pPr lvl="0" rtl="0" algn="r">
              <a:lnSpc>
                <a:spcPct val="100000"/>
              </a:lnSpc>
              <a:spcBef>
                <a:spcPts val="0"/>
              </a:spcBef>
              <a:spcAft>
                <a:spcPts val="0"/>
              </a:spcAft>
              <a:buClr>
                <a:srgbClr val="000000"/>
              </a:buClr>
              <a:buSzPts val="2100"/>
              <a:buNone/>
              <a:defRPr sz="1400">
                <a:solidFill>
                  <a:schemeClr val="lt2"/>
                </a:solidFill>
              </a:defRPr>
            </a:lvl1pPr>
            <a:lvl2pPr lvl="1" rtl="0" algn="ctr">
              <a:lnSpc>
                <a:spcPct val="100000"/>
              </a:lnSpc>
              <a:spcBef>
                <a:spcPts val="0"/>
              </a:spcBef>
              <a:spcAft>
                <a:spcPts val="0"/>
              </a:spcAft>
              <a:buClr>
                <a:srgbClr val="000000"/>
              </a:buClr>
              <a:buSzPts val="2100"/>
              <a:buNone/>
              <a:defRPr sz="2100">
                <a:solidFill>
                  <a:srgbClr val="000000"/>
                </a:solidFill>
              </a:defRPr>
            </a:lvl2pPr>
            <a:lvl3pPr lvl="2" rtl="0" algn="ctr">
              <a:lnSpc>
                <a:spcPct val="100000"/>
              </a:lnSpc>
              <a:spcBef>
                <a:spcPts val="0"/>
              </a:spcBef>
              <a:spcAft>
                <a:spcPts val="0"/>
              </a:spcAft>
              <a:buClr>
                <a:srgbClr val="000000"/>
              </a:buClr>
              <a:buSzPts val="2100"/>
              <a:buNone/>
              <a:defRPr sz="2100">
                <a:solidFill>
                  <a:srgbClr val="000000"/>
                </a:solidFill>
              </a:defRPr>
            </a:lvl3pPr>
            <a:lvl4pPr lvl="3" rtl="0" algn="ctr">
              <a:lnSpc>
                <a:spcPct val="100000"/>
              </a:lnSpc>
              <a:spcBef>
                <a:spcPts val="0"/>
              </a:spcBef>
              <a:spcAft>
                <a:spcPts val="0"/>
              </a:spcAft>
              <a:buClr>
                <a:srgbClr val="000000"/>
              </a:buClr>
              <a:buSzPts val="2100"/>
              <a:buNone/>
              <a:defRPr sz="2100">
                <a:solidFill>
                  <a:srgbClr val="000000"/>
                </a:solidFill>
              </a:defRPr>
            </a:lvl4pPr>
            <a:lvl5pPr lvl="4" rtl="0" algn="ctr">
              <a:lnSpc>
                <a:spcPct val="100000"/>
              </a:lnSpc>
              <a:spcBef>
                <a:spcPts val="0"/>
              </a:spcBef>
              <a:spcAft>
                <a:spcPts val="0"/>
              </a:spcAft>
              <a:buClr>
                <a:srgbClr val="000000"/>
              </a:buClr>
              <a:buSzPts val="2100"/>
              <a:buNone/>
              <a:defRPr sz="2100">
                <a:solidFill>
                  <a:srgbClr val="000000"/>
                </a:solidFill>
              </a:defRPr>
            </a:lvl5pPr>
            <a:lvl6pPr lvl="5" rtl="0" algn="ctr">
              <a:lnSpc>
                <a:spcPct val="100000"/>
              </a:lnSpc>
              <a:spcBef>
                <a:spcPts val="0"/>
              </a:spcBef>
              <a:spcAft>
                <a:spcPts val="0"/>
              </a:spcAft>
              <a:buClr>
                <a:srgbClr val="000000"/>
              </a:buClr>
              <a:buSzPts val="2100"/>
              <a:buNone/>
              <a:defRPr sz="2100">
                <a:solidFill>
                  <a:srgbClr val="000000"/>
                </a:solidFill>
              </a:defRPr>
            </a:lvl6pPr>
            <a:lvl7pPr lvl="6" rtl="0" algn="ctr">
              <a:lnSpc>
                <a:spcPct val="100000"/>
              </a:lnSpc>
              <a:spcBef>
                <a:spcPts val="0"/>
              </a:spcBef>
              <a:spcAft>
                <a:spcPts val="0"/>
              </a:spcAft>
              <a:buClr>
                <a:srgbClr val="000000"/>
              </a:buClr>
              <a:buSzPts val="2100"/>
              <a:buNone/>
              <a:defRPr sz="2100">
                <a:solidFill>
                  <a:srgbClr val="000000"/>
                </a:solidFill>
              </a:defRPr>
            </a:lvl7pPr>
            <a:lvl8pPr lvl="7" rtl="0" algn="ctr">
              <a:lnSpc>
                <a:spcPct val="100000"/>
              </a:lnSpc>
              <a:spcBef>
                <a:spcPts val="0"/>
              </a:spcBef>
              <a:spcAft>
                <a:spcPts val="0"/>
              </a:spcAft>
              <a:buClr>
                <a:srgbClr val="000000"/>
              </a:buClr>
              <a:buSzPts val="2100"/>
              <a:buNone/>
              <a:defRPr sz="2100">
                <a:solidFill>
                  <a:srgbClr val="000000"/>
                </a:solidFill>
              </a:defRPr>
            </a:lvl8pPr>
            <a:lvl9pPr lvl="8" rtl="0" algn="ctr">
              <a:lnSpc>
                <a:spcPct val="100000"/>
              </a:lnSpc>
              <a:spcBef>
                <a:spcPts val="0"/>
              </a:spcBef>
              <a:spcAft>
                <a:spcPts val="0"/>
              </a:spcAft>
              <a:buClr>
                <a:srgbClr val="000000"/>
              </a:buClr>
              <a:buSzPts val="2100"/>
              <a:buNone/>
              <a:defRPr sz="2100">
                <a:solidFill>
                  <a:srgbClr val="000000"/>
                </a:solidFill>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noFill/>
      </p:bgPr>
    </p:bg>
    <p:spTree>
      <p:nvGrpSpPr>
        <p:cNvPr id="62" name="Shape 62"/>
        <p:cNvGrpSpPr/>
        <p:nvPr/>
      </p:nvGrpSpPr>
      <p:grpSpPr>
        <a:xfrm>
          <a:off x="0" y="0"/>
          <a:ext cx="0" cy="0"/>
          <a:chOff x="0" y="0"/>
          <a:chExt cx="0" cy="0"/>
        </a:xfrm>
      </p:grpSpPr>
      <p:sp>
        <p:nvSpPr>
          <p:cNvPr id="63" name="Google Shape;63;p12"/>
          <p:cNvSpPr/>
          <p:nvPr/>
        </p:nvSpPr>
        <p:spPr>
          <a:xfrm>
            <a:off x="-16800" y="-12000"/>
            <a:ext cx="9144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x Columns">
  <p:cSld name="CUSTOM_1">
    <p:bg>
      <p:bgPr>
        <a:solidFill>
          <a:schemeClr val="accent2"/>
        </a:solidFill>
      </p:bgPr>
    </p:bg>
    <p:spTree>
      <p:nvGrpSpPr>
        <p:cNvPr id="64" name="Shape 64"/>
        <p:cNvGrpSpPr/>
        <p:nvPr/>
      </p:nvGrpSpPr>
      <p:grpSpPr>
        <a:xfrm>
          <a:off x="0" y="0"/>
          <a:ext cx="0" cy="0"/>
          <a:chOff x="0" y="0"/>
          <a:chExt cx="0" cy="0"/>
        </a:xfrm>
      </p:grpSpPr>
      <p:sp>
        <p:nvSpPr>
          <p:cNvPr id="65" name="Google Shape;65;p13"/>
          <p:cNvSpPr txBox="1"/>
          <p:nvPr>
            <p:ph idx="1" type="subTitle"/>
          </p:nvPr>
        </p:nvSpPr>
        <p:spPr>
          <a:xfrm>
            <a:off x="1037275" y="1832700"/>
            <a:ext cx="1890900" cy="1017300"/>
          </a:xfrm>
          <a:prstGeom prst="rect">
            <a:avLst/>
          </a:prstGeom>
          <a:solidFill>
            <a:schemeClr val="accent4"/>
          </a:solidFill>
        </p:spPr>
        <p:txBody>
          <a:bodyPr anchorCtr="0" anchor="b" bIns="91425" lIns="91425" spcFirstLastPara="1" rIns="91425" wrap="square" tIns="91425">
            <a:noAutofit/>
          </a:bodyPr>
          <a:lstStyle>
            <a:lvl1pPr lvl="0" rtl="0" algn="ctr">
              <a:lnSpc>
                <a:spcPct val="100000"/>
              </a:lnSpc>
              <a:spcBef>
                <a:spcPts val="0"/>
              </a:spcBef>
              <a:spcAft>
                <a:spcPts val="0"/>
              </a:spcAft>
              <a:buSzPts val="1400"/>
              <a:buNone/>
              <a:defRPr sz="1200">
                <a:solidFill>
                  <a:schemeClr val="dk1"/>
                </a:solidFill>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66" name="Google Shape;66;p13"/>
          <p:cNvSpPr txBox="1"/>
          <p:nvPr>
            <p:ph idx="2" type="subTitle"/>
          </p:nvPr>
        </p:nvSpPr>
        <p:spPr>
          <a:xfrm>
            <a:off x="3626555" y="1832700"/>
            <a:ext cx="1890900" cy="1017300"/>
          </a:xfrm>
          <a:prstGeom prst="rect">
            <a:avLst/>
          </a:prstGeom>
          <a:solidFill>
            <a:schemeClr val="accent2"/>
          </a:solidFill>
        </p:spPr>
        <p:txBody>
          <a:bodyPr anchorCtr="0" anchor="b" bIns="91425" lIns="91425" spcFirstLastPara="1" rIns="91425" wrap="square" tIns="91425">
            <a:noAutofit/>
          </a:bodyPr>
          <a:lstStyle>
            <a:lvl1pPr lvl="0" rtl="0" algn="ctr">
              <a:lnSpc>
                <a:spcPct val="100000"/>
              </a:lnSpc>
              <a:spcBef>
                <a:spcPts val="0"/>
              </a:spcBef>
              <a:spcAft>
                <a:spcPts val="0"/>
              </a:spcAft>
              <a:buSzPts val="1400"/>
              <a:buNone/>
              <a:defRPr sz="1200">
                <a:solidFill>
                  <a:schemeClr val="dk1"/>
                </a:solidFill>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67" name="Google Shape;67;p13"/>
          <p:cNvSpPr txBox="1"/>
          <p:nvPr>
            <p:ph idx="3" type="subTitle"/>
          </p:nvPr>
        </p:nvSpPr>
        <p:spPr>
          <a:xfrm>
            <a:off x="6215825" y="1832700"/>
            <a:ext cx="1890900" cy="1017300"/>
          </a:xfrm>
          <a:prstGeom prst="rect">
            <a:avLst/>
          </a:prstGeom>
          <a:solidFill>
            <a:schemeClr val="accent6"/>
          </a:solidFill>
        </p:spPr>
        <p:txBody>
          <a:bodyPr anchorCtr="0" anchor="b" bIns="91425" lIns="91425" spcFirstLastPara="1" rIns="91425" wrap="square" tIns="91425">
            <a:noAutofit/>
          </a:bodyPr>
          <a:lstStyle>
            <a:lvl1pPr lvl="0" rtl="0" algn="ctr">
              <a:lnSpc>
                <a:spcPct val="100000"/>
              </a:lnSpc>
              <a:spcBef>
                <a:spcPts val="0"/>
              </a:spcBef>
              <a:spcAft>
                <a:spcPts val="0"/>
              </a:spcAft>
              <a:buSzPts val="1400"/>
              <a:buNone/>
              <a:defRPr sz="1200">
                <a:solidFill>
                  <a:schemeClr val="dk1"/>
                </a:solidFill>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68" name="Google Shape;68;p13"/>
          <p:cNvSpPr txBox="1"/>
          <p:nvPr>
            <p:ph idx="4" type="subTitle"/>
          </p:nvPr>
        </p:nvSpPr>
        <p:spPr>
          <a:xfrm>
            <a:off x="1037275" y="3231275"/>
            <a:ext cx="1890900" cy="1017300"/>
          </a:xfrm>
          <a:prstGeom prst="rect">
            <a:avLst/>
          </a:prstGeom>
          <a:solidFill>
            <a:schemeClr val="accent2"/>
          </a:solidFill>
        </p:spPr>
        <p:txBody>
          <a:bodyPr anchorCtr="0" anchor="b" bIns="91425" lIns="91425" spcFirstLastPara="1" rIns="91425" wrap="square" tIns="91425">
            <a:noAutofit/>
          </a:bodyPr>
          <a:lstStyle>
            <a:lvl1pPr lvl="0" rtl="0" algn="ctr">
              <a:lnSpc>
                <a:spcPct val="100000"/>
              </a:lnSpc>
              <a:spcBef>
                <a:spcPts val="0"/>
              </a:spcBef>
              <a:spcAft>
                <a:spcPts val="0"/>
              </a:spcAft>
              <a:buSzPts val="1400"/>
              <a:buNone/>
              <a:defRPr sz="1200">
                <a:solidFill>
                  <a:schemeClr val="dk1"/>
                </a:solidFill>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69" name="Google Shape;69;p13"/>
          <p:cNvSpPr txBox="1"/>
          <p:nvPr>
            <p:ph idx="5" type="subTitle"/>
          </p:nvPr>
        </p:nvSpPr>
        <p:spPr>
          <a:xfrm>
            <a:off x="3626555" y="3231275"/>
            <a:ext cx="1890900" cy="1017300"/>
          </a:xfrm>
          <a:prstGeom prst="rect">
            <a:avLst/>
          </a:prstGeom>
          <a:solidFill>
            <a:schemeClr val="accent6"/>
          </a:solidFill>
        </p:spPr>
        <p:txBody>
          <a:bodyPr anchorCtr="0" anchor="b" bIns="91425" lIns="91425" spcFirstLastPara="1" rIns="91425" wrap="square" tIns="91425">
            <a:noAutofit/>
          </a:bodyPr>
          <a:lstStyle>
            <a:lvl1pPr lvl="0" rtl="0" algn="ctr">
              <a:lnSpc>
                <a:spcPct val="100000"/>
              </a:lnSpc>
              <a:spcBef>
                <a:spcPts val="0"/>
              </a:spcBef>
              <a:spcAft>
                <a:spcPts val="0"/>
              </a:spcAft>
              <a:buSzPts val="1400"/>
              <a:buNone/>
              <a:defRPr sz="1200">
                <a:solidFill>
                  <a:schemeClr val="dk1"/>
                </a:solidFill>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70" name="Google Shape;70;p13"/>
          <p:cNvSpPr txBox="1"/>
          <p:nvPr>
            <p:ph idx="6" type="subTitle"/>
          </p:nvPr>
        </p:nvSpPr>
        <p:spPr>
          <a:xfrm>
            <a:off x="6215825" y="3231275"/>
            <a:ext cx="1890900" cy="1017300"/>
          </a:xfrm>
          <a:prstGeom prst="rect">
            <a:avLst/>
          </a:prstGeom>
          <a:solidFill>
            <a:schemeClr val="accent4"/>
          </a:solidFill>
        </p:spPr>
        <p:txBody>
          <a:bodyPr anchorCtr="0" anchor="b" bIns="91425" lIns="91425" spcFirstLastPara="1" rIns="91425" wrap="square" tIns="91425">
            <a:noAutofit/>
          </a:bodyPr>
          <a:lstStyle>
            <a:lvl1pPr lvl="0" rtl="0" algn="ctr">
              <a:lnSpc>
                <a:spcPct val="100000"/>
              </a:lnSpc>
              <a:spcBef>
                <a:spcPts val="0"/>
              </a:spcBef>
              <a:spcAft>
                <a:spcPts val="0"/>
              </a:spcAft>
              <a:buSzPts val="1400"/>
              <a:buNone/>
              <a:defRPr sz="1200">
                <a:solidFill>
                  <a:schemeClr val="dk1"/>
                </a:solidFill>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71" name="Google Shape;71;p13"/>
          <p:cNvSpPr txBox="1"/>
          <p:nvPr>
            <p:ph type="title"/>
          </p:nvPr>
        </p:nvSpPr>
        <p:spPr>
          <a:xfrm>
            <a:off x="713225" y="745879"/>
            <a:ext cx="77175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lgn="ctr">
              <a:spcBef>
                <a:spcPts val="0"/>
              </a:spcBef>
              <a:spcAft>
                <a:spcPts val="0"/>
              </a:spcAft>
              <a:buSzPts val="3800"/>
              <a:buNone/>
              <a:defRPr/>
            </a:lvl2pPr>
            <a:lvl3pPr lvl="2" rtl="0" algn="ctr">
              <a:spcBef>
                <a:spcPts val="0"/>
              </a:spcBef>
              <a:spcAft>
                <a:spcPts val="0"/>
              </a:spcAft>
              <a:buSzPts val="3800"/>
              <a:buNone/>
              <a:defRPr/>
            </a:lvl3pPr>
            <a:lvl4pPr lvl="3" rtl="0" algn="ctr">
              <a:spcBef>
                <a:spcPts val="0"/>
              </a:spcBef>
              <a:spcAft>
                <a:spcPts val="0"/>
              </a:spcAft>
              <a:buSzPts val="3800"/>
              <a:buNone/>
              <a:defRPr/>
            </a:lvl4pPr>
            <a:lvl5pPr lvl="4" rtl="0" algn="ctr">
              <a:spcBef>
                <a:spcPts val="0"/>
              </a:spcBef>
              <a:spcAft>
                <a:spcPts val="0"/>
              </a:spcAft>
              <a:buSzPts val="3800"/>
              <a:buNone/>
              <a:defRPr/>
            </a:lvl5pPr>
            <a:lvl6pPr lvl="5" rtl="0" algn="ctr">
              <a:spcBef>
                <a:spcPts val="0"/>
              </a:spcBef>
              <a:spcAft>
                <a:spcPts val="0"/>
              </a:spcAft>
              <a:buSzPts val="3800"/>
              <a:buNone/>
              <a:defRPr/>
            </a:lvl6pPr>
            <a:lvl7pPr lvl="6" rtl="0" algn="ctr">
              <a:spcBef>
                <a:spcPts val="0"/>
              </a:spcBef>
              <a:spcAft>
                <a:spcPts val="0"/>
              </a:spcAft>
              <a:buSzPts val="3800"/>
              <a:buNone/>
              <a:defRPr/>
            </a:lvl7pPr>
            <a:lvl8pPr lvl="7" rtl="0" algn="ctr">
              <a:spcBef>
                <a:spcPts val="0"/>
              </a:spcBef>
              <a:spcAft>
                <a:spcPts val="0"/>
              </a:spcAft>
              <a:buSzPts val="3800"/>
              <a:buNone/>
              <a:defRPr/>
            </a:lvl8pPr>
            <a:lvl9pPr lvl="8" rtl="0" algn="ctr">
              <a:spcBef>
                <a:spcPts val="0"/>
              </a:spcBef>
              <a:spcAft>
                <a:spcPts val="0"/>
              </a:spcAft>
              <a:buSzPts val="3800"/>
              <a:buNone/>
              <a:defRPr/>
            </a:lvl9pPr>
          </a:lstStyle>
          <a:p/>
        </p:txBody>
      </p:sp>
      <p:sp>
        <p:nvSpPr>
          <p:cNvPr id="72" name="Google Shape;72;p13"/>
          <p:cNvSpPr txBox="1"/>
          <p:nvPr>
            <p:ph idx="7" type="title"/>
          </p:nvPr>
        </p:nvSpPr>
        <p:spPr>
          <a:xfrm>
            <a:off x="844400" y="1919708"/>
            <a:ext cx="2276700" cy="4293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800"/>
              <a:buNone/>
              <a:defRPr sz="2000">
                <a:solidFill>
                  <a:schemeClr val="accent5"/>
                </a:solidFill>
              </a:defRPr>
            </a:lvl1pPr>
            <a:lvl2pPr lvl="1" rtl="0" algn="ctr">
              <a:spcBef>
                <a:spcPts val="0"/>
              </a:spcBef>
              <a:spcAft>
                <a:spcPts val="0"/>
              </a:spcAft>
              <a:buSzPts val="3800"/>
              <a:buNone/>
              <a:defRPr/>
            </a:lvl2pPr>
            <a:lvl3pPr lvl="2" rtl="0" algn="ctr">
              <a:spcBef>
                <a:spcPts val="0"/>
              </a:spcBef>
              <a:spcAft>
                <a:spcPts val="0"/>
              </a:spcAft>
              <a:buSzPts val="3800"/>
              <a:buNone/>
              <a:defRPr/>
            </a:lvl3pPr>
            <a:lvl4pPr lvl="3" rtl="0" algn="ctr">
              <a:spcBef>
                <a:spcPts val="0"/>
              </a:spcBef>
              <a:spcAft>
                <a:spcPts val="0"/>
              </a:spcAft>
              <a:buSzPts val="3800"/>
              <a:buNone/>
              <a:defRPr/>
            </a:lvl4pPr>
            <a:lvl5pPr lvl="4" rtl="0" algn="ctr">
              <a:spcBef>
                <a:spcPts val="0"/>
              </a:spcBef>
              <a:spcAft>
                <a:spcPts val="0"/>
              </a:spcAft>
              <a:buSzPts val="3800"/>
              <a:buNone/>
              <a:defRPr/>
            </a:lvl5pPr>
            <a:lvl6pPr lvl="5" rtl="0" algn="ctr">
              <a:spcBef>
                <a:spcPts val="0"/>
              </a:spcBef>
              <a:spcAft>
                <a:spcPts val="0"/>
              </a:spcAft>
              <a:buSzPts val="3800"/>
              <a:buNone/>
              <a:defRPr/>
            </a:lvl6pPr>
            <a:lvl7pPr lvl="6" rtl="0" algn="ctr">
              <a:spcBef>
                <a:spcPts val="0"/>
              </a:spcBef>
              <a:spcAft>
                <a:spcPts val="0"/>
              </a:spcAft>
              <a:buSzPts val="3800"/>
              <a:buNone/>
              <a:defRPr/>
            </a:lvl7pPr>
            <a:lvl8pPr lvl="7" rtl="0" algn="ctr">
              <a:spcBef>
                <a:spcPts val="0"/>
              </a:spcBef>
              <a:spcAft>
                <a:spcPts val="0"/>
              </a:spcAft>
              <a:buSzPts val="3800"/>
              <a:buNone/>
              <a:defRPr/>
            </a:lvl8pPr>
            <a:lvl9pPr lvl="8" rtl="0" algn="ctr">
              <a:spcBef>
                <a:spcPts val="0"/>
              </a:spcBef>
              <a:spcAft>
                <a:spcPts val="0"/>
              </a:spcAft>
              <a:buSzPts val="3800"/>
              <a:buNone/>
              <a:defRPr/>
            </a:lvl9pPr>
          </a:lstStyle>
          <a:p/>
        </p:txBody>
      </p:sp>
      <p:sp>
        <p:nvSpPr>
          <p:cNvPr id="73" name="Google Shape;73;p13"/>
          <p:cNvSpPr txBox="1"/>
          <p:nvPr>
            <p:ph idx="8" type="title"/>
          </p:nvPr>
        </p:nvSpPr>
        <p:spPr>
          <a:xfrm>
            <a:off x="3433643" y="1919708"/>
            <a:ext cx="2276700" cy="4293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800"/>
              <a:buNone/>
              <a:defRPr sz="2000">
                <a:solidFill>
                  <a:schemeClr val="accent5"/>
                </a:solidFill>
              </a:defRPr>
            </a:lvl1pPr>
            <a:lvl2pPr lvl="1" rtl="0" algn="ctr">
              <a:spcBef>
                <a:spcPts val="0"/>
              </a:spcBef>
              <a:spcAft>
                <a:spcPts val="0"/>
              </a:spcAft>
              <a:buSzPts val="3800"/>
              <a:buNone/>
              <a:defRPr/>
            </a:lvl2pPr>
            <a:lvl3pPr lvl="2" rtl="0" algn="ctr">
              <a:spcBef>
                <a:spcPts val="0"/>
              </a:spcBef>
              <a:spcAft>
                <a:spcPts val="0"/>
              </a:spcAft>
              <a:buSzPts val="3800"/>
              <a:buNone/>
              <a:defRPr/>
            </a:lvl3pPr>
            <a:lvl4pPr lvl="3" rtl="0" algn="ctr">
              <a:spcBef>
                <a:spcPts val="0"/>
              </a:spcBef>
              <a:spcAft>
                <a:spcPts val="0"/>
              </a:spcAft>
              <a:buSzPts val="3800"/>
              <a:buNone/>
              <a:defRPr/>
            </a:lvl4pPr>
            <a:lvl5pPr lvl="4" rtl="0" algn="ctr">
              <a:spcBef>
                <a:spcPts val="0"/>
              </a:spcBef>
              <a:spcAft>
                <a:spcPts val="0"/>
              </a:spcAft>
              <a:buSzPts val="3800"/>
              <a:buNone/>
              <a:defRPr/>
            </a:lvl5pPr>
            <a:lvl6pPr lvl="5" rtl="0" algn="ctr">
              <a:spcBef>
                <a:spcPts val="0"/>
              </a:spcBef>
              <a:spcAft>
                <a:spcPts val="0"/>
              </a:spcAft>
              <a:buSzPts val="3800"/>
              <a:buNone/>
              <a:defRPr/>
            </a:lvl6pPr>
            <a:lvl7pPr lvl="6" rtl="0" algn="ctr">
              <a:spcBef>
                <a:spcPts val="0"/>
              </a:spcBef>
              <a:spcAft>
                <a:spcPts val="0"/>
              </a:spcAft>
              <a:buSzPts val="3800"/>
              <a:buNone/>
              <a:defRPr/>
            </a:lvl7pPr>
            <a:lvl8pPr lvl="7" rtl="0" algn="ctr">
              <a:spcBef>
                <a:spcPts val="0"/>
              </a:spcBef>
              <a:spcAft>
                <a:spcPts val="0"/>
              </a:spcAft>
              <a:buSzPts val="3800"/>
              <a:buNone/>
              <a:defRPr/>
            </a:lvl8pPr>
            <a:lvl9pPr lvl="8" rtl="0" algn="ctr">
              <a:spcBef>
                <a:spcPts val="0"/>
              </a:spcBef>
              <a:spcAft>
                <a:spcPts val="0"/>
              </a:spcAft>
              <a:buSzPts val="3800"/>
              <a:buNone/>
              <a:defRPr/>
            </a:lvl9pPr>
          </a:lstStyle>
          <a:p/>
        </p:txBody>
      </p:sp>
      <p:sp>
        <p:nvSpPr>
          <p:cNvPr id="74" name="Google Shape;74;p13"/>
          <p:cNvSpPr txBox="1"/>
          <p:nvPr>
            <p:ph idx="9" type="title"/>
          </p:nvPr>
        </p:nvSpPr>
        <p:spPr>
          <a:xfrm>
            <a:off x="6022897" y="1919708"/>
            <a:ext cx="2276700" cy="4293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800"/>
              <a:buNone/>
              <a:defRPr sz="2000">
                <a:solidFill>
                  <a:schemeClr val="accent5"/>
                </a:solidFill>
              </a:defRPr>
            </a:lvl1pPr>
            <a:lvl2pPr lvl="1" rtl="0" algn="ctr">
              <a:spcBef>
                <a:spcPts val="0"/>
              </a:spcBef>
              <a:spcAft>
                <a:spcPts val="0"/>
              </a:spcAft>
              <a:buSzPts val="3800"/>
              <a:buNone/>
              <a:defRPr/>
            </a:lvl2pPr>
            <a:lvl3pPr lvl="2" rtl="0" algn="ctr">
              <a:spcBef>
                <a:spcPts val="0"/>
              </a:spcBef>
              <a:spcAft>
                <a:spcPts val="0"/>
              </a:spcAft>
              <a:buSzPts val="3800"/>
              <a:buNone/>
              <a:defRPr/>
            </a:lvl3pPr>
            <a:lvl4pPr lvl="3" rtl="0" algn="ctr">
              <a:spcBef>
                <a:spcPts val="0"/>
              </a:spcBef>
              <a:spcAft>
                <a:spcPts val="0"/>
              </a:spcAft>
              <a:buSzPts val="3800"/>
              <a:buNone/>
              <a:defRPr/>
            </a:lvl4pPr>
            <a:lvl5pPr lvl="4" rtl="0" algn="ctr">
              <a:spcBef>
                <a:spcPts val="0"/>
              </a:spcBef>
              <a:spcAft>
                <a:spcPts val="0"/>
              </a:spcAft>
              <a:buSzPts val="3800"/>
              <a:buNone/>
              <a:defRPr/>
            </a:lvl5pPr>
            <a:lvl6pPr lvl="5" rtl="0" algn="ctr">
              <a:spcBef>
                <a:spcPts val="0"/>
              </a:spcBef>
              <a:spcAft>
                <a:spcPts val="0"/>
              </a:spcAft>
              <a:buSzPts val="3800"/>
              <a:buNone/>
              <a:defRPr/>
            </a:lvl6pPr>
            <a:lvl7pPr lvl="6" rtl="0" algn="ctr">
              <a:spcBef>
                <a:spcPts val="0"/>
              </a:spcBef>
              <a:spcAft>
                <a:spcPts val="0"/>
              </a:spcAft>
              <a:buSzPts val="3800"/>
              <a:buNone/>
              <a:defRPr/>
            </a:lvl7pPr>
            <a:lvl8pPr lvl="7" rtl="0" algn="ctr">
              <a:spcBef>
                <a:spcPts val="0"/>
              </a:spcBef>
              <a:spcAft>
                <a:spcPts val="0"/>
              </a:spcAft>
              <a:buSzPts val="3800"/>
              <a:buNone/>
              <a:defRPr/>
            </a:lvl8pPr>
            <a:lvl9pPr lvl="8" rtl="0" algn="ctr">
              <a:spcBef>
                <a:spcPts val="0"/>
              </a:spcBef>
              <a:spcAft>
                <a:spcPts val="0"/>
              </a:spcAft>
              <a:buSzPts val="3800"/>
              <a:buNone/>
              <a:defRPr/>
            </a:lvl9pPr>
          </a:lstStyle>
          <a:p/>
        </p:txBody>
      </p:sp>
      <p:sp>
        <p:nvSpPr>
          <p:cNvPr id="75" name="Google Shape;75;p13"/>
          <p:cNvSpPr txBox="1"/>
          <p:nvPr>
            <p:ph idx="13" type="title"/>
          </p:nvPr>
        </p:nvSpPr>
        <p:spPr>
          <a:xfrm>
            <a:off x="844400" y="3318133"/>
            <a:ext cx="2276700" cy="4293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800"/>
              <a:buNone/>
              <a:defRPr sz="2000">
                <a:solidFill>
                  <a:schemeClr val="accent5"/>
                </a:solidFill>
              </a:defRPr>
            </a:lvl1pPr>
            <a:lvl2pPr lvl="1" rtl="0" algn="ctr">
              <a:spcBef>
                <a:spcPts val="0"/>
              </a:spcBef>
              <a:spcAft>
                <a:spcPts val="0"/>
              </a:spcAft>
              <a:buSzPts val="3800"/>
              <a:buNone/>
              <a:defRPr/>
            </a:lvl2pPr>
            <a:lvl3pPr lvl="2" rtl="0" algn="ctr">
              <a:spcBef>
                <a:spcPts val="0"/>
              </a:spcBef>
              <a:spcAft>
                <a:spcPts val="0"/>
              </a:spcAft>
              <a:buSzPts val="3800"/>
              <a:buNone/>
              <a:defRPr/>
            </a:lvl3pPr>
            <a:lvl4pPr lvl="3" rtl="0" algn="ctr">
              <a:spcBef>
                <a:spcPts val="0"/>
              </a:spcBef>
              <a:spcAft>
                <a:spcPts val="0"/>
              </a:spcAft>
              <a:buSzPts val="3800"/>
              <a:buNone/>
              <a:defRPr/>
            </a:lvl4pPr>
            <a:lvl5pPr lvl="4" rtl="0" algn="ctr">
              <a:spcBef>
                <a:spcPts val="0"/>
              </a:spcBef>
              <a:spcAft>
                <a:spcPts val="0"/>
              </a:spcAft>
              <a:buSzPts val="3800"/>
              <a:buNone/>
              <a:defRPr/>
            </a:lvl5pPr>
            <a:lvl6pPr lvl="5" rtl="0" algn="ctr">
              <a:spcBef>
                <a:spcPts val="0"/>
              </a:spcBef>
              <a:spcAft>
                <a:spcPts val="0"/>
              </a:spcAft>
              <a:buSzPts val="3800"/>
              <a:buNone/>
              <a:defRPr/>
            </a:lvl6pPr>
            <a:lvl7pPr lvl="6" rtl="0" algn="ctr">
              <a:spcBef>
                <a:spcPts val="0"/>
              </a:spcBef>
              <a:spcAft>
                <a:spcPts val="0"/>
              </a:spcAft>
              <a:buSzPts val="3800"/>
              <a:buNone/>
              <a:defRPr/>
            </a:lvl7pPr>
            <a:lvl8pPr lvl="7" rtl="0" algn="ctr">
              <a:spcBef>
                <a:spcPts val="0"/>
              </a:spcBef>
              <a:spcAft>
                <a:spcPts val="0"/>
              </a:spcAft>
              <a:buSzPts val="3800"/>
              <a:buNone/>
              <a:defRPr/>
            </a:lvl8pPr>
            <a:lvl9pPr lvl="8" rtl="0" algn="ctr">
              <a:spcBef>
                <a:spcPts val="0"/>
              </a:spcBef>
              <a:spcAft>
                <a:spcPts val="0"/>
              </a:spcAft>
              <a:buSzPts val="3800"/>
              <a:buNone/>
              <a:defRPr/>
            </a:lvl9pPr>
          </a:lstStyle>
          <a:p/>
        </p:txBody>
      </p:sp>
      <p:sp>
        <p:nvSpPr>
          <p:cNvPr id="76" name="Google Shape;76;p13"/>
          <p:cNvSpPr txBox="1"/>
          <p:nvPr>
            <p:ph idx="14" type="title"/>
          </p:nvPr>
        </p:nvSpPr>
        <p:spPr>
          <a:xfrm>
            <a:off x="3433643" y="3318133"/>
            <a:ext cx="2276700" cy="4293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800"/>
              <a:buNone/>
              <a:defRPr sz="2000">
                <a:solidFill>
                  <a:schemeClr val="accent5"/>
                </a:solidFill>
              </a:defRPr>
            </a:lvl1pPr>
            <a:lvl2pPr lvl="1" rtl="0" algn="ctr">
              <a:spcBef>
                <a:spcPts val="0"/>
              </a:spcBef>
              <a:spcAft>
                <a:spcPts val="0"/>
              </a:spcAft>
              <a:buSzPts val="3800"/>
              <a:buNone/>
              <a:defRPr/>
            </a:lvl2pPr>
            <a:lvl3pPr lvl="2" rtl="0" algn="ctr">
              <a:spcBef>
                <a:spcPts val="0"/>
              </a:spcBef>
              <a:spcAft>
                <a:spcPts val="0"/>
              </a:spcAft>
              <a:buSzPts val="3800"/>
              <a:buNone/>
              <a:defRPr/>
            </a:lvl3pPr>
            <a:lvl4pPr lvl="3" rtl="0" algn="ctr">
              <a:spcBef>
                <a:spcPts val="0"/>
              </a:spcBef>
              <a:spcAft>
                <a:spcPts val="0"/>
              </a:spcAft>
              <a:buSzPts val="3800"/>
              <a:buNone/>
              <a:defRPr/>
            </a:lvl4pPr>
            <a:lvl5pPr lvl="4" rtl="0" algn="ctr">
              <a:spcBef>
                <a:spcPts val="0"/>
              </a:spcBef>
              <a:spcAft>
                <a:spcPts val="0"/>
              </a:spcAft>
              <a:buSzPts val="3800"/>
              <a:buNone/>
              <a:defRPr/>
            </a:lvl5pPr>
            <a:lvl6pPr lvl="5" rtl="0" algn="ctr">
              <a:spcBef>
                <a:spcPts val="0"/>
              </a:spcBef>
              <a:spcAft>
                <a:spcPts val="0"/>
              </a:spcAft>
              <a:buSzPts val="3800"/>
              <a:buNone/>
              <a:defRPr/>
            </a:lvl6pPr>
            <a:lvl7pPr lvl="6" rtl="0" algn="ctr">
              <a:spcBef>
                <a:spcPts val="0"/>
              </a:spcBef>
              <a:spcAft>
                <a:spcPts val="0"/>
              </a:spcAft>
              <a:buSzPts val="3800"/>
              <a:buNone/>
              <a:defRPr/>
            </a:lvl7pPr>
            <a:lvl8pPr lvl="7" rtl="0" algn="ctr">
              <a:spcBef>
                <a:spcPts val="0"/>
              </a:spcBef>
              <a:spcAft>
                <a:spcPts val="0"/>
              </a:spcAft>
              <a:buSzPts val="3800"/>
              <a:buNone/>
              <a:defRPr/>
            </a:lvl8pPr>
            <a:lvl9pPr lvl="8" rtl="0" algn="ctr">
              <a:spcBef>
                <a:spcPts val="0"/>
              </a:spcBef>
              <a:spcAft>
                <a:spcPts val="0"/>
              </a:spcAft>
              <a:buSzPts val="3800"/>
              <a:buNone/>
              <a:defRPr/>
            </a:lvl9pPr>
          </a:lstStyle>
          <a:p/>
        </p:txBody>
      </p:sp>
      <p:sp>
        <p:nvSpPr>
          <p:cNvPr id="77" name="Google Shape;77;p13"/>
          <p:cNvSpPr txBox="1"/>
          <p:nvPr>
            <p:ph idx="15" type="title"/>
          </p:nvPr>
        </p:nvSpPr>
        <p:spPr>
          <a:xfrm>
            <a:off x="6022897" y="3318133"/>
            <a:ext cx="2276700" cy="4293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800"/>
              <a:buNone/>
              <a:defRPr sz="2000">
                <a:solidFill>
                  <a:schemeClr val="accent5"/>
                </a:solidFill>
              </a:defRPr>
            </a:lvl1pPr>
            <a:lvl2pPr lvl="1" rtl="0" algn="ctr">
              <a:spcBef>
                <a:spcPts val="0"/>
              </a:spcBef>
              <a:spcAft>
                <a:spcPts val="0"/>
              </a:spcAft>
              <a:buSzPts val="3800"/>
              <a:buNone/>
              <a:defRPr/>
            </a:lvl2pPr>
            <a:lvl3pPr lvl="2" rtl="0" algn="ctr">
              <a:spcBef>
                <a:spcPts val="0"/>
              </a:spcBef>
              <a:spcAft>
                <a:spcPts val="0"/>
              </a:spcAft>
              <a:buSzPts val="3800"/>
              <a:buNone/>
              <a:defRPr/>
            </a:lvl3pPr>
            <a:lvl4pPr lvl="3" rtl="0" algn="ctr">
              <a:spcBef>
                <a:spcPts val="0"/>
              </a:spcBef>
              <a:spcAft>
                <a:spcPts val="0"/>
              </a:spcAft>
              <a:buSzPts val="3800"/>
              <a:buNone/>
              <a:defRPr/>
            </a:lvl4pPr>
            <a:lvl5pPr lvl="4" rtl="0" algn="ctr">
              <a:spcBef>
                <a:spcPts val="0"/>
              </a:spcBef>
              <a:spcAft>
                <a:spcPts val="0"/>
              </a:spcAft>
              <a:buSzPts val="3800"/>
              <a:buNone/>
              <a:defRPr/>
            </a:lvl5pPr>
            <a:lvl6pPr lvl="5" rtl="0" algn="ctr">
              <a:spcBef>
                <a:spcPts val="0"/>
              </a:spcBef>
              <a:spcAft>
                <a:spcPts val="0"/>
              </a:spcAft>
              <a:buSzPts val="3800"/>
              <a:buNone/>
              <a:defRPr/>
            </a:lvl6pPr>
            <a:lvl7pPr lvl="6" rtl="0" algn="ctr">
              <a:spcBef>
                <a:spcPts val="0"/>
              </a:spcBef>
              <a:spcAft>
                <a:spcPts val="0"/>
              </a:spcAft>
              <a:buSzPts val="3800"/>
              <a:buNone/>
              <a:defRPr/>
            </a:lvl7pPr>
            <a:lvl8pPr lvl="7" rtl="0" algn="ctr">
              <a:spcBef>
                <a:spcPts val="0"/>
              </a:spcBef>
              <a:spcAft>
                <a:spcPts val="0"/>
              </a:spcAft>
              <a:buSzPts val="3800"/>
              <a:buNone/>
              <a:defRPr/>
            </a:lvl8pPr>
            <a:lvl9pPr lvl="8" rtl="0" algn="ctr">
              <a:spcBef>
                <a:spcPts val="0"/>
              </a:spcBef>
              <a:spcAft>
                <a:spcPts val="0"/>
              </a:spcAft>
              <a:buSzPts val="38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Columns">
  <p:cSld name="CUSTOM_2">
    <p:bg>
      <p:bgPr>
        <a:solidFill>
          <a:schemeClr val="accent4"/>
        </a:solidFill>
      </p:bgPr>
    </p:bg>
    <p:spTree>
      <p:nvGrpSpPr>
        <p:cNvPr id="78" name="Shape 78"/>
        <p:cNvGrpSpPr/>
        <p:nvPr/>
      </p:nvGrpSpPr>
      <p:grpSpPr>
        <a:xfrm>
          <a:off x="0" y="0"/>
          <a:ext cx="0" cy="0"/>
          <a:chOff x="0" y="0"/>
          <a:chExt cx="0" cy="0"/>
        </a:xfrm>
      </p:grpSpPr>
      <p:sp>
        <p:nvSpPr>
          <p:cNvPr id="79" name="Google Shape;79;p14"/>
          <p:cNvSpPr txBox="1"/>
          <p:nvPr>
            <p:ph type="title"/>
          </p:nvPr>
        </p:nvSpPr>
        <p:spPr>
          <a:xfrm>
            <a:off x="787200" y="747890"/>
            <a:ext cx="7596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lgn="ctr">
              <a:spcBef>
                <a:spcPts val="0"/>
              </a:spcBef>
              <a:spcAft>
                <a:spcPts val="0"/>
              </a:spcAft>
              <a:buSzPts val="3800"/>
              <a:buNone/>
              <a:defRPr/>
            </a:lvl2pPr>
            <a:lvl3pPr lvl="2" rtl="0" algn="ctr">
              <a:spcBef>
                <a:spcPts val="0"/>
              </a:spcBef>
              <a:spcAft>
                <a:spcPts val="0"/>
              </a:spcAft>
              <a:buSzPts val="3800"/>
              <a:buNone/>
              <a:defRPr/>
            </a:lvl3pPr>
            <a:lvl4pPr lvl="3" rtl="0" algn="ctr">
              <a:spcBef>
                <a:spcPts val="0"/>
              </a:spcBef>
              <a:spcAft>
                <a:spcPts val="0"/>
              </a:spcAft>
              <a:buSzPts val="3800"/>
              <a:buNone/>
              <a:defRPr/>
            </a:lvl4pPr>
            <a:lvl5pPr lvl="4" rtl="0" algn="ctr">
              <a:spcBef>
                <a:spcPts val="0"/>
              </a:spcBef>
              <a:spcAft>
                <a:spcPts val="0"/>
              </a:spcAft>
              <a:buSzPts val="3800"/>
              <a:buNone/>
              <a:defRPr/>
            </a:lvl5pPr>
            <a:lvl6pPr lvl="5" rtl="0" algn="ctr">
              <a:spcBef>
                <a:spcPts val="0"/>
              </a:spcBef>
              <a:spcAft>
                <a:spcPts val="0"/>
              </a:spcAft>
              <a:buSzPts val="3800"/>
              <a:buNone/>
              <a:defRPr/>
            </a:lvl6pPr>
            <a:lvl7pPr lvl="6" rtl="0" algn="ctr">
              <a:spcBef>
                <a:spcPts val="0"/>
              </a:spcBef>
              <a:spcAft>
                <a:spcPts val="0"/>
              </a:spcAft>
              <a:buSzPts val="3800"/>
              <a:buNone/>
              <a:defRPr/>
            </a:lvl7pPr>
            <a:lvl8pPr lvl="7" rtl="0" algn="ctr">
              <a:spcBef>
                <a:spcPts val="0"/>
              </a:spcBef>
              <a:spcAft>
                <a:spcPts val="0"/>
              </a:spcAft>
              <a:buSzPts val="3800"/>
              <a:buNone/>
              <a:defRPr/>
            </a:lvl8pPr>
            <a:lvl9pPr lvl="8" rtl="0" algn="ctr">
              <a:spcBef>
                <a:spcPts val="0"/>
              </a:spcBef>
              <a:spcAft>
                <a:spcPts val="0"/>
              </a:spcAft>
              <a:buSzPts val="3800"/>
              <a:buNone/>
              <a:defRPr/>
            </a:lvl9pPr>
          </a:lstStyle>
          <a:p/>
        </p:txBody>
      </p:sp>
      <p:sp>
        <p:nvSpPr>
          <p:cNvPr id="80" name="Google Shape;80;p14"/>
          <p:cNvSpPr txBox="1"/>
          <p:nvPr>
            <p:ph idx="2" type="title"/>
          </p:nvPr>
        </p:nvSpPr>
        <p:spPr>
          <a:xfrm>
            <a:off x="1277350" y="1961518"/>
            <a:ext cx="2183700" cy="550800"/>
          </a:xfrm>
          <a:prstGeom prst="rect">
            <a:avLst/>
          </a:prstGeom>
        </p:spPr>
        <p:txBody>
          <a:bodyPr anchorCtr="0" anchor="t" bIns="91425" lIns="91425" spcFirstLastPara="1" rIns="91425" wrap="square" tIns="91425">
            <a:noAutofit/>
          </a:bodyPr>
          <a:lstStyle>
            <a:lvl1pPr lvl="0" rtl="0" algn="r">
              <a:spcBef>
                <a:spcPts val="0"/>
              </a:spcBef>
              <a:spcAft>
                <a:spcPts val="0"/>
              </a:spcAft>
              <a:buClr>
                <a:schemeClr val="accent3"/>
              </a:buClr>
              <a:buSzPts val="2500"/>
              <a:buNone/>
              <a:defRPr sz="2000">
                <a:solidFill>
                  <a:schemeClr val="accent3"/>
                </a:solidFill>
              </a:defRPr>
            </a:lvl1pPr>
            <a:lvl2pPr lvl="1" rtl="0">
              <a:spcBef>
                <a:spcPts val="0"/>
              </a:spcBef>
              <a:spcAft>
                <a:spcPts val="0"/>
              </a:spcAft>
              <a:buClr>
                <a:schemeClr val="accent3"/>
              </a:buClr>
              <a:buSzPts val="2500"/>
              <a:buNone/>
              <a:defRPr sz="2500">
                <a:solidFill>
                  <a:schemeClr val="accent3"/>
                </a:solidFill>
              </a:defRPr>
            </a:lvl2pPr>
            <a:lvl3pPr lvl="2" rtl="0">
              <a:spcBef>
                <a:spcPts val="0"/>
              </a:spcBef>
              <a:spcAft>
                <a:spcPts val="0"/>
              </a:spcAft>
              <a:buClr>
                <a:schemeClr val="accent3"/>
              </a:buClr>
              <a:buSzPts val="2500"/>
              <a:buNone/>
              <a:defRPr sz="2500">
                <a:solidFill>
                  <a:schemeClr val="accent3"/>
                </a:solidFill>
              </a:defRPr>
            </a:lvl3pPr>
            <a:lvl4pPr lvl="3" rtl="0">
              <a:spcBef>
                <a:spcPts val="0"/>
              </a:spcBef>
              <a:spcAft>
                <a:spcPts val="0"/>
              </a:spcAft>
              <a:buClr>
                <a:schemeClr val="accent3"/>
              </a:buClr>
              <a:buSzPts val="2500"/>
              <a:buNone/>
              <a:defRPr sz="2500">
                <a:solidFill>
                  <a:schemeClr val="accent3"/>
                </a:solidFill>
              </a:defRPr>
            </a:lvl4pPr>
            <a:lvl5pPr lvl="4" rtl="0">
              <a:spcBef>
                <a:spcPts val="0"/>
              </a:spcBef>
              <a:spcAft>
                <a:spcPts val="0"/>
              </a:spcAft>
              <a:buClr>
                <a:schemeClr val="accent3"/>
              </a:buClr>
              <a:buSzPts val="2500"/>
              <a:buNone/>
              <a:defRPr sz="2500">
                <a:solidFill>
                  <a:schemeClr val="accent3"/>
                </a:solidFill>
              </a:defRPr>
            </a:lvl5pPr>
            <a:lvl6pPr lvl="5" rtl="0">
              <a:spcBef>
                <a:spcPts val="0"/>
              </a:spcBef>
              <a:spcAft>
                <a:spcPts val="0"/>
              </a:spcAft>
              <a:buClr>
                <a:schemeClr val="accent3"/>
              </a:buClr>
              <a:buSzPts val="2500"/>
              <a:buNone/>
              <a:defRPr sz="2500">
                <a:solidFill>
                  <a:schemeClr val="accent3"/>
                </a:solidFill>
              </a:defRPr>
            </a:lvl6pPr>
            <a:lvl7pPr lvl="6" rtl="0">
              <a:spcBef>
                <a:spcPts val="0"/>
              </a:spcBef>
              <a:spcAft>
                <a:spcPts val="0"/>
              </a:spcAft>
              <a:buClr>
                <a:schemeClr val="accent3"/>
              </a:buClr>
              <a:buSzPts val="2500"/>
              <a:buNone/>
              <a:defRPr sz="2500">
                <a:solidFill>
                  <a:schemeClr val="accent3"/>
                </a:solidFill>
              </a:defRPr>
            </a:lvl7pPr>
            <a:lvl8pPr lvl="7" rtl="0">
              <a:spcBef>
                <a:spcPts val="0"/>
              </a:spcBef>
              <a:spcAft>
                <a:spcPts val="0"/>
              </a:spcAft>
              <a:buClr>
                <a:schemeClr val="accent3"/>
              </a:buClr>
              <a:buSzPts val="2500"/>
              <a:buNone/>
              <a:defRPr sz="2500">
                <a:solidFill>
                  <a:schemeClr val="accent3"/>
                </a:solidFill>
              </a:defRPr>
            </a:lvl8pPr>
            <a:lvl9pPr lvl="8" rtl="0">
              <a:spcBef>
                <a:spcPts val="0"/>
              </a:spcBef>
              <a:spcAft>
                <a:spcPts val="0"/>
              </a:spcAft>
              <a:buClr>
                <a:schemeClr val="accent3"/>
              </a:buClr>
              <a:buSzPts val="2500"/>
              <a:buNone/>
              <a:defRPr sz="2500">
                <a:solidFill>
                  <a:schemeClr val="accent3"/>
                </a:solidFill>
              </a:defRPr>
            </a:lvl9pPr>
          </a:lstStyle>
          <a:p/>
        </p:txBody>
      </p:sp>
      <p:sp>
        <p:nvSpPr>
          <p:cNvPr id="81" name="Google Shape;81;p14"/>
          <p:cNvSpPr txBox="1"/>
          <p:nvPr>
            <p:ph idx="1" type="subTitle"/>
          </p:nvPr>
        </p:nvSpPr>
        <p:spPr>
          <a:xfrm>
            <a:off x="1538950" y="2300906"/>
            <a:ext cx="1922100" cy="5382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4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82" name="Google Shape;82;p14"/>
          <p:cNvSpPr txBox="1"/>
          <p:nvPr>
            <p:ph idx="3" type="title"/>
          </p:nvPr>
        </p:nvSpPr>
        <p:spPr>
          <a:xfrm>
            <a:off x="1277350" y="3283536"/>
            <a:ext cx="2183700" cy="550800"/>
          </a:xfrm>
          <a:prstGeom prst="rect">
            <a:avLst/>
          </a:prstGeom>
        </p:spPr>
        <p:txBody>
          <a:bodyPr anchorCtr="0" anchor="t" bIns="91425" lIns="91425" spcFirstLastPara="1" rIns="91425" wrap="square" tIns="91425">
            <a:noAutofit/>
          </a:bodyPr>
          <a:lstStyle>
            <a:lvl1pPr lvl="0" rtl="0" algn="r">
              <a:spcBef>
                <a:spcPts val="0"/>
              </a:spcBef>
              <a:spcAft>
                <a:spcPts val="0"/>
              </a:spcAft>
              <a:buClr>
                <a:schemeClr val="accent3"/>
              </a:buClr>
              <a:buSzPts val="2500"/>
              <a:buNone/>
              <a:defRPr sz="2000"/>
            </a:lvl1pPr>
            <a:lvl2pPr lvl="1" rtl="0">
              <a:spcBef>
                <a:spcPts val="0"/>
              </a:spcBef>
              <a:spcAft>
                <a:spcPts val="0"/>
              </a:spcAft>
              <a:buClr>
                <a:schemeClr val="accent3"/>
              </a:buClr>
              <a:buSzPts val="2500"/>
              <a:buNone/>
              <a:defRPr sz="2500">
                <a:solidFill>
                  <a:schemeClr val="accent3"/>
                </a:solidFill>
              </a:defRPr>
            </a:lvl2pPr>
            <a:lvl3pPr lvl="2" rtl="0">
              <a:spcBef>
                <a:spcPts val="0"/>
              </a:spcBef>
              <a:spcAft>
                <a:spcPts val="0"/>
              </a:spcAft>
              <a:buClr>
                <a:schemeClr val="accent3"/>
              </a:buClr>
              <a:buSzPts val="2500"/>
              <a:buNone/>
              <a:defRPr sz="2500">
                <a:solidFill>
                  <a:schemeClr val="accent3"/>
                </a:solidFill>
              </a:defRPr>
            </a:lvl3pPr>
            <a:lvl4pPr lvl="3" rtl="0">
              <a:spcBef>
                <a:spcPts val="0"/>
              </a:spcBef>
              <a:spcAft>
                <a:spcPts val="0"/>
              </a:spcAft>
              <a:buClr>
                <a:schemeClr val="accent3"/>
              </a:buClr>
              <a:buSzPts val="2500"/>
              <a:buNone/>
              <a:defRPr sz="2500">
                <a:solidFill>
                  <a:schemeClr val="accent3"/>
                </a:solidFill>
              </a:defRPr>
            </a:lvl4pPr>
            <a:lvl5pPr lvl="4" rtl="0">
              <a:spcBef>
                <a:spcPts val="0"/>
              </a:spcBef>
              <a:spcAft>
                <a:spcPts val="0"/>
              </a:spcAft>
              <a:buClr>
                <a:schemeClr val="accent3"/>
              </a:buClr>
              <a:buSzPts val="2500"/>
              <a:buNone/>
              <a:defRPr sz="2500">
                <a:solidFill>
                  <a:schemeClr val="accent3"/>
                </a:solidFill>
              </a:defRPr>
            </a:lvl5pPr>
            <a:lvl6pPr lvl="5" rtl="0">
              <a:spcBef>
                <a:spcPts val="0"/>
              </a:spcBef>
              <a:spcAft>
                <a:spcPts val="0"/>
              </a:spcAft>
              <a:buClr>
                <a:schemeClr val="accent3"/>
              </a:buClr>
              <a:buSzPts val="2500"/>
              <a:buNone/>
              <a:defRPr sz="2500">
                <a:solidFill>
                  <a:schemeClr val="accent3"/>
                </a:solidFill>
              </a:defRPr>
            </a:lvl6pPr>
            <a:lvl7pPr lvl="6" rtl="0">
              <a:spcBef>
                <a:spcPts val="0"/>
              </a:spcBef>
              <a:spcAft>
                <a:spcPts val="0"/>
              </a:spcAft>
              <a:buClr>
                <a:schemeClr val="accent3"/>
              </a:buClr>
              <a:buSzPts val="2500"/>
              <a:buNone/>
              <a:defRPr sz="2500">
                <a:solidFill>
                  <a:schemeClr val="accent3"/>
                </a:solidFill>
              </a:defRPr>
            </a:lvl7pPr>
            <a:lvl8pPr lvl="7" rtl="0">
              <a:spcBef>
                <a:spcPts val="0"/>
              </a:spcBef>
              <a:spcAft>
                <a:spcPts val="0"/>
              </a:spcAft>
              <a:buClr>
                <a:schemeClr val="accent3"/>
              </a:buClr>
              <a:buSzPts val="2500"/>
              <a:buNone/>
              <a:defRPr sz="2500">
                <a:solidFill>
                  <a:schemeClr val="accent3"/>
                </a:solidFill>
              </a:defRPr>
            </a:lvl8pPr>
            <a:lvl9pPr lvl="8" rtl="0">
              <a:spcBef>
                <a:spcPts val="0"/>
              </a:spcBef>
              <a:spcAft>
                <a:spcPts val="0"/>
              </a:spcAft>
              <a:buClr>
                <a:schemeClr val="accent3"/>
              </a:buClr>
              <a:buSzPts val="2500"/>
              <a:buNone/>
              <a:defRPr sz="2500">
                <a:solidFill>
                  <a:schemeClr val="accent3"/>
                </a:solidFill>
              </a:defRPr>
            </a:lvl9pPr>
          </a:lstStyle>
          <a:p/>
        </p:txBody>
      </p:sp>
      <p:sp>
        <p:nvSpPr>
          <p:cNvPr id="83" name="Google Shape;83;p14"/>
          <p:cNvSpPr txBox="1"/>
          <p:nvPr>
            <p:ph idx="4" type="subTitle"/>
          </p:nvPr>
        </p:nvSpPr>
        <p:spPr>
          <a:xfrm>
            <a:off x="1538950" y="3770323"/>
            <a:ext cx="1922100" cy="5382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4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84" name="Google Shape;84;p14"/>
          <p:cNvSpPr txBox="1"/>
          <p:nvPr>
            <p:ph idx="5" type="title"/>
          </p:nvPr>
        </p:nvSpPr>
        <p:spPr>
          <a:xfrm>
            <a:off x="5683025" y="1809112"/>
            <a:ext cx="2183700" cy="5508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accent3"/>
              </a:buClr>
              <a:buSzPts val="2500"/>
              <a:buNone/>
              <a:defRPr sz="2000">
                <a:solidFill>
                  <a:schemeClr val="accent5"/>
                </a:solidFill>
              </a:defRPr>
            </a:lvl1pPr>
            <a:lvl2pPr lvl="1" rtl="0">
              <a:spcBef>
                <a:spcPts val="0"/>
              </a:spcBef>
              <a:spcAft>
                <a:spcPts val="0"/>
              </a:spcAft>
              <a:buClr>
                <a:schemeClr val="accent3"/>
              </a:buClr>
              <a:buSzPts val="2500"/>
              <a:buNone/>
              <a:defRPr sz="2500">
                <a:solidFill>
                  <a:schemeClr val="accent3"/>
                </a:solidFill>
              </a:defRPr>
            </a:lvl2pPr>
            <a:lvl3pPr lvl="2" rtl="0">
              <a:spcBef>
                <a:spcPts val="0"/>
              </a:spcBef>
              <a:spcAft>
                <a:spcPts val="0"/>
              </a:spcAft>
              <a:buClr>
                <a:schemeClr val="accent3"/>
              </a:buClr>
              <a:buSzPts val="2500"/>
              <a:buNone/>
              <a:defRPr sz="2500">
                <a:solidFill>
                  <a:schemeClr val="accent3"/>
                </a:solidFill>
              </a:defRPr>
            </a:lvl3pPr>
            <a:lvl4pPr lvl="3" rtl="0">
              <a:spcBef>
                <a:spcPts val="0"/>
              </a:spcBef>
              <a:spcAft>
                <a:spcPts val="0"/>
              </a:spcAft>
              <a:buClr>
                <a:schemeClr val="accent3"/>
              </a:buClr>
              <a:buSzPts val="2500"/>
              <a:buNone/>
              <a:defRPr sz="2500">
                <a:solidFill>
                  <a:schemeClr val="accent3"/>
                </a:solidFill>
              </a:defRPr>
            </a:lvl4pPr>
            <a:lvl5pPr lvl="4" rtl="0">
              <a:spcBef>
                <a:spcPts val="0"/>
              </a:spcBef>
              <a:spcAft>
                <a:spcPts val="0"/>
              </a:spcAft>
              <a:buClr>
                <a:schemeClr val="accent3"/>
              </a:buClr>
              <a:buSzPts val="2500"/>
              <a:buNone/>
              <a:defRPr sz="2500">
                <a:solidFill>
                  <a:schemeClr val="accent3"/>
                </a:solidFill>
              </a:defRPr>
            </a:lvl5pPr>
            <a:lvl6pPr lvl="5" rtl="0">
              <a:spcBef>
                <a:spcPts val="0"/>
              </a:spcBef>
              <a:spcAft>
                <a:spcPts val="0"/>
              </a:spcAft>
              <a:buClr>
                <a:schemeClr val="accent3"/>
              </a:buClr>
              <a:buSzPts val="2500"/>
              <a:buNone/>
              <a:defRPr sz="2500">
                <a:solidFill>
                  <a:schemeClr val="accent3"/>
                </a:solidFill>
              </a:defRPr>
            </a:lvl6pPr>
            <a:lvl7pPr lvl="6" rtl="0">
              <a:spcBef>
                <a:spcPts val="0"/>
              </a:spcBef>
              <a:spcAft>
                <a:spcPts val="0"/>
              </a:spcAft>
              <a:buClr>
                <a:schemeClr val="accent3"/>
              </a:buClr>
              <a:buSzPts val="2500"/>
              <a:buNone/>
              <a:defRPr sz="2500">
                <a:solidFill>
                  <a:schemeClr val="accent3"/>
                </a:solidFill>
              </a:defRPr>
            </a:lvl7pPr>
            <a:lvl8pPr lvl="7" rtl="0">
              <a:spcBef>
                <a:spcPts val="0"/>
              </a:spcBef>
              <a:spcAft>
                <a:spcPts val="0"/>
              </a:spcAft>
              <a:buClr>
                <a:schemeClr val="accent3"/>
              </a:buClr>
              <a:buSzPts val="2500"/>
              <a:buNone/>
              <a:defRPr sz="2500">
                <a:solidFill>
                  <a:schemeClr val="accent3"/>
                </a:solidFill>
              </a:defRPr>
            </a:lvl8pPr>
            <a:lvl9pPr lvl="8" rtl="0">
              <a:spcBef>
                <a:spcPts val="0"/>
              </a:spcBef>
              <a:spcAft>
                <a:spcPts val="0"/>
              </a:spcAft>
              <a:buClr>
                <a:schemeClr val="accent3"/>
              </a:buClr>
              <a:buSzPts val="2500"/>
              <a:buNone/>
              <a:defRPr sz="2500">
                <a:solidFill>
                  <a:schemeClr val="accent3"/>
                </a:solidFill>
              </a:defRPr>
            </a:lvl9pPr>
          </a:lstStyle>
          <a:p/>
        </p:txBody>
      </p:sp>
      <p:sp>
        <p:nvSpPr>
          <p:cNvPr id="85" name="Google Shape;85;p14"/>
          <p:cNvSpPr txBox="1"/>
          <p:nvPr>
            <p:ph idx="6" type="subTitle"/>
          </p:nvPr>
        </p:nvSpPr>
        <p:spPr>
          <a:xfrm>
            <a:off x="5683025" y="2300900"/>
            <a:ext cx="1922100" cy="538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86" name="Google Shape;86;p14"/>
          <p:cNvSpPr txBox="1"/>
          <p:nvPr>
            <p:ph idx="7" type="title"/>
          </p:nvPr>
        </p:nvSpPr>
        <p:spPr>
          <a:xfrm>
            <a:off x="5683025" y="3435936"/>
            <a:ext cx="2183700" cy="5508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accent3"/>
              </a:buClr>
              <a:buSzPts val="2500"/>
              <a:buNone/>
              <a:defRPr sz="2000">
                <a:solidFill>
                  <a:schemeClr val="accent3"/>
                </a:solidFill>
              </a:defRPr>
            </a:lvl1pPr>
            <a:lvl2pPr lvl="1" rtl="0">
              <a:spcBef>
                <a:spcPts val="0"/>
              </a:spcBef>
              <a:spcAft>
                <a:spcPts val="0"/>
              </a:spcAft>
              <a:buClr>
                <a:schemeClr val="accent3"/>
              </a:buClr>
              <a:buSzPts val="2500"/>
              <a:buNone/>
              <a:defRPr sz="2500">
                <a:solidFill>
                  <a:schemeClr val="accent3"/>
                </a:solidFill>
              </a:defRPr>
            </a:lvl2pPr>
            <a:lvl3pPr lvl="2" rtl="0">
              <a:spcBef>
                <a:spcPts val="0"/>
              </a:spcBef>
              <a:spcAft>
                <a:spcPts val="0"/>
              </a:spcAft>
              <a:buClr>
                <a:schemeClr val="accent3"/>
              </a:buClr>
              <a:buSzPts val="2500"/>
              <a:buNone/>
              <a:defRPr sz="2500">
                <a:solidFill>
                  <a:schemeClr val="accent3"/>
                </a:solidFill>
              </a:defRPr>
            </a:lvl3pPr>
            <a:lvl4pPr lvl="3" rtl="0">
              <a:spcBef>
                <a:spcPts val="0"/>
              </a:spcBef>
              <a:spcAft>
                <a:spcPts val="0"/>
              </a:spcAft>
              <a:buClr>
                <a:schemeClr val="accent3"/>
              </a:buClr>
              <a:buSzPts val="2500"/>
              <a:buNone/>
              <a:defRPr sz="2500">
                <a:solidFill>
                  <a:schemeClr val="accent3"/>
                </a:solidFill>
              </a:defRPr>
            </a:lvl4pPr>
            <a:lvl5pPr lvl="4" rtl="0">
              <a:spcBef>
                <a:spcPts val="0"/>
              </a:spcBef>
              <a:spcAft>
                <a:spcPts val="0"/>
              </a:spcAft>
              <a:buClr>
                <a:schemeClr val="accent3"/>
              </a:buClr>
              <a:buSzPts val="2500"/>
              <a:buNone/>
              <a:defRPr sz="2500">
                <a:solidFill>
                  <a:schemeClr val="accent3"/>
                </a:solidFill>
              </a:defRPr>
            </a:lvl5pPr>
            <a:lvl6pPr lvl="5" rtl="0">
              <a:spcBef>
                <a:spcPts val="0"/>
              </a:spcBef>
              <a:spcAft>
                <a:spcPts val="0"/>
              </a:spcAft>
              <a:buClr>
                <a:schemeClr val="accent3"/>
              </a:buClr>
              <a:buSzPts val="2500"/>
              <a:buNone/>
              <a:defRPr sz="2500">
                <a:solidFill>
                  <a:schemeClr val="accent3"/>
                </a:solidFill>
              </a:defRPr>
            </a:lvl6pPr>
            <a:lvl7pPr lvl="6" rtl="0">
              <a:spcBef>
                <a:spcPts val="0"/>
              </a:spcBef>
              <a:spcAft>
                <a:spcPts val="0"/>
              </a:spcAft>
              <a:buClr>
                <a:schemeClr val="accent3"/>
              </a:buClr>
              <a:buSzPts val="2500"/>
              <a:buNone/>
              <a:defRPr sz="2500">
                <a:solidFill>
                  <a:schemeClr val="accent3"/>
                </a:solidFill>
              </a:defRPr>
            </a:lvl7pPr>
            <a:lvl8pPr lvl="7" rtl="0">
              <a:spcBef>
                <a:spcPts val="0"/>
              </a:spcBef>
              <a:spcAft>
                <a:spcPts val="0"/>
              </a:spcAft>
              <a:buClr>
                <a:schemeClr val="accent3"/>
              </a:buClr>
              <a:buSzPts val="2500"/>
              <a:buNone/>
              <a:defRPr sz="2500">
                <a:solidFill>
                  <a:schemeClr val="accent3"/>
                </a:solidFill>
              </a:defRPr>
            </a:lvl8pPr>
            <a:lvl9pPr lvl="8" rtl="0">
              <a:spcBef>
                <a:spcPts val="0"/>
              </a:spcBef>
              <a:spcAft>
                <a:spcPts val="0"/>
              </a:spcAft>
              <a:buClr>
                <a:schemeClr val="accent3"/>
              </a:buClr>
              <a:buSzPts val="2500"/>
              <a:buNone/>
              <a:defRPr sz="2500">
                <a:solidFill>
                  <a:schemeClr val="accent3"/>
                </a:solidFill>
              </a:defRPr>
            </a:lvl9pPr>
          </a:lstStyle>
          <a:p/>
        </p:txBody>
      </p:sp>
      <p:sp>
        <p:nvSpPr>
          <p:cNvPr id="87" name="Google Shape;87;p14"/>
          <p:cNvSpPr txBox="1"/>
          <p:nvPr>
            <p:ph idx="8" type="subTitle"/>
          </p:nvPr>
        </p:nvSpPr>
        <p:spPr>
          <a:xfrm>
            <a:off x="5683025" y="3770323"/>
            <a:ext cx="1922100" cy="538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s">
  <p:cSld name="CUSTOM_4">
    <p:bg>
      <p:bgPr>
        <a:solidFill>
          <a:schemeClr val="accent6"/>
        </a:solidFill>
      </p:bgPr>
    </p:bg>
    <p:spTree>
      <p:nvGrpSpPr>
        <p:cNvPr id="88" name="Shape 88"/>
        <p:cNvGrpSpPr/>
        <p:nvPr/>
      </p:nvGrpSpPr>
      <p:grpSpPr>
        <a:xfrm>
          <a:off x="0" y="0"/>
          <a:ext cx="0" cy="0"/>
          <a:chOff x="0" y="0"/>
          <a:chExt cx="0" cy="0"/>
        </a:xfrm>
      </p:grpSpPr>
      <p:sp>
        <p:nvSpPr>
          <p:cNvPr id="89" name="Google Shape;89;p15"/>
          <p:cNvSpPr txBox="1"/>
          <p:nvPr>
            <p:ph type="title"/>
          </p:nvPr>
        </p:nvSpPr>
        <p:spPr>
          <a:xfrm>
            <a:off x="787200" y="750562"/>
            <a:ext cx="7596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800"/>
              <a:buNone/>
              <a:defRPr/>
            </a:lvl2pPr>
            <a:lvl3pPr lvl="2" rtl="0">
              <a:spcBef>
                <a:spcPts val="0"/>
              </a:spcBef>
              <a:spcAft>
                <a:spcPts val="0"/>
              </a:spcAft>
              <a:buSzPts val="3800"/>
              <a:buNone/>
              <a:defRPr/>
            </a:lvl3pPr>
            <a:lvl4pPr lvl="3" rtl="0">
              <a:spcBef>
                <a:spcPts val="0"/>
              </a:spcBef>
              <a:spcAft>
                <a:spcPts val="0"/>
              </a:spcAft>
              <a:buSzPts val="3800"/>
              <a:buNone/>
              <a:defRPr/>
            </a:lvl4pPr>
            <a:lvl5pPr lvl="4" rtl="0">
              <a:spcBef>
                <a:spcPts val="0"/>
              </a:spcBef>
              <a:spcAft>
                <a:spcPts val="0"/>
              </a:spcAft>
              <a:buSzPts val="3800"/>
              <a:buNone/>
              <a:defRPr/>
            </a:lvl5pPr>
            <a:lvl6pPr lvl="5" rtl="0">
              <a:spcBef>
                <a:spcPts val="0"/>
              </a:spcBef>
              <a:spcAft>
                <a:spcPts val="0"/>
              </a:spcAft>
              <a:buSzPts val="3800"/>
              <a:buNone/>
              <a:defRPr/>
            </a:lvl6pPr>
            <a:lvl7pPr lvl="6" rtl="0">
              <a:spcBef>
                <a:spcPts val="0"/>
              </a:spcBef>
              <a:spcAft>
                <a:spcPts val="0"/>
              </a:spcAft>
              <a:buSzPts val="3800"/>
              <a:buNone/>
              <a:defRPr/>
            </a:lvl7pPr>
            <a:lvl8pPr lvl="7" rtl="0">
              <a:spcBef>
                <a:spcPts val="0"/>
              </a:spcBef>
              <a:spcAft>
                <a:spcPts val="0"/>
              </a:spcAft>
              <a:buSzPts val="3800"/>
              <a:buNone/>
              <a:defRPr/>
            </a:lvl8pPr>
            <a:lvl9pPr lvl="8" rtl="0">
              <a:spcBef>
                <a:spcPts val="0"/>
              </a:spcBef>
              <a:spcAft>
                <a:spcPts val="0"/>
              </a:spcAft>
              <a:buSzPts val="3800"/>
              <a:buNone/>
              <a:defRPr/>
            </a:lvl9pPr>
          </a:lstStyle>
          <a:p/>
        </p:txBody>
      </p:sp>
      <p:sp>
        <p:nvSpPr>
          <p:cNvPr id="90" name="Google Shape;90;p15"/>
          <p:cNvSpPr txBox="1"/>
          <p:nvPr>
            <p:ph idx="2" type="title"/>
          </p:nvPr>
        </p:nvSpPr>
        <p:spPr>
          <a:xfrm>
            <a:off x="852700" y="3371415"/>
            <a:ext cx="2320800" cy="5073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800"/>
              <a:buNone/>
              <a:defRPr b="0" sz="2000">
                <a:solidFill>
                  <a:schemeClr val="accent5"/>
                </a:solidFill>
              </a:defRPr>
            </a:lvl1pPr>
            <a:lvl2pPr lvl="1" rtl="0" algn="ctr">
              <a:spcBef>
                <a:spcPts val="0"/>
              </a:spcBef>
              <a:spcAft>
                <a:spcPts val="0"/>
              </a:spcAft>
              <a:buSzPts val="3800"/>
              <a:buNone/>
              <a:defRPr/>
            </a:lvl2pPr>
            <a:lvl3pPr lvl="2" rtl="0" algn="ctr">
              <a:spcBef>
                <a:spcPts val="0"/>
              </a:spcBef>
              <a:spcAft>
                <a:spcPts val="0"/>
              </a:spcAft>
              <a:buSzPts val="3800"/>
              <a:buNone/>
              <a:defRPr/>
            </a:lvl3pPr>
            <a:lvl4pPr lvl="3" rtl="0" algn="ctr">
              <a:spcBef>
                <a:spcPts val="0"/>
              </a:spcBef>
              <a:spcAft>
                <a:spcPts val="0"/>
              </a:spcAft>
              <a:buSzPts val="3800"/>
              <a:buNone/>
              <a:defRPr/>
            </a:lvl4pPr>
            <a:lvl5pPr lvl="4" rtl="0" algn="ctr">
              <a:spcBef>
                <a:spcPts val="0"/>
              </a:spcBef>
              <a:spcAft>
                <a:spcPts val="0"/>
              </a:spcAft>
              <a:buSzPts val="3800"/>
              <a:buNone/>
              <a:defRPr/>
            </a:lvl5pPr>
            <a:lvl6pPr lvl="5" rtl="0" algn="ctr">
              <a:spcBef>
                <a:spcPts val="0"/>
              </a:spcBef>
              <a:spcAft>
                <a:spcPts val="0"/>
              </a:spcAft>
              <a:buSzPts val="3800"/>
              <a:buNone/>
              <a:defRPr/>
            </a:lvl6pPr>
            <a:lvl7pPr lvl="6" rtl="0" algn="ctr">
              <a:spcBef>
                <a:spcPts val="0"/>
              </a:spcBef>
              <a:spcAft>
                <a:spcPts val="0"/>
              </a:spcAft>
              <a:buSzPts val="3800"/>
              <a:buNone/>
              <a:defRPr/>
            </a:lvl7pPr>
            <a:lvl8pPr lvl="7" rtl="0" algn="ctr">
              <a:spcBef>
                <a:spcPts val="0"/>
              </a:spcBef>
              <a:spcAft>
                <a:spcPts val="0"/>
              </a:spcAft>
              <a:buSzPts val="3800"/>
              <a:buNone/>
              <a:defRPr/>
            </a:lvl8pPr>
            <a:lvl9pPr lvl="8" rtl="0" algn="ctr">
              <a:spcBef>
                <a:spcPts val="0"/>
              </a:spcBef>
              <a:spcAft>
                <a:spcPts val="0"/>
              </a:spcAft>
              <a:buSzPts val="3800"/>
              <a:buNone/>
              <a:defRPr/>
            </a:lvl9pPr>
          </a:lstStyle>
          <a:p/>
        </p:txBody>
      </p:sp>
      <p:sp>
        <p:nvSpPr>
          <p:cNvPr id="91" name="Google Shape;91;p15"/>
          <p:cNvSpPr txBox="1"/>
          <p:nvPr>
            <p:ph idx="1" type="subTitle"/>
          </p:nvPr>
        </p:nvSpPr>
        <p:spPr>
          <a:xfrm>
            <a:off x="852700" y="3775946"/>
            <a:ext cx="2320800" cy="567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solidFill>
                  <a:schemeClr val="dk1"/>
                </a:solidFill>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92" name="Google Shape;92;p15"/>
          <p:cNvSpPr txBox="1"/>
          <p:nvPr>
            <p:ph idx="3" type="title"/>
          </p:nvPr>
        </p:nvSpPr>
        <p:spPr>
          <a:xfrm>
            <a:off x="3411597" y="3371415"/>
            <a:ext cx="2320800" cy="5073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800"/>
              <a:buNone/>
              <a:defRPr b="0" sz="2000">
                <a:solidFill>
                  <a:schemeClr val="accent5"/>
                </a:solidFill>
              </a:defRPr>
            </a:lvl1pPr>
            <a:lvl2pPr lvl="1" rtl="0" algn="ctr">
              <a:spcBef>
                <a:spcPts val="0"/>
              </a:spcBef>
              <a:spcAft>
                <a:spcPts val="0"/>
              </a:spcAft>
              <a:buSzPts val="3800"/>
              <a:buNone/>
              <a:defRPr/>
            </a:lvl2pPr>
            <a:lvl3pPr lvl="2" rtl="0" algn="ctr">
              <a:spcBef>
                <a:spcPts val="0"/>
              </a:spcBef>
              <a:spcAft>
                <a:spcPts val="0"/>
              </a:spcAft>
              <a:buSzPts val="3800"/>
              <a:buNone/>
              <a:defRPr/>
            </a:lvl3pPr>
            <a:lvl4pPr lvl="3" rtl="0" algn="ctr">
              <a:spcBef>
                <a:spcPts val="0"/>
              </a:spcBef>
              <a:spcAft>
                <a:spcPts val="0"/>
              </a:spcAft>
              <a:buSzPts val="3800"/>
              <a:buNone/>
              <a:defRPr/>
            </a:lvl4pPr>
            <a:lvl5pPr lvl="4" rtl="0" algn="ctr">
              <a:spcBef>
                <a:spcPts val="0"/>
              </a:spcBef>
              <a:spcAft>
                <a:spcPts val="0"/>
              </a:spcAft>
              <a:buSzPts val="3800"/>
              <a:buNone/>
              <a:defRPr/>
            </a:lvl5pPr>
            <a:lvl6pPr lvl="5" rtl="0" algn="ctr">
              <a:spcBef>
                <a:spcPts val="0"/>
              </a:spcBef>
              <a:spcAft>
                <a:spcPts val="0"/>
              </a:spcAft>
              <a:buSzPts val="3800"/>
              <a:buNone/>
              <a:defRPr/>
            </a:lvl6pPr>
            <a:lvl7pPr lvl="6" rtl="0" algn="ctr">
              <a:spcBef>
                <a:spcPts val="0"/>
              </a:spcBef>
              <a:spcAft>
                <a:spcPts val="0"/>
              </a:spcAft>
              <a:buSzPts val="3800"/>
              <a:buNone/>
              <a:defRPr/>
            </a:lvl7pPr>
            <a:lvl8pPr lvl="7" rtl="0" algn="ctr">
              <a:spcBef>
                <a:spcPts val="0"/>
              </a:spcBef>
              <a:spcAft>
                <a:spcPts val="0"/>
              </a:spcAft>
              <a:buSzPts val="3800"/>
              <a:buNone/>
              <a:defRPr/>
            </a:lvl8pPr>
            <a:lvl9pPr lvl="8" rtl="0" algn="ctr">
              <a:spcBef>
                <a:spcPts val="0"/>
              </a:spcBef>
              <a:spcAft>
                <a:spcPts val="0"/>
              </a:spcAft>
              <a:buSzPts val="3800"/>
              <a:buNone/>
              <a:defRPr/>
            </a:lvl9pPr>
          </a:lstStyle>
          <a:p/>
        </p:txBody>
      </p:sp>
      <p:sp>
        <p:nvSpPr>
          <p:cNvPr id="93" name="Google Shape;93;p15"/>
          <p:cNvSpPr txBox="1"/>
          <p:nvPr>
            <p:ph idx="4" type="subTitle"/>
          </p:nvPr>
        </p:nvSpPr>
        <p:spPr>
          <a:xfrm>
            <a:off x="3411595" y="3775946"/>
            <a:ext cx="2320800" cy="567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solidFill>
                  <a:schemeClr val="dk1"/>
                </a:solidFill>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94" name="Google Shape;94;p15"/>
          <p:cNvSpPr txBox="1"/>
          <p:nvPr>
            <p:ph idx="5" type="title"/>
          </p:nvPr>
        </p:nvSpPr>
        <p:spPr>
          <a:xfrm>
            <a:off x="5970504" y="3371415"/>
            <a:ext cx="2320800" cy="5073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800"/>
              <a:buNone/>
              <a:defRPr b="0" sz="2000">
                <a:solidFill>
                  <a:schemeClr val="accent5"/>
                </a:solidFill>
              </a:defRPr>
            </a:lvl1pPr>
            <a:lvl2pPr lvl="1" rtl="0" algn="ctr">
              <a:spcBef>
                <a:spcPts val="0"/>
              </a:spcBef>
              <a:spcAft>
                <a:spcPts val="0"/>
              </a:spcAft>
              <a:buSzPts val="3800"/>
              <a:buNone/>
              <a:defRPr/>
            </a:lvl2pPr>
            <a:lvl3pPr lvl="2" rtl="0" algn="ctr">
              <a:spcBef>
                <a:spcPts val="0"/>
              </a:spcBef>
              <a:spcAft>
                <a:spcPts val="0"/>
              </a:spcAft>
              <a:buSzPts val="3800"/>
              <a:buNone/>
              <a:defRPr/>
            </a:lvl3pPr>
            <a:lvl4pPr lvl="3" rtl="0" algn="ctr">
              <a:spcBef>
                <a:spcPts val="0"/>
              </a:spcBef>
              <a:spcAft>
                <a:spcPts val="0"/>
              </a:spcAft>
              <a:buSzPts val="3800"/>
              <a:buNone/>
              <a:defRPr/>
            </a:lvl4pPr>
            <a:lvl5pPr lvl="4" rtl="0" algn="ctr">
              <a:spcBef>
                <a:spcPts val="0"/>
              </a:spcBef>
              <a:spcAft>
                <a:spcPts val="0"/>
              </a:spcAft>
              <a:buSzPts val="3800"/>
              <a:buNone/>
              <a:defRPr/>
            </a:lvl5pPr>
            <a:lvl6pPr lvl="5" rtl="0" algn="ctr">
              <a:spcBef>
                <a:spcPts val="0"/>
              </a:spcBef>
              <a:spcAft>
                <a:spcPts val="0"/>
              </a:spcAft>
              <a:buSzPts val="3800"/>
              <a:buNone/>
              <a:defRPr/>
            </a:lvl6pPr>
            <a:lvl7pPr lvl="6" rtl="0" algn="ctr">
              <a:spcBef>
                <a:spcPts val="0"/>
              </a:spcBef>
              <a:spcAft>
                <a:spcPts val="0"/>
              </a:spcAft>
              <a:buSzPts val="3800"/>
              <a:buNone/>
              <a:defRPr/>
            </a:lvl7pPr>
            <a:lvl8pPr lvl="7" rtl="0" algn="ctr">
              <a:spcBef>
                <a:spcPts val="0"/>
              </a:spcBef>
              <a:spcAft>
                <a:spcPts val="0"/>
              </a:spcAft>
              <a:buSzPts val="3800"/>
              <a:buNone/>
              <a:defRPr/>
            </a:lvl8pPr>
            <a:lvl9pPr lvl="8" rtl="0" algn="ctr">
              <a:spcBef>
                <a:spcPts val="0"/>
              </a:spcBef>
              <a:spcAft>
                <a:spcPts val="0"/>
              </a:spcAft>
              <a:buSzPts val="3800"/>
              <a:buNone/>
              <a:defRPr/>
            </a:lvl9pPr>
          </a:lstStyle>
          <a:p/>
        </p:txBody>
      </p:sp>
      <p:sp>
        <p:nvSpPr>
          <p:cNvPr id="95" name="Google Shape;95;p15"/>
          <p:cNvSpPr txBox="1"/>
          <p:nvPr>
            <p:ph idx="6" type="subTitle"/>
          </p:nvPr>
        </p:nvSpPr>
        <p:spPr>
          <a:xfrm>
            <a:off x="5970500" y="3775946"/>
            <a:ext cx="2320800" cy="567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solidFill>
                  <a:schemeClr val="dk1"/>
                </a:solidFill>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s 1">
  <p:cSld name="CUSTOM_5">
    <p:bg>
      <p:bgPr>
        <a:solidFill>
          <a:schemeClr val="accent2"/>
        </a:solidFill>
      </p:bgPr>
    </p:bg>
    <p:spTree>
      <p:nvGrpSpPr>
        <p:cNvPr id="96" name="Shape 96"/>
        <p:cNvGrpSpPr/>
        <p:nvPr/>
      </p:nvGrpSpPr>
      <p:grpSpPr>
        <a:xfrm>
          <a:off x="0" y="0"/>
          <a:ext cx="0" cy="0"/>
          <a:chOff x="0" y="0"/>
          <a:chExt cx="0" cy="0"/>
        </a:xfrm>
      </p:grpSpPr>
      <p:sp>
        <p:nvSpPr>
          <p:cNvPr id="97" name="Google Shape;97;p16"/>
          <p:cNvSpPr txBox="1"/>
          <p:nvPr>
            <p:ph type="title"/>
          </p:nvPr>
        </p:nvSpPr>
        <p:spPr>
          <a:xfrm>
            <a:off x="787200" y="830295"/>
            <a:ext cx="3784800" cy="538200"/>
          </a:xfrm>
          <a:prstGeom prst="rect">
            <a:avLst/>
          </a:prstGeom>
        </p:spPr>
        <p:txBody>
          <a:bodyPr anchorCtr="0" anchor="t" bIns="91425" lIns="91425" spcFirstLastPara="1" rIns="91425" wrap="square" tIns="91425">
            <a:noAutofit/>
          </a:bodyPr>
          <a:lstStyle>
            <a:lvl1pPr lvl="0" rtl="0">
              <a:lnSpc>
                <a:spcPct val="80000"/>
              </a:lnSpc>
              <a:spcBef>
                <a:spcPts val="0"/>
              </a:spcBef>
              <a:spcAft>
                <a:spcPts val="0"/>
              </a:spcAft>
              <a:buClr>
                <a:srgbClr val="000000"/>
              </a:buClr>
              <a:buSzPts val="3500"/>
              <a:buNone/>
              <a:defRPr/>
            </a:lvl1pPr>
            <a:lvl2pPr lvl="1" rtl="0">
              <a:spcBef>
                <a:spcPts val="0"/>
              </a:spcBef>
              <a:spcAft>
                <a:spcPts val="0"/>
              </a:spcAft>
              <a:buClr>
                <a:srgbClr val="000000"/>
              </a:buClr>
              <a:buSzPts val="3800"/>
              <a:buNone/>
              <a:defRPr>
                <a:solidFill>
                  <a:srgbClr val="000000"/>
                </a:solidFill>
              </a:defRPr>
            </a:lvl2pPr>
            <a:lvl3pPr lvl="2" rtl="0">
              <a:spcBef>
                <a:spcPts val="0"/>
              </a:spcBef>
              <a:spcAft>
                <a:spcPts val="0"/>
              </a:spcAft>
              <a:buClr>
                <a:srgbClr val="000000"/>
              </a:buClr>
              <a:buSzPts val="3800"/>
              <a:buNone/>
              <a:defRPr>
                <a:solidFill>
                  <a:srgbClr val="000000"/>
                </a:solidFill>
              </a:defRPr>
            </a:lvl3pPr>
            <a:lvl4pPr lvl="3" rtl="0">
              <a:spcBef>
                <a:spcPts val="0"/>
              </a:spcBef>
              <a:spcAft>
                <a:spcPts val="0"/>
              </a:spcAft>
              <a:buClr>
                <a:srgbClr val="000000"/>
              </a:buClr>
              <a:buSzPts val="3800"/>
              <a:buNone/>
              <a:defRPr>
                <a:solidFill>
                  <a:srgbClr val="000000"/>
                </a:solidFill>
              </a:defRPr>
            </a:lvl4pPr>
            <a:lvl5pPr lvl="4" rtl="0">
              <a:spcBef>
                <a:spcPts val="0"/>
              </a:spcBef>
              <a:spcAft>
                <a:spcPts val="0"/>
              </a:spcAft>
              <a:buClr>
                <a:srgbClr val="000000"/>
              </a:buClr>
              <a:buSzPts val="3800"/>
              <a:buNone/>
              <a:defRPr>
                <a:solidFill>
                  <a:srgbClr val="000000"/>
                </a:solidFill>
              </a:defRPr>
            </a:lvl5pPr>
            <a:lvl6pPr lvl="5" rtl="0">
              <a:spcBef>
                <a:spcPts val="0"/>
              </a:spcBef>
              <a:spcAft>
                <a:spcPts val="0"/>
              </a:spcAft>
              <a:buClr>
                <a:srgbClr val="000000"/>
              </a:buClr>
              <a:buSzPts val="3800"/>
              <a:buNone/>
              <a:defRPr>
                <a:solidFill>
                  <a:srgbClr val="000000"/>
                </a:solidFill>
              </a:defRPr>
            </a:lvl6pPr>
            <a:lvl7pPr lvl="6" rtl="0">
              <a:spcBef>
                <a:spcPts val="0"/>
              </a:spcBef>
              <a:spcAft>
                <a:spcPts val="0"/>
              </a:spcAft>
              <a:buClr>
                <a:srgbClr val="000000"/>
              </a:buClr>
              <a:buSzPts val="3800"/>
              <a:buNone/>
              <a:defRPr>
                <a:solidFill>
                  <a:srgbClr val="000000"/>
                </a:solidFill>
              </a:defRPr>
            </a:lvl7pPr>
            <a:lvl8pPr lvl="7" rtl="0">
              <a:spcBef>
                <a:spcPts val="0"/>
              </a:spcBef>
              <a:spcAft>
                <a:spcPts val="0"/>
              </a:spcAft>
              <a:buClr>
                <a:srgbClr val="000000"/>
              </a:buClr>
              <a:buSzPts val="3800"/>
              <a:buNone/>
              <a:defRPr>
                <a:solidFill>
                  <a:srgbClr val="000000"/>
                </a:solidFill>
              </a:defRPr>
            </a:lvl8pPr>
            <a:lvl9pPr lvl="8" rtl="0">
              <a:spcBef>
                <a:spcPts val="0"/>
              </a:spcBef>
              <a:spcAft>
                <a:spcPts val="0"/>
              </a:spcAft>
              <a:buClr>
                <a:srgbClr val="000000"/>
              </a:buClr>
              <a:buSzPts val="3800"/>
              <a:buNone/>
              <a:defRPr>
                <a:solidFill>
                  <a:srgbClr val="000000"/>
                </a:solidFill>
              </a:defRPr>
            </a:lvl9pPr>
          </a:lstStyle>
          <a:p/>
        </p:txBody>
      </p:sp>
      <p:sp>
        <p:nvSpPr>
          <p:cNvPr id="98" name="Google Shape;98;p16"/>
          <p:cNvSpPr txBox="1"/>
          <p:nvPr>
            <p:ph idx="2" type="title"/>
          </p:nvPr>
        </p:nvSpPr>
        <p:spPr>
          <a:xfrm>
            <a:off x="1278065" y="1782736"/>
            <a:ext cx="2531700" cy="4203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000000"/>
              </a:buClr>
              <a:buSzPts val="1800"/>
              <a:buNone/>
              <a:defRPr sz="2500"/>
            </a:lvl1pPr>
            <a:lvl2pPr lvl="1" rtl="0" algn="ctr">
              <a:spcBef>
                <a:spcPts val="0"/>
              </a:spcBef>
              <a:spcAft>
                <a:spcPts val="0"/>
              </a:spcAft>
              <a:buClr>
                <a:srgbClr val="000000"/>
              </a:buClr>
              <a:buSzPts val="3800"/>
              <a:buNone/>
              <a:defRPr>
                <a:solidFill>
                  <a:srgbClr val="000000"/>
                </a:solidFill>
              </a:defRPr>
            </a:lvl2pPr>
            <a:lvl3pPr lvl="2" rtl="0" algn="ctr">
              <a:spcBef>
                <a:spcPts val="0"/>
              </a:spcBef>
              <a:spcAft>
                <a:spcPts val="0"/>
              </a:spcAft>
              <a:buClr>
                <a:srgbClr val="000000"/>
              </a:buClr>
              <a:buSzPts val="3800"/>
              <a:buNone/>
              <a:defRPr>
                <a:solidFill>
                  <a:srgbClr val="000000"/>
                </a:solidFill>
              </a:defRPr>
            </a:lvl3pPr>
            <a:lvl4pPr lvl="3" rtl="0" algn="ctr">
              <a:spcBef>
                <a:spcPts val="0"/>
              </a:spcBef>
              <a:spcAft>
                <a:spcPts val="0"/>
              </a:spcAft>
              <a:buClr>
                <a:srgbClr val="000000"/>
              </a:buClr>
              <a:buSzPts val="3800"/>
              <a:buNone/>
              <a:defRPr>
                <a:solidFill>
                  <a:srgbClr val="000000"/>
                </a:solidFill>
              </a:defRPr>
            </a:lvl4pPr>
            <a:lvl5pPr lvl="4" rtl="0" algn="ctr">
              <a:spcBef>
                <a:spcPts val="0"/>
              </a:spcBef>
              <a:spcAft>
                <a:spcPts val="0"/>
              </a:spcAft>
              <a:buClr>
                <a:srgbClr val="000000"/>
              </a:buClr>
              <a:buSzPts val="3800"/>
              <a:buNone/>
              <a:defRPr>
                <a:solidFill>
                  <a:srgbClr val="000000"/>
                </a:solidFill>
              </a:defRPr>
            </a:lvl5pPr>
            <a:lvl6pPr lvl="5" rtl="0" algn="ctr">
              <a:spcBef>
                <a:spcPts val="0"/>
              </a:spcBef>
              <a:spcAft>
                <a:spcPts val="0"/>
              </a:spcAft>
              <a:buClr>
                <a:srgbClr val="000000"/>
              </a:buClr>
              <a:buSzPts val="3800"/>
              <a:buNone/>
              <a:defRPr>
                <a:solidFill>
                  <a:srgbClr val="000000"/>
                </a:solidFill>
              </a:defRPr>
            </a:lvl6pPr>
            <a:lvl7pPr lvl="6" rtl="0" algn="ctr">
              <a:spcBef>
                <a:spcPts val="0"/>
              </a:spcBef>
              <a:spcAft>
                <a:spcPts val="0"/>
              </a:spcAft>
              <a:buClr>
                <a:srgbClr val="000000"/>
              </a:buClr>
              <a:buSzPts val="3800"/>
              <a:buNone/>
              <a:defRPr>
                <a:solidFill>
                  <a:srgbClr val="000000"/>
                </a:solidFill>
              </a:defRPr>
            </a:lvl7pPr>
            <a:lvl8pPr lvl="7" rtl="0" algn="ctr">
              <a:spcBef>
                <a:spcPts val="0"/>
              </a:spcBef>
              <a:spcAft>
                <a:spcPts val="0"/>
              </a:spcAft>
              <a:buClr>
                <a:srgbClr val="000000"/>
              </a:buClr>
              <a:buSzPts val="3800"/>
              <a:buNone/>
              <a:defRPr>
                <a:solidFill>
                  <a:srgbClr val="000000"/>
                </a:solidFill>
              </a:defRPr>
            </a:lvl8pPr>
            <a:lvl9pPr lvl="8" rtl="0" algn="ctr">
              <a:spcBef>
                <a:spcPts val="0"/>
              </a:spcBef>
              <a:spcAft>
                <a:spcPts val="0"/>
              </a:spcAft>
              <a:buClr>
                <a:srgbClr val="000000"/>
              </a:buClr>
              <a:buSzPts val="3800"/>
              <a:buNone/>
              <a:defRPr>
                <a:solidFill>
                  <a:srgbClr val="000000"/>
                </a:solidFill>
              </a:defRPr>
            </a:lvl9pPr>
          </a:lstStyle>
          <a:p/>
        </p:txBody>
      </p:sp>
      <p:sp>
        <p:nvSpPr>
          <p:cNvPr id="99" name="Google Shape;99;p16"/>
          <p:cNvSpPr txBox="1"/>
          <p:nvPr>
            <p:ph idx="1" type="subTitle"/>
          </p:nvPr>
        </p:nvSpPr>
        <p:spPr>
          <a:xfrm>
            <a:off x="1278050" y="2203031"/>
            <a:ext cx="2836800" cy="538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solidFill>
                  <a:schemeClr val="dk1"/>
                </a:solidFill>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00" name="Google Shape;100;p16"/>
          <p:cNvSpPr txBox="1"/>
          <p:nvPr>
            <p:ph idx="3" type="title"/>
          </p:nvPr>
        </p:nvSpPr>
        <p:spPr>
          <a:xfrm>
            <a:off x="1278055" y="2684585"/>
            <a:ext cx="2531700" cy="4203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000000"/>
              </a:buClr>
              <a:buSzPts val="1800"/>
              <a:buNone/>
              <a:defRPr sz="2500"/>
            </a:lvl1pPr>
            <a:lvl2pPr lvl="1" rtl="0" algn="ctr">
              <a:spcBef>
                <a:spcPts val="0"/>
              </a:spcBef>
              <a:spcAft>
                <a:spcPts val="0"/>
              </a:spcAft>
              <a:buClr>
                <a:srgbClr val="000000"/>
              </a:buClr>
              <a:buSzPts val="3800"/>
              <a:buNone/>
              <a:defRPr>
                <a:solidFill>
                  <a:srgbClr val="000000"/>
                </a:solidFill>
              </a:defRPr>
            </a:lvl2pPr>
            <a:lvl3pPr lvl="2" rtl="0" algn="ctr">
              <a:spcBef>
                <a:spcPts val="0"/>
              </a:spcBef>
              <a:spcAft>
                <a:spcPts val="0"/>
              </a:spcAft>
              <a:buClr>
                <a:srgbClr val="000000"/>
              </a:buClr>
              <a:buSzPts val="3800"/>
              <a:buNone/>
              <a:defRPr>
                <a:solidFill>
                  <a:srgbClr val="000000"/>
                </a:solidFill>
              </a:defRPr>
            </a:lvl3pPr>
            <a:lvl4pPr lvl="3" rtl="0" algn="ctr">
              <a:spcBef>
                <a:spcPts val="0"/>
              </a:spcBef>
              <a:spcAft>
                <a:spcPts val="0"/>
              </a:spcAft>
              <a:buClr>
                <a:srgbClr val="000000"/>
              </a:buClr>
              <a:buSzPts val="3800"/>
              <a:buNone/>
              <a:defRPr>
                <a:solidFill>
                  <a:srgbClr val="000000"/>
                </a:solidFill>
              </a:defRPr>
            </a:lvl4pPr>
            <a:lvl5pPr lvl="4" rtl="0" algn="ctr">
              <a:spcBef>
                <a:spcPts val="0"/>
              </a:spcBef>
              <a:spcAft>
                <a:spcPts val="0"/>
              </a:spcAft>
              <a:buClr>
                <a:srgbClr val="000000"/>
              </a:buClr>
              <a:buSzPts val="3800"/>
              <a:buNone/>
              <a:defRPr>
                <a:solidFill>
                  <a:srgbClr val="000000"/>
                </a:solidFill>
              </a:defRPr>
            </a:lvl5pPr>
            <a:lvl6pPr lvl="5" rtl="0" algn="ctr">
              <a:spcBef>
                <a:spcPts val="0"/>
              </a:spcBef>
              <a:spcAft>
                <a:spcPts val="0"/>
              </a:spcAft>
              <a:buClr>
                <a:srgbClr val="000000"/>
              </a:buClr>
              <a:buSzPts val="3800"/>
              <a:buNone/>
              <a:defRPr>
                <a:solidFill>
                  <a:srgbClr val="000000"/>
                </a:solidFill>
              </a:defRPr>
            </a:lvl6pPr>
            <a:lvl7pPr lvl="6" rtl="0" algn="ctr">
              <a:spcBef>
                <a:spcPts val="0"/>
              </a:spcBef>
              <a:spcAft>
                <a:spcPts val="0"/>
              </a:spcAft>
              <a:buClr>
                <a:srgbClr val="000000"/>
              </a:buClr>
              <a:buSzPts val="3800"/>
              <a:buNone/>
              <a:defRPr>
                <a:solidFill>
                  <a:srgbClr val="000000"/>
                </a:solidFill>
              </a:defRPr>
            </a:lvl7pPr>
            <a:lvl8pPr lvl="7" rtl="0" algn="ctr">
              <a:spcBef>
                <a:spcPts val="0"/>
              </a:spcBef>
              <a:spcAft>
                <a:spcPts val="0"/>
              </a:spcAft>
              <a:buClr>
                <a:srgbClr val="000000"/>
              </a:buClr>
              <a:buSzPts val="3800"/>
              <a:buNone/>
              <a:defRPr>
                <a:solidFill>
                  <a:srgbClr val="000000"/>
                </a:solidFill>
              </a:defRPr>
            </a:lvl8pPr>
            <a:lvl9pPr lvl="8" rtl="0" algn="ctr">
              <a:spcBef>
                <a:spcPts val="0"/>
              </a:spcBef>
              <a:spcAft>
                <a:spcPts val="0"/>
              </a:spcAft>
              <a:buClr>
                <a:srgbClr val="000000"/>
              </a:buClr>
              <a:buSzPts val="3800"/>
              <a:buNone/>
              <a:defRPr>
                <a:solidFill>
                  <a:srgbClr val="000000"/>
                </a:solidFill>
              </a:defRPr>
            </a:lvl9pPr>
          </a:lstStyle>
          <a:p/>
        </p:txBody>
      </p:sp>
      <p:sp>
        <p:nvSpPr>
          <p:cNvPr id="101" name="Google Shape;101;p16"/>
          <p:cNvSpPr txBox="1"/>
          <p:nvPr>
            <p:ph idx="4" type="subTitle"/>
          </p:nvPr>
        </p:nvSpPr>
        <p:spPr>
          <a:xfrm>
            <a:off x="1278050" y="3082875"/>
            <a:ext cx="2836800" cy="538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160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02" name="Google Shape;102;p16"/>
          <p:cNvSpPr txBox="1"/>
          <p:nvPr>
            <p:ph idx="5" type="title"/>
          </p:nvPr>
        </p:nvSpPr>
        <p:spPr>
          <a:xfrm>
            <a:off x="1278065" y="3564437"/>
            <a:ext cx="2531700" cy="4203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000000"/>
              </a:buClr>
              <a:buSzPts val="1800"/>
              <a:buNone/>
              <a:defRPr sz="2500"/>
            </a:lvl1pPr>
            <a:lvl2pPr lvl="1" rtl="0" algn="ctr">
              <a:spcBef>
                <a:spcPts val="0"/>
              </a:spcBef>
              <a:spcAft>
                <a:spcPts val="0"/>
              </a:spcAft>
              <a:buClr>
                <a:srgbClr val="000000"/>
              </a:buClr>
              <a:buSzPts val="3800"/>
              <a:buNone/>
              <a:defRPr>
                <a:solidFill>
                  <a:srgbClr val="000000"/>
                </a:solidFill>
              </a:defRPr>
            </a:lvl2pPr>
            <a:lvl3pPr lvl="2" rtl="0" algn="ctr">
              <a:spcBef>
                <a:spcPts val="0"/>
              </a:spcBef>
              <a:spcAft>
                <a:spcPts val="0"/>
              </a:spcAft>
              <a:buClr>
                <a:srgbClr val="000000"/>
              </a:buClr>
              <a:buSzPts val="3800"/>
              <a:buNone/>
              <a:defRPr>
                <a:solidFill>
                  <a:srgbClr val="000000"/>
                </a:solidFill>
              </a:defRPr>
            </a:lvl3pPr>
            <a:lvl4pPr lvl="3" rtl="0" algn="ctr">
              <a:spcBef>
                <a:spcPts val="0"/>
              </a:spcBef>
              <a:spcAft>
                <a:spcPts val="0"/>
              </a:spcAft>
              <a:buClr>
                <a:srgbClr val="000000"/>
              </a:buClr>
              <a:buSzPts val="3800"/>
              <a:buNone/>
              <a:defRPr>
                <a:solidFill>
                  <a:srgbClr val="000000"/>
                </a:solidFill>
              </a:defRPr>
            </a:lvl4pPr>
            <a:lvl5pPr lvl="4" rtl="0" algn="ctr">
              <a:spcBef>
                <a:spcPts val="0"/>
              </a:spcBef>
              <a:spcAft>
                <a:spcPts val="0"/>
              </a:spcAft>
              <a:buClr>
                <a:srgbClr val="000000"/>
              </a:buClr>
              <a:buSzPts val="3800"/>
              <a:buNone/>
              <a:defRPr>
                <a:solidFill>
                  <a:srgbClr val="000000"/>
                </a:solidFill>
              </a:defRPr>
            </a:lvl5pPr>
            <a:lvl6pPr lvl="5" rtl="0" algn="ctr">
              <a:spcBef>
                <a:spcPts val="0"/>
              </a:spcBef>
              <a:spcAft>
                <a:spcPts val="0"/>
              </a:spcAft>
              <a:buClr>
                <a:srgbClr val="000000"/>
              </a:buClr>
              <a:buSzPts val="3800"/>
              <a:buNone/>
              <a:defRPr>
                <a:solidFill>
                  <a:srgbClr val="000000"/>
                </a:solidFill>
              </a:defRPr>
            </a:lvl6pPr>
            <a:lvl7pPr lvl="6" rtl="0" algn="ctr">
              <a:spcBef>
                <a:spcPts val="0"/>
              </a:spcBef>
              <a:spcAft>
                <a:spcPts val="0"/>
              </a:spcAft>
              <a:buClr>
                <a:srgbClr val="000000"/>
              </a:buClr>
              <a:buSzPts val="3800"/>
              <a:buNone/>
              <a:defRPr>
                <a:solidFill>
                  <a:srgbClr val="000000"/>
                </a:solidFill>
              </a:defRPr>
            </a:lvl7pPr>
            <a:lvl8pPr lvl="7" rtl="0" algn="ctr">
              <a:spcBef>
                <a:spcPts val="0"/>
              </a:spcBef>
              <a:spcAft>
                <a:spcPts val="0"/>
              </a:spcAft>
              <a:buClr>
                <a:srgbClr val="000000"/>
              </a:buClr>
              <a:buSzPts val="3800"/>
              <a:buNone/>
              <a:defRPr>
                <a:solidFill>
                  <a:srgbClr val="000000"/>
                </a:solidFill>
              </a:defRPr>
            </a:lvl8pPr>
            <a:lvl9pPr lvl="8" rtl="0" algn="ctr">
              <a:spcBef>
                <a:spcPts val="0"/>
              </a:spcBef>
              <a:spcAft>
                <a:spcPts val="0"/>
              </a:spcAft>
              <a:buClr>
                <a:srgbClr val="000000"/>
              </a:buClr>
              <a:buSzPts val="3800"/>
              <a:buNone/>
              <a:defRPr>
                <a:solidFill>
                  <a:srgbClr val="000000"/>
                </a:solidFill>
              </a:defRPr>
            </a:lvl9pPr>
          </a:lstStyle>
          <a:p/>
        </p:txBody>
      </p:sp>
      <p:sp>
        <p:nvSpPr>
          <p:cNvPr id="103" name="Google Shape;103;p16"/>
          <p:cNvSpPr txBox="1"/>
          <p:nvPr>
            <p:ph idx="6" type="subTitle"/>
          </p:nvPr>
        </p:nvSpPr>
        <p:spPr>
          <a:xfrm>
            <a:off x="1278050" y="3984731"/>
            <a:ext cx="2836800" cy="538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160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s ">
  <p:cSld name="CUSTOM_6">
    <p:bg>
      <p:bgPr>
        <a:solidFill>
          <a:schemeClr val="accent6"/>
        </a:solidFill>
      </p:bgPr>
    </p:bg>
    <p:spTree>
      <p:nvGrpSpPr>
        <p:cNvPr id="104" name="Shape 104"/>
        <p:cNvGrpSpPr/>
        <p:nvPr/>
      </p:nvGrpSpPr>
      <p:grpSpPr>
        <a:xfrm>
          <a:off x="0" y="0"/>
          <a:ext cx="0" cy="0"/>
          <a:chOff x="0" y="0"/>
          <a:chExt cx="0" cy="0"/>
        </a:xfrm>
      </p:grpSpPr>
      <p:sp>
        <p:nvSpPr>
          <p:cNvPr id="105" name="Google Shape;105;p17"/>
          <p:cNvSpPr txBox="1"/>
          <p:nvPr>
            <p:ph type="title"/>
          </p:nvPr>
        </p:nvSpPr>
        <p:spPr>
          <a:xfrm>
            <a:off x="1278625" y="2773059"/>
            <a:ext cx="27294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sz="2500">
                <a:solidFill>
                  <a:schemeClr val="lt2"/>
                </a:solidFill>
              </a:defRPr>
            </a:lvl1pPr>
            <a:lvl2pPr lvl="1" rtl="0" algn="ctr">
              <a:spcBef>
                <a:spcPts val="0"/>
              </a:spcBef>
              <a:spcAft>
                <a:spcPts val="0"/>
              </a:spcAft>
              <a:buSzPts val="3800"/>
              <a:buNone/>
              <a:defRPr/>
            </a:lvl2pPr>
            <a:lvl3pPr lvl="2" rtl="0" algn="ctr">
              <a:spcBef>
                <a:spcPts val="0"/>
              </a:spcBef>
              <a:spcAft>
                <a:spcPts val="0"/>
              </a:spcAft>
              <a:buSzPts val="3800"/>
              <a:buNone/>
              <a:defRPr/>
            </a:lvl3pPr>
            <a:lvl4pPr lvl="3" rtl="0" algn="ctr">
              <a:spcBef>
                <a:spcPts val="0"/>
              </a:spcBef>
              <a:spcAft>
                <a:spcPts val="0"/>
              </a:spcAft>
              <a:buSzPts val="3800"/>
              <a:buNone/>
              <a:defRPr/>
            </a:lvl4pPr>
            <a:lvl5pPr lvl="4" rtl="0" algn="ctr">
              <a:spcBef>
                <a:spcPts val="0"/>
              </a:spcBef>
              <a:spcAft>
                <a:spcPts val="0"/>
              </a:spcAft>
              <a:buSzPts val="3800"/>
              <a:buNone/>
              <a:defRPr/>
            </a:lvl5pPr>
            <a:lvl6pPr lvl="5" rtl="0" algn="ctr">
              <a:spcBef>
                <a:spcPts val="0"/>
              </a:spcBef>
              <a:spcAft>
                <a:spcPts val="0"/>
              </a:spcAft>
              <a:buSzPts val="3800"/>
              <a:buNone/>
              <a:defRPr/>
            </a:lvl6pPr>
            <a:lvl7pPr lvl="6" rtl="0" algn="ctr">
              <a:spcBef>
                <a:spcPts val="0"/>
              </a:spcBef>
              <a:spcAft>
                <a:spcPts val="0"/>
              </a:spcAft>
              <a:buSzPts val="3800"/>
              <a:buNone/>
              <a:defRPr/>
            </a:lvl7pPr>
            <a:lvl8pPr lvl="7" rtl="0" algn="ctr">
              <a:spcBef>
                <a:spcPts val="0"/>
              </a:spcBef>
              <a:spcAft>
                <a:spcPts val="0"/>
              </a:spcAft>
              <a:buSzPts val="3800"/>
              <a:buNone/>
              <a:defRPr/>
            </a:lvl8pPr>
            <a:lvl9pPr lvl="8" rtl="0" algn="ctr">
              <a:spcBef>
                <a:spcPts val="0"/>
              </a:spcBef>
              <a:spcAft>
                <a:spcPts val="0"/>
              </a:spcAft>
              <a:buSzPts val="3800"/>
              <a:buNone/>
              <a:defRPr/>
            </a:lvl9pPr>
          </a:lstStyle>
          <a:p/>
        </p:txBody>
      </p:sp>
      <p:sp>
        <p:nvSpPr>
          <p:cNvPr id="106" name="Google Shape;106;p17"/>
          <p:cNvSpPr txBox="1"/>
          <p:nvPr>
            <p:ph idx="2" type="title"/>
          </p:nvPr>
        </p:nvSpPr>
        <p:spPr>
          <a:xfrm>
            <a:off x="5144725" y="2773066"/>
            <a:ext cx="27849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sz="2500">
                <a:solidFill>
                  <a:schemeClr val="lt2"/>
                </a:solidFill>
              </a:defRPr>
            </a:lvl1pPr>
            <a:lvl2pPr lvl="1" rtl="0" algn="ctr">
              <a:spcBef>
                <a:spcPts val="0"/>
              </a:spcBef>
              <a:spcAft>
                <a:spcPts val="0"/>
              </a:spcAft>
              <a:buSzPts val="3800"/>
              <a:buNone/>
              <a:defRPr/>
            </a:lvl2pPr>
            <a:lvl3pPr lvl="2" rtl="0" algn="ctr">
              <a:spcBef>
                <a:spcPts val="0"/>
              </a:spcBef>
              <a:spcAft>
                <a:spcPts val="0"/>
              </a:spcAft>
              <a:buSzPts val="3800"/>
              <a:buNone/>
              <a:defRPr/>
            </a:lvl3pPr>
            <a:lvl4pPr lvl="3" rtl="0" algn="ctr">
              <a:spcBef>
                <a:spcPts val="0"/>
              </a:spcBef>
              <a:spcAft>
                <a:spcPts val="0"/>
              </a:spcAft>
              <a:buSzPts val="3800"/>
              <a:buNone/>
              <a:defRPr/>
            </a:lvl4pPr>
            <a:lvl5pPr lvl="4" rtl="0" algn="ctr">
              <a:spcBef>
                <a:spcPts val="0"/>
              </a:spcBef>
              <a:spcAft>
                <a:spcPts val="0"/>
              </a:spcAft>
              <a:buSzPts val="3800"/>
              <a:buNone/>
              <a:defRPr/>
            </a:lvl5pPr>
            <a:lvl6pPr lvl="5" rtl="0" algn="ctr">
              <a:spcBef>
                <a:spcPts val="0"/>
              </a:spcBef>
              <a:spcAft>
                <a:spcPts val="0"/>
              </a:spcAft>
              <a:buSzPts val="3800"/>
              <a:buNone/>
              <a:defRPr/>
            </a:lvl6pPr>
            <a:lvl7pPr lvl="6" rtl="0" algn="ctr">
              <a:spcBef>
                <a:spcPts val="0"/>
              </a:spcBef>
              <a:spcAft>
                <a:spcPts val="0"/>
              </a:spcAft>
              <a:buSzPts val="3800"/>
              <a:buNone/>
              <a:defRPr/>
            </a:lvl7pPr>
            <a:lvl8pPr lvl="7" rtl="0" algn="ctr">
              <a:spcBef>
                <a:spcPts val="0"/>
              </a:spcBef>
              <a:spcAft>
                <a:spcPts val="0"/>
              </a:spcAft>
              <a:buSzPts val="3800"/>
              <a:buNone/>
              <a:defRPr/>
            </a:lvl8pPr>
            <a:lvl9pPr lvl="8" rtl="0" algn="ctr">
              <a:spcBef>
                <a:spcPts val="0"/>
              </a:spcBef>
              <a:spcAft>
                <a:spcPts val="0"/>
              </a:spcAft>
              <a:buSzPts val="3800"/>
              <a:buNone/>
              <a:defRPr/>
            </a:lvl9pPr>
          </a:lstStyle>
          <a:p/>
        </p:txBody>
      </p:sp>
      <p:sp>
        <p:nvSpPr>
          <p:cNvPr id="107" name="Google Shape;107;p17"/>
          <p:cNvSpPr txBox="1"/>
          <p:nvPr>
            <p:ph idx="1" type="subTitle"/>
          </p:nvPr>
        </p:nvSpPr>
        <p:spPr>
          <a:xfrm>
            <a:off x="1236975" y="2592559"/>
            <a:ext cx="2784900" cy="1653000"/>
          </a:xfrm>
          <a:prstGeom prst="rect">
            <a:avLst/>
          </a:prstGeom>
          <a:solidFill>
            <a:schemeClr val="accent6"/>
          </a:solidFill>
        </p:spPr>
        <p:txBody>
          <a:bodyPr anchorCtr="0" anchor="b" bIns="91425" lIns="91425" spcFirstLastPara="1" rIns="91425" wrap="square" tIns="91425">
            <a:noAutofit/>
          </a:bodyPr>
          <a:lstStyle>
            <a:lvl1pPr lvl="0" rtl="0" algn="ctr">
              <a:lnSpc>
                <a:spcPct val="100000"/>
              </a:lnSpc>
              <a:spcBef>
                <a:spcPts val="0"/>
              </a:spcBef>
              <a:spcAft>
                <a:spcPts val="0"/>
              </a:spcAft>
              <a:buSzPts val="1400"/>
              <a:buNone/>
              <a:defRPr>
                <a:solidFill>
                  <a:srgbClr val="FFFFFF"/>
                </a:solidFill>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08" name="Google Shape;108;p17"/>
          <p:cNvSpPr txBox="1"/>
          <p:nvPr>
            <p:ph idx="3" type="subTitle"/>
          </p:nvPr>
        </p:nvSpPr>
        <p:spPr>
          <a:xfrm>
            <a:off x="5130375" y="2592566"/>
            <a:ext cx="2784900" cy="1653000"/>
          </a:xfrm>
          <a:prstGeom prst="rect">
            <a:avLst/>
          </a:prstGeom>
          <a:solidFill>
            <a:schemeClr val="accent6"/>
          </a:solidFill>
        </p:spPr>
        <p:txBody>
          <a:bodyPr anchorCtr="0" anchor="b" bIns="91425" lIns="91425" spcFirstLastPara="1" rIns="91425" wrap="square" tIns="91425">
            <a:noAutofit/>
          </a:bodyPr>
          <a:lstStyle>
            <a:lvl1pPr lvl="0" rtl="0" algn="ctr">
              <a:lnSpc>
                <a:spcPct val="100000"/>
              </a:lnSpc>
              <a:spcBef>
                <a:spcPts val="0"/>
              </a:spcBef>
              <a:spcAft>
                <a:spcPts val="0"/>
              </a:spcAft>
              <a:buSzPts val="1400"/>
              <a:buNone/>
              <a:defRPr>
                <a:solidFill>
                  <a:srgbClr val="FFFFFF"/>
                </a:solidFill>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09" name="Google Shape;109;p17"/>
          <p:cNvSpPr txBox="1"/>
          <p:nvPr>
            <p:ph idx="4" type="title"/>
          </p:nvPr>
        </p:nvSpPr>
        <p:spPr>
          <a:xfrm>
            <a:off x="774000" y="828175"/>
            <a:ext cx="7596000" cy="572700"/>
          </a:xfrm>
          <a:prstGeom prst="rect">
            <a:avLst/>
          </a:prstGeom>
        </p:spPr>
        <p:txBody>
          <a:bodyPr anchorCtr="0" anchor="t" bIns="91425" lIns="91425" spcFirstLastPara="1" rIns="91425" wrap="square" tIns="91425">
            <a:noAutofit/>
          </a:bodyPr>
          <a:lstStyle>
            <a:lvl1pPr lvl="0" rtl="0" algn="ctr">
              <a:lnSpc>
                <a:spcPct val="80000"/>
              </a:lnSpc>
              <a:spcBef>
                <a:spcPts val="0"/>
              </a:spcBef>
              <a:spcAft>
                <a:spcPts val="0"/>
              </a:spcAft>
              <a:buSzPts val="3500"/>
              <a:buNone/>
              <a:defRPr/>
            </a:lvl1pPr>
            <a:lvl2pPr lvl="1" rtl="0">
              <a:spcBef>
                <a:spcPts val="0"/>
              </a:spcBef>
              <a:spcAft>
                <a:spcPts val="0"/>
              </a:spcAft>
              <a:buSzPts val="3800"/>
              <a:buNone/>
              <a:defRPr/>
            </a:lvl2pPr>
            <a:lvl3pPr lvl="2" rtl="0">
              <a:spcBef>
                <a:spcPts val="0"/>
              </a:spcBef>
              <a:spcAft>
                <a:spcPts val="0"/>
              </a:spcAft>
              <a:buSzPts val="3800"/>
              <a:buNone/>
              <a:defRPr/>
            </a:lvl3pPr>
            <a:lvl4pPr lvl="3" rtl="0">
              <a:spcBef>
                <a:spcPts val="0"/>
              </a:spcBef>
              <a:spcAft>
                <a:spcPts val="0"/>
              </a:spcAft>
              <a:buSzPts val="3800"/>
              <a:buNone/>
              <a:defRPr/>
            </a:lvl4pPr>
            <a:lvl5pPr lvl="4" rtl="0">
              <a:spcBef>
                <a:spcPts val="0"/>
              </a:spcBef>
              <a:spcAft>
                <a:spcPts val="0"/>
              </a:spcAft>
              <a:buSzPts val="3800"/>
              <a:buNone/>
              <a:defRPr/>
            </a:lvl5pPr>
            <a:lvl6pPr lvl="5" rtl="0">
              <a:spcBef>
                <a:spcPts val="0"/>
              </a:spcBef>
              <a:spcAft>
                <a:spcPts val="0"/>
              </a:spcAft>
              <a:buSzPts val="3800"/>
              <a:buNone/>
              <a:defRPr/>
            </a:lvl6pPr>
            <a:lvl7pPr lvl="6" rtl="0">
              <a:spcBef>
                <a:spcPts val="0"/>
              </a:spcBef>
              <a:spcAft>
                <a:spcPts val="0"/>
              </a:spcAft>
              <a:buSzPts val="3800"/>
              <a:buNone/>
              <a:defRPr/>
            </a:lvl7pPr>
            <a:lvl8pPr lvl="7" rtl="0">
              <a:spcBef>
                <a:spcPts val="0"/>
              </a:spcBef>
              <a:spcAft>
                <a:spcPts val="0"/>
              </a:spcAft>
              <a:buSzPts val="3800"/>
              <a:buNone/>
              <a:defRPr/>
            </a:lvl8pPr>
            <a:lvl9pPr lvl="8" rtl="0">
              <a:spcBef>
                <a:spcPts val="0"/>
              </a:spcBef>
              <a:spcAft>
                <a:spcPts val="0"/>
              </a:spcAft>
              <a:buSzPts val="38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s 1">
  <p:cSld name="CUSTOM_7">
    <p:bg>
      <p:bgPr>
        <a:solidFill>
          <a:schemeClr val="accent2"/>
        </a:solidFill>
      </p:bgPr>
    </p:bg>
    <p:spTree>
      <p:nvGrpSpPr>
        <p:cNvPr id="110" name="Shape 110"/>
        <p:cNvGrpSpPr/>
        <p:nvPr/>
      </p:nvGrpSpPr>
      <p:grpSpPr>
        <a:xfrm>
          <a:off x="0" y="0"/>
          <a:ext cx="0" cy="0"/>
          <a:chOff x="0" y="0"/>
          <a:chExt cx="0" cy="0"/>
        </a:xfrm>
      </p:grpSpPr>
      <p:sp>
        <p:nvSpPr>
          <p:cNvPr id="111" name="Google Shape;111;p18"/>
          <p:cNvSpPr txBox="1"/>
          <p:nvPr>
            <p:ph idx="1" type="subTitle"/>
          </p:nvPr>
        </p:nvSpPr>
        <p:spPr>
          <a:xfrm>
            <a:off x="1864500" y="1815375"/>
            <a:ext cx="2121900" cy="1755300"/>
          </a:xfrm>
          <a:prstGeom prst="rect">
            <a:avLst/>
          </a:prstGeom>
          <a:solidFill>
            <a:schemeClr val="accent4"/>
          </a:solidFill>
        </p:spPr>
        <p:txBody>
          <a:bodyPr anchorCtr="0" anchor="b" bIns="91425" lIns="91425" spcFirstLastPara="1" rIns="91425" wrap="square" tIns="91425">
            <a:noAutofit/>
          </a:bodyPr>
          <a:lstStyle>
            <a:lvl1pPr lvl="0" rtl="0" algn="ctr">
              <a:lnSpc>
                <a:spcPct val="100000"/>
              </a:lnSpc>
              <a:spcBef>
                <a:spcPts val="0"/>
              </a:spcBef>
              <a:spcAft>
                <a:spcPts val="0"/>
              </a:spcAft>
              <a:buSzPts val="1400"/>
              <a:buNone/>
              <a:defRPr sz="1400">
                <a:solidFill>
                  <a:schemeClr val="dk1"/>
                </a:solidFill>
              </a:defRPr>
            </a:lvl1pPr>
            <a:lvl2pPr lvl="1" rtl="0" algn="ctr">
              <a:lnSpc>
                <a:spcPct val="100000"/>
              </a:lnSpc>
              <a:spcBef>
                <a:spcPts val="160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12" name="Google Shape;112;p18"/>
          <p:cNvSpPr txBox="1"/>
          <p:nvPr>
            <p:ph idx="2" type="subTitle"/>
          </p:nvPr>
        </p:nvSpPr>
        <p:spPr>
          <a:xfrm>
            <a:off x="5157600" y="2492945"/>
            <a:ext cx="2121900" cy="1755300"/>
          </a:xfrm>
          <a:prstGeom prst="rect">
            <a:avLst/>
          </a:prstGeom>
          <a:solidFill>
            <a:schemeClr val="accent6"/>
          </a:solidFill>
        </p:spPr>
        <p:txBody>
          <a:bodyPr anchorCtr="0" anchor="b" bIns="91425" lIns="91425" spcFirstLastPara="1" rIns="91425" wrap="square" tIns="91425">
            <a:noAutofit/>
          </a:bodyPr>
          <a:lstStyle>
            <a:lvl1pPr lvl="0" rtl="0" algn="ctr">
              <a:lnSpc>
                <a:spcPct val="100000"/>
              </a:lnSpc>
              <a:spcBef>
                <a:spcPts val="0"/>
              </a:spcBef>
              <a:spcAft>
                <a:spcPts val="0"/>
              </a:spcAft>
              <a:buSzPts val="1400"/>
              <a:buNone/>
              <a:defRPr sz="1400">
                <a:solidFill>
                  <a:schemeClr val="dk1"/>
                </a:solidFill>
              </a:defRPr>
            </a:lvl1pPr>
            <a:lvl2pPr lvl="1" rtl="0" algn="ctr">
              <a:lnSpc>
                <a:spcPct val="100000"/>
              </a:lnSpc>
              <a:spcBef>
                <a:spcPts val="160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13" name="Google Shape;113;p18"/>
          <p:cNvSpPr txBox="1"/>
          <p:nvPr>
            <p:ph type="title"/>
          </p:nvPr>
        </p:nvSpPr>
        <p:spPr>
          <a:xfrm>
            <a:off x="787200" y="748600"/>
            <a:ext cx="7596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800"/>
              <a:buNone/>
              <a:defRPr/>
            </a:lvl2pPr>
            <a:lvl3pPr lvl="2" rtl="0">
              <a:spcBef>
                <a:spcPts val="0"/>
              </a:spcBef>
              <a:spcAft>
                <a:spcPts val="0"/>
              </a:spcAft>
              <a:buSzPts val="3800"/>
              <a:buNone/>
              <a:defRPr/>
            </a:lvl3pPr>
            <a:lvl4pPr lvl="3" rtl="0">
              <a:spcBef>
                <a:spcPts val="0"/>
              </a:spcBef>
              <a:spcAft>
                <a:spcPts val="0"/>
              </a:spcAft>
              <a:buSzPts val="3800"/>
              <a:buNone/>
              <a:defRPr/>
            </a:lvl4pPr>
            <a:lvl5pPr lvl="4" rtl="0">
              <a:spcBef>
                <a:spcPts val="0"/>
              </a:spcBef>
              <a:spcAft>
                <a:spcPts val="0"/>
              </a:spcAft>
              <a:buSzPts val="3800"/>
              <a:buNone/>
              <a:defRPr/>
            </a:lvl5pPr>
            <a:lvl6pPr lvl="5" rtl="0">
              <a:spcBef>
                <a:spcPts val="0"/>
              </a:spcBef>
              <a:spcAft>
                <a:spcPts val="0"/>
              </a:spcAft>
              <a:buSzPts val="3800"/>
              <a:buNone/>
              <a:defRPr/>
            </a:lvl6pPr>
            <a:lvl7pPr lvl="6" rtl="0">
              <a:spcBef>
                <a:spcPts val="0"/>
              </a:spcBef>
              <a:spcAft>
                <a:spcPts val="0"/>
              </a:spcAft>
              <a:buSzPts val="3800"/>
              <a:buNone/>
              <a:defRPr/>
            </a:lvl7pPr>
            <a:lvl8pPr lvl="7" rtl="0">
              <a:spcBef>
                <a:spcPts val="0"/>
              </a:spcBef>
              <a:spcAft>
                <a:spcPts val="0"/>
              </a:spcAft>
              <a:buSzPts val="3800"/>
              <a:buNone/>
              <a:defRPr/>
            </a:lvl8pPr>
            <a:lvl9pPr lvl="8" rtl="0">
              <a:spcBef>
                <a:spcPts val="0"/>
              </a:spcBef>
              <a:spcAft>
                <a:spcPts val="0"/>
              </a:spcAft>
              <a:buSzPts val="3800"/>
              <a:buNone/>
              <a:defRPr/>
            </a:lvl9pPr>
          </a:lstStyle>
          <a:p/>
        </p:txBody>
      </p:sp>
      <p:sp>
        <p:nvSpPr>
          <p:cNvPr id="114" name="Google Shape;114;p18"/>
          <p:cNvSpPr txBox="1"/>
          <p:nvPr>
            <p:ph idx="3" type="title"/>
          </p:nvPr>
        </p:nvSpPr>
        <p:spPr>
          <a:xfrm>
            <a:off x="2089489" y="1967769"/>
            <a:ext cx="17529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800"/>
              <a:buNone/>
              <a:defRPr sz="2500">
                <a:solidFill>
                  <a:schemeClr val="accent3"/>
                </a:solidFill>
              </a:defRPr>
            </a:lvl1pPr>
            <a:lvl2pPr lvl="1" rtl="0" algn="ctr">
              <a:spcBef>
                <a:spcPts val="0"/>
              </a:spcBef>
              <a:spcAft>
                <a:spcPts val="0"/>
              </a:spcAft>
              <a:buSzPts val="3800"/>
              <a:buNone/>
              <a:defRPr/>
            </a:lvl2pPr>
            <a:lvl3pPr lvl="2" rtl="0" algn="ctr">
              <a:spcBef>
                <a:spcPts val="0"/>
              </a:spcBef>
              <a:spcAft>
                <a:spcPts val="0"/>
              </a:spcAft>
              <a:buSzPts val="3800"/>
              <a:buNone/>
              <a:defRPr/>
            </a:lvl3pPr>
            <a:lvl4pPr lvl="3" rtl="0" algn="ctr">
              <a:spcBef>
                <a:spcPts val="0"/>
              </a:spcBef>
              <a:spcAft>
                <a:spcPts val="0"/>
              </a:spcAft>
              <a:buSzPts val="3800"/>
              <a:buNone/>
              <a:defRPr/>
            </a:lvl4pPr>
            <a:lvl5pPr lvl="4" rtl="0" algn="ctr">
              <a:spcBef>
                <a:spcPts val="0"/>
              </a:spcBef>
              <a:spcAft>
                <a:spcPts val="0"/>
              </a:spcAft>
              <a:buSzPts val="3800"/>
              <a:buNone/>
              <a:defRPr/>
            </a:lvl5pPr>
            <a:lvl6pPr lvl="5" rtl="0" algn="ctr">
              <a:spcBef>
                <a:spcPts val="0"/>
              </a:spcBef>
              <a:spcAft>
                <a:spcPts val="0"/>
              </a:spcAft>
              <a:buSzPts val="3800"/>
              <a:buNone/>
              <a:defRPr/>
            </a:lvl6pPr>
            <a:lvl7pPr lvl="6" rtl="0" algn="ctr">
              <a:spcBef>
                <a:spcPts val="0"/>
              </a:spcBef>
              <a:spcAft>
                <a:spcPts val="0"/>
              </a:spcAft>
              <a:buSzPts val="3800"/>
              <a:buNone/>
              <a:defRPr/>
            </a:lvl7pPr>
            <a:lvl8pPr lvl="7" rtl="0" algn="ctr">
              <a:spcBef>
                <a:spcPts val="0"/>
              </a:spcBef>
              <a:spcAft>
                <a:spcPts val="0"/>
              </a:spcAft>
              <a:buSzPts val="3800"/>
              <a:buNone/>
              <a:defRPr/>
            </a:lvl8pPr>
            <a:lvl9pPr lvl="8" rtl="0" algn="ctr">
              <a:spcBef>
                <a:spcPts val="0"/>
              </a:spcBef>
              <a:spcAft>
                <a:spcPts val="0"/>
              </a:spcAft>
              <a:buSzPts val="3800"/>
              <a:buNone/>
              <a:defRPr/>
            </a:lvl9pPr>
          </a:lstStyle>
          <a:p/>
        </p:txBody>
      </p:sp>
      <p:sp>
        <p:nvSpPr>
          <p:cNvPr id="115" name="Google Shape;115;p18"/>
          <p:cNvSpPr txBox="1"/>
          <p:nvPr>
            <p:ph idx="4" type="title"/>
          </p:nvPr>
        </p:nvSpPr>
        <p:spPr>
          <a:xfrm>
            <a:off x="5363100" y="2645334"/>
            <a:ext cx="17529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800"/>
              <a:buNone/>
              <a:defRPr sz="2500">
                <a:solidFill>
                  <a:schemeClr val="accent5"/>
                </a:solidFill>
              </a:defRPr>
            </a:lvl1pPr>
            <a:lvl2pPr lvl="1" rtl="0" algn="ctr">
              <a:spcBef>
                <a:spcPts val="0"/>
              </a:spcBef>
              <a:spcAft>
                <a:spcPts val="0"/>
              </a:spcAft>
              <a:buSzPts val="3800"/>
              <a:buNone/>
              <a:defRPr/>
            </a:lvl2pPr>
            <a:lvl3pPr lvl="2" rtl="0" algn="ctr">
              <a:spcBef>
                <a:spcPts val="0"/>
              </a:spcBef>
              <a:spcAft>
                <a:spcPts val="0"/>
              </a:spcAft>
              <a:buSzPts val="3800"/>
              <a:buNone/>
              <a:defRPr/>
            </a:lvl3pPr>
            <a:lvl4pPr lvl="3" rtl="0" algn="ctr">
              <a:spcBef>
                <a:spcPts val="0"/>
              </a:spcBef>
              <a:spcAft>
                <a:spcPts val="0"/>
              </a:spcAft>
              <a:buSzPts val="3800"/>
              <a:buNone/>
              <a:defRPr/>
            </a:lvl4pPr>
            <a:lvl5pPr lvl="4" rtl="0" algn="ctr">
              <a:spcBef>
                <a:spcPts val="0"/>
              </a:spcBef>
              <a:spcAft>
                <a:spcPts val="0"/>
              </a:spcAft>
              <a:buSzPts val="3800"/>
              <a:buNone/>
              <a:defRPr/>
            </a:lvl5pPr>
            <a:lvl6pPr lvl="5" rtl="0" algn="ctr">
              <a:spcBef>
                <a:spcPts val="0"/>
              </a:spcBef>
              <a:spcAft>
                <a:spcPts val="0"/>
              </a:spcAft>
              <a:buSzPts val="3800"/>
              <a:buNone/>
              <a:defRPr/>
            </a:lvl6pPr>
            <a:lvl7pPr lvl="6" rtl="0" algn="ctr">
              <a:spcBef>
                <a:spcPts val="0"/>
              </a:spcBef>
              <a:spcAft>
                <a:spcPts val="0"/>
              </a:spcAft>
              <a:buSzPts val="3800"/>
              <a:buNone/>
              <a:defRPr/>
            </a:lvl7pPr>
            <a:lvl8pPr lvl="7" rtl="0" algn="ctr">
              <a:spcBef>
                <a:spcPts val="0"/>
              </a:spcBef>
              <a:spcAft>
                <a:spcPts val="0"/>
              </a:spcAft>
              <a:buSzPts val="3800"/>
              <a:buNone/>
              <a:defRPr/>
            </a:lvl8pPr>
            <a:lvl9pPr lvl="8" rtl="0" algn="ctr">
              <a:spcBef>
                <a:spcPts val="0"/>
              </a:spcBef>
              <a:spcAft>
                <a:spcPts val="0"/>
              </a:spcAft>
              <a:buSzPts val="38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CUSTOM_8">
    <p:bg>
      <p:bgPr>
        <a:solidFill>
          <a:schemeClr val="accent4"/>
        </a:solidFill>
      </p:bgPr>
    </p:bg>
    <p:spTree>
      <p:nvGrpSpPr>
        <p:cNvPr id="116" name="Shape 116"/>
        <p:cNvGrpSpPr/>
        <p:nvPr/>
      </p:nvGrpSpPr>
      <p:grpSpPr>
        <a:xfrm>
          <a:off x="0" y="0"/>
          <a:ext cx="0" cy="0"/>
          <a:chOff x="0" y="0"/>
          <a:chExt cx="0" cy="0"/>
        </a:xfrm>
      </p:grpSpPr>
      <p:sp>
        <p:nvSpPr>
          <p:cNvPr id="117" name="Google Shape;117;p19"/>
          <p:cNvSpPr txBox="1"/>
          <p:nvPr>
            <p:ph type="title"/>
          </p:nvPr>
        </p:nvSpPr>
        <p:spPr>
          <a:xfrm>
            <a:off x="3032925" y="3873337"/>
            <a:ext cx="3078300" cy="4653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b="0" sz="2300"/>
            </a:lvl1pPr>
            <a:lvl2pPr lvl="1" rtl="0" algn="ctr">
              <a:spcBef>
                <a:spcPts val="0"/>
              </a:spcBef>
              <a:spcAft>
                <a:spcPts val="0"/>
              </a:spcAft>
              <a:buNone/>
              <a:defRPr b="0" sz="2300"/>
            </a:lvl2pPr>
            <a:lvl3pPr lvl="2" rtl="0" algn="ctr">
              <a:spcBef>
                <a:spcPts val="0"/>
              </a:spcBef>
              <a:spcAft>
                <a:spcPts val="0"/>
              </a:spcAft>
              <a:buNone/>
              <a:defRPr b="0" sz="2300"/>
            </a:lvl3pPr>
            <a:lvl4pPr lvl="3" rtl="0" algn="ctr">
              <a:spcBef>
                <a:spcPts val="0"/>
              </a:spcBef>
              <a:spcAft>
                <a:spcPts val="0"/>
              </a:spcAft>
              <a:buNone/>
              <a:defRPr b="0" sz="2300"/>
            </a:lvl4pPr>
            <a:lvl5pPr lvl="4" rtl="0" algn="ctr">
              <a:spcBef>
                <a:spcPts val="0"/>
              </a:spcBef>
              <a:spcAft>
                <a:spcPts val="0"/>
              </a:spcAft>
              <a:buNone/>
              <a:defRPr b="0" sz="2300"/>
            </a:lvl5pPr>
            <a:lvl6pPr lvl="5" rtl="0" algn="ctr">
              <a:spcBef>
                <a:spcPts val="0"/>
              </a:spcBef>
              <a:spcAft>
                <a:spcPts val="0"/>
              </a:spcAft>
              <a:buNone/>
              <a:defRPr b="0" sz="2300"/>
            </a:lvl6pPr>
            <a:lvl7pPr lvl="6" rtl="0" algn="ctr">
              <a:spcBef>
                <a:spcPts val="0"/>
              </a:spcBef>
              <a:spcAft>
                <a:spcPts val="0"/>
              </a:spcAft>
              <a:buNone/>
              <a:defRPr b="0" sz="2300"/>
            </a:lvl7pPr>
            <a:lvl8pPr lvl="7" rtl="0" algn="ctr">
              <a:spcBef>
                <a:spcPts val="0"/>
              </a:spcBef>
              <a:spcAft>
                <a:spcPts val="0"/>
              </a:spcAft>
              <a:buNone/>
              <a:defRPr b="0" sz="2300"/>
            </a:lvl8pPr>
            <a:lvl9pPr lvl="8" rtl="0" algn="ctr">
              <a:spcBef>
                <a:spcPts val="0"/>
              </a:spcBef>
              <a:spcAft>
                <a:spcPts val="0"/>
              </a:spcAft>
              <a:buNone/>
              <a:defRPr b="0" sz="2300"/>
            </a:lvl9pPr>
          </a:lstStyle>
          <a:p/>
        </p:txBody>
      </p:sp>
      <p:sp>
        <p:nvSpPr>
          <p:cNvPr id="118" name="Google Shape;118;p19"/>
          <p:cNvSpPr txBox="1"/>
          <p:nvPr>
            <p:ph idx="1" type="subTitle"/>
          </p:nvPr>
        </p:nvSpPr>
        <p:spPr>
          <a:xfrm>
            <a:off x="2271225" y="1713691"/>
            <a:ext cx="4601700" cy="1683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2400">
                <a:solidFill>
                  <a:schemeClr val="lt2"/>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_9">
    <p:bg>
      <p:bgPr>
        <a:solidFill>
          <a:schemeClr val="accent6"/>
        </a:solidFill>
      </p:bgPr>
    </p:bg>
    <p:spTree>
      <p:nvGrpSpPr>
        <p:cNvPr id="119" name="Shape 119"/>
        <p:cNvGrpSpPr/>
        <p:nvPr/>
      </p:nvGrpSpPr>
      <p:grpSpPr>
        <a:xfrm>
          <a:off x="0" y="0"/>
          <a:ext cx="0" cy="0"/>
          <a:chOff x="0" y="0"/>
          <a:chExt cx="0" cy="0"/>
        </a:xfrm>
      </p:grpSpPr>
      <p:sp>
        <p:nvSpPr>
          <p:cNvPr id="120" name="Google Shape;120;p20"/>
          <p:cNvSpPr txBox="1"/>
          <p:nvPr>
            <p:ph type="title"/>
          </p:nvPr>
        </p:nvSpPr>
        <p:spPr>
          <a:xfrm>
            <a:off x="2392100" y="746469"/>
            <a:ext cx="43863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21" name="Google Shape;121;p20"/>
          <p:cNvSpPr txBox="1"/>
          <p:nvPr>
            <p:ph idx="1" type="subTitle"/>
          </p:nvPr>
        </p:nvSpPr>
        <p:spPr>
          <a:xfrm>
            <a:off x="4644935" y="3432753"/>
            <a:ext cx="1754100" cy="6306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2800"/>
              <a:buNone/>
              <a:defRPr b="0" sz="1400">
                <a:solidFill>
                  <a:schemeClr val="dk1"/>
                </a:solidFill>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22" name="Google Shape;122;p20"/>
          <p:cNvSpPr txBox="1"/>
          <p:nvPr>
            <p:ph idx="2" type="subTitle"/>
          </p:nvPr>
        </p:nvSpPr>
        <p:spPr>
          <a:xfrm>
            <a:off x="6563530" y="3432753"/>
            <a:ext cx="1754100" cy="6306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2800"/>
              <a:buNone/>
              <a:defRPr b="0" sz="1400">
                <a:solidFill>
                  <a:schemeClr val="dk1"/>
                </a:solidFill>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23" name="Google Shape;123;p20"/>
          <p:cNvSpPr txBox="1"/>
          <p:nvPr>
            <p:ph hasCustomPrompt="1" idx="3" type="title"/>
          </p:nvPr>
        </p:nvSpPr>
        <p:spPr>
          <a:xfrm>
            <a:off x="941960" y="2304533"/>
            <a:ext cx="1549800" cy="4155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4400"/>
              <a:buNone/>
              <a:defRPr>
                <a:solidFill>
                  <a:schemeClr val="accent5"/>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24" name="Google Shape;124;p20"/>
          <p:cNvSpPr txBox="1"/>
          <p:nvPr>
            <p:ph hasCustomPrompt="1" idx="4" type="title"/>
          </p:nvPr>
        </p:nvSpPr>
        <p:spPr>
          <a:xfrm>
            <a:off x="2838614" y="2303046"/>
            <a:ext cx="1549800" cy="4155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4400"/>
              <a:buNone/>
              <a:defRPr>
                <a:solidFill>
                  <a:schemeClr val="accent5"/>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25" name="Google Shape;125;p20"/>
          <p:cNvSpPr txBox="1"/>
          <p:nvPr>
            <p:ph hasCustomPrompt="1" idx="5" type="title"/>
          </p:nvPr>
        </p:nvSpPr>
        <p:spPr>
          <a:xfrm>
            <a:off x="4733228" y="2304537"/>
            <a:ext cx="1549800" cy="4155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4400"/>
              <a:buNone/>
              <a:defRPr>
                <a:solidFill>
                  <a:schemeClr val="accent5"/>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26" name="Google Shape;126;p20"/>
          <p:cNvSpPr txBox="1"/>
          <p:nvPr>
            <p:ph hasCustomPrompt="1" idx="6" type="title"/>
          </p:nvPr>
        </p:nvSpPr>
        <p:spPr>
          <a:xfrm>
            <a:off x="6652735" y="2304537"/>
            <a:ext cx="1549800" cy="4155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4400"/>
              <a:buNone/>
              <a:defRPr>
                <a:solidFill>
                  <a:schemeClr val="accent5"/>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27" name="Google Shape;127;p20"/>
          <p:cNvSpPr txBox="1"/>
          <p:nvPr>
            <p:ph idx="7" type="subTitle"/>
          </p:nvPr>
        </p:nvSpPr>
        <p:spPr>
          <a:xfrm>
            <a:off x="787197" y="3026340"/>
            <a:ext cx="1885200" cy="3600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sz="1800">
                <a:solidFill>
                  <a:schemeClr val="accent1"/>
                </a:solidFill>
                <a:latin typeface="Ranchers"/>
                <a:ea typeface="Ranchers"/>
                <a:cs typeface="Ranchers"/>
                <a:sym typeface="Ranchers"/>
              </a:defRPr>
            </a:lvl1pPr>
            <a:lvl2pPr lvl="1" rtl="0" algn="ctr">
              <a:lnSpc>
                <a:spcPct val="100000"/>
              </a:lnSpc>
              <a:spcBef>
                <a:spcPts val="0"/>
              </a:spcBef>
              <a:spcAft>
                <a:spcPts val="0"/>
              </a:spcAft>
              <a:buNone/>
              <a:defRPr sz="1800">
                <a:solidFill>
                  <a:schemeClr val="accent1"/>
                </a:solidFill>
                <a:latin typeface="Ranchers"/>
                <a:ea typeface="Ranchers"/>
                <a:cs typeface="Ranchers"/>
                <a:sym typeface="Ranchers"/>
              </a:defRPr>
            </a:lvl2pPr>
            <a:lvl3pPr lvl="2" rtl="0" algn="ctr">
              <a:lnSpc>
                <a:spcPct val="100000"/>
              </a:lnSpc>
              <a:spcBef>
                <a:spcPts val="0"/>
              </a:spcBef>
              <a:spcAft>
                <a:spcPts val="0"/>
              </a:spcAft>
              <a:buNone/>
              <a:defRPr sz="1800">
                <a:solidFill>
                  <a:schemeClr val="accent1"/>
                </a:solidFill>
                <a:latin typeface="Ranchers"/>
                <a:ea typeface="Ranchers"/>
                <a:cs typeface="Ranchers"/>
                <a:sym typeface="Ranchers"/>
              </a:defRPr>
            </a:lvl3pPr>
            <a:lvl4pPr lvl="3" rtl="0" algn="ctr">
              <a:lnSpc>
                <a:spcPct val="100000"/>
              </a:lnSpc>
              <a:spcBef>
                <a:spcPts val="0"/>
              </a:spcBef>
              <a:spcAft>
                <a:spcPts val="0"/>
              </a:spcAft>
              <a:buNone/>
              <a:defRPr sz="1800">
                <a:solidFill>
                  <a:schemeClr val="accent1"/>
                </a:solidFill>
                <a:latin typeface="Ranchers"/>
                <a:ea typeface="Ranchers"/>
                <a:cs typeface="Ranchers"/>
                <a:sym typeface="Ranchers"/>
              </a:defRPr>
            </a:lvl4pPr>
            <a:lvl5pPr lvl="4" rtl="0" algn="ctr">
              <a:lnSpc>
                <a:spcPct val="100000"/>
              </a:lnSpc>
              <a:spcBef>
                <a:spcPts val="0"/>
              </a:spcBef>
              <a:spcAft>
                <a:spcPts val="0"/>
              </a:spcAft>
              <a:buNone/>
              <a:defRPr sz="1800">
                <a:solidFill>
                  <a:schemeClr val="accent1"/>
                </a:solidFill>
                <a:latin typeface="Ranchers"/>
                <a:ea typeface="Ranchers"/>
                <a:cs typeface="Ranchers"/>
                <a:sym typeface="Ranchers"/>
              </a:defRPr>
            </a:lvl5pPr>
            <a:lvl6pPr lvl="5" rtl="0" algn="ctr">
              <a:lnSpc>
                <a:spcPct val="100000"/>
              </a:lnSpc>
              <a:spcBef>
                <a:spcPts val="0"/>
              </a:spcBef>
              <a:spcAft>
                <a:spcPts val="0"/>
              </a:spcAft>
              <a:buNone/>
              <a:defRPr sz="1800">
                <a:solidFill>
                  <a:schemeClr val="accent1"/>
                </a:solidFill>
                <a:latin typeface="Ranchers"/>
                <a:ea typeface="Ranchers"/>
                <a:cs typeface="Ranchers"/>
                <a:sym typeface="Ranchers"/>
              </a:defRPr>
            </a:lvl6pPr>
            <a:lvl7pPr lvl="6" rtl="0" algn="ctr">
              <a:lnSpc>
                <a:spcPct val="100000"/>
              </a:lnSpc>
              <a:spcBef>
                <a:spcPts val="0"/>
              </a:spcBef>
              <a:spcAft>
                <a:spcPts val="0"/>
              </a:spcAft>
              <a:buNone/>
              <a:defRPr sz="1800">
                <a:solidFill>
                  <a:schemeClr val="accent1"/>
                </a:solidFill>
                <a:latin typeface="Ranchers"/>
                <a:ea typeface="Ranchers"/>
                <a:cs typeface="Ranchers"/>
                <a:sym typeface="Ranchers"/>
              </a:defRPr>
            </a:lvl7pPr>
            <a:lvl8pPr lvl="7" rtl="0" algn="ctr">
              <a:lnSpc>
                <a:spcPct val="100000"/>
              </a:lnSpc>
              <a:spcBef>
                <a:spcPts val="0"/>
              </a:spcBef>
              <a:spcAft>
                <a:spcPts val="0"/>
              </a:spcAft>
              <a:buNone/>
              <a:defRPr sz="1800">
                <a:solidFill>
                  <a:schemeClr val="accent1"/>
                </a:solidFill>
                <a:latin typeface="Ranchers"/>
                <a:ea typeface="Ranchers"/>
                <a:cs typeface="Ranchers"/>
                <a:sym typeface="Ranchers"/>
              </a:defRPr>
            </a:lvl8pPr>
            <a:lvl9pPr lvl="8" rtl="0" algn="ctr">
              <a:lnSpc>
                <a:spcPct val="100000"/>
              </a:lnSpc>
              <a:spcBef>
                <a:spcPts val="0"/>
              </a:spcBef>
              <a:spcAft>
                <a:spcPts val="0"/>
              </a:spcAft>
              <a:buNone/>
              <a:defRPr sz="1800">
                <a:solidFill>
                  <a:schemeClr val="accent1"/>
                </a:solidFill>
                <a:latin typeface="Ranchers"/>
                <a:ea typeface="Ranchers"/>
                <a:cs typeface="Ranchers"/>
                <a:sym typeface="Ranchers"/>
              </a:defRPr>
            </a:lvl9pPr>
          </a:lstStyle>
          <a:p/>
        </p:txBody>
      </p:sp>
      <p:sp>
        <p:nvSpPr>
          <p:cNvPr id="128" name="Google Shape;128;p20"/>
          <p:cNvSpPr txBox="1"/>
          <p:nvPr>
            <p:ph idx="8" type="subTitle"/>
          </p:nvPr>
        </p:nvSpPr>
        <p:spPr>
          <a:xfrm>
            <a:off x="2705791" y="3026340"/>
            <a:ext cx="1840200" cy="3600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sz="1800">
                <a:solidFill>
                  <a:schemeClr val="accent1"/>
                </a:solidFill>
                <a:latin typeface="Ranchers"/>
                <a:ea typeface="Ranchers"/>
                <a:cs typeface="Ranchers"/>
                <a:sym typeface="Ranchers"/>
              </a:defRPr>
            </a:lvl1pPr>
            <a:lvl2pPr lvl="1" rtl="0" algn="ctr">
              <a:lnSpc>
                <a:spcPct val="100000"/>
              </a:lnSpc>
              <a:spcBef>
                <a:spcPts val="0"/>
              </a:spcBef>
              <a:spcAft>
                <a:spcPts val="0"/>
              </a:spcAft>
              <a:buNone/>
              <a:defRPr sz="1800">
                <a:solidFill>
                  <a:schemeClr val="accent1"/>
                </a:solidFill>
                <a:latin typeface="Ranchers"/>
                <a:ea typeface="Ranchers"/>
                <a:cs typeface="Ranchers"/>
                <a:sym typeface="Ranchers"/>
              </a:defRPr>
            </a:lvl2pPr>
            <a:lvl3pPr lvl="2" rtl="0" algn="ctr">
              <a:lnSpc>
                <a:spcPct val="100000"/>
              </a:lnSpc>
              <a:spcBef>
                <a:spcPts val="0"/>
              </a:spcBef>
              <a:spcAft>
                <a:spcPts val="0"/>
              </a:spcAft>
              <a:buNone/>
              <a:defRPr sz="1800">
                <a:solidFill>
                  <a:schemeClr val="accent1"/>
                </a:solidFill>
                <a:latin typeface="Ranchers"/>
                <a:ea typeface="Ranchers"/>
                <a:cs typeface="Ranchers"/>
                <a:sym typeface="Ranchers"/>
              </a:defRPr>
            </a:lvl3pPr>
            <a:lvl4pPr lvl="3" rtl="0" algn="ctr">
              <a:lnSpc>
                <a:spcPct val="100000"/>
              </a:lnSpc>
              <a:spcBef>
                <a:spcPts val="0"/>
              </a:spcBef>
              <a:spcAft>
                <a:spcPts val="0"/>
              </a:spcAft>
              <a:buNone/>
              <a:defRPr sz="1800">
                <a:solidFill>
                  <a:schemeClr val="accent1"/>
                </a:solidFill>
                <a:latin typeface="Ranchers"/>
                <a:ea typeface="Ranchers"/>
                <a:cs typeface="Ranchers"/>
                <a:sym typeface="Ranchers"/>
              </a:defRPr>
            </a:lvl4pPr>
            <a:lvl5pPr lvl="4" rtl="0" algn="ctr">
              <a:lnSpc>
                <a:spcPct val="100000"/>
              </a:lnSpc>
              <a:spcBef>
                <a:spcPts val="0"/>
              </a:spcBef>
              <a:spcAft>
                <a:spcPts val="0"/>
              </a:spcAft>
              <a:buNone/>
              <a:defRPr sz="1800">
                <a:solidFill>
                  <a:schemeClr val="accent1"/>
                </a:solidFill>
                <a:latin typeface="Ranchers"/>
                <a:ea typeface="Ranchers"/>
                <a:cs typeface="Ranchers"/>
                <a:sym typeface="Ranchers"/>
              </a:defRPr>
            </a:lvl5pPr>
            <a:lvl6pPr lvl="5" rtl="0" algn="ctr">
              <a:lnSpc>
                <a:spcPct val="100000"/>
              </a:lnSpc>
              <a:spcBef>
                <a:spcPts val="0"/>
              </a:spcBef>
              <a:spcAft>
                <a:spcPts val="0"/>
              </a:spcAft>
              <a:buNone/>
              <a:defRPr sz="1800">
                <a:solidFill>
                  <a:schemeClr val="accent1"/>
                </a:solidFill>
                <a:latin typeface="Ranchers"/>
                <a:ea typeface="Ranchers"/>
                <a:cs typeface="Ranchers"/>
                <a:sym typeface="Ranchers"/>
              </a:defRPr>
            </a:lvl6pPr>
            <a:lvl7pPr lvl="6" rtl="0" algn="ctr">
              <a:lnSpc>
                <a:spcPct val="100000"/>
              </a:lnSpc>
              <a:spcBef>
                <a:spcPts val="0"/>
              </a:spcBef>
              <a:spcAft>
                <a:spcPts val="0"/>
              </a:spcAft>
              <a:buNone/>
              <a:defRPr sz="1800">
                <a:solidFill>
                  <a:schemeClr val="accent1"/>
                </a:solidFill>
                <a:latin typeface="Ranchers"/>
                <a:ea typeface="Ranchers"/>
                <a:cs typeface="Ranchers"/>
                <a:sym typeface="Ranchers"/>
              </a:defRPr>
            </a:lvl7pPr>
            <a:lvl8pPr lvl="7" rtl="0" algn="ctr">
              <a:lnSpc>
                <a:spcPct val="100000"/>
              </a:lnSpc>
              <a:spcBef>
                <a:spcPts val="0"/>
              </a:spcBef>
              <a:spcAft>
                <a:spcPts val="0"/>
              </a:spcAft>
              <a:buNone/>
              <a:defRPr sz="1800">
                <a:solidFill>
                  <a:schemeClr val="accent1"/>
                </a:solidFill>
                <a:latin typeface="Ranchers"/>
                <a:ea typeface="Ranchers"/>
                <a:cs typeface="Ranchers"/>
                <a:sym typeface="Ranchers"/>
              </a:defRPr>
            </a:lvl8pPr>
            <a:lvl9pPr lvl="8" rtl="0" algn="ctr">
              <a:lnSpc>
                <a:spcPct val="100000"/>
              </a:lnSpc>
              <a:spcBef>
                <a:spcPts val="0"/>
              </a:spcBef>
              <a:spcAft>
                <a:spcPts val="0"/>
              </a:spcAft>
              <a:buNone/>
              <a:defRPr sz="1800">
                <a:solidFill>
                  <a:schemeClr val="accent1"/>
                </a:solidFill>
                <a:latin typeface="Ranchers"/>
                <a:ea typeface="Ranchers"/>
                <a:cs typeface="Ranchers"/>
                <a:sym typeface="Ranchers"/>
              </a:defRPr>
            </a:lvl9pPr>
          </a:lstStyle>
          <a:p/>
        </p:txBody>
      </p:sp>
      <p:sp>
        <p:nvSpPr>
          <p:cNvPr id="129" name="Google Shape;129;p20"/>
          <p:cNvSpPr txBox="1"/>
          <p:nvPr>
            <p:ph idx="9" type="subTitle"/>
          </p:nvPr>
        </p:nvSpPr>
        <p:spPr>
          <a:xfrm>
            <a:off x="6497980" y="3030949"/>
            <a:ext cx="1885200" cy="3600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sz="1800">
                <a:solidFill>
                  <a:schemeClr val="accent1"/>
                </a:solidFill>
                <a:latin typeface="Ranchers"/>
                <a:ea typeface="Ranchers"/>
                <a:cs typeface="Ranchers"/>
                <a:sym typeface="Ranchers"/>
              </a:defRPr>
            </a:lvl1pPr>
            <a:lvl2pPr lvl="1" rtl="0" algn="ctr">
              <a:lnSpc>
                <a:spcPct val="100000"/>
              </a:lnSpc>
              <a:spcBef>
                <a:spcPts val="0"/>
              </a:spcBef>
              <a:spcAft>
                <a:spcPts val="0"/>
              </a:spcAft>
              <a:buNone/>
              <a:defRPr sz="1800">
                <a:solidFill>
                  <a:schemeClr val="accent1"/>
                </a:solidFill>
                <a:latin typeface="Ranchers"/>
                <a:ea typeface="Ranchers"/>
                <a:cs typeface="Ranchers"/>
                <a:sym typeface="Ranchers"/>
              </a:defRPr>
            </a:lvl2pPr>
            <a:lvl3pPr lvl="2" rtl="0" algn="ctr">
              <a:lnSpc>
                <a:spcPct val="100000"/>
              </a:lnSpc>
              <a:spcBef>
                <a:spcPts val="0"/>
              </a:spcBef>
              <a:spcAft>
                <a:spcPts val="0"/>
              </a:spcAft>
              <a:buNone/>
              <a:defRPr sz="1800">
                <a:solidFill>
                  <a:schemeClr val="accent1"/>
                </a:solidFill>
                <a:latin typeface="Ranchers"/>
                <a:ea typeface="Ranchers"/>
                <a:cs typeface="Ranchers"/>
                <a:sym typeface="Ranchers"/>
              </a:defRPr>
            </a:lvl3pPr>
            <a:lvl4pPr lvl="3" rtl="0" algn="ctr">
              <a:lnSpc>
                <a:spcPct val="100000"/>
              </a:lnSpc>
              <a:spcBef>
                <a:spcPts val="0"/>
              </a:spcBef>
              <a:spcAft>
                <a:spcPts val="0"/>
              </a:spcAft>
              <a:buNone/>
              <a:defRPr sz="1800">
                <a:solidFill>
                  <a:schemeClr val="accent1"/>
                </a:solidFill>
                <a:latin typeface="Ranchers"/>
                <a:ea typeface="Ranchers"/>
                <a:cs typeface="Ranchers"/>
                <a:sym typeface="Ranchers"/>
              </a:defRPr>
            </a:lvl4pPr>
            <a:lvl5pPr lvl="4" rtl="0" algn="ctr">
              <a:lnSpc>
                <a:spcPct val="100000"/>
              </a:lnSpc>
              <a:spcBef>
                <a:spcPts val="0"/>
              </a:spcBef>
              <a:spcAft>
                <a:spcPts val="0"/>
              </a:spcAft>
              <a:buNone/>
              <a:defRPr sz="1800">
                <a:solidFill>
                  <a:schemeClr val="accent1"/>
                </a:solidFill>
                <a:latin typeface="Ranchers"/>
                <a:ea typeface="Ranchers"/>
                <a:cs typeface="Ranchers"/>
                <a:sym typeface="Ranchers"/>
              </a:defRPr>
            </a:lvl5pPr>
            <a:lvl6pPr lvl="5" rtl="0" algn="ctr">
              <a:lnSpc>
                <a:spcPct val="100000"/>
              </a:lnSpc>
              <a:spcBef>
                <a:spcPts val="0"/>
              </a:spcBef>
              <a:spcAft>
                <a:spcPts val="0"/>
              </a:spcAft>
              <a:buNone/>
              <a:defRPr sz="1800">
                <a:solidFill>
                  <a:schemeClr val="accent1"/>
                </a:solidFill>
                <a:latin typeface="Ranchers"/>
                <a:ea typeface="Ranchers"/>
                <a:cs typeface="Ranchers"/>
                <a:sym typeface="Ranchers"/>
              </a:defRPr>
            </a:lvl6pPr>
            <a:lvl7pPr lvl="6" rtl="0" algn="ctr">
              <a:lnSpc>
                <a:spcPct val="100000"/>
              </a:lnSpc>
              <a:spcBef>
                <a:spcPts val="0"/>
              </a:spcBef>
              <a:spcAft>
                <a:spcPts val="0"/>
              </a:spcAft>
              <a:buNone/>
              <a:defRPr sz="1800">
                <a:solidFill>
                  <a:schemeClr val="accent1"/>
                </a:solidFill>
                <a:latin typeface="Ranchers"/>
                <a:ea typeface="Ranchers"/>
                <a:cs typeface="Ranchers"/>
                <a:sym typeface="Ranchers"/>
              </a:defRPr>
            </a:lvl7pPr>
            <a:lvl8pPr lvl="7" rtl="0" algn="ctr">
              <a:lnSpc>
                <a:spcPct val="100000"/>
              </a:lnSpc>
              <a:spcBef>
                <a:spcPts val="0"/>
              </a:spcBef>
              <a:spcAft>
                <a:spcPts val="0"/>
              </a:spcAft>
              <a:buNone/>
              <a:defRPr sz="1800">
                <a:solidFill>
                  <a:schemeClr val="accent1"/>
                </a:solidFill>
                <a:latin typeface="Ranchers"/>
                <a:ea typeface="Ranchers"/>
                <a:cs typeface="Ranchers"/>
                <a:sym typeface="Ranchers"/>
              </a:defRPr>
            </a:lvl8pPr>
            <a:lvl9pPr lvl="8" rtl="0" algn="ctr">
              <a:lnSpc>
                <a:spcPct val="100000"/>
              </a:lnSpc>
              <a:spcBef>
                <a:spcPts val="0"/>
              </a:spcBef>
              <a:spcAft>
                <a:spcPts val="0"/>
              </a:spcAft>
              <a:buNone/>
              <a:defRPr sz="1800">
                <a:solidFill>
                  <a:schemeClr val="accent1"/>
                </a:solidFill>
                <a:latin typeface="Ranchers"/>
                <a:ea typeface="Ranchers"/>
                <a:cs typeface="Ranchers"/>
                <a:sym typeface="Ranchers"/>
              </a:defRPr>
            </a:lvl9pPr>
          </a:lstStyle>
          <a:p/>
        </p:txBody>
      </p:sp>
      <p:sp>
        <p:nvSpPr>
          <p:cNvPr id="130" name="Google Shape;130;p20"/>
          <p:cNvSpPr txBox="1"/>
          <p:nvPr>
            <p:ph idx="13" type="subTitle"/>
          </p:nvPr>
        </p:nvSpPr>
        <p:spPr>
          <a:xfrm>
            <a:off x="852747" y="3439146"/>
            <a:ext cx="1754100" cy="6306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2800"/>
              <a:buNone/>
              <a:defRPr b="0" sz="1400">
                <a:solidFill>
                  <a:schemeClr val="dk1"/>
                </a:solidFill>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31" name="Google Shape;131;p20"/>
          <p:cNvSpPr txBox="1"/>
          <p:nvPr>
            <p:ph idx="14" type="subTitle"/>
          </p:nvPr>
        </p:nvSpPr>
        <p:spPr>
          <a:xfrm>
            <a:off x="2748841" y="3439146"/>
            <a:ext cx="1754100" cy="6306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2800"/>
              <a:buNone/>
              <a:defRPr b="0" sz="1400">
                <a:solidFill>
                  <a:schemeClr val="dk1"/>
                </a:solidFill>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32" name="Google Shape;132;p20"/>
          <p:cNvSpPr txBox="1"/>
          <p:nvPr>
            <p:ph idx="15" type="subTitle"/>
          </p:nvPr>
        </p:nvSpPr>
        <p:spPr>
          <a:xfrm>
            <a:off x="4579385" y="3030949"/>
            <a:ext cx="1885200" cy="3600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sz="1800">
                <a:solidFill>
                  <a:schemeClr val="accent1"/>
                </a:solidFill>
                <a:latin typeface="Ranchers"/>
                <a:ea typeface="Ranchers"/>
                <a:cs typeface="Ranchers"/>
                <a:sym typeface="Ranchers"/>
              </a:defRPr>
            </a:lvl1pPr>
            <a:lvl2pPr lvl="1" rtl="0" algn="ctr">
              <a:lnSpc>
                <a:spcPct val="100000"/>
              </a:lnSpc>
              <a:spcBef>
                <a:spcPts val="0"/>
              </a:spcBef>
              <a:spcAft>
                <a:spcPts val="0"/>
              </a:spcAft>
              <a:buNone/>
              <a:defRPr sz="1800">
                <a:solidFill>
                  <a:schemeClr val="accent1"/>
                </a:solidFill>
                <a:latin typeface="Ranchers"/>
                <a:ea typeface="Ranchers"/>
                <a:cs typeface="Ranchers"/>
                <a:sym typeface="Ranchers"/>
              </a:defRPr>
            </a:lvl2pPr>
            <a:lvl3pPr lvl="2" rtl="0" algn="ctr">
              <a:lnSpc>
                <a:spcPct val="100000"/>
              </a:lnSpc>
              <a:spcBef>
                <a:spcPts val="0"/>
              </a:spcBef>
              <a:spcAft>
                <a:spcPts val="0"/>
              </a:spcAft>
              <a:buNone/>
              <a:defRPr sz="1800">
                <a:solidFill>
                  <a:schemeClr val="accent1"/>
                </a:solidFill>
                <a:latin typeface="Ranchers"/>
                <a:ea typeface="Ranchers"/>
                <a:cs typeface="Ranchers"/>
                <a:sym typeface="Ranchers"/>
              </a:defRPr>
            </a:lvl3pPr>
            <a:lvl4pPr lvl="3" rtl="0" algn="ctr">
              <a:lnSpc>
                <a:spcPct val="100000"/>
              </a:lnSpc>
              <a:spcBef>
                <a:spcPts val="0"/>
              </a:spcBef>
              <a:spcAft>
                <a:spcPts val="0"/>
              </a:spcAft>
              <a:buNone/>
              <a:defRPr sz="1800">
                <a:solidFill>
                  <a:schemeClr val="accent1"/>
                </a:solidFill>
                <a:latin typeface="Ranchers"/>
                <a:ea typeface="Ranchers"/>
                <a:cs typeface="Ranchers"/>
                <a:sym typeface="Ranchers"/>
              </a:defRPr>
            </a:lvl4pPr>
            <a:lvl5pPr lvl="4" rtl="0" algn="ctr">
              <a:lnSpc>
                <a:spcPct val="100000"/>
              </a:lnSpc>
              <a:spcBef>
                <a:spcPts val="0"/>
              </a:spcBef>
              <a:spcAft>
                <a:spcPts val="0"/>
              </a:spcAft>
              <a:buNone/>
              <a:defRPr sz="1800">
                <a:solidFill>
                  <a:schemeClr val="accent1"/>
                </a:solidFill>
                <a:latin typeface="Ranchers"/>
                <a:ea typeface="Ranchers"/>
                <a:cs typeface="Ranchers"/>
                <a:sym typeface="Ranchers"/>
              </a:defRPr>
            </a:lvl5pPr>
            <a:lvl6pPr lvl="5" rtl="0" algn="ctr">
              <a:lnSpc>
                <a:spcPct val="100000"/>
              </a:lnSpc>
              <a:spcBef>
                <a:spcPts val="0"/>
              </a:spcBef>
              <a:spcAft>
                <a:spcPts val="0"/>
              </a:spcAft>
              <a:buNone/>
              <a:defRPr sz="1800">
                <a:solidFill>
                  <a:schemeClr val="accent1"/>
                </a:solidFill>
                <a:latin typeface="Ranchers"/>
                <a:ea typeface="Ranchers"/>
                <a:cs typeface="Ranchers"/>
                <a:sym typeface="Ranchers"/>
              </a:defRPr>
            </a:lvl6pPr>
            <a:lvl7pPr lvl="6" rtl="0" algn="ctr">
              <a:lnSpc>
                <a:spcPct val="100000"/>
              </a:lnSpc>
              <a:spcBef>
                <a:spcPts val="0"/>
              </a:spcBef>
              <a:spcAft>
                <a:spcPts val="0"/>
              </a:spcAft>
              <a:buNone/>
              <a:defRPr sz="1800">
                <a:solidFill>
                  <a:schemeClr val="accent1"/>
                </a:solidFill>
                <a:latin typeface="Ranchers"/>
                <a:ea typeface="Ranchers"/>
                <a:cs typeface="Ranchers"/>
                <a:sym typeface="Ranchers"/>
              </a:defRPr>
            </a:lvl7pPr>
            <a:lvl8pPr lvl="7" rtl="0" algn="ctr">
              <a:lnSpc>
                <a:spcPct val="100000"/>
              </a:lnSpc>
              <a:spcBef>
                <a:spcPts val="0"/>
              </a:spcBef>
              <a:spcAft>
                <a:spcPts val="0"/>
              </a:spcAft>
              <a:buNone/>
              <a:defRPr sz="1800">
                <a:solidFill>
                  <a:schemeClr val="accent1"/>
                </a:solidFill>
                <a:latin typeface="Ranchers"/>
                <a:ea typeface="Ranchers"/>
                <a:cs typeface="Ranchers"/>
                <a:sym typeface="Ranchers"/>
              </a:defRPr>
            </a:lvl8pPr>
            <a:lvl9pPr lvl="8" rtl="0" algn="ctr">
              <a:lnSpc>
                <a:spcPct val="100000"/>
              </a:lnSpc>
              <a:spcBef>
                <a:spcPts val="0"/>
              </a:spcBef>
              <a:spcAft>
                <a:spcPts val="0"/>
              </a:spcAft>
              <a:buNone/>
              <a:defRPr sz="1800">
                <a:solidFill>
                  <a:schemeClr val="accent1"/>
                </a:solidFill>
                <a:latin typeface="Ranchers"/>
                <a:ea typeface="Ranchers"/>
                <a:cs typeface="Ranchers"/>
                <a:sym typeface="Ranchers"/>
              </a:defRPr>
            </a:lvl9pPr>
          </a:lstStyle>
          <a:p/>
        </p:txBody>
      </p:sp>
      <p:grpSp>
        <p:nvGrpSpPr>
          <p:cNvPr id="133" name="Google Shape;133;p20"/>
          <p:cNvGrpSpPr/>
          <p:nvPr/>
        </p:nvGrpSpPr>
        <p:grpSpPr>
          <a:xfrm>
            <a:off x="578802" y="793500"/>
            <a:ext cx="750223" cy="600349"/>
            <a:chOff x="578802" y="793500"/>
            <a:chExt cx="750223" cy="600349"/>
          </a:xfrm>
        </p:grpSpPr>
        <p:sp>
          <p:nvSpPr>
            <p:cNvPr id="134" name="Google Shape;134;p20"/>
            <p:cNvSpPr/>
            <p:nvPr/>
          </p:nvSpPr>
          <p:spPr>
            <a:xfrm>
              <a:off x="578802" y="821152"/>
              <a:ext cx="572560" cy="572698"/>
            </a:xfrm>
            <a:custGeom>
              <a:rect b="b" l="l" r="r" t="t"/>
              <a:pathLst>
                <a:path extrusionOk="0" h="4165" w="4164">
                  <a:moveTo>
                    <a:pt x="2082" y="1"/>
                  </a:moveTo>
                  <a:cubicBezTo>
                    <a:pt x="1941" y="1801"/>
                    <a:pt x="1801" y="1942"/>
                    <a:pt x="0" y="2082"/>
                  </a:cubicBezTo>
                  <a:cubicBezTo>
                    <a:pt x="1801" y="2251"/>
                    <a:pt x="1941" y="2364"/>
                    <a:pt x="2082" y="4164"/>
                  </a:cubicBezTo>
                  <a:cubicBezTo>
                    <a:pt x="2251" y="2364"/>
                    <a:pt x="2363" y="2251"/>
                    <a:pt x="4164" y="2082"/>
                  </a:cubicBezTo>
                  <a:cubicBezTo>
                    <a:pt x="2363" y="1942"/>
                    <a:pt x="2251" y="1801"/>
                    <a:pt x="208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20"/>
            <p:cNvSpPr/>
            <p:nvPr/>
          </p:nvSpPr>
          <p:spPr>
            <a:xfrm>
              <a:off x="1086325" y="793500"/>
              <a:ext cx="242700" cy="242700"/>
            </a:xfrm>
            <a:prstGeom prst="diamond">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6" name="Google Shape;136;p20"/>
          <p:cNvGrpSpPr/>
          <p:nvPr/>
        </p:nvGrpSpPr>
        <p:grpSpPr>
          <a:xfrm rot="10800000">
            <a:off x="7841477" y="732650"/>
            <a:ext cx="750223" cy="600349"/>
            <a:chOff x="578802" y="793500"/>
            <a:chExt cx="750223" cy="600349"/>
          </a:xfrm>
        </p:grpSpPr>
        <p:sp>
          <p:nvSpPr>
            <p:cNvPr id="137" name="Google Shape;137;p20"/>
            <p:cNvSpPr/>
            <p:nvPr/>
          </p:nvSpPr>
          <p:spPr>
            <a:xfrm>
              <a:off x="578802" y="821152"/>
              <a:ext cx="572560" cy="572698"/>
            </a:xfrm>
            <a:custGeom>
              <a:rect b="b" l="l" r="r" t="t"/>
              <a:pathLst>
                <a:path extrusionOk="0" h="4165" w="4164">
                  <a:moveTo>
                    <a:pt x="2082" y="1"/>
                  </a:moveTo>
                  <a:cubicBezTo>
                    <a:pt x="1941" y="1801"/>
                    <a:pt x="1801" y="1942"/>
                    <a:pt x="0" y="2082"/>
                  </a:cubicBezTo>
                  <a:cubicBezTo>
                    <a:pt x="1801" y="2251"/>
                    <a:pt x="1941" y="2364"/>
                    <a:pt x="2082" y="4164"/>
                  </a:cubicBezTo>
                  <a:cubicBezTo>
                    <a:pt x="2251" y="2364"/>
                    <a:pt x="2363" y="2251"/>
                    <a:pt x="4164" y="2082"/>
                  </a:cubicBezTo>
                  <a:cubicBezTo>
                    <a:pt x="2363" y="1942"/>
                    <a:pt x="2251" y="1801"/>
                    <a:pt x="208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20"/>
            <p:cNvSpPr/>
            <p:nvPr/>
          </p:nvSpPr>
          <p:spPr>
            <a:xfrm>
              <a:off x="1086325" y="793500"/>
              <a:ext cx="242700" cy="242700"/>
            </a:xfrm>
            <a:prstGeom prst="diamond">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1"/>
        </a:solidFill>
      </p:bgPr>
    </p:bg>
    <p:spTree>
      <p:nvGrpSpPr>
        <p:cNvPr id="12" name="Shape 12"/>
        <p:cNvGrpSpPr/>
        <p:nvPr/>
      </p:nvGrpSpPr>
      <p:grpSpPr>
        <a:xfrm>
          <a:off x="0" y="0"/>
          <a:ext cx="0" cy="0"/>
          <a:chOff x="0" y="0"/>
          <a:chExt cx="0" cy="0"/>
        </a:xfrm>
      </p:grpSpPr>
      <p:sp>
        <p:nvSpPr>
          <p:cNvPr id="13" name="Google Shape;13;p3"/>
          <p:cNvSpPr/>
          <p:nvPr/>
        </p:nvSpPr>
        <p:spPr>
          <a:xfrm>
            <a:off x="889525" y="1397300"/>
            <a:ext cx="747300" cy="7473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3"/>
          <p:cNvSpPr/>
          <p:nvPr/>
        </p:nvSpPr>
        <p:spPr>
          <a:xfrm>
            <a:off x="7980425" y="1334375"/>
            <a:ext cx="275400" cy="2754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3"/>
          <p:cNvSpPr/>
          <p:nvPr/>
        </p:nvSpPr>
        <p:spPr>
          <a:xfrm>
            <a:off x="7440575" y="3955875"/>
            <a:ext cx="492000" cy="492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3"/>
          <p:cNvSpPr/>
          <p:nvPr/>
        </p:nvSpPr>
        <p:spPr>
          <a:xfrm>
            <a:off x="2872600" y="585100"/>
            <a:ext cx="492000" cy="492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3"/>
          <p:cNvSpPr/>
          <p:nvPr/>
        </p:nvSpPr>
        <p:spPr>
          <a:xfrm>
            <a:off x="1636825" y="3028950"/>
            <a:ext cx="275400" cy="2754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3"/>
          <p:cNvSpPr/>
          <p:nvPr/>
        </p:nvSpPr>
        <p:spPr>
          <a:xfrm>
            <a:off x="7636175" y="1795950"/>
            <a:ext cx="747300" cy="7473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3"/>
          <p:cNvSpPr/>
          <p:nvPr/>
        </p:nvSpPr>
        <p:spPr>
          <a:xfrm>
            <a:off x="6457825" y="901050"/>
            <a:ext cx="275400" cy="2754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3"/>
          <p:cNvSpPr/>
          <p:nvPr/>
        </p:nvSpPr>
        <p:spPr>
          <a:xfrm>
            <a:off x="751825" y="3832950"/>
            <a:ext cx="412800" cy="4128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3"/>
          <p:cNvSpPr txBox="1"/>
          <p:nvPr>
            <p:ph type="title"/>
          </p:nvPr>
        </p:nvSpPr>
        <p:spPr>
          <a:xfrm>
            <a:off x="2872600" y="2952750"/>
            <a:ext cx="3398700" cy="8391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a:lvl1pPr>
            <a:lvl2pPr lvl="1" rtl="0" algn="ctr">
              <a:spcBef>
                <a:spcPts val="0"/>
              </a:spcBef>
              <a:spcAft>
                <a:spcPts val="0"/>
              </a:spcAft>
              <a:buClr>
                <a:schemeClr val="accent1"/>
              </a:buClr>
              <a:buSzPts val="4200"/>
              <a:buNone/>
              <a:defRPr sz="4200">
                <a:solidFill>
                  <a:schemeClr val="accent1"/>
                </a:solidFill>
              </a:defRPr>
            </a:lvl2pPr>
            <a:lvl3pPr lvl="2" rtl="0" algn="ctr">
              <a:spcBef>
                <a:spcPts val="0"/>
              </a:spcBef>
              <a:spcAft>
                <a:spcPts val="0"/>
              </a:spcAft>
              <a:buClr>
                <a:schemeClr val="accent1"/>
              </a:buClr>
              <a:buSzPts val="4200"/>
              <a:buNone/>
              <a:defRPr sz="4200">
                <a:solidFill>
                  <a:schemeClr val="accent1"/>
                </a:solidFill>
              </a:defRPr>
            </a:lvl3pPr>
            <a:lvl4pPr lvl="3" rtl="0" algn="ctr">
              <a:spcBef>
                <a:spcPts val="0"/>
              </a:spcBef>
              <a:spcAft>
                <a:spcPts val="0"/>
              </a:spcAft>
              <a:buClr>
                <a:schemeClr val="accent1"/>
              </a:buClr>
              <a:buSzPts val="4200"/>
              <a:buNone/>
              <a:defRPr sz="4200">
                <a:solidFill>
                  <a:schemeClr val="accent1"/>
                </a:solidFill>
              </a:defRPr>
            </a:lvl4pPr>
            <a:lvl5pPr lvl="4" rtl="0" algn="ctr">
              <a:spcBef>
                <a:spcPts val="0"/>
              </a:spcBef>
              <a:spcAft>
                <a:spcPts val="0"/>
              </a:spcAft>
              <a:buClr>
                <a:schemeClr val="accent1"/>
              </a:buClr>
              <a:buSzPts val="4200"/>
              <a:buNone/>
              <a:defRPr sz="4200">
                <a:solidFill>
                  <a:schemeClr val="accent1"/>
                </a:solidFill>
              </a:defRPr>
            </a:lvl5pPr>
            <a:lvl6pPr lvl="5" rtl="0" algn="ctr">
              <a:spcBef>
                <a:spcPts val="0"/>
              </a:spcBef>
              <a:spcAft>
                <a:spcPts val="0"/>
              </a:spcAft>
              <a:buClr>
                <a:schemeClr val="accent1"/>
              </a:buClr>
              <a:buSzPts val="4200"/>
              <a:buNone/>
              <a:defRPr sz="4200">
                <a:solidFill>
                  <a:schemeClr val="accent1"/>
                </a:solidFill>
              </a:defRPr>
            </a:lvl6pPr>
            <a:lvl7pPr lvl="6" rtl="0" algn="ctr">
              <a:spcBef>
                <a:spcPts val="0"/>
              </a:spcBef>
              <a:spcAft>
                <a:spcPts val="0"/>
              </a:spcAft>
              <a:buClr>
                <a:schemeClr val="accent1"/>
              </a:buClr>
              <a:buSzPts val="4200"/>
              <a:buNone/>
              <a:defRPr sz="4200">
                <a:solidFill>
                  <a:schemeClr val="accent1"/>
                </a:solidFill>
              </a:defRPr>
            </a:lvl7pPr>
            <a:lvl8pPr lvl="7" rtl="0" algn="ctr">
              <a:spcBef>
                <a:spcPts val="0"/>
              </a:spcBef>
              <a:spcAft>
                <a:spcPts val="0"/>
              </a:spcAft>
              <a:buClr>
                <a:schemeClr val="accent1"/>
              </a:buClr>
              <a:buSzPts val="4200"/>
              <a:buNone/>
              <a:defRPr sz="4200">
                <a:solidFill>
                  <a:schemeClr val="accent1"/>
                </a:solidFill>
              </a:defRPr>
            </a:lvl8pPr>
            <a:lvl9pPr lvl="8" rtl="0" algn="ctr">
              <a:spcBef>
                <a:spcPts val="0"/>
              </a:spcBef>
              <a:spcAft>
                <a:spcPts val="0"/>
              </a:spcAft>
              <a:buClr>
                <a:schemeClr val="accent1"/>
              </a:buClr>
              <a:buSzPts val="4200"/>
              <a:buNone/>
              <a:defRPr sz="4200">
                <a:solidFill>
                  <a:schemeClr val="accent1"/>
                </a:solidFill>
              </a:defRPr>
            </a:lvl9pPr>
          </a:lstStyle>
          <a:p/>
        </p:txBody>
      </p:sp>
      <p:sp>
        <p:nvSpPr>
          <p:cNvPr id="22" name="Google Shape;22;p3"/>
          <p:cNvSpPr txBox="1"/>
          <p:nvPr>
            <p:ph idx="1" type="subTitle"/>
          </p:nvPr>
        </p:nvSpPr>
        <p:spPr>
          <a:xfrm>
            <a:off x="3431325" y="3775977"/>
            <a:ext cx="2281200" cy="597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rgbClr val="000000"/>
              </a:buClr>
              <a:buSzPts val="2100"/>
              <a:buNone/>
              <a:defRPr sz="1400">
                <a:solidFill>
                  <a:schemeClr val="dk1"/>
                </a:solidFill>
              </a:defRPr>
            </a:lvl1pPr>
            <a:lvl2pPr lvl="1" rtl="0" algn="ctr">
              <a:lnSpc>
                <a:spcPct val="100000"/>
              </a:lnSpc>
              <a:spcBef>
                <a:spcPts val="0"/>
              </a:spcBef>
              <a:spcAft>
                <a:spcPts val="0"/>
              </a:spcAft>
              <a:buClr>
                <a:srgbClr val="000000"/>
              </a:buClr>
              <a:buSzPts val="2100"/>
              <a:buNone/>
              <a:defRPr sz="2100">
                <a:solidFill>
                  <a:srgbClr val="000000"/>
                </a:solidFill>
              </a:defRPr>
            </a:lvl2pPr>
            <a:lvl3pPr lvl="2" rtl="0" algn="ctr">
              <a:lnSpc>
                <a:spcPct val="100000"/>
              </a:lnSpc>
              <a:spcBef>
                <a:spcPts val="0"/>
              </a:spcBef>
              <a:spcAft>
                <a:spcPts val="0"/>
              </a:spcAft>
              <a:buClr>
                <a:srgbClr val="000000"/>
              </a:buClr>
              <a:buSzPts val="2100"/>
              <a:buNone/>
              <a:defRPr sz="2100">
                <a:solidFill>
                  <a:srgbClr val="000000"/>
                </a:solidFill>
              </a:defRPr>
            </a:lvl3pPr>
            <a:lvl4pPr lvl="3" rtl="0" algn="ctr">
              <a:lnSpc>
                <a:spcPct val="100000"/>
              </a:lnSpc>
              <a:spcBef>
                <a:spcPts val="0"/>
              </a:spcBef>
              <a:spcAft>
                <a:spcPts val="0"/>
              </a:spcAft>
              <a:buClr>
                <a:srgbClr val="000000"/>
              </a:buClr>
              <a:buSzPts val="2100"/>
              <a:buNone/>
              <a:defRPr sz="2100">
                <a:solidFill>
                  <a:srgbClr val="000000"/>
                </a:solidFill>
              </a:defRPr>
            </a:lvl4pPr>
            <a:lvl5pPr lvl="4" rtl="0" algn="ctr">
              <a:lnSpc>
                <a:spcPct val="100000"/>
              </a:lnSpc>
              <a:spcBef>
                <a:spcPts val="0"/>
              </a:spcBef>
              <a:spcAft>
                <a:spcPts val="0"/>
              </a:spcAft>
              <a:buClr>
                <a:srgbClr val="000000"/>
              </a:buClr>
              <a:buSzPts val="2100"/>
              <a:buNone/>
              <a:defRPr sz="2100">
                <a:solidFill>
                  <a:srgbClr val="000000"/>
                </a:solidFill>
              </a:defRPr>
            </a:lvl5pPr>
            <a:lvl6pPr lvl="5" rtl="0" algn="ctr">
              <a:lnSpc>
                <a:spcPct val="100000"/>
              </a:lnSpc>
              <a:spcBef>
                <a:spcPts val="0"/>
              </a:spcBef>
              <a:spcAft>
                <a:spcPts val="0"/>
              </a:spcAft>
              <a:buClr>
                <a:srgbClr val="000000"/>
              </a:buClr>
              <a:buSzPts val="2100"/>
              <a:buNone/>
              <a:defRPr sz="2100">
                <a:solidFill>
                  <a:srgbClr val="000000"/>
                </a:solidFill>
              </a:defRPr>
            </a:lvl6pPr>
            <a:lvl7pPr lvl="6" rtl="0" algn="ctr">
              <a:lnSpc>
                <a:spcPct val="100000"/>
              </a:lnSpc>
              <a:spcBef>
                <a:spcPts val="0"/>
              </a:spcBef>
              <a:spcAft>
                <a:spcPts val="0"/>
              </a:spcAft>
              <a:buClr>
                <a:srgbClr val="000000"/>
              </a:buClr>
              <a:buSzPts val="2100"/>
              <a:buNone/>
              <a:defRPr sz="2100">
                <a:solidFill>
                  <a:srgbClr val="000000"/>
                </a:solidFill>
              </a:defRPr>
            </a:lvl7pPr>
            <a:lvl8pPr lvl="7" rtl="0" algn="ctr">
              <a:lnSpc>
                <a:spcPct val="100000"/>
              </a:lnSpc>
              <a:spcBef>
                <a:spcPts val="0"/>
              </a:spcBef>
              <a:spcAft>
                <a:spcPts val="0"/>
              </a:spcAft>
              <a:buClr>
                <a:srgbClr val="000000"/>
              </a:buClr>
              <a:buSzPts val="2100"/>
              <a:buNone/>
              <a:defRPr sz="2100">
                <a:solidFill>
                  <a:srgbClr val="000000"/>
                </a:solidFill>
              </a:defRPr>
            </a:lvl8pPr>
            <a:lvl9pPr lvl="8" rtl="0" algn="ctr">
              <a:lnSpc>
                <a:spcPct val="100000"/>
              </a:lnSpc>
              <a:spcBef>
                <a:spcPts val="0"/>
              </a:spcBef>
              <a:spcAft>
                <a:spcPts val="0"/>
              </a:spcAft>
              <a:buClr>
                <a:srgbClr val="000000"/>
              </a:buClr>
              <a:buSzPts val="2100"/>
              <a:buNone/>
              <a:defRPr sz="2100">
                <a:solidFill>
                  <a:srgbClr val="000000"/>
                </a:solidFill>
              </a:defRPr>
            </a:lvl9pPr>
          </a:lstStyle>
          <a:p/>
        </p:txBody>
      </p:sp>
      <p:sp>
        <p:nvSpPr>
          <p:cNvPr id="23" name="Google Shape;23;p3"/>
          <p:cNvSpPr txBox="1"/>
          <p:nvPr>
            <p:ph hasCustomPrompt="1" idx="2" type="title"/>
          </p:nvPr>
        </p:nvSpPr>
        <p:spPr>
          <a:xfrm>
            <a:off x="3770175" y="1795950"/>
            <a:ext cx="1603500" cy="12330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2000"/>
              <a:buNone/>
              <a:defRPr sz="9000"/>
            </a:lvl1pPr>
            <a:lvl2pPr lvl="1" rtl="0" algn="ctr">
              <a:spcBef>
                <a:spcPts val="0"/>
              </a:spcBef>
              <a:spcAft>
                <a:spcPts val="0"/>
              </a:spcAft>
              <a:buClr>
                <a:schemeClr val="accent1"/>
              </a:buClr>
              <a:buSzPts val="12000"/>
              <a:buNone/>
              <a:defRPr sz="12000">
                <a:solidFill>
                  <a:schemeClr val="accent1"/>
                </a:solidFill>
              </a:defRPr>
            </a:lvl2pPr>
            <a:lvl3pPr lvl="2" rtl="0" algn="ctr">
              <a:spcBef>
                <a:spcPts val="0"/>
              </a:spcBef>
              <a:spcAft>
                <a:spcPts val="0"/>
              </a:spcAft>
              <a:buClr>
                <a:schemeClr val="accent1"/>
              </a:buClr>
              <a:buSzPts val="12000"/>
              <a:buNone/>
              <a:defRPr sz="12000">
                <a:solidFill>
                  <a:schemeClr val="accent1"/>
                </a:solidFill>
              </a:defRPr>
            </a:lvl3pPr>
            <a:lvl4pPr lvl="3" rtl="0" algn="ctr">
              <a:spcBef>
                <a:spcPts val="0"/>
              </a:spcBef>
              <a:spcAft>
                <a:spcPts val="0"/>
              </a:spcAft>
              <a:buClr>
                <a:schemeClr val="accent1"/>
              </a:buClr>
              <a:buSzPts val="12000"/>
              <a:buNone/>
              <a:defRPr sz="12000">
                <a:solidFill>
                  <a:schemeClr val="accent1"/>
                </a:solidFill>
              </a:defRPr>
            </a:lvl4pPr>
            <a:lvl5pPr lvl="4" rtl="0" algn="ctr">
              <a:spcBef>
                <a:spcPts val="0"/>
              </a:spcBef>
              <a:spcAft>
                <a:spcPts val="0"/>
              </a:spcAft>
              <a:buClr>
                <a:schemeClr val="accent1"/>
              </a:buClr>
              <a:buSzPts val="12000"/>
              <a:buNone/>
              <a:defRPr sz="12000">
                <a:solidFill>
                  <a:schemeClr val="accent1"/>
                </a:solidFill>
              </a:defRPr>
            </a:lvl5pPr>
            <a:lvl6pPr lvl="5" rtl="0" algn="ctr">
              <a:spcBef>
                <a:spcPts val="0"/>
              </a:spcBef>
              <a:spcAft>
                <a:spcPts val="0"/>
              </a:spcAft>
              <a:buClr>
                <a:schemeClr val="accent1"/>
              </a:buClr>
              <a:buSzPts val="12000"/>
              <a:buNone/>
              <a:defRPr sz="12000">
                <a:solidFill>
                  <a:schemeClr val="accent1"/>
                </a:solidFill>
              </a:defRPr>
            </a:lvl6pPr>
            <a:lvl7pPr lvl="6" rtl="0" algn="ctr">
              <a:spcBef>
                <a:spcPts val="0"/>
              </a:spcBef>
              <a:spcAft>
                <a:spcPts val="0"/>
              </a:spcAft>
              <a:buClr>
                <a:schemeClr val="accent1"/>
              </a:buClr>
              <a:buSzPts val="12000"/>
              <a:buNone/>
              <a:defRPr sz="12000">
                <a:solidFill>
                  <a:schemeClr val="accent1"/>
                </a:solidFill>
              </a:defRPr>
            </a:lvl7pPr>
            <a:lvl8pPr lvl="7" rtl="0" algn="ctr">
              <a:spcBef>
                <a:spcPts val="0"/>
              </a:spcBef>
              <a:spcAft>
                <a:spcPts val="0"/>
              </a:spcAft>
              <a:buClr>
                <a:schemeClr val="accent1"/>
              </a:buClr>
              <a:buSzPts val="12000"/>
              <a:buNone/>
              <a:defRPr sz="12000">
                <a:solidFill>
                  <a:schemeClr val="accent1"/>
                </a:solidFill>
              </a:defRPr>
            </a:lvl8pPr>
            <a:lvl9pPr lvl="8" rtl="0" algn="ctr">
              <a:spcBef>
                <a:spcPts val="0"/>
              </a:spcBef>
              <a:spcAft>
                <a:spcPts val="0"/>
              </a:spcAft>
              <a:buClr>
                <a:schemeClr val="accent1"/>
              </a:buClr>
              <a:buSzPts val="12000"/>
              <a:buNone/>
              <a:defRPr sz="12000">
                <a:solidFill>
                  <a:schemeClr val="accent1"/>
                </a:solidFill>
              </a:defRPr>
            </a:lvl9pPr>
          </a:lstStyle>
          <a:p>
            <a:r>
              <a:t>xx%</a:t>
            </a:r>
          </a:p>
        </p:txBody>
      </p:sp>
      <p:grpSp>
        <p:nvGrpSpPr>
          <p:cNvPr id="24" name="Google Shape;24;p3"/>
          <p:cNvGrpSpPr/>
          <p:nvPr/>
        </p:nvGrpSpPr>
        <p:grpSpPr>
          <a:xfrm>
            <a:off x="769245" y="613803"/>
            <a:ext cx="7564105" cy="3519171"/>
            <a:chOff x="769245" y="613803"/>
            <a:chExt cx="7564105" cy="3519171"/>
          </a:xfrm>
        </p:grpSpPr>
        <p:grpSp>
          <p:nvGrpSpPr>
            <p:cNvPr id="25" name="Google Shape;25;p3"/>
            <p:cNvGrpSpPr/>
            <p:nvPr/>
          </p:nvGrpSpPr>
          <p:grpSpPr>
            <a:xfrm>
              <a:off x="1115120" y="613803"/>
              <a:ext cx="7218230" cy="3519171"/>
              <a:chOff x="1115120" y="613803"/>
              <a:chExt cx="7218230" cy="3519171"/>
            </a:xfrm>
          </p:grpSpPr>
          <p:sp>
            <p:nvSpPr>
              <p:cNvPr id="26" name="Google Shape;26;p3"/>
              <p:cNvSpPr/>
              <p:nvPr/>
            </p:nvSpPr>
            <p:spPr>
              <a:xfrm>
                <a:off x="1115120" y="2595653"/>
                <a:ext cx="155700" cy="155700"/>
              </a:xfrm>
              <a:prstGeom prst="diamond">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3"/>
              <p:cNvSpPr/>
              <p:nvPr/>
            </p:nvSpPr>
            <p:spPr>
              <a:xfrm rot="5400000">
                <a:off x="7316875" y="3436662"/>
                <a:ext cx="148800" cy="128700"/>
              </a:xfrm>
              <a:prstGeom prst="triangle">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3"/>
              <p:cNvSpPr/>
              <p:nvPr/>
            </p:nvSpPr>
            <p:spPr>
              <a:xfrm>
                <a:off x="8216950" y="2952750"/>
                <a:ext cx="116400" cy="1164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3"/>
              <p:cNvSpPr/>
              <p:nvPr/>
            </p:nvSpPr>
            <p:spPr>
              <a:xfrm rot="5400000">
                <a:off x="2313850" y="1064387"/>
                <a:ext cx="148800" cy="128700"/>
              </a:xfrm>
              <a:prstGeom prst="triangle">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3"/>
              <p:cNvSpPr/>
              <p:nvPr/>
            </p:nvSpPr>
            <p:spPr>
              <a:xfrm>
                <a:off x="7697995" y="613803"/>
                <a:ext cx="155700" cy="155700"/>
              </a:xfrm>
              <a:prstGeom prst="diamond">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3"/>
              <p:cNvSpPr/>
              <p:nvPr/>
            </p:nvSpPr>
            <p:spPr>
              <a:xfrm>
                <a:off x="1580750" y="4016575"/>
                <a:ext cx="116400" cy="1164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2" name="Google Shape;32;p3"/>
            <p:cNvSpPr/>
            <p:nvPr/>
          </p:nvSpPr>
          <p:spPr>
            <a:xfrm>
              <a:off x="769245" y="841053"/>
              <a:ext cx="155700" cy="155700"/>
            </a:xfrm>
            <a:prstGeom prst="diamond">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3"/>
            <p:cNvSpPr/>
            <p:nvPr/>
          </p:nvSpPr>
          <p:spPr>
            <a:xfrm rot="5400000">
              <a:off x="7011850" y="1768012"/>
              <a:ext cx="148800" cy="128700"/>
            </a:xfrm>
            <a:prstGeom prst="triangle">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3"/>
            <p:cNvSpPr/>
            <p:nvPr/>
          </p:nvSpPr>
          <p:spPr>
            <a:xfrm>
              <a:off x="5086000" y="739825"/>
              <a:ext cx="116400" cy="1164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extLst>
    <p:ext uri="{DCECCB84-F9BA-43D5-87BE-67443E8EF086}">
      <p15:sldGuideLst>
        <p15:guide id="1" orient="horz" pos="730">
          <p15:clr>
            <a:srgbClr val="FA7B17"/>
          </p15:clr>
        </p15:guide>
      </p15:sldGuideLst>
    </p:ext>
  </p:extLst>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numbers">
  <p:cSld name="CUSTOM_10">
    <p:bg>
      <p:bgPr>
        <a:solidFill>
          <a:schemeClr val="accent6"/>
        </a:solidFill>
      </p:bgPr>
    </p:bg>
    <p:spTree>
      <p:nvGrpSpPr>
        <p:cNvPr id="139" name="Shape 139"/>
        <p:cNvGrpSpPr/>
        <p:nvPr/>
      </p:nvGrpSpPr>
      <p:grpSpPr>
        <a:xfrm>
          <a:off x="0" y="0"/>
          <a:ext cx="0" cy="0"/>
          <a:chOff x="0" y="0"/>
          <a:chExt cx="0" cy="0"/>
        </a:xfrm>
      </p:grpSpPr>
      <p:sp>
        <p:nvSpPr>
          <p:cNvPr id="140" name="Google Shape;140;p21"/>
          <p:cNvSpPr txBox="1"/>
          <p:nvPr>
            <p:ph hasCustomPrompt="1" type="title"/>
          </p:nvPr>
        </p:nvSpPr>
        <p:spPr>
          <a:xfrm>
            <a:off x="1277589" y="891562"/>
            <a:ext cx="3008100" cy="692700"/>
          </a:xfrm>
          <a:prstGeom prst="rect">
            <a:avLst/>
          </a:prstGeom>
        </p:spPr>
        <p:txBody>
          <a:bodyPr anchorCtr="0" anchor="b" bIns="91425" lIns="91425" spcFirstLastPara="1" rIns="91425" wrap="square" tIns="91425">
            <a:noAutofit/>
          </a:bodyPr>
          <a:lstStyle>
            <a:lvl1pPr lvl="0" rtl="0" algn="ctr">
              <a:spcBef>
                <a:spcPts val="0"/>
              </a:spcBef>
              <a:spcAft>
                <a:spcPts val="0"/>
              </a:spcAft>
              <a:buClr>
                <a:srgbClr val="000000"/>
              </a:buClr>
              <a:buSzPts val="5000"/>
              <a:buNone/>
              <a:defRPr sz="4000"/>
            </a:lvl1pPr>
            <a:lvl2pPr lvl="1" rtl="0" algn="ctr">
              <a:spcBef>
                <a:spcPts val="0"/>
              </a:spcBef>
              <a:spcAft>
                <a:spcPts val="0"/>
              </a:spcAft>
              <a:buClr>
                <a:srgbClr val="000000"/>
              </a:buClr>
              <a:buSzPts val="12000"/>
              <a:buNone/>
              <a:defRPr sz="12000">
                <a:solidFill>
                  <a:srgbClr val="000000"/>
                </a:solidFill>
              </a:defRPr>
            </a:lvl2pPr>
            <a:lvl3pPr lvl="2" rtl="0" algn="ctr">
              <a:spcBef>
                <a:spcPts val="0"/>
              </a:spcBef>
              <a:spcAft>
                <a:spcPts val="0"/>
              </a:spcAft>
              <a:buClr>
                <a:srgbClr val="000000"/>
              </a:buClr>
              <a:buSzPts val="12000"/>
              <a:buNone/>
              <a:defRPr sz="12000">
                <a:solidFill>
                  <a:srgbClr val="000000"/>
                </a:solidFill>
              </a:defRPr>
            </a:lvl3pPr>
            <a:lvl4pPr lvl="3" rtl="0" algn="ctr">
              <a:spcBef>
                <a:spcPts val="0"/>
              </a:spcBef>
              <a:spcAft>
                <a:spcPts val="0"/>
              </a:spcAft>
              <a:buClr>
                <a:srgbClr val="000000"/>
              </a:buClr>
              <a:buSzPts val="12000"/>
              <a:buNone/>
              <a:defRPr sz="12000">
                <a:solidFill>
                  <a:srgbClr val="000000"/>
                </a:solidFill>
              </a:defRPr>
            </a:lvl4pPr>
            <a:lvl5pPr lvl="4" rtl="0" algn="ctr">
              <a:spcBef>
                <a:spcPts val="0"/>
              </a:spcBef>
              <a:spcAft>
                <a:spcPts val="0"/>
              </a:spcAft>
              <a:buClr>
                <a:srgbClr val="000000"/>
              </a:buClr>
              <a:buSzPts val="12000"/>
              <a:buNone/>
              <a:defRPr sz="12000">
                <a:solidFill>
                  <a:srgbClr val="000000"/>
                </a:solidFill>
              </a:defRPr>
            </a:lvl5pPr>
            <a:lvl6pPr lvl="5" rtl="0" algn="ctr">
              <a:spcBef>
                <a:spcPts val="0"/>
              </a:spcBef>
              <a:spcAft>
                <a:spcPts val="0"/>
              </a:spcAft>
              <a:buClr>
                <a:srgbClr val="000000"/>
              </a:buClr>
              <a:buSzPts val="12000"/>
              <a:buNone/>
              <a:defRPr sz="12000">
                <a:solidFill>
                  <a:srgbClr val="000000"/>
                </a:solidFill>
              </a:defRPr>
            </a:lvl6pPr>
            <a:lvl7pPr lvl="6" rtl="0" algn="ctr">
              <a:spcBef>
                <a:spcPts val="0"/>
              </a:spcBef>
              <a:spcAft>
                <a:spcPts val="0"/>
              </a:spcAft>
              <a:buClr>
                <a:srgbClr val="000000"/>
              </a:buClr>
              <a:buSzPts val="12000"/>
              <a:buNone/>
              <a:defRPr sz="12000">
                <a:solidFill>
                  <a:srgbClr val="000000"/>
                </a:solidFill>
              </a:defRPr>
            </a:lvl7pPr>
            <a:lvl8pPr lvl="7" rtl="0" algn="ctr">
              <a:spcBef>
                <a:spcPts val="0"/>
              </a:spcBef>
              <a:spcAft>
                <a:spcPts val="0"/>
              </a:spcAft>
              <a:buClr>
                <a:srgbClr val="000000"/>
              </a:buClr>
              <a:buSzPts val="12000"/>
              <a:buNone/>
              <a:defRPr sz="12000">
                <a:solidFill>
                  <a:srgbClr val="000000"/>
                </a:solidFill>
              </a:defRPr>
            </a:lvl8pPr>
            <a:lvl9pPr lvl="8" rtl="0" algn="ctr">
              <a:spcBef>
                <a:spcPts val="0"/>
              </a:spcBef>
              <a:spcAft>
                <a:spcPts val="0"/>
              </a:spcAft>
              <a:buClr>
                <a:srgbClr val="000000"/>
              </a:buClr>
              <a:buSzPts val="12000"/>
              <a:buNone/>
              <a:defRPr sz="12000">
                <a:solidFill>
                  <a:srgbClr val="000000"/>
                </a:solidFill>
              </a:defRPr>
            </a:lvl9pPr>
          </a:lstStyle>
          <a:p>
            <a:r>
              <a:t>xx%</a:t>
            </a:r>
          </a:p>
        </p:txBody>
      </p:sp>
      <p:sp>
        <p:nvSpPr>
          <p:cNvPr id="141" name="Google Shape;141;p21"/>
          <p:cNvSpPr txBox="1"/>
          <p:nvPr>
            <p:ph idx="1" type="subTitle"/>
          </p:nvPr>
        </p:nvSpPr>
        <p:spPr>
          <a:xfrm>
            <a:off x="1277597" y="1404791"/>
            <a:ext cx="3008100" cy="379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rgbClr val="000000"/>
              </a:buClr>
              <a:buSzPts val="2100"/>
              <a:buNone/>
              <a:defRPr sz="1600">
                <a:solidFill>
                  <a:schemeClr val="dk1"/>
                </a:solidFill>
              </a:defRPr>
            </a:lvl1pPr>
            <a:lvl2pPr lvl="1" rtl="0" algn="ctr">
              <a:lnSpc>
                <a:spcPct val="100000"/>
              </a:lnSpc>
              <a:spcBef>
                <a:spcPts val="0"/>
              </a:spcBef>
              <a:spcAft>
                <a:spcPts val="0"/>
              </a:spcAft>
              <a:buClr>
                <a:srgbClr val="000000"/>
              </a:buClr>
              <a:buSzPts val="2100"/>
              <a:buNone/>
              <a:defRPr sz="2100">
                <a:solidFill>
                  <a:srgbClr val="000000"/>
                </a:solidFill>
              </a:defRPr>
            </a:lvl2pPr>
            <a:lvl3pPr lvl="2" rtl="0" algn="ctr">
              <a:lnSpc>
                <a:spcPct val="100000"/>
              </a:lnSpc>
              <a:spcBef>
                <a:spcPts val="0"/>
              </a:spcBef>
              <a:spcAft>
                <a:spcPts val="0"/>
              </a:spcAft>
              <a:buClr>
                <a:srgbClr val="000000"/>
              </a:buClr>
              <a:buSzPts val="2100"/>
              <a:buNone/>
              <a:defRPr sz="2100">
                <a:solidFill>
                  <a:srgbClr val="000000"/>
                </a:solidFill>
              </a:defRPr>
            </a:lvl3pPr>
            <a:lvl4pPr lvl="3" rtl="0" algn="ctr">
              <a:lnSpc>
                <a:spcPct val="100000"/>
              </a:lnSpc>
              <a:spcBef>
                <a:spcPts val="0"/>
              </a:spcBef>
              <a:spcAft>
                <a:spcPts val="0"/>
              </a:spcAft>
              <a:buClr>
                <a:srgbClr val="000000"/>
              </a:buClr>
              <a:buSzPts val="2100"/>
              <a:buNone/>
              <a:defRPr sz="2100">
                <a:solidFill>
                  <a:srgbClr val="000000"/>
                </a:solidFill>
              </a:defRPr>
            </a:lvl4pPr>
            <a:lvl5pPr lvl="4" rtl="0" algn="ctr">
              <a:lnSpc>
                <a:spcPct val="100000"/>
              </a:lnSpc>
              <a:spcBef>
                <a:spcPts val="0"/>
              </a:spcBef>
              <a:spcAft>
                <a:spcPts val="0"/>
              </a:spcAft>
              <a:buClr>
                <a:srgbClr val="000000"/>
              </a:buClr>
              <a:buSzPts val="2100"/>
              <a:buNone/>
              <a:defRPr sz="2100">
                <a:solidFill>
                  <a:srgbClr val="000000"/>
                </a:solidFill>
              </a:defRPr>
            </a:lvl5pPr>
            <a:lvl6pPr lvl="5" rtl="0" algn="ctr">
              <a:lnSpc>
                <a:spcPct val="100000"/>
              </a:lnSpc>
              <a:spcBef>
                <a:spcPts val="0"/>
              </a:spcBef>
              <a:spcAft>
                <a:spcPts val="0"/>
              </a:spcAft>
              <a:buClr>
                <a:srgbClr val="000000"/>
              </a:buClr>
              <a:buSzPts val="2100"/>
              <a:buNone/>
              <a:defRPr sz="2100">
                <a:solidFill>
                  <a:srgbClr val="000000"/>
                </a:solidFill>
              </a:defRPr>
            </a:lvl6pPr>
            <a:lvl7pPr lvl="6" rtl="0" algn="ctr">
              <a:lnSpc>
                <a:spcPct val="100000"/>
              </a:lnSpc>
              <a:spcBef>
                <a:spcPts val="0"/>
              </a:spcBef>
              <a:spcAft>
                <a:spcPts val="0"/>
              </a:spcAft>
              <a:buClr>
                <a:srgbClr val="000000"/>
              </a:buClr>
              <a:buSzPts val="2100"/>
              <a:buNone/>
              <a:defRPr sz="2100">
                <a:solidFill>
                  <a:srgbClr val="000000"/>
                </a:solidFill>
              </a:defRPr>
            </a:lvl7pPr>
            <a:lvl8pPr lvl="7" rtl="0" algn="ctr">
              <a:lnSpc>
                <a:spcPct val="100000"/>
              </a:lnSpc>
              <a:spcBef>
                <a:spcPts val="0"/>
              </a:spcBef>
              <a:spcAft>
                <a:spcPts val="0"/>
              </a:spcAft>
              <a:buClr>
                <a:srgbClr val="000000"/>
              </a:buClr>
              <a:buSzPts val="2100"/>
              <a:buNone/>
              <a:defRPr sz="2100">
                <a:solidFill>
                  <a:srgbClr val="000000"/>
                </a:solidFill>
              </a:defRPr>
            </a:lvl8pPr>
            <a:lvl9pPr lvl="8" rtl="0" algn="ctr">
              <a:lnSpc>
                <a:spcPct val="100000"/>
              </a:lnSpc>
              <a:spcBef>
                <a:spcPts val="0"/>
              </a:spcBef>
              <a:spcAft>
                <a:spcPts val="0"/>
              </a:spcAft>
              <a:buClr>
                <a:srgbClr val="000000"/>
              </a:buClr>
              <a:buSzPts val="2100"/>
              <a:buNone/>
              <a:defRPr sz="2100">
                <a:solidFill>
                  <a:srgbClr val="000000"/>
                </a:solidFill>
              </a:defRPr>
            </a:lvl9pPr>
          </a:lstStyle>
          <a:p/>
        </p:txBody>
      </p:sp>
      <p:sp>
        <p:nvSpPr>
          <p:cNvPr id="142" name="Google Shape;142;p21"/>
          <p:cNvSpPr txBox="1"/>
          <p:nvPr>
            <p:ph hasCustomPrompt="1" idx="2" type="title"/>
          </p:nvPr>
        </p:nvSpPr>
        <p:spPr>
          <a:xfrm>
            <a:off x="3257963" y="2096675"/>
            <a:ext cx="3008100" cy="692700"/>
          </a:xfrm>
          <a:prstGeom prst="rect">
            <a:avLst/>
          </a:prstGeom>
        </p:spPr>
        <p:txBody>
          <a:bodyPr anchorCtr="0" anchor="b" bIns="91425" lIns="91425" spcFirstLastPara="1" rIns="91425" wrap="square" tIns="91425">
            <a:noAutofit/>
          </a:bodyPr>
          <a:lstStyle>
            <a:lvl1pPr lvl="0" rtl="0" algn="ctr">
              <a:spcBef>
                <a:spcPts val="0"/>
              </a:spcBef>
              <a:spcAft>
                <a:spcPts val="0"/>
              </a:spcAft>
              <a:buClr>
                <a:srgbClr val="000000"/>
              </a:buClr>
              <a:buSzPts val="5000"/>
              <a:buNone/>
              <a:defRPr sz="4000"/>
            </a:lvl1pPr>
            <a:lvl2pPr lvl="1" rtl="0" algn="ctr">
              <a:spcBef>
                <a:spcPts val="0"/>
              </a:spcBef>
              <a:spcAft>
                <a:spcPts val="0"/>
              </a:spcAft>
              <a:buClr>
                <a:srgbClr val="000000"/>
              </a:buClr>
              <a:buSzPts val="12000"/>
              <a:buNone/>
              <a:defRPr sz="12000">
                <a:solidFill>
                  <a:srgbClr val="000000"/>
                </a:solidFill>
              </a:defRPr>
            </a:lvl2pPr>
            <a:lvl3pPr lvl="2" rtl="0" algn="ctr">
              <a:spcBef>
                <a:spcPts val="0"/>
              </a:spcBef>
              <a:spcAft>
                <a:spcPts val="0"/>
              </a:spcAft>
              <a:buClr>
                <a:srgbClr val="000000"/>
              </a:buClr>
              <a:buSzPts val="12000"/>
              <a:buNone/>
              <a:defRPr sz="12000">
                <a:solidFill>
                  <a:srgbClr val="000000"/>
                </a:solidFill>
              </a:defRPr>
            </a:lvl3pPr>
            <a:lvl4pPr lvl="3" rtl="0" algn="ctr">
              <a:spcBef>
                <a:spcPts val="0"/>
              </a:spcBef>
              <a:spcAft>
                <a:spcPts val="0"/>
              </a:spcAft>
              <a:buClr>
                <a:srgbClr val="000000"/>
              </a:buClr>
              <a:buSzPts val="12000"/>
              <a:buNone/>
              <a:defRPr sz="12000">
                <a:solidFill>
                  <a:srgbClr val="000000"/>
                </a:solidFill>
              </a:defRPr>
            </a:lvl4pPr>
            <a:lvl5pPr lvl="4" rtl="0" algn="ctr">
              <a:spcBef>
                <a:spcPts val="0"/>
              </a:spcBef>
              <a:spcAft>
                <a:spcPts val="0"/>
              </a:spcAft>
              <a:buClr>
                <a:srgbClr val="000000"/>
              </a:buClr>
              <a:buSzPts val="12000"/>
              <a:buNone/>
              <a:defRPr sz="12000">
                <a:solidFill>
                  <a:srgbClr val="000000"/>
                </a:solidFill>
              </a:defRPr>
            </a:lvl5pPr>
            <a:lvl6pPr lvl="5" rtl="0" algn="ctr">
              <a:spcBef>
                <a:spcPts val="0"/>
              </a:spcBef>
              <a:spcAft>
                <a:spcPts val="0"/>
              </a:spcAft>
              <a:buClr>
                <a:srgbClr val="000000"/>
              </a:buClr>
              <a:buSzPts val="12000"/>
              <a:buNone/>
              <a:defRPr sz="12000">
                <a:solidFill>
                  <a:srgbClr val="000000"/>
                </a:solidFill>
              </a:defRPr>
            </a:lvl6pPr>
            <a:lvl7pPr lvl="6" rtl="0" algn="ctr">
              <a:spcBef>
                <a:spcPts val="0"/>
              </a:spcBef>
              <a:spcAft>
                <a:spcPts val="0"/>
              </a:spcAft>
              <a:buClr>
                <a:srgbClr val="000000"/>
              </a:buClr>
              <a:buSzPts val="12000"/>
              <a:buNone/>
              <a:defRPr sz="12000">
                <a:solidFill>
                  <a:srgbClr val="000000"/>
                </a:solidFill>
              </a:defRPr>
            </a:lvl7pPr>
            <a:lvl8pPr lvl="7" rtl="0" algn="ctr">
              <a:spcBef>
                <a:spcPts val="0"/>
              </a:spcBef>
              <a:spcAft>
                <a:spcPts val="0"/>
              </a:spcAft>
              <a:buClr>
                <a:srgbClr val="000000"/>
              </a:buClr>
              <a:buSzPts val="12000"/>
              <a:buNone/>
              <a:defRPr sz="12000">
                <a:solidFill>
                  <a:srgbClr val="000000"/>
                </a:solidFill>
              </a:defRPr>
            </a:lvl8pPr>
            <a:lvl9pPr lvl="8" rtl="0" algn="ctr">
              <a:spcBef>
                <a:spcPts val="0"/>
              </a:spcBef>
              <a:spcAft>
                <a:spcPts val="0"/>
              </a:spcAft>
              <a:buClr>
                <a:srgbClr val="000000"/>
              </a:buClr>
              <a:buSzPts val="12000"/>
              <a:buNone/>
              <a:defRPr sz="12000">
                <a:solidFill>
                  <a:srgbClr val="000000"/>
                </a:solidFill>
              </a:defRPr>
            </a:lvl9pPr>
          </a:lstStyle>
          <a:p>
            <a:r>
              <a:t>xx%</a:t>
            </a:r>
          </a:p>
        </p:txBody>
      </p:sp>
      <p:sp>
        <p:nvSpPr>
          <p:cNvPr id="143" name="Google Shape;143;p21"/>
          <p:cNvSpPr txBox="1"/>
          <p:nvPr>
            <p:ph idx="3" type="subTitle"/>
          </p:nvPr>
        </p:nvSpPr>
        <p:spPr>
          <a:xfrm>
            <a:off x="3257935" y="2609803"/>
            <a:ext cx="3008100" cy="379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rgbClr val="000000"/>
              </a:buClr>
              <a:buSzPts val="2100"/>
              <a:buNone/>
              <a:defRPr sz="1600">
                <a:solidFill>
                  <a:schemeClr val="dk1"/>
                </a:solidFill>
              </a:defRPr>
            </a:lvl1pPr>
            <a:lvl2pPr lvl="1" rtl="0" algn="ctr">
              <a:lnSpc>
                <a:spcPct val="100000"/>
              </a:lnSpc>
              <a:spcBef>
                <a:spcPts val="0"/>
              </a:spcBef>
              <a:spcAft>
                <a:spcPts val="0"/>
              </a:spcAft>
              <a:buClr>
                <a:srgbClr val="000000"/>
              </a:buClr>
              <a:buSzPts val="2100"/>
              <a:buNone/>
              <a:defRPr sz="2100">
                <a:solidFill>
                  <a:srgbClr val="000000"/>
                </a:solidFill>
              </a:defRPr>
            </a:lvl2pPr>
            <a:lvl3pPr lvl="2" rtl="0" algn="ctr">
              <a:lnSpc>
                <a:spcPct val="100000"/>
              </a:lnSpc>
              <a:spcBef>
                <a:spcPts val="0"/>
              </a:spcBef>
              <a:spcAft>
                <a:spcPts val="0"/>
              </a:spcAft>
              <a:buClr>
                <a:srgbClr val="000000"/>
              </a:buClr>
              <a:buSzPts val="2100"/>
              <a:buNone/>
              <a:defRPr sz="2100">
                <a:solidFill>
                  <a:srgbClr val="000000"/>
                </a:solidFill>
              </a:defRPr>
            </a:lvl3pPr>
            <a:lvl4pPr lvl="3" rtl="0" algn="ctr">
              <a:lnSpc>
                <a:spcPct val="100000"/>
              </a:lnSpc>
              <a:spcBef>
                <a:spcPts val="0"/>
              </a:spcBef>
              <a:spcAft>
                <a:spcPts val="0"/>
              </a:spcAft>
              <a:buClr>
                <a:srgbClr val="000000"/>
              </a:buClr>
              <a:buSzPts val="2100"/>
              <a:buNone/>
              <a:defRPr sz="2100">
                <a:solidFill>
                  <a:srgbClr val="000000"/>
                </a:solidFill>
              </a:defRPr>
            </a:lvl4pPr>
            <a:lvl5pPr lvl="4" rtl="0" algn="ctr">
              <a:lnSpc>
                <a:spcPct val="100000"/>
              </a:lnSpc>
              <a:spcBef>
                <a:spcPts val="0"/>
              </a:spcBef>
              <a:spcAft>
                <a:spcPts val="0"/>
              </a:spcAft>
              <a:buClr>
                <a:srgbClr val="000000"/>
              </a:buClr>
              <a:buSzPts val="2100"/>
              <a:buNone/>
              <a:defRPr sz="2100">
                <a:solidFill>
                  <a:srgbClr val="000000"/>
                </a:solidFill>
              </a:defRPr>
            </a:lvl5pPr>
            <a:lvl6pPr lvl="5" rtl="0" algn="ctr">
              <a:lnSpc>
                <a:spcPct val="100000"/>
              </a:lnSpc>
              <a:spcBef>
                <a:spcPts val="0"/>
              </a:spcBef>
              <a:spcAft>
                <a:spcPts val="0"/>
              </a:spcAft>
              <a:buClr>
                <a:srgbClr val="000000"/>
              </a:buClr>
              <a:buSzPts val="2100"/>
              <a:buNone/>
              <a:defRPr sz="2100">
                <a:solidFill>
                  <a:srgbClr val="000000"/>
                </a:solidFill>
              </a:defRPr>
            </a:lvl6pPr>
            <a:lvl7pPr lvl="6" rtl="0" algn="ctr">
              <a:lnSpc>
                <a:spcPct val="100000"/>
              </a:lnSpc>
              <a:spcBef>
                <a:spcPts val="0"/>
              </a:spcBef>
              <a:spcAft>
                <a:spcPts val="0"/>
              </a:spcAft>
              <a:buClr>
                <a:srgbClr val="000000"/>
              </a:buClr>
              <a:buSzPts val="2100"/>
              <a:buNone/>
              <a:defRPr sz="2100">
                <a:solidFill>
                  <a:srgbClr val="000000"/>
                </a:solidFill>
              </a:defRPr>
            </a:lvl7pPr>
            <a:lvl8pPr lvl="7" rtl="0" algn="ctr">
              <a:lnSpc>
                <a:spcPct val="100000"/>
              </a:lnSpc>
              <a:spcBef>
                <a:spcPts val="0"/>
              </a:spcBef>
              <a:spcAft>
                <a:spcPts val="0"/>
              </a:spcAft>
              <a:buClr>
                <a:srgbClr val="000000"/>
              </a:buClr>
              <a:buSzPts val="2100"/>
              <a:buNone/>
              <a:defRPr sz="2100">
                <a:solidFill>
                  <a:srgbClr val="000000"/>
                </a:solidFill>
              </a:defRPr>
            </a:lvl8pPr>
            <a:lvl9pPr lvl="8" rtl="0" algn="ctr">
              <a:lnSpc>
                <a:spcPct val="100000"/>
              </a:lnSpc>
              <a:spcBef>
                <a:spcPts val="0"/>
              </a:spcBef>
              <a:spcAft>
                <a:spcPts val="0"/>
              </a:spcAft>
              <a:buClr>
                <a:srgbClr val="000000"/>
              </a:buClr>
              <a:buSzPts val="2100"/>
              <a:buNone/>
              <a:defRPr sz="2100">
                <a:solidFill>
                  <a:srgbClr val="000000"/>
                </a:solidFill>
              </a:defRPr>
            </a:lvl9pPr>
          </a:lstStyle>
          <a:p/>
        </p:txBody>
      </p:sp>
      <p:sp>
        <p:nvSpPr>
          <p:cNvPr id="144" name="Google Shape;144;p21"/>
          <p:cNvSpPr txBox="1"/>
          <p:nvPr>
            <p:ph hasCustomPrompt="1" idx="4" type="title"/>
          </p:nvPr>
        </p:nvSpPr>
        <p:spPr>
          <a:xfrm>
            <a:off x="5080612" y="3359625"/>
            <a:ext cx="3008100" cy="692700"/>
          </a:xfrm>
          <a:prstGeom prst="rect">
            <a:avLst/>
          </a:prstGeom>
        </p:spPr>
        <p:txBody>
          <a:bodyPr anchorCtr="0" anchor="b" bIns="91425" lIns="91425" spcFirstLastPara="1" rIns="91425" wrap="square" tIns="91425">
            <a:noAutofit/>
          </a:bodyPr>
          <a:lstStyle>
            <a:lvl1pPr lvl="0" rtl="0" algn="ctr">
              <a:spcBef>
                <a:spcPts val="0"/>
              </a:spcBef>
              <a:spcAft>
                <a:spcPts val="0"/>
              </a:spcAft>
              <a:buClr>
                <a:srgbClr val="000000"/>
              </a:buClr>
              <a:buSzPts val="5000"/>
              <a:buNone/>
              <a:defRPr sz="4000"/>
            </a:lvl1pPr>
            <a:lvl2pPr lvl="1" rtl="0" algn="ctr">
              <a:spcBef>
                <a:spcPts val="0"/>
              </a:spcBef>
              <a:spcAft>
                <a:spcPts val="0"/>
              </a:spcAft>
              <a:buClr>
                <a:srgbClr val="000000"/>
              </a:buClr>
              <a:buSzPts val="12000"/>
              <a:buNone/>
              <a:defRPr sz="12000">
                <a:solidFill>
                  <a:srgbClr val="000000"/>
                </a:solidFill>
              </a:defRPr>
            </a:lvl2pPr>
            <a:lvl3pPr lvl="2" rtl="0" algn="ctr">
              <a:spcBef>
                <a:spcPts val="0"/>
              </a:spcBef>
              <a:spcAft>
                <a:spcPts val="0"/>
              </a:spcAft>
              <a:buClr>
                <a:srgbClr val="000000"/>
              </a:buClr>
              <a:buSzPts val="12000"/>
              <a:buNone/>
              <a:defRPr sz="12000">
                <a:solidFill>
                  <a:srgbClr val="000000"/>
                </a:solidFill>
              </a:defRPr>
            </a:lvl3pPr>
            <a:lvl4pPr lvl="3" rtl="0" algn="ctr">
              <a:spcBef>
                <a:spcPts val="0"/>
              </a:spcBef>
              <a:spcAft>
                <a:spcPts val="0"/>
              </a:spcAft>
              <a:buClr>
                <a:srgbClr val="000000"/>
              </a:buClr>
              <a:buSzPts val="12000"/>
              <a:buNone/>
              <a:defRPr sz="12000">
                <a:solidFill>
                  <a:srgbClr val="000000"/>
                </a:solidFill>
              </a:defRPr>
            </a:lvl4pPr>
            <a:lvl5pPr lvl="4" rtl="0" algn="ctr">
              <a:spcBef>
                <a:spcPts val="0"/>
              </a:spcBef>
              <a:spcAft>
                <a:spcPts val="0"/>
              </a:spcAft>
              <a:buClr>
                <a:srgbClr val="000000"/>
              </a:buClr>
              <a:buSzPts val="12000"/>
              <a:buNone/>
              <a:defRPr sz="12000">
                <a:solidFill>
                  <a:srgbClr val="000000"/>
                </a:solidFill>
              </a:defRPr>
            </a:lvl5pPr>
            <a:lvl6pPr lvl="5" rtl="0" algn="ctr">
              <a:spcBef>
                <a:spcPts val="0"/>
              </a:spcBef>
              <a:spcAft>
                <a:spcPts val="0"/>
              </a:spcAft>
              <a:buClr>
                <a:srgbClr val="000000"/>
              </a:buClr>
              <a:buSzPts val="12000"/>
              <a:buNone/>
              <a:defRPr sz="12000">
                <a:solidFill>
                  <a:srgbClr val="000000"/>
                </a:solidFill>
              </a:defRPr>
            </a:lvl6pPr>
            <a:lvl7pPr lvl="6" rtl="0" algn="ctr">
              <a:spcBef>
                <a:spcPts val="0"/>
              </a:spcBef>
              <a:spcAft>
                <a:spcPts val="0"/>
              </a:spcAft>
              <a:buClr>
                <a:srgbClr val="000000"/>
              </a:buClr>
              <a:buSzPts val="12000"/>
              <a:buNone/>
              <a:defRPr sz="12000">
                <a:solidFill>
                  <a:srgbClr val="000000"/>
                </a:solidFill>
              </a:defRPr>
            </a:lvl7pPr>
            <a:lvl8pPr lvl="7" rtl="0" algn="ctr">
              <a:spcBef>
                <a:spcPts val="0"/>
              </a:spcBef>
              <a:spcAft>
                <a:spcPts val="0"/>
              </a:spcAft>
              <a:buClr>
                <a:srgbClr val="000000"/>
              </a:buClr>
              <a:buSzPts val="12000"/>
              <a:buNone/>
              <a:defRPr sz="12000">
                <a:solidFill>
                  <a:srgbClr val="000000"/>
                </a:solidFill>
              </a:defRPr>
            </a:lvl8pPr>
            <a:lvl9pPr lvl="8" rtl="0" algn="ctr">
              <a:spcBef>
                <a:spcPts val="0"/>
              </a:spcBef>
              <a:spcAft>
                <a:spcPts val="0"/>
              </a:spcAft>
              <a:buClr>
                <a:srgbClr val="000000"/>
              </a:buClr>
              <a:buSzPts val="12000"/>
              <a:buNone/>
              <a:defRPr sz="12000">
                <a:solidFill>
                  <a:srgbClr val="000000"/>
                </a:solidFill>
              </a:defRPr>
            </a:lvl9pPr>
          </a:lstStyle>
          <a:p>
            <a:r>
              <a:t>xx%</a:t>
            </a:r>
          </a:p>
        </p:txBody>
      </p:sp>
      <p:sp>
        <p:nvSpPr>
          <p:cNvPr id="145" name="Google Shape;145;p21"/>
          <p:cNvSpPr txBox="1"/>
          <p:nvPr>
            <p:ph idx="5" type="subTitle"/>
          </p:nvPr>
        </p:nvSpPr>
        <p:spPr>
          <a:xfrm>
            <a:off x="5080610" y="3872750"/>
            <a:ext cx="3008100" cy="379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rgbClr val="000000"/>
              </a:buClr>
              <a:buSzPts val="2100"/>
              <a:buNone/>
              <a:defRPr sz="1600">
                <a:solidFill>
                  <a:schemeClr val="dk1"/>
                </a:solidFill>
              </a:defRPr>
            </a:lvl1pPr>
            <a:lvl2pPr lvl="1" rtl="0" algn="ctr">
              <a:lnSpc>
                <a:spcPct val="100000"/>
              </a:lnSpc>
              <a:spcBef>
                <a:spcPts val="0"/>
              </a:spcBef>
              <a:spcAft>
                <a:spcPts val="0"/>
              </a:spcAft>
              <a:buClr>
                <a:srgbClr val="000000"/>
              </a:buClr>
              <a:buSzPts val="2100"/>
              <a:buNone/>
              <a:defRPr sz="2100">
                <a:solidFill>
                  <a:srgbClr val="000000"/>
                </a:solidFill>
              </a:defRPr>
            </a:lvl2pPr>
            <a:lvl3pPr lvl="2" rtl="0" algn="ctr">
              <a:lnSpc>
                <a:spcPct val="100000"/>
              </a:lnSpc>
              <a:spcBef>
                <a:spcPts val="0"/>
              </a:spcBef>
              <a:spcAft>
                <a:spcPts val="0"/>
              </a:spcAft>
              <a:buClr>
                <a:srgbClr val="000000"/>
              </a:buClr>
              <a:buSzPts val="2100"/>
              <a:buNone/>
              <a:defRPr sz="2100">
                <a:solidFill>
                  <a:srgbClr val="000000"/>
                </a:solidFill>
              </a:defRPr>
            </a:lvl3pPr>
            <a:lvl4pPr lvl="3" rtl="0" algn="ctr">
              <a:lnSpc>
                <a:spcPct val="100000"/>
              </a:lnSpc>
              <a:spcBef>
                <a:spcPts val="0"/>
              </a:spcBef>
              <a:spcAft>
                <a:spcPts val="0"/>
              </a:spcAft>
              <a:buClr>
                <a:srgbClr val="000000"/>
              </a:buClr>
              <a:buSzPts val="2100"/>
              <a:buNone/>
              <a:defRPr sz="2100">
                <a:solidFill>
                  <a:srgbClr val="000000"/>
                </a:solidFill>
              </a:defRPr>
            </a:lvl4pPr>
            <a:lvl5pPr lvl="4" rtl="0" algn="ctr">
              <a:lnSpc>
                <a:spcPct val="100000"/>
              </a:lnSpc>
              <a:spcBef>
                <a:spcPts val="0"/>
              </a:spcBef>
              <a:spcAft>
                <a:spcPts val="0"/>
              </a:spcAft>
              <a:buClr>
                <a:srgbClr val="000000"/>
              </a:buClr>
              <a:buSzPts val="2100"/>
              <a:buNone/>
              <a:defRPr sz="2100">
                <a:solidFill>
                  <a:srgbClr val="000000"/>
                </a:solidFill>
              </a:defRPr>
            </a:lvl5pPr>
            <a:lvl6pPr lvl="5" rtl="0" algn="ctr">
              <a:lnSpc>
                <a:spcPct val="100000"/>
              </a:lnSpc>
              <a:spcBef>
                <a:spcPts val="0"/>
              </a:spcBef>
              <a:spcAft>
                <a:spcPts val="0"/>
              </a:spcAft>
              <a:buClr>
                <a:srgbClr val="000000"/>
              </a:buClr>
              <a:buSzPts val="2100"/>
              <a:buNone/>
              <a:defRPr sz="2100">
                <a:solidFill>
                  <a:srgbClr val="000000"/>
                </a:solidFill>
              </a:defRPr>
            </a:lvl6pPr>
            <a:lvl7pPr lvl="6" rtl="0" algn="ctr">
              <a:lnSpc>
                <a:spcPct val="100000"/>
              </a:lnSpc>
              <a:spcBef>
                <a:spcPts val="0"/>
              </a:spcBef>
              <a:spcAft>
                <a:spcPts val="0"/>
              </a:spcAft>
              <a:buClr>
                <a:srgbClr val="000000"/>
              </a:buClr>
              <a:buSzPts val="2100"/>
              <a:buNone/>
              <a:defRPr sz="2100">
                <a:solidFill>
                  <a:srgbClr val="000000"/>
                </a:solidFill>
              </a:defRPr>
            </a:lvl7pPr>
            <a:lvl8pPr lvl="7" rtl="0" algn="ctr">
              <a:lnSpc>
                <a:spcPct val="100000"/>
              </a:lnSpc>
              <a:spcBef>
                <a:spcPts val="0"/>
              </a:spcBef>
              <a:spcAft>
                <a:spcPts val="0"/>
              </a:spcAft>
              <a:buClr>
                <a:srgbClr val="000000"/>
              </a:buClr>
              <a:buSzPts val="2100"/>
              <a:buNone/>
              <a:defRPr sz="2100">
                <a:solidFill>
                  <a:srgbClr val="000000"/>
                </a:solidFill>
              </a:defRPr>
            </a:lvl8pPr>
            <a:lvl9pPr lvl="8" rtl="0" algn="ctr">
              <a:lnSpc>
                <a:spcPct val="100000"/>
              </a:lnSpc>
              <a:spcBef>
                <a:spcPts val="0"/>
              </a:spcBef>
              <a:spcAft>
                <a:spcPts val="0"/>
              </a:spcAft>
              <a:buClr>
                <a:srgbClr val="000000"/>
              </a:buClr>
              <a:buSzPts val="2100"/>
              <a:buNone/>
              <a:defRPr sz="2100">
                <a:solidFill>
                  <a:srgbClr val="000000"/>
                </a:solidFill>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of Text 1">
  <p:cSld name="CUSTOM_11">
    <p:bg>
      <p:bgPr>
        <a:solidFill>
          <a:schemeClr val="accent2"/>
        </a:solidFill>
      </p:bgPr>
    </p:bg>
    <p:spTree>
      <p:nvGrpSpPr>
        <p:cNvPr id="146" name="Shape 146"/>
        <p:cNvGrpSpPr/>
        <p:nvPr/>
      </p:nvGrpSpPr>
      <p:grpSpPr>
        <a:xfrm>
          <a:off x="0" y="0"/>
          <a:ext cx="0" cy="0"/>
          <a:chOff x="0" y="0"/>
          <a:chExt cx="0" cy="0"/>
        </a:xfrm>
      </p:grpSpPr>
      <p:sp>
        <p:nvSpPr>
          <p:cNvPr id="147" name="Google Shape;147;p22"/>
          <p:cNvSpPr txBox="1"/>
          <p:nvPr>
            <p:ph type="title"/>
          </p:nvPr>
        </p:nvSpPr>
        <p:spPr>
          <a:xfrm>
            <a:off x="787200" y="1661289"/>
            <a:ext cx="3029700" cy="1242300"/>
          </a:xfrm>
          <a:prstGeom prst="rect">
            <a:avLst/>
          </a:prstGeom>
        </p:spPr>
        <p:txBody>
          <a:bodyPr anchorCtr="0" anchor="b" bIns="91425" lIns="91425" spcFirstLastPara="1" rIns="91425" wrap="square" tIns="91425">
            <a:noAutofit/>
          </a:bodyPr>
          <a:lstStyle>
            <a:lvl1pPr lvl="0" rtl="0">
              <a:lnSpc>
                <a:spcPct val="90000"/>
              </a:lnSpc>
              <a:spcBef>
                <a:spcPts val="0"/>
              </a:spcBef>
              <a:spcAft>
                <a:spcPts val="0"/>
              </a:spcAft>
              <a:buSzPts val="3500"/>
              <a:buNone/>
              <a:defRPr>
                <a:solidFill>
                  <a:schemeClr val="accent5"/>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48" name="Google Shape;148;p22"/>
          <p:cNvSpPr txBox="1"/>
          <p:nvPr>
            <p:ph idx="1" type="body"/>
          </p:nvPr>
        </p:nvSpPr>
        <p:spPr>
          <a:xfrm>
            <a:off x="787200" y="2852507"/>
            <a:ext cx="3029700" cy="820800"/>
          </a:xfrm>
          <a:prstGeom prst="rect">
            <a:avLst/>
          </a:prstGeom>
        </p:spPr>
        <p:txBody>
          <a:bodyPr anchorCtr="0" anchor="t" bIns="91425" lIns="91425" spcFirstLastPara="1" rIns="91425" wrap="square" tIns="91425">
            <a:noAutofit/>
          </a:bodyPr>
          <a:lstStyle>
            <a:lvl1pPr indent="-304800" lvl="0" marL="457200" rtl="0">
              <a:lnSpc>
                <a:spcPct val="100000"/>
              </a:lnSpc>
              <a:spcBef>
                <a:spcPts val="0"/>
              </a:spcBef>
              <a:spcAft>
                <a:spcPts val="0"/>
              </a:spcAft>
              <a:buSzPts val="1200"/>
              <a:buChar char="●"/>
              <a:defRPr>
                <a:solidFill>
                  <a:schemeClr val="dk1"/>
                </a:solidFill>
              </a:defRPr>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and Credits">
  <p:cSld name="CUSTOM_12">
    <p:spTree>
      <p:nvGrpSpPr>
        <p:cNvPr id="149" name="Shape 149"/>
        <p:cNvGrpSpPr/>
        <p:nvPr/>
      </p:nvGrpSpPr>
      <p:grpSpPr>
        <a:xfrm>
          <a:off x="0" y="0"/>
          <a:ext cx="0" cy="0"/>
          <a:chOff x="0" y="0"/>
          <a:chExt cx="0" cy="0"/>
        </a:xfrm>
      </p:grpSpPr>
      <p:sp>
        <p:nvSpPr>
          <p:cNvPr id="150" name="Google Shape;150;p23"/>
          <p:cNvSpPr txBox="1"/>
          <p:nvPr>
            <p:ph type="title"/>
          </p:nvPr>
        </p:nvSpPr>
        <p:spPr>
          <a:xfrm>
            <a:off x="789425" y="844372"/>
            <a:ext cx="3503100" cy="841800"/>
          </a:xfrm>
          <a:prstGeom prst="rect">
            <a:avLst/>
          </a:prstGeom>
        </p:spPr>
        <p:txBody>
          <a:bodyPr anchorCtr="0" anchor="t" bIns="91425" lIns="91425" spcFirstLastPara="1" rIns="91425" wrap="square" tIns="91425">
            <a:noAutofit/>
          </a:bodyPr>
          <a:lstStyle>
            <a:lvl1pPr lvl="0" rtl="0">
              <a:lnSpc>
                <a:spcPct val="80000"/>
              </a:lnSpc>
              <a:spcBef>
                <a:spcPts val="0"/>
              </a:spcBef>
              <a:spcAft>
                <a:spcPts val="0"/>
              </a:spcAft>
              <a:buClr>
                <a:srgbClr val="000000"/>
              </a:buClr>
              <a:buSzPts val="4800"/>
              <a:buNone/>
              <a:defRPr sz="6000"/>
            </a:lvl1pPr>
            <a:lvl2pPr lvl="1" rtl="0" algn="ctr">
              <a:spcBef>
                <a:spcPts val="0"/>
              </a:spcBef>
              <a:spcAft>
                <a:spcPts val="0"/>
              </a:spcAft>
              <a:buClr>
                <a:srgbClr val="000000"/>
              </a:buClr>
              <a:buSzPts val="3600"/>
              <a:buNone/>
              <a:defRPr sz="3600">
                <a:solidFill>
                  <a:srgbClr val="000000"/>
                </a:solidFill>
              </a:defRPr>
            </a:lvl2pPr>
            <a:lvl3pPr lvl="2" rtl="0" algn="ctr">
              <a:spcBef>
                <a:spcPts val="0"/>
              </a:spcBef>
              <a:spcAft>
                <a:spcPts val="0"/>
              </a:spcAft>
              <a:buClr>
                <a:srgbClr val="000000"/>
              </a:buClr>
              <a:buSzPts val="3600"/>
              <a:buNone/>
              <a:defRPr sz="3600">
                <a:solidFill>
                  <a:srgbClr val="000000"/>
                </a:solidFill>
              </a:defRPr>
            </a:lvl3pPr>
            <a:lvl4pPr lvl="3" rtl="0" algn="ctr">
              <a:spcBef>
                <a:spcPts val="0"/>
              </a:spcBef>
              <a:spcAft>
                <a:spcPts val="0"/>
              </a:spcAft>
              <a:buClr>
                <a:srgbClr val="000000"/>
              </a:buClr>
              <a:buSzPts val="3600"/>
              <a:buNone/>
              <a:defRPr sz="3600">
                <a:solidFill>
                  <a:srgbClr val="000000"/>
                </a:solidFill>
              </a:defRPr>
            </a:lvl4pPr>
            <a:lvl5pPr lvl="4" rtl="0" algn="ctr">
              <a:spcBef>
                <a:spcPts val="0"/>
              </a:spcBef>
              <a:spcAft>
                <a:spcPts val="0"/>
              </a:spcAft>
              <a:buClr>
                <a:srgbClr val="000000"/>
              </a:buClr>
              <a:buSzPts val="3600"/>
              <a:buNone/>
              <a:defRPr sz="3600">
                <a:solidFill>
                  <a:srgbClr val="000000"/>
                </a:solidFill>
              </a:defRPr>
            </a:lvl5pPr>
            <a:lvl6pPr lvl="5" rtl="0" algn="ctr">
              <a:spcBef>
                <a:spcPts val="0"/>
              </a:spcBef>
              <a:spcAft>
                <a:spcPts val="0"/>
              </a:spcAft>
              <a:buClr>
                <a:srgbClr val="000000"/>
              </a:buClr>
              <a:buSzPts val="3600"/>
              <a:buNone/>
              <a:defRPr sz="3600">
                <a:solidFill>
                  <a:srgbClr val="000000"/>
                </a:solidFill>
              </a:defRPr>
            </a:lvl6pPr>
            <a:lvl7pPr lvl="6" rtl="0" algn="ctr">
              <a:spcBef>
                <a:spcPts val="0"/>
              </a:spcBef>
              <a:spcAft>
                <a:spcPts val="0"/>
              </a:spcAft>
              <a:buClr>
                <a:srgbClr val="000000"/>
              </a:buClr>
              <a:buSzPts val="3600"/>
              <a:buNone/>
              <a:defRPr sz="3600">
                <a:solidFill>
                  <a:srgbClr val="000000"/>
                </a:solidFill>
              </a:defRPr>
            </a:lvl7pPr>
            <a:lvl8pPr lvl="7" rtl="0" algn="ctr">
              <a:spcBef>
                <a:spcPts val="0"/>
              </a:spcBef>
              <a:spcAft>
                <a:spcPts val="0"/>
              </a:spcAft>
              <a:buClr>
                <a:srgbClr val="000000"/>
              </a:buClr>
              <a:buSzPts val="3600"/>
              <a:buNone/>
              <a:defRPr sz="3600">
                <a:solidFill>
                  <a:srgbClr val="000000"/>
                </a:solidFill>
              </a:defRPr>
            </a:lvl8pPr>
            <a:lvl9pPr lvl="8" rtl="0" algn="ctr">
              <a:spcBef>
                <a:spcPts val="0"/>
              </a:spcBef>
              <a:spcAft>
                <a:spcPts val="0"/>
              </a:spcAft>
              <a:buClr>
                <a:srgbClr val="000000"/>
              </a:buClr>
              <a:buSzPts val="3600"/>
              <a:buNone/>
              <a:defRPr sz="3600">
                <a:solidFill>
                  <a:srgbClr val="000000"/>
                </a:solidFill>
              </a:defRPr>
            </a:lvl9pPr>
          </a:lstStyle>
          <a:p/>
        </p:txBody>
      </p:sp>
      <p:sp>
        <p:nvSpPr>
          <p:cNvPr id="151" name="Google Shape;151;p23"/>
          <p:cNvSpPr txBox="1"/>
          <p:nvPr>
            <p:ph idx="1" type="subTitle"/>
          </p:nvPr>
        </p:nvSpPr>
        <p:spPr>
          <a:xfrm>
            <a:off x="787200" y="1686168"/>
            <a:ext cx="2876400" cy="1051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p:txBody>
      </p:sp>
      <p:sp>
        <p:nvSpPr>
          <p:cNvPr id="152" name="Google Shape;152;p23"/>
          <p:cNvSpPr txBox="1"/>
          <p:nvPr/>
        </p:nvSpPr>
        <p:spPr>
          <a:xfrm>
            <a:off x="791784" y="3485700"/>
            <a:ext cx="3148800" cy="715500"/>
          </a:xfrm>
          <a:prstGeom prst="rect">
            <a:avLst/>
          </a:prstGeom>
          <a:noFill/>
          <a:ln>
            <a:noFill/>
          </a:ln>
        </p:spPr>
        <p:txBody>
          <a:bodyPr anchorCtr="0" anchor="t" bIns="91425" lIns="91425" spcFirstLastPara="1" rIns="91425" wrap="square" tIns="91425">
            <a:noAutofit/>
          </a:bodyPr>
          <a:lstStyle/>
          <a:p>
            <a:pPr indent="0" lvl="0" marL="0" rtl="0" algn="l">
              <a:spcBef>
                <a:spcPts val="300"/>
              </a:spcBef>
              <a:spcAft>
                <a:spcPts val="0"/>
              </a:spcAft>
              <a:buNone/>
            </a:pPr>
            <a:r>
              <a:rPr lang="en" sz="1000">
                <a:latin typeface="Open Sans"/>
                <a:ea typeface="Open Sans"/>
                <a:cs typeface="Open Sans"/>
                <a:sym typeface="Open Sans"/>
              </a:rPr>
              <a:t>CREDITS: This presentation template was created by </a:t>
            </a:r>
            <a:r>
              <a:rPr b="1" lang="en" sz="1000">
                <a:uFill>
                  <a:noFill/>
                </a:uFill>
                <a:latin typeface="Open Sans"/>
                <a:ea typeface="Open Sans"/>
                <a:cs typeface="Open Sans"/>
                <a:sym typeface="Open Sans"/>
                <a:hlinkClick r:id="rId2"/>
              </a:rPr>
              <a:t>Slidesgo</a:t>
            </a:r>
            <a:r>
              <a:rPr lang="en" sz="1000">
                <a:latin typeface="Open Sans"/>
                <a:ea typeface="Open Sans"/>
                <a:cs typeface="Open Sans"/>
                <a:sym typeface="Open Sans"/>
              </a:rPr>
              <a:t>, including icons by </a:t>
            </a:r>
            <a:r>
              <a:rPr b="1" lang="en" sz="1000">
                <a:uFill>
                  <a:noFill/>
                </a:uFill>
                <a:latin typeface="Open Sans"/>
                <a:ea typeface="Open Sans"/>
                <a:cs typeface="Open Sans"/>
                <a:sym typeface="Open Sans"/>
                <a:hlinkClick r:id="rId3"/>
              </a:rPr>
              <a:t>Flaticon</a:t>
            </a:r>
            <a:r>
              <a:rPr lang="en" sz="1000">
                <a:latin typeface="Open Sans"/>
                <a:ea typeface="Open Sans"/>
                <a:cs typeface="Open Sans"/>
                <a:sym typeface="Open Sans"/>
              </a:rPr>
              <a:t>, and infographics &amp; images by </a:t>
            </a:r>
            <a:r>
              <a:rPr b="1" lang="en" sz="1000">
                <a:uFill>
                  <a:noFill/>
                </a:uFill>
                <a:latin typeface="Open Sans"/>
                <a:ea typeface="Open Sans"/>
                <a:cs typeface="Open Sans"/>
                <a:sym typeface="Open Sans"/>
                <a:hlinkClick r:id="rId4"/>
              </a:rPr>
              <a:t>Freepik</a:t>
            </a:r>
            <a:r>
              <a:rPr lang="en" sz="1000">
                <a:latin typeface="Open Sans"/>
                <a:ea typeface="Open Sans"/>
                <a:cs typeface="Open Sans"/>
                <a:sym typeface="Open Sans"/>
              </a:rPr>
              <a:t>. </a:t>
            </a:r>
            <a:endParaRPr sz="1000">
              <a:latin typeface="Open Sans"/>
              <a:ea typeface="Open Sans"/>
              <a:cs typeface="Open Sans"/>
              <a:sym typeface="Open Sans"/>
            </a:endParaRPr>
          </a:p>
          <a:p>
            <a:pPr indent="0" lvl="0" marL="0" rtl="0" algn="l">
              <a:spcBef>
                <a:spcPts val="300"/>
              </a:spcBef>
              <a:spcAft>
                <a:spcPts val="0"/>
              </a:spcAft>
              <a:buNone/>
            </a:pPr>
            <a:r>
              <a:t/>
            </a:r>
            <a:endParaRPr b="1" sz="1000">
              <a:latin typeface="Open Sans"/>
              <a:ea typeface="Open Sans"/>
              <a:cs typeface="Open Sans"/>
              <a:sym typeface="Open Sans"/>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1">
  <p:cSld name="CUSTOM_13">
    <p:bg>
      <p:bgPr>
        <a:solidFill>
          <a:schemeClr val="accent2"/>
        </a:solidFill>
      </p:bgPr>
    </p:bg>
    <p:spTree>
      <p:nvGrpSpPr>
        <p:cNvPr id="153" name="Shape 153"/>
        <p:cNvGrpSpPr/>
        <p:nvPr/>
      </p:nvGrpSpPr>
      <p:grpSpPr>
        <a:xfrm>
          <a:off x="0" y="0"/>
          <a:ext cx="0" cy="0"/>
          <a:chOff x="0" y="0"/>
          <a:chExt cx="0" cy="0"/>
        </a:xfrm>
      </p:grpSpPr>
      <p:sp>
        <p:nvSpPr>
          <p:cNvPr id="154" name="Google Shape;154;p24"/>
          <p:cNvSpPr txBox="1"/>
          <p:nvPr>
            <p:ph type="title"/>
          </p:nvPr>
        </p:nvSpPr>
        <p:spPr>
          <a:xfrm>
            <a:off x="2414250" y="2368484"/>
            <a:ext cx="4315500" cy="13845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rgbClr val="000000"/>
              </a:buClr>
              <a:buSzPts val="4500"/>
              <a:buNone/>
              <a:defRPr sz="8000">
                <a:solidFill>
                  <a:schemeClr val="accent2"/>
                </a:solidFill>
              </a:defRPr>
            </a:lvl1pPr>
            <a:lvl2pPr lvl="1" rtl="0">
              <a:spcBef>
                <a:spcPts val="0"/>
              </a:spcBef>
              <a:spcAft>
                <a:spcPts val="0"/>
              </a:spcAft>
              <a:buSzPts val="4500"/>
              <a:buNone/>
              <a:defRPr sz="4500"/>
            </a:lvl2pPr>
            <a:lvl3pPr lvl="2" rtl="0">
              <a:spcBef>
                <a:spcPts val="0"/>
              </a:spcBef>
              <a:spcAft>
                <a:spcPts val="0"/>
              </a:spcAft>
              <a:buSzPts val="4500"/>
              <a:buNone/>
              <a:defRPr sz="4500"/>
            </a:lvl3pPr>
            <a:lvl4pPr lvl="3" rtl="0">
              <a:spcBef>
                <a:spcPts val="0"/>
              </a:spcBef>
              <a:spcAft>
                <a:spcPts val="0"/>
              </a:spcAft>
              <a:buSzPts val="4500"/>
              <a:buNone/>
              <a:defRPr sz="4500"/>
            </a:lvl4pPr>
            <a:lvl5pPr lvl="4" rtl="0">
              <a:spcBef>
                <a:spcPts val="0"/>
              </a:spcBef>
              <a:spcAft>
                <a:spcPts val="0"/>
              </a:spcAft>
              <a:buSzPts val="4500"/>
              <a:buNone/>
              <a:defRPr sz="4500"/>
            </a:lvl5pPr>
            <a:lvl6pPr lvl="5" rtl="0">
              <a:spcBef>
                <a:spcPts val="0"/>
              </a:spcBef>
              <a:spcAft>
                <a:spcPts val="0"/>
              </a:spcAft>
              <a:buSzPts val="4500"/>
              <a:buNone/>
              <a:defRPr sz="4500"/>
            </a:lvl6pPr>
            <a:lvl7pPr lvl="6" rtl="0">
              <a:spcBef>
                <a:spcPts val="0"/>
              </a:spcBef>
              <a:spcAft>
                <a:spcPts val="0"/>
              </a:spcAft>
              <a:buSzPts val="4500"/>
              <a:buNone/>
              <a:defRPr sz="4500"/>
            </a:lvl7pPr>
            <a:lvl8pPr lvl="7" rtl="0">
              <a:spcBef>
                <a:spcPts val="0"/>
              </a:spcBef>
              <a:spcAft>
                <a:spcPts val="0"/>
              </a:spcAft>
              <a:buSzPts val="4500"/>
              <a:buNone/>
              <a:defRPr sz="4500"/>
            </a:lvl8pPr>
            <a:lvl9pPr lvl="8" rtl="0">
              <a:spcBef>
                <a:spcPts val="0"/>
              </a:spcBef>
              <a:spcAft>
                <a:spcPts val="0"/>
              </a:spcAft>
              <a:buSzPts val="4500"/>
              <a:buNone/>
              <a:defRPr sz="4500"/>
            </a:lvl9pPr>
          </a:lstStyle>
          <a:p/>
        </p:txBody>
      </p:sp>
      <p:sp>
        <p:nvSpPr>
          <p:cNvPr id="155" name="Google Shape;155;p24"/>
          <p:cNvSpPr txBox="1"/>
          <p:nvPr>
            <p:ph idx="1" type="subTitle"/>
          </p:nvPr>
        </p:nvSpPr>
        <p:spPr>
          <a:xfrm>
            <a:off x="2500400" y="3618384"/>
            <a:ext cx="4143300" cy="6303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600"/>
              <a:buNone/>
              <a:defRPr>
                <a:solidFill>
                  <a:schemeClr val="lt2"/>
                </a:solidFill>
              </a:defRPr>
            </a:lvl1pPr>
            <a:lvl2pPr lvl="1" rtl="0" algn="ctr">
              <a:lnSpc>
                <a:spcPct val="100000"/>
              </a:lnSpc>
              <a:spcBef>
                <a:spcPts val="160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grpSp>
        <p:nvGrpSpPr>
          <p:cNvPr id="156" name="Google Shape;156;p24"/>
          <p:cNvGrpSpPr/>
          <p:nvPr/>
        </p:nvGrpSpPr>
        <p:grpSpPr>
          <a:xfrm>
            <a:off x="603289" y="562457"/>
            <a:ext cx="8022032" cy="3804345"/>
            <a:chOff x="603289" y="562457"/>
            <a:chExt cx="8022032" cy="3804345"/>
          </a:xfrm>
        </p:grpSpPr>
        <p:sp>
          <p:nvSpPr>
            <p:cNvPr id="157" name="Google Shape;157;p24"/>
            <p:cNvSpPr/>
            <p:nvPr/>
          </p:nvSpPr>
          <p:spPr>
            <a:xfrm>
              <a:off x="6562317" y="763432"/>
              <a:ext cx="416806" cy="416906"/>
            </a:xfrm>
            <a:custGeom>
              <a:rect b="b" l="l" r="r" t="t"/>
              <a:pathLst>
                <a:path extrusionOk="0" h="4165" w="4164">
                  <a:moveTo>
                    <a:pt x="2082" y="1"/>
                  </a:moveTo>
                  <a:cubicBezTo>
                    <a:pt x="1941" y="1801"/>
                    <a:pt x="1801" y="1942"/>
                    <a:pt x="0" y="2082"/>
                  </a:cubicBezTo>
                  <a:cubicBezTo>
                    <a:pt x="1801" y="2251"/>
                    <a:pt x="1941" y="2364"/>
                    <a:pt x="2082" y="4164"/>
                  </a:cubicBezTo>
                  <a:cubicBezTo>
                    <a:pt x="2251" y="2364"/>
                    <a:pt x="2363" y="2251"/>
                    <a:pt x="4164" y="2082"/>
                  </a:cubicBezTo>
                  <a:cubicBezTo>
                    <a:pt x="2363" y="1942"/>
                    <a:pt x="2251" y="1801"/>
                    <a:pt x="208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24"/>
            <p:cNvSpPr/>
            <p:nvPr/>
          </p:nvSpPr>
          <p:spPr>
            <a:xfrm>
              <a:off x="7992950" y="2287350"/>
              <a:ext cx="252000" cy="2520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24"/>
            <p:cNvSpPr/>
            <p:nvPr/>
          </p:nvSpPr>
          <p:spPr>
            <a:xfrm>
              <a:off x="603289" y="562457"/>
              <a:ext cx="294000" cy="294000"/>
            </a:xfrm>
            <a:prstGeom prst="diamond">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24"/>
            <p:cNvSpPr/>
            <p:nvPr/>
          </p:nvSpPr>
          <p:spPr>
            <a:xfrm rot="5400000">
              <a:off x="2065925" y="1193400"/>
              <a:ext cx="194700" cy="168600"/>
            </a:xfrm>
            <a:prstGeom prst="triangle">
              <a:avLst>
                <a:gd fmla="val 50000" name="adj"/>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24"/>
            <p:cNvSpPr/>
            <p:nvPr/>
          </p:nvSpPr>
          <p:spPr>
            <a:xfrm>
              <a:off x="8358595" y="562462"/>
              <a:ext cx="226800" cy="2268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24"/>
            <p:cNvSpPr/>
            <p:nvPr/>
          </p:nvSpPr>
          <p:spPr>
            <a:xfrm>
              <a:off x="1200125" y="1893728"/>
              <a:ext cx="137100" cy="1371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24"/>
            <p:cNvSpPr/>
            <p:nvPr/>
          </p:nvSpPr>
          <p:spPr>
            <a:xfrm>
              <a:off x="867867" y="1926857"/>
              <a:ext cx="416806" cy="416906"/>
            </a:xfrm>
            <a:custGeom>
              <a:rect b="b" l="l" r="r" t="t"/>
              <a:pathLst>
                <a:path extrusionOk="0" h="4165" w="4164">
                  <a:moveTo>
                    <a:pt x="2082" y="1"/>
                  </a:moveTo>
                  <a:cubicBezTo>
                    <a:pt x="1941" y="1801"/>
                    <a:pt x="1801" y="1942"/>
                    <a:pt x="0" y="2082"/>
                  </a:cubicBezTo>
                  <a:cubicBezTo>
                    <a:pt x="1801" y="2251"/>
                    <a:pt x="1941" y="2364"/>
                    <a:pt x="2082" y="4164"/>
                  </a:cubicBezTo>
                  <a:cubicBezTo>
                    <a:pt x="2251" y="2364"/>
                    <a:pt x="2363" y="2251"/>
                    <a:pt x="4164" y="2082"/>
                  </a:cubicBezTo>
                  <a:cubicBezTo>
                    <a:pt x="2363" y="1942"/>
                    <a:pt x="2251" y="1801"/>
                    <a:pt x="208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24"/>
            <p:cNvSpPr/>
            <p:nvPr/>
          </p:nvSpPr>
          <p:spPr>
            <a:xfrm>
              <a:off x="8244950" y="2657428"/>
              <a:ext cx="137100" cy="1371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24"/>
            <p:cNvSpPr/>
            <p:nvPr/>
          </p:nvSpPr>
          <p:spPr>
            <a:xfrm>
              <a:off x="3511200" y="674248"/>
              <a:ext cx="226800" cy="2268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24"/>
            <p:cNvSpPr/>
            <p:nvPr/>
          </p:nvSpPr>
          <p:spPr>
            <a:xfrm>
              <a:off x="8431521" y="4173002"/>
              <a:ext cx="193800" cy="193800"/>
            </a:xfrm>
            <a:prstGeom prst="diamond">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24"/>
            <p:cNvSpPr/>
            <p:nvPr/>
          </p:nvSpPr>
          <p:spPr>
            <a:xfrm rot="5400000">
              <a:off x="777875" y="3740675"/>
              <a:ext cx="148500" cy="128400"/>
            </a:xfrm>
            <a:prstGeom prst="triangle">
              <a:avLst>
                <a:gd fmla="val 50000" name="adj"/>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24"/>
            <p:cNvSpPr/>
            <p:nvPr/>
          </p:nvSpPr>
          <p:spPr>
            <a:xfrm>
              <a:off x="4966369" y="893654"/>
              <a:ext cx="145500" cy="145500"/>
            </a:xfrm>
            <a:prstGeom prst="diamond">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CUSTOM_18">
    <p:bg>
      <p:bgPr>
        <a:solidFill>
          <a:schemeClr val="accent1"/>
        </a:solidFill>
      </p:bgPr>
    </p:bg>
    <p:spTree>
      <p:nvGrpSpPr>
        <p:cNvPr id="169" name="Shape 169"/>
        <p:cNvGrpSpPr/>
        <p:nvPr/>
      </p:nvGrpSpPr>
      <p:grpSpPr>
        <a:xfrm>
          <a:off x="0" y="0"/>
          <a:ext cx="0" cy="0"/>
          <a:chOff x="0" y="0"/>
          <a:chExt cx="0" cy="0"/>
        </a:xfrm>
      </p:grpSpPr>
      <p:sp>
        <p:nvSpPr>
          <p:cNvPr id="170" name="Google Shape;170;p25"/>
          <p:cNvSpPr txBox="1"/>
          <p:nvPr>
            <p:ph type="title"/>
          </p:nvPr>
        </p:nvSpPr>
        <p:spPr>
          <a:xfrm>
            <a:off x="2930825" y="2952750"/>
            <a:ext cx="3282600" cy="8391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a:lvl1pPr>
            <a:lvl2pPr lvl="1" rtl="0" algn="ctr">
              <a:spcBef>
                <a:spcPts val="0"/>
              </a:spcBef>
              <a:spcAft>
                <a:spcPts val="0"/>
              </a:spcAft>
              <a:buClr>
                <a:schemeClr val="accent1"/>
              </a:buClr>
              <a:buSzPts val="4200"/>
              <a:buNone/>
              <a:defRPr sz="4200">
                <a:solidFill>
                  <a:schemeClr val="accent1"/>
                </a:solidFill>
              </a:defRPr>
            </a:lvl2pPr>
            <a:lvl3pPr lvl="2" rtl="0" algn="ctr">
              <a:spcBef>
                <a:spcPts val="0"/>
              </a:spcBef>
              <a:spcAft>
                <a:spcPts val="0"/>
              </a:spcAft>
              <a:buClr>
                <a:schemeClr val="accent1"/>
              </a:buClr>
              <a:buSzPts val="4200"/>
              <a:buNone/>
              <a:defRPr sz="4200">
                <a:solidFill>
                  <a:schemeClr val="accent1"/>
                </a:solidFill>
              </a:defRPr>
            </a:lvl3pPr>
            <a:lvl4pPr lvl="3" rtl="0" algn="ctr">
              <a:spcBef>
                <a:spcPts val="0"/>
              </a:spcBef>
              <a:spcAft>
                <a:spcPts val="0"/>
              </a:spcAft>
              <a:buClr>
                <a:schemeClr val="accent1"/>
              </a:buClr>
              <a:buSzPts val="4200"/>
              <a:buNone/>
              <a:defRPr sz="4200">
                <a:solidFill>
                  <a:schemeClr val="accent1"/>
                </a:solidFill>
              </a:defRPr>
            </a:lvl4pPr>
            <a:lvl5pPr lvl="4" rtl="0" algn="ctr">
              <a:spcBef>
                <a:spcPts val="0"/>
              </a:spcBef>
              <a:spcAft>
                <a:spcPts val="0"/>
              </a:spcAft>
              <a:buClr>
                <a:schemeClr val="accent1"/>
              </a:buClr>
              <a:buSzPts val="4200"/>
              <a:buNone/>
              <a:defRPr sz="4200">
                <a:solidFill>
                  <a:schemeClr val="accent1"/>
                </a:solidFill>
              </a:defRPr>
            </a:lvl5pPr>
            <a:lvl6pPr lvl="5" rtl="0" algn="ctr">
              <a:spcBef>
                <a:spcPts val="0"/>
              </a:spcBef>
              <a:spcAft>
                <a:spcPts val="0"/>
              </a:spcAft>
              <a:buClr>
                <a:schemeClr val="accent1"/>
              </a:buClr>
              <a:buSzPts val="4200"/>
              <a:buNone/>
              <a:defRPr sz="4200">
                <a:solidFill>
                  <a:schemeClr val="accent1"/>
                </a:solidFill>
              </a:defRPr>
            </a:lvl6pPr>
            <a:lvl7pPr lvl="6" rtl="0" algn="ctr">
              <a:spcBef>
                <a:spcPts val="0"/>
              </a:spcBef>
              <a:spcAft>
                <a:spcPts val="0"/>
              </a:spcAft>
              <a:buClr>
                <a:schemeClr val="accent1"/>
              </a:buClr>
              <a:buSzPts val="4200"/>
              <a:buNone/>
              <a:defRPr sz="4200">
                <a:solidFill>
                  <a:schemeClr val="accent1"/>
                </a:solidFill>
              </a:defRPr>
            </a:lvl7pPr>
            <a:lvl8pPr lvl="7" rtl="0" algn="ctr">
              <a:spcBef>
                <a:spcPts val="0"/>
              </a:spcBef>
              <a:spcAft>
                <a:spcPts val="0"/>
              </a:spcAft>
              <a:buClr>
                <a:schemeClr val="accent1"/>
              </a:buClr>
              <a:buSzPts val="4200"/>
              <a:buNone/>
              <a:defRPr sz="4200">
                <a:solidFill>
                  <a:schemeClr val="accent1"/>
                </a:solidFill>
              </a:defRPr>
            </a:lvl8pPr>
            <a:lvl9pPr lvl="8" rtl="0" algn="ctr">
              <a:spcBef>
                <a:spcPts val="0"/>
              </a:spcBef>
              <a:spcAft>
                <a:spcPts val="0"/>
              </a:spcAft>
              <a:buClr>
                <a:schemeClr val="accent1"/>
              </a:buClr>
              <a:buSzPts val="4200"/>
              <a:buNone/>
              <a:defRPr sz="4200">
                <a:solidFill>
                  <a:schemeClr val="accent1"/>
                </a:solidFill>
              </a:defRPr>
            </a:lvl9pPr>
          </a:lstStyle>
          <a:p/>
        </p:txBody>
      </p:sp>
      <p:sp>
        <p:nvSpPr>
          <p:cNvPr id="171" name="Google Shape;171;p25"/>
          <p:cNvSpPr txBox="1"/>
          <p:nvPr>
            <p:ph idx="1" type="subTitle"/>
          </p:nvPr>
        </p:nvSpPr>
        <p:spPr>
          <a:xfrm>
            <a:off x="3431325" y="3775977"/>
            <a:ext cx="2281200" cy="597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rgbClr val="000000"/>
              </a:buClr>
              <a:buSzPts val="2100"/>
              <a:buNone/>
              <a:defRPr sz="1400">
                <a:solidFill>
                  <a:schemeClr val="dk1"/>
                </a:solidFill>
              </a:defRPr>
            </a:lvl1pPr>
            <a:lvl2pPr lvl="1" rtl="0" algn="ctr">
              <a:lnSpc>
                <a:spcPct val="100000"/>
              </a:lnSpc>
              <a:spcBef>
                <a:spcPts val="0"/>
              </a:spcBef>
              <a:spcAft>
                <a:spcPts val="0"/>
              </a:spcAft>
              <a:buClr>
                <a:srgbClr val="000000"/>
              </a:buClr>
              <a:buSzPts val="2100"/>
              <a:buNone/>
              <a:defRPr sz="2100">
                <a:solidFill>
                  <a:srgbClr val="000000"/>
                </a:solidFill>
              </a:defRPr>
            </a:lvl2pPr>
            <a:lvl3pPr lvl="2" rtl="0" algn="ctr">
              <a:lnSpc>
                <a:spcPct val="100000"/>
              </a:lnSpc>
              <a:spcBef>
                <a:spcPts val="0"/>
              </a:spcBef>
              <a:spcAft>
                <a:spcPts val="0"/>
              </a:spcAft>
              <a:buClr>
                <a:srgbClr val="000000"/>
              </a:buClr>
              <a:buSzPts val="2100"/>
              <a:buNone/>
              <a:defRPr sz="2100">
                <a:solidFill>
                  <a:srgbClr val="000000"/>
                </a:solidFill>
              </a:defRPr>
            </a:lvl3pPr>
            <a:lvl4pPr lvl="3" rtl="0" algn="ctr">
              <a:lnSpc>
                <a:spcPct val="100000"/>
              </a:lnSpc>
              <a:spcBef>
                <a:spcPts val="0"/>
              </a:spcBef>
              <a:spcAft>
                <a:spcPts val="0"/>
              </a:spcAft>
              <a:buClr>
                <a:srgbClr val="000000"/>
              </a:buClr>
              <a:buSzPts val="2100"/>
              <a:buNone/>
              <a:defRPr sz="2100">
                <a:solidFill>
                  <a:srgbClr val="000000"/>
                </a:solidFill>
              </a:defRPr>
            </a:lvl4pPr>
            <a:lvl5pPr lvl="4" rtl="0" algn="ctr">
              <a:lnSpc>
                <a:spcPct val="100000"/>
              </a:lnSpc>
              <a:spcBef>
                <a:spcPts val="0"/>
              </a:spcBef>
              <a:spcAft>
                <a:spcPts val="0"/>
              </a:spcAft>
              <a:buClr>
                <a:srgbClr val="000000"/>
              </a:buClr>
              <a:buSzPts val="2100"/>
              <a:buNone/>
              <a:defRPr sz="2100">
                <a:solidFill>
                  <a:srgbClr val="000000"/>
                </a:solidFill>
              </a:defRPr>
            </a:lvl5pPr>
            <a:lvl6pPr lvl="5" rtl="0" algn="ctr">
              <a:lnSpc>
                <a:spcPct val="100000"/>
              </a:lnSpc>
              <a:spcBef>
                <a:spcPts val="0"/>
              </a:spcBef>
              <a:spcAft>
                <a:spcPts val="0"/>
              </a:spcAft>
              <a:buClr>
                <a:srgbClr val="000000"/>
              </a:buClr>
              <a:buSzPts val="2100"/>
              <a:buNone/>
              <a:defRPr sz="2100">
                <a:solidFill>
                  <a:srgbClr val="000000"/>
                </a:solidFill>
              </a:defRPr>
            </a:lvl6pPr>
            <a:lvl7pPr lvl="6" rtl="0" algn="ctr">
              <a:lnSpc>
                <a:spcPct val="100000"/>
              </a:lnSpc>
              <a:spcBef>
                <a:spcPts val="0"/>
              </a:spcBef>
              <a:spcAft>
                <a:spcPts val="0"/>
              </a:spcAft>
              <a:buClr>
                <a:srgbClr val="000000"/>
              </a:buClr>
              <a:buSzPts val="2100"/>
              <a:buNone/>
              <a:defRPr sz="2100">
                <a:solidFill>
                  <a:srgbClr val="000000"/>
                </a:solidFill>
              </a:defRPr>
            </a:lvl7pPr>
            <a:lvl8pPr lvl="7" rtl="0" algn="ctr">
              <a:lnSpc>
                <a:spcPct val="100000"/>
              </a:lnSpc>
              <a:spcBef>
                <a:spcPts val="0"/>
              </a:spcBef>
              <a:spcAft>
                <a:spcPts val="0"/>
              </a:spcAft>
              <a:buClr>
                <a:srgbClr val="000000"/>
              </a:buClr>
              <a:buSzPts val="2100"/>
              <a:buNone/>
              <a:defRPr sz="2100">
                <a:solidFill>
                  <a:srgbClr val="000000"/>
                </a:solidFill>
              </a:defRPr>
            </a:lvl8pPr>
            <a:lvl9pPr lvl="8" rtl="0" algn="ctr">
              <a:lnSpc>
                <a:spcPct val="100000"/>
              </a:lnSpc>
              <a:spcBef>
                <a:spcPts val="0"/>
              </a:spcBef>
              <a:spcAft>
                <a:spcPts val="0"/>
              </a:spcAft>
              <a:buClr>
                <a:srgbClr val="000000"/>
              </a:buClr>
              <a:buSzPts val="2100"/>
              <a:buNone/>
              <a:defRPr sz="2100">
                <a:solidFill>
                  <a:srgbClr val="000000"/>
                </a:solidFill>
              </a:defRPr>
            </a:lvl9pPr>
          </a:lstStyle>
          <a:p/>
        </p:txBody>
      </p:sp>
      <p:sp>
        <p:nvSpPr>
          <p:cNvPr id="172" name="Google Shape;172;p25"/>
          <p:cNvSpPr/>
          <p:nvPr/>
        </p:nvSpPr>
        <p:spPr>
          <a:xfrm>
            <a:off x="889525" y="1158100"/>
            <a:ext cx="731100" cy="7311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25"/>
          <p:cNvSpPr/>
          <p:nvPr/>
        </p:nvSpPr>
        <p:spPr>
          <a:xfrm>
            <a:off x="7854350" y="700350"/>
            <a:ext cx="401400" cy="4014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25"/>
          <p:cNvSpPr/>
          <p:nvPr/>
        </p:nvSpPr>
        <p:spPr>
          <a:xfrm>
            <a:off x="7071525" y="2170350"/>
            <a:ext cx="258900" cy="2589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25"/>
          <p:cNvSpPr/>
          <p:nvPr/>
        </p:nvSpPr>
        <p:spPr>
          <a:xfrm>
            <a:off x="691991" y="4103250"/>
            <a:ext cx="285000" cy="2850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25"/>
          <p:cNvSpPr/>
          <p:nvPr/>
        </p:nvSpPr>
        <p:spPr>
          <a:xfrm>
            <a:off x="1729800" y="2759100"/>
            <a:ext cx="511500" cy="5115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25"/>
          <p:cNvSpPr/>
          <p:nvPr/>
        </p:nvSpPr>
        <p:spPr>
          <a:xfrm>
            <a:off x="7652100" y="3791950"/>
            <a:ext cx="731100" cy="7311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25"/>
          <p:cNvSpPr/>
          <p:nvPr/>
        </p:nvSpPr>
        <p:spPr>
          <a:xfrm>
            <a:off x="3625900" y="642150"/>
            <a:ext cx="258900" cy="2589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25"/>
          <p:cNvSpPr txBox="1"/>
          <p:nvPr>
            <p:ph hasCustomPrompt="1" idx="2" type="title"/>
          </p:nvPr>
        </p:nvSpPr>
        <p:spPr>
          <a:xfrm>
            <a:off x="3770175" y="1795950"/>
            <a:ext cx="1603500" cy="12330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2000"/>
              <a:buNone/>
              <a:defRPr sz="9000"/>
            </a:lvl1pPr>
            <a:lvl2pPr lvl="1" rtl="0" algn="ctr">
              <a:spcBef>
                <a:spcPts val="0"/>
              </a:spcBef>
              <a:spcAft>
                <a:spcPts val="0"/>
              </a:spcAft>
              <a:buClr>
                <a:schemeClr val="accent1"/>
              </a:buClr>
              <a:buSzPts val="12000"/>
              <a:buNone/>
              <a:defRPr sz="12000">
                <a:solidFill>
                  <a:schemeClr val="accent1"/>
                </a:solidFill>
              </a:defRPr>
            </a:lvl2pPr>
            <a:lvl3pPr lvl="2" rtl="0" algn="ctr">
              <a:spcBef>
                <a:spcPts val="0"/>
              </a:spcBef>
              <a:spcAft>
                <a:spcPts val="0"/>
              </a:spcAft>
              <a:buClr>
                <a:schemeClr val="accent1"/>
              </a:buClr>
              <a:buSzPts val="12000"/>
              <a:buNone/>
              <a:defRPr sz="12000">
                <a:solidFill>
                  <a:schemeClr val="accent1"/>
                </a:solidFill>
              </a:defRPr>
            </a:lvl3pPr>
            <a:lvl4pPr lvl="3" rtl="0" algn="ctr">
              <a:spcBef>
                <a:spcPts val="0"/>
              </a:spcBef>
              <a:spcAft>
                <a:spcPts val="0"/>
              </a:spcAft>
              <a:buClr>
                <a:schemeClr val="accent1"/>
              </a:buClr>
              <a:buSzPts val="12000"/>
              <a:buNone/>
              <a:defRPr sz="12000">
                <a:solidFill>
                  <a:schemeClr val="accent1"/>
                </a:solidFill>
              </a:defRPr>
            </a:lvl4pPr>
            <a:lvl5pPr lvl="4" rtl="0" algn="ctr">
              <a:spcBef>
                <a:spcPts val="0"/>
              </a:spcBef>
              <a:spcAft>
                <a:spcPts val="0"/>
              </a:spcAft>
              <a:buClr>
                <a:schemeClr val="accent1"/>
              </a:buClr>
              <a:buSzPts val="12000"/>
              <a:buNone/>
              <a:defRPr sz="12000">
                <a:solidFill>
                  <a:schemeClr val="accent1"/>
                </a:solidFill>
              </a:defRPr>
            </a:lvl5pPr>
            <a:lvl6pPr lvl="5" rtl="0" algn="ctr">
              <a:spcBef>
                <a:spcPts val="0"/>
              </a:spcBef>
              <a:spcAft>
                <a:spcPts val="0"/>
              </a:spcAft>
              <a:buClr>
                <a:schemeClr val="accent1"/>
              </a:buClr>
              <a:buSzPts val="12000"/>
              <a:buNone/>
              <a:defRPr sz="12000">
                <a:solidFill>
                  <a:schemeClr val="accent1"/>
                </a:solidFill>
              </a:defRPr>
            </a:lvl6pPr>
            <a:lvl7pPr lvl="6" rtl="0" algn="ctr">
              <a:spcBef>
                <a:spcPts val="0"/>
              </a:spcBef>
              <a:spcAft>
                <a:spcPts val="0"/>
              </a:spcAft>
              <a:buClr>
                <a:schemeClr val="accent1"/>
              </a:buClr>
              <a:buSzPts val="12000"/>
              <a:buNone/>
              <a:defRPr sz="12000">
                <a:solidFill>
                  <a:schemeClr val="accent1"/>
                </a:solidFill>
              </a:defRPr>
            </a:lvl7pPr>
            <a:lvl8pPr lvl="7" rtl="0" algn="ctr">
              <a:spcBef>
                <a:spcPts val="0"/>
              </a:spcBef>
              <a:spcAft>
                <a:spcPts val="0"/>
              </a:spcAft>
              <a:buClr>
                <a:schemeClr val="accent1"/>
              </a:buClr>
              <a:buSzPts val="12000"/>
              <a:buNone/>
              <a:defRPr sz="12000">
                <a:solidFill>
                  <a:schemeClr val="accent1"/>
                </a:solidFill>
              </a:defRPr>
            </a:lvl8pPr>
            <a:lvl9pPr lvl="8" rtl="0" algn="ctr">
              <a:spcBef>
                <a:spcPts val="0"/>
              </a:spcBef>
              <a:spcAft>
                <a:spcPts val="0"/>
              </a:spcAft>
              <a:buClr>
                <a:schemeClr val="accent1"/>
              </a:buClr>
              <a:buSzPts val="12000"/>
              <a:buNone/>
              <a:defRPr sz="12000">
                <a:solidFill>
                  <a:schemeClr val="accent1"/>
                </a:solidFill>
              </a:defRPr>
            </a:lvl9pPr>
          </a:lstStyle>
          <a:p>
            <a:r>
              <a:t>xx%</a:t>
            </a:r>
          </a:p>
        </p:txBody>
      </p:sp>
      <p:grpSp>
        <p:nvGrpSpPr>
          <p:cNvPr id="180" name="Google Shape;180;p25"/>
          <p:cNvGrpSpPr/>
          <p:nvPr/>
        </p:nvGrpSpPr>
        <p:grpSpPr>
          <a:xfrm>
            <a:off x="759975" y="595778"/>
            <a:ext cx="7450925" cy="3540534"/>
            <a:chOff x="759975" y="595778"/>
            <a:chExt cx="7450925" cy="3540534"/>
          </a:xfrm>
        </p:grpSpPr>
        <p:sp>
          <p:nvSpPr>
            <p:cNvPr id="181" name="Google Shape;181;p25"/>
            <p:cNvSpPr/>
            <p:nvPr/>
          </p:nvSpPr>
          <p:spPr>
            <a:xfrm>
              <a:off x="1115120" y="2595653"/>
              <a:ext cx="155700" cy="155700"/>
            </a:xfrm>
            <a:prstGeom prst="diamond">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25"/>
            <p:cNvSpPr/>
            <p:nvPr/>
          </p:nvSpPr>
          <p:spPr>
            <a:xfrm rot="5400000">
              <a:off x="7061550" y="3688287"/>
              <a:ext cx="148800" cy="128700"/>
            </a:xfrm>
            <a:prstGeom prst="triangle">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25"/>
            <p:cNvSpPr/>
            <p:nvPr/>
          </p:nvSpPr>
          <p:spPr>
            <a:xfrm rot="5400000">
              <a:off x="2037600" y="1730737"/>
              <a:ext cx="148800" cy="128700"/>
            </a:xfrm>
            <a:prstGeom prst="triangle">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25"/>
            <p:cNvSpPr/>
            <p:nvPr/>
          </p:nvSpPr>
          <p:spPr>
            <a:xfrm>
              <a:off x="2930820" y="595778"/>
              <a:ext cx="155700" cy="155700"/>
            </a:xfrm>
            <a:prstGeom prst="diamond">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25"/>
            <p:cNvSpPr/>
            <p:nvPr/>
          </p:nvSpPr>
          <p:spPr>
            <a:xfrm>
              <a:off x="759975" y="792129"/>
              <a:ext cx="121500" cy="1215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25"/>
            <p:cNvSpPr/>
            <p:nvPr/>
          </p:nvSpPr>
          <p:spPr>
            <a:xfrm>
              <a:off x="8089400" y="2799404"/>
              <a:ext cx="121500" cy="1215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25"/>
            <p:cNvSpPr/>
            <p:nvPr/>
          </p:nvSpPr>
          <p:spPr>
            <a:xfrm>
              <a:off x="7440670" y="1322403"/>
              <a:ext cx="155700" cy="155700"/>
            </a:xfrm>
            <a:prstGeom prst="diamond">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25"/>
            <p:cNvSpPr/>
            <p:nvPr/>
          </p:nvSpPr>
          <p:spPr>
            <a:xfrm>
              <a:off x="5642250" y="814654"/>
              <a:ext cx="121500" cy="1215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25"/>
            <p:cNvSpPr/>
            <p:nvPr/>
          </p:nvSpPr>
          <p:spPr>
            <a:xfrm rot="5400000">
              <a:off x="1641775" y="3997562"/>
              <a:ext cx="148800" cy="128700"/>
            </a:xfrm>
            <a:prstGeom prst="triangle">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2">
  <p:cSld name="CUSTOM_19">
    <p:bg>
      <p:bgPr>
        <a:solidFill>
          <a:schemeClr val="accent1"/>
        </a:solidFill>
      </p:bgPr>
    </p:bg>
    <p:spTree>
      <p:nvGrpSpPr>
        <p:cNvPr id="190" name="Shape 190"/>
        <p:cNvGrpSpPr/>
        <p:nvPr/>
      </p:nvGrpSpPr>
      <p:grpSpPr>
        <a:xfrm>
          <a:off x="0" y="0"/>
          <a:ext cx="0" cy="0"/>
          <a:chOff x="0" y="0"/>
          <a:chExt cx="0" cy="0"/>
        </a:xfrm>
      </p:grpSpPr>
      <p:grpSp>
        <p:nvGrpSpPr>
          <p:cNvPr id="191" name="Google Shape;191;p26"/>
          <p:cNvGrpSpPr/>
          <p:nvPr/>
        </p:nvGrpSpPr>
        <p:grpSpPr>
          <a:xfrm>
            <a:off x="787200" y="569100"/>
            <a:ext cx="7475375" cy="3711175"/>
            <a:chOff x="787200" y="569100"/>
            <a:chExt cx="7475375" cy="3711175"/>
          </a:xfrm>
        </p:grpSpPr>
        <p:sp>
          <p:nvSpPr>
            <p:cNvPr id="192" name="Google Shape;192;p26"/>
            <p:cNvSpPr/>
            <p:nvPr/>
          </p:nvSpPr>
          <p:spPr>
            <a:xfrm>
              <a:off x="787200" y="775125"/>
              <a:ext cx="942600" cy="942600"/>
            </a:xfrm>
            <a:prstGeom prst="diamond">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26"/>
            <p:cNvSpPr/>
            <p:nvPr/>
          </p:nvSpPr>
          <p:spPr>
            <a:xfrm>
              <a:off x="787200" y="3586800"/>
              <a:ext cx="411000" cy="411000"/>
            </a:xfrm>
            <a:prstGeom prst="diamond">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26"/>
            <p:cNvSpPr/>
            <p:nvPr/>
          </p:nvSpPr>
          <p:spPr>
            <a:xfrm>
              <a:off x="7168950" y="2053625"/>
              <a:ext cx="942600" cy="942600"/>
            </a:xfrm>
            <a:prstGeom prst="diamond">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26"/>
            <p:cNvSpPr/>
            <p:nvPr/>
          </p:nvSpPr>
          <p:spPr>
            <a:xfrm>
              <a:off x="5554825" y="569100"/>
              <a:ext cx="666600" cy="666600"/>
            </a:xfrm>
            <a:prstGeom prst="diamond">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26"/>
            <p:cNvSpPr/>
            <p:nvPr/>
          </p:nvSpPr>
          <p:spPr>
            <a:xfrm>
              <a:off x="7851575" y="3869275"/>
              <a:ext cx="411000" cy="411000"/>
            </a:xfrm>
            <a:prstGeom prst="diamond">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26"/>
            <p:cNvSpPr/>
            <p:nvPr/>
          </p:nvSpPr>
          <p:spPr>
            <a:xfrm>
              <a:off x="7638050" y="937050"/>
              <a:ext cx="411000" cy="411000"/>
            </a:xfrm>
            <a:prstGeom prst="diamond">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26"/>
            <p:cNvSpPr/>
            <p:nvPr/>
          </p:nvSpPr>
          <p:spPr>
            <a:xfrm>
              <a:off x="1313350" y="2532400"/>
              <a:ext cx="608700" cy="608700"/>
            </a:xfrm>
            <a:prstGeom prst="diamond">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26"/>
            <p:cNvSpPr/>
            <p:nvPr/>
          </p:nvSpPr>
          <p:spPr>
            <a:xfrm>
              <a:off x="2581450" y="1306725"/>
              <a:ext cx="411000" cy="411000"/>
            </a:xfrm>
            <a:prstGeom prst="diamond">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0" name="Google Shape;200;p26"/>
          <p:cNvSpPr txBox="1"/>
          <p:nvPr>
            <p:ph type="title"/>
          </p:nvPr>
        </p:nvSpPr>
        <p:spPr>
          <a:xfrm>
            <a:off x="3043125" y="2952750"/>
            <a:ext cx="3057900" cy="8391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a:lvl1pPr>
            <a:lvl2pPr lvl="1" rtl="0" algn="ctr">
              <a:spcBef>
                <a:spcPts val="0"/>
              </a:spcBef>
              <a:spcAft>
                <a:spcPts val="0"/>
              </a:spcAft>
              <a:buClr>
                <a:schemeClr val="accent1"/>
              </a:buClr>
              <a:buSzPts val="4200"/>
              <a:buNone/>
              <a:defRPr sz="4200">
                <a:solidFill>
                  <a:schemeClr val="accent1"/>
                </a:solidFill>
              </a:defRPr>
            </a:lvl2pPr>
            <a:lvl3pPr lvl="2" rtl="0" algn="ctr">
              <a:spcBef>
                <a:spcPts val="0"/>
              </a:spcBef>
              <a:spcAft>
                <a:spcPts val="0"/>
              </a:spcAft>
              <a:buClr>
                <a:schemeClr val="accent1"/>
              </a:buClr>
              <a:buSzPts val="4200"/>
              <a:buNone/>
              <a:defRPr sz="4200">
                <a:solidFill>
                  <a:schemeClr val="accent1"/>
                </a:solidFill>
              </a:defRPr>
            </a:lvl3pPr>
            <a:lvl4pPr lvl="3" rtl="0" algn="ctr">
              <a:spcBef>
                <a:spcPts val="0"/>
              </a:spcBef>
              <a:spcAft>
                <a:spcPts val="0"/>
              </a:spcAft>
              <a:buClr>
                <a:schemeClr val="accent1"/>
              </a:buClr>
              <a:buSzPts val="4200"/>
              <a:buNone/>
              <a:defRPr sz="4200">
                <a:solidFill>
                  <a:schemeClr val="accent1"/>
                </a:solidFill>
              </a:defRPr>
            </a:lvl4pPr>
            <a:lvl5pPr lvl="4" rtl="0" algn="ctr">
              <a:spcBef>
                <a:spcPts val="0"/>
              </a:spcBef>
              <a:spcAft>
                <a:spcPts val="0"/>
              </a:spcAft>
              <a:buClr>
                <a:schemeClr val="accent1"/>
              </a:buClr>
              <a:buSzPts val="4200"/>
              <a:buNone/>
              <a:defRPr sz="4200">
                <a:solidFill>
                  <a:schemeClr val="accent1"/>
                </a:solidFill>
              </a:defRPr>
            </a:lvl5pPr>
            <a:lvl6pPr lvl="5" rtl="0" algn="ctr">
              <a:spcBef>
                <a:spcPts val="0"/>
              </a:spcBef>
              <a:spcAft>
                <a:spcPts val="0"/>
              </a:spcAft>
              <a:buClr>
                <a:schemeClr val="accent1"/>
              </a:buClr>
              <a:buSzPts val="4200"/>
              <a:buNone/>
              <a:defRPr sz="4200">
                <a:solidFill>
                  <a:schemeClr val="accent1"/>
                </a:solidFill>
              </a:defRPr>
            </a:lvl6pPr>
            <a:lvl7pPr lvl="6" rtl="0" algn="ctr">
              <a:spcBef>
                <a:spcPts val="0"/>
              </a:spcBef>
              <a:spcAft>
                <a:spcPts val="0"/>
              </a:spcAft>
              <a:buClr>
                <a:schemeClr val="accent1"/>
              </a:buClr>
              <a:buSzPts val="4200"/>
              <a:buNone/>
              <a:defRPr sz="4200">
                <a:solidFill>
                  <a:schemeClr val="accent1"/>
                </a:solidFill>
              </a:defRPr>
            </a:lvl7pPr>
            <a:lvl8pPr lvl="7" rtl="0" algn="ctr">
              <a:spcBef>
                <a:spcPts val="0"/>
              </a:spcBef>
              <a:spcAft>
                <a:spcPts val="0"/>
              </a:spcAft>
              <a:buClr>
                <a:schemeClr val="accent1"/>
              </a:buClr>
              <a:buSzPts val="4200"/>
              <a:buNone/>
              <a:defRPr sz="4200">
                <a:solidFill>
                  <a:schemeClr val="accent1"/>
                </a:solidFill>
              </a:defRPr>
            </a:lvl8pPr>
            <a:lvl9pPr lvl="8" rtl="0" algn="ctr">
              <a:spcBef>
                <a:spcPts val="0"/>
              </a:spcBef>
              <a:spcAft>
                <a:spcPts val="0"/>
              </a:spcAft>
              <a:buClr>
                <a:schemeClr val="accent1"/>
              </a:buClr>
              <a:buSzPts val="4200"/>
              <a:buNone/>
              <a:defRPr sz="4200">
                <a:solidFill>
                  <a:schemeClr val="accent1"/>
                </a:solidFill>
              </a:defRPr>
            </a:lvl9pPr>
          </a:lstStyle>
          <a:p/>
        </p:txBody>
      </p:sp>
      <p:sp>
        <p:nvSpPr>
          <p:cNvPr id="201" name="Google Shape;201;p26"/>
          <p:cNvSpPr txBox="1"/>
          <p:nvPr>
            <p:ph idx="1" type="subTitle"/>
          </p:nvPr>
        </p:nvSpPr>
        <p:spPr>
          <a:xfrm>
            <a:off x="3431325" y="3775977"/>
            <a:ext cx="2281200" cy="597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rgbClr val="000000"/>
              </a:buClr>
              <a:buSzPts val="2100"/>
              <a:buNone/>
              <a:defRPr sz="1400">
                <a:solidFill>
                  <a:schemeClr val="dk1"/>
                </a:solidFill>
              </a:defRPr>
            </a:lvl1pPr>
            <a:lvl2pPr lvl="1" rtl="0" algn="ctr">
              <a:lnSpc>
                <a:spcPct val="100000"/>
              </a:lnSpc>
              <a:spcBef>
                <a:spcPts val="0"/>
              </a:spcBef>
              <a:spcAft>
                <a:spcPts val="0"/>
              </a:spcAft>
              <a:buClr>
                <a:srgbClr val="000000"/>
              </a:buClr>
              <a:buSzPts val="2100"/>
              <a:buNone/>
              <a:defRPr sz="2100">
                <a:solidFill>
                  <a:srgbClr val="000000"/>
                </a:solidFill>
              </a:defRPr>
            </a:lvl2pPr>
            <a:lvl3pPr lvl="2" rtl="0" algn="ctr">
              <a:lnSpc>
                <a:spcPct val="100000"/>
              </a:lnSpc>
              <a:spcBef>
                <a:spcPts val="0"/>
              </a:spcBef>
              <a:spcAft>
                <a:spcPts val="0"/>
              </a:spcAft>
              <a:buClr>
                <a:srgbClr val="000000"/>
              </a:buClr>
              <a:buSzPts val="2100"/>
              <a:buNone/>
              <a:defRPr sz="2100">
                <a:solidFill>
                  <a:srgbClr val="000000"/>
                </a:solidFill>
              </a:defRPr>
            </a:lvl3pPr>
            <a:lvl4pPr lvl="3" rtl="0" algn="ctr">
              <a:lnSpc>
                <a:spcPct val="100000"/>
              </a:lnSpc>
              <a:spcBef>
                <a:spcPts val="0"/>
              </a:spcBef>
              <a:spcAft>
                <a:spcPts val="0"/>
              </a:spcAft>
              <a:buClr>
                <a:srgbClr val="000000"/>
              </a:buClr>
              <a:buSzPts val="2100"/>
              <a:buNone/>
              <a:defRPr sz="2100">
                <a:solidFill>
                  <a:srgbClr val="000000"/>
                </a:solidFill>
              </a:defRPr>
            </a:lvl4pPr>
            <a:lvl5pPr lvl="4" rtl="0" algn="ctr">
              <a:lnSpc>
                <a:spcPct val="100000"/>
              </a:lnSpc>
              <a:spcBef>
                <a:spcPts val="0"/>
              </a:spcBef>
              <a:spcAft>
                <a:spcPts val="0"/>
              </a:spcAft>
              <a:buClr>
                <a:srgbClr val="000000"/>
              </a:buClr>
              <a:buSzPts val="2100"/>
              <a:buNone/>
              <a:defRPr sz="2100">
                <a:solidFill>
                  <a:srgbClr val="000000"/>
                </a:solidFill>
              </a:defRPr>
            </a:lvl5pPr>
            <a:lvl6pPr lvl="5" rtl="0" algn="ctr">
              <a:lnSpc>
                <a:spcPct val="100000"/>
              </a:lnSpc>
              <a:spcBef>
                <a:spcPts val="0"/>
              </a:spcBef>
              <a:spcAft>
                <a:spcPts val="0"/>
              </a:spcAft>
              <a:buClr>
                <a:srgbClr val="000000"/>
              </a:buClr>
              <a:buSzPts val="2100"/>
              <a:buNone/>
              <a:defRPr sz="2100">
                <a:solidFill>
                  <a:srgbClr val="000000"/>
                </a:solidFill>
              </a:defRPr>
            </a:lvl6pPr>
            <a:lvl7pPr lvl="6" rtl="0" algn="ctr">
              <a:lnSpc>
                <a:spcPct val="100000"/>
              </a:lnSpc>
              <a:spcBef>
                <a:spcPts val="0"/>
              </a:spcBef>
              <a:spcAft>
                <a:spcPts val="0"/>
              </a:spcAft>
              <a:buClr>
                <a:srgbClr val="000000"/>
              </a:buClr>
              <a:buSzPts val="2100"/>
              <a:buNone/>
              <a:defRPr sz="2100">
                <a:solidFill>
                  <a:srgbClr val="000000"/>
                </a:solidFill>
              </a:defRPr>
            </a:lvl7pPr>
            <a:lvl8pPr lvl="7" rtl="0" algn="ctr">
              <a:lnSpc>
                <a:spcPct val="100000"/>
              </a:lnSpc>
              <a:spcBef>
                <a:spcPts val="0"/>
              </a:spcBef>
              <a:spcAft>
                <a:spcPts val="0"/>
              </a:spcAft>
              <a:buClr>
                <a:srgbClr val="000000"/>
              </a:buClr>
              <a:buSzPts val="2100"/>
              <a:buNone/>
              <a:defRPr sz="2100">
                <a:solidFill>
                  <a:srgbClr val="000000"/>
                </a:solidFill>
              </a:defRPr>
            </a:lvl8pPr>
            <a:lvl9pPr lvl="8" rtl="0" algn="ctr">
              <a:lnSpc>
                <a:spcPct val="100000"/>
              </a:lnSpc>
              <a:spcBef>
                <a:spcPts val="0"/>
              </a:spcBef>
              <a:spcAft>
                <a:spcPts val="0"/>
              </a:spcAft>
              <a:buClr>
                <a:srgbClr val="000000"/>
              </a:buClr>
              <a:buSzPts val="2100"/>
              <a:buNone/>
              <a:defRPr sz="2100">
                <a:solidFill>
                  <a:srgbClr val="000000"/>
                </a:solidFill>
              </a:defRPr>
            </a:lvl9pPr>
          </a:lstStyle>
          <a:p/>
        </p:txBody>
      </p:sp>
      <p:sp>
        <p:nvSpPr>
          <p:cNvPr id="202" name="Google Shape;202;p26"/>
          <p:cNvSpPr txBox="1"/>
          <p:nvPr>
            <p:ph hasCustomPrompt="1" idx="2" type="title"/>
          </p:nvPr>
        </p:nvSpPr>
        <p:spPr>
          <a:xfrm>
            <a:off x="3770175" y="1795950"/>
            <a:ext cx="1603500" cy="12330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2000"/>
              <a:buNone/>
              <a:defRPr sz="9000"/>
            </a:lvl1pPr>
            <a:lvl2pPr lvl="1" rtl="0" algn="ctr">
              <a:spcBef>
                <a:spcPts val="0"/>
              </a:spcBef>
              <a:spcAft>
                <a:spcPts val="0"/>
              </a:spcAft>
              <a:buClr>
                <a:schemeClr val="accent1"/>
              </a:buClr>
              <a:buSzPts val="12000"/>
              <a:buNone/>
              <a:defRPr sz="12000">
                <a:solidFill>
                  <a:schemeClr val="accent1"/>
                </a:solidFill>
              </a:defRPr>
            </a:lvl2pPr>
            <a:lvl3pPr lvl="2" rtl="0" algn="ctr">
              <a:spcBef>
                <a:spcPts val="0"/>
              </a:spcBef>
              <a:spcAft>
                <a:spcPts val="0"/>
              </a:spcAft>
              <a:buClr>
                <a:schemeClr val="accent1"/>
              </a:buClr>
              <a:buSzPts val="12000"/>
              <a:buNone/>
              <a:defRPr sz="12000">
                <a:solidFill>
                  <a:schemeClr val="accent1"/>
                </a:solidFill>
              </a:defRPr>
            </a:lvl3pPr>
            <a:lvl4pPr lvl="3" rtl="0" algn="ctr">
              <a:spcBef>
                <a:spcPts val="0"/>
              </a:spcBef>
              <a:spcAft>
                <a:spcPts val="0"/>
              </a:spcAft>
              <a:buClr>
                <a:schemeClr val="accent1"/>
              </a:buClr>
              <a:buSzPts val="12000"/>
              <a:buNone/>
              <a:defRPr sz="12000">
                <a:solidFill>
                  <a:schemeClr val="accent1"/>
                </a:solidFill>
              </a:defRPr>
            </a:lvl4pPr>
            <a:lvl5pPr lvl="4" rtl="0" algn="ctr">
              <a:spcBef>
                <a:spcPts val="0"/>
              </a:spcBef>
              <a:spcAft>
                <a:spcPts val="0"/>
              </a:spcAft>
              <a:buClr>
                <a:schemeClr val="accent1"/>
              </a:buClr>
              <a:buSzPts val="12000"/>
              <a:buNone/>
              <a:defRPr sz="12000">
                <a:solidFill>
                  <a:schemeClr val="accent1"/>
                </a:solidFill>
              </a:defRPr>
            </a:lvl5pPr>
            <a:lvl6pPr lvl="5" rtl="0" algn="ctr">
              <a:spcBef>
                <a:spcPts val="0"/>
              </a:spcBef>
              <a:spcAft>
                <a:spcPts val="0"/>
              </a:spcAft>
              <a:buClr>
                <a:schemeClr val="accent1"/>
              </a:buClr>
              <a:buSzPts val="12000"/>
              <a:buNone/>
              <a:defRPr sz="12000">
                <a:solidFill>
                  <a:schemeClr val="accent1"/>
                </a:solidFill>
              </a:defRPr>
            </a:lvl6pPr>
            <a:lvl7pPr lvl="6" rtl="0" algn="ctr">
              <a:spcBef>
                <a:spcPts val="0"/>
              </a:spcBef>
              <a:spcAft>
                <a:spcPts val="0"/>
              </a:spcAft>
              <a:buClr>
                <a:schemeClr val="accent1"/>
              </a:buClr>
              <a:buSzPts val="12000"/>
              <a:buNone/>
              <a:defRPr sz="12000">
                <a:solidFill>
                  <a:schemeClr val="accent1"/>
                </a:solidFill>
              </a:defRPr>
            </a:lvl7pPr>
            <a:lvl8pPr lvl="7" rtl="0" algn="ctr">
              <a:spcBef>
                <a:spcPts val="0"/>
              </a:spcBef>
              <a:spcAft>
                <a:spcPts val="0"/>
              </a:spcAft>
              <a:buClr>
                <a:schemeClr val="accent1"/>
              </a:buClr>
              <a:buSzPts val="12000"/>
              <a:buNone/>
              <a:defRPr sz="12000">
                <a:solidFill>
                  <a:schemeClr val="accent1"/>
                </a:solidFill>
              </a:defRPr>
            </a:lvl8pPr>
            <a:lvl9pPr lvl="8" rtl="0" algn="ctr">
              <a:spcBef>
                <a:spcPts val="0"/>
              </a:spcBef>
              <a:spcAft>
                <a:spcPts val="0"/>
              </a:spcAft>
              <a:buClr>
                <a:schemeClr val="accent1"/>
              </a:buClr>
              <a:buSzPts val="12000"/>
              <a:buNone/>
              <a:defRPr sz="12000">
                <a:solidFill>
                  <a:schemeClr val="accent1"/>
                </a:solidFill>
              </a:defRPr>
            </a:lvl9pPr>
          </a:lstStyle>
          <a:p>
            <a:r>
              <a:t>xx%</a:t>
            </a:r>
          </a:p>
        </p:txBody>
      </p:sp>
      <p:grpSp>
        <p:nvGrpSpPr>
          <p:cNvPr id="203" name="Google Shape;203;p26"/>
          <p:cNvGrpSpPr/>
          <p:nvPr/>
        </p:nvGrpSpPr>
        <p:grpSpPr>
          <a:xfrm>
            <a:off x="1022475" y="768737"/>
            <a:ext cx="7373450" cy="3473742"/>
            <a:chOff x="1022475" y="768737"/>
            <a:chExt cx="7373450" cy="3473742"/>
          </a:xfrm>
        </p:grpSpPr>
        <p:sp>
          <p:nvSpPr>
            <p:cNvPr id="204" name="Google Shape;204;p26"/>
            <p:cNvSpPr/>
            <p:nvPr/>
          </p:nvSpPr>
          <p:spPr>
            <a:xfrm rot="5400000">
              <a:off x="8257175" y="3383562"/>
              <a:ext cx="148800" cy="128700"/>
            </a:xfrm>
            <a:prstGeom prst="triangle">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26"/>
            <p:cNvSpPr/>
            <p:nvPr/>
          </p:nvSpPr>
          <p:spPr>
            <a:xfrm>
              <a:off x="7115925" y="1938125"/>
              <a:ext cx="116400" cy="1164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26"/>
            <p:cNvSpPr/>
            <p:nvPr/>
          </p:nvSpPr>
          <p:spPr>
            <a:xfrm rot="5400000">
              <a:off x="2340900" y="778787"/>
              <a:ext cx="148800" cy="128700"/>
            </a:xfrm>
            <a:prstGeom prst="triangle">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26"/>
            <p:cNvSpPr/>
            <p:nvPr/>
          </p:nvSpPr>
          <p:spPr>
            <a:xfrm>
              <a:off x="1598800" y="4088725"/>
              <a:ext cx="116400" cy="1164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26"/>
            <p:cNvSpPr/>
            <p:nvPr/>
          </p:nvSpPr>
          <p:spPr>
            <a:xfrm>
              <a:off x="1022475" y="2357704"/>
              <a:ext cx="109500" cy="1095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26"/>
            <p:cNvSpPr/>
            <p:nvPr/>
          </p:nvSpPr>
          <p:spPr>
            <a:xfrm>
              <a:off x="5495625" y="1323004"/>
              <a:ext cx="109500" cy="1095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26"/>
            <p:cNvSpPr/>
            <p:nvPr/>
          </p:nvSpPr>
          <p:spPr>
            <a:xfrm>
              <a:off x="7289450" y="4132979"/>
              <a:ext cx="109500" cy="1095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26"/>
            <p:cNvSpPr/>
            <p:nvPr/>
          </p:nvSpPr>
          <p:spPr>
            <a:xfrm>
              <a:off x="2456425" y="2178625"/>
              <a:ext cx="116400" cy="1164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26"/>
            <p:cNvSpPr/>
            <p:nvPr/>
          </p:nvSpPr>
          <p:spPr>
            <a:xfrm rot="5400000">
              <a:off x="7158900" y="882462"/>
              <a:ext cx="148800" cy="128700"/>
            </a:xfrm>
            <a:prstGeom prst="triangle">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extLst>
    <p:ext uri="{DCECCB84-F9BA-43D5-87BE-67443E8EF086}">
      <p15:sldGuideLst>
        <p15:guide id="1" orient="horz" pos="730">
          <p15:clr>
            <a:srgbClr val="FA7B17"/>
          </p15:clr>
        </p15:guide>
      </p15:sldGuideLst>
    </p:ext>
  </p:extLst>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3">
  <p:cSld name="CUSTOM_20">
    <p:bg>
      <p:bgPr>
        <a:solidFill>
          <a:schemeClr val="accent1"/>
        </a:solidFill>
      </p:bgPr>
    </p:bg>
    <p:spTree>
      <p:nvGrpSpPr>
        <p:cNvPr id="213" name="Shape 213"/>
        <p:cNvGrpSpPr/>
        <p:nvPr/>
      </p:nvGrpSpPr>
      <p:grpSpPr>
        <a:xfrm>
          <a:off x="0" y="0"/>
          <a:ext cx="0" cy="0"/>
          <a:chOff x="0" y="0"/>
          <a:chExt cx="0" cy="0"/>
        </a:xfrm>
      </p:grpSpPr>
      <p:grpSp>
        <p:nvGrpSpPr>
          <p:cNvPr id="214" name="Google Shape;214;p27"/>
          <p:cNvGrpSpPr/>
          <p:nvPr/>
        </p:nvGrpSpPr>
        <p:grpSpPr>
          <a:xfrm>
            <a:off x="1113950" y="661175"/>
            <a:ext cx="7196800" cy="3861775"/>
            <a:chOff x="1113950" y="661175"/>
            <a:chExt cx="7196800" cy="3861775"/>
          </a:xfrm>
        </p:grpSpPr>
        <p:sp>
          <p:nvSpPr>
            <p:cNvPr id="215" name="Google Shape;215;p27"/>
            <p:cNvSpPr/>
            <p:nvPr/>
          </p:nvSpPr>
          <p:spPr>
            <a:xfrm rot="5400000">
              <a:off x="1041500" y="733625"/>
              <a:ext cx="1072200" cy="927300"/>
            </a:xfrm>
            <a:prstGeom prst="triangle">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27"/>
            <p:cNvSpPr/>
            <p:nvPr/>
          </p:nvSpPr>
          <p:spPr>
            <a:xfrm rot="5400000">
              <a:off x="2043900" y="2083900"/>
              <a:ext cx="762300" cy="659400"/>
            </a:xfrm>
            <a:prstGeom prst="triangle">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27"/>
            <p:cNvSpPr/>
            <p:nvPr/>
          </p:nvSpPr>
          <p:spPr>
            <a:xfrm rot="5400000">
              <a:off x="7055250" y="733625"/>
              <a:ext cx="762300" cy="659400"/>
            </a:xfrm>
            <a:prstGeom prst="triangle">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27"/>
            <p:cNvSpPr/>
            <p:nvPr/>
          </p:nvSpPr>
          <p:spPr>
            <a:xfrm rot="5400000">
              <a:off x="6773700" y="2056450"/>
              <a:ext cx="357000" cy="309000"/>
            </a:xfrm>
            <a:prstGeom prst="triangle">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27"/>
            <p:cNvSpPr/>
            <p:nvPr/>
          </p:nvSpPr>
          <p:spPr>
            <a:xfrm rot="5400000">
              <a:off x="7505700" y="3717900"/>
              <a:ext cx="863400" cy="746700"/>
            </a:xfrm>
            <a:prstGeom prst="triangle">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27"/>
            <p:cNvSpPr/>
            <p:nvPr/>
          </p:nvSpPr>
          <p:spPr>
            <a:xfrm rot="5400000">
              <a:off x="1272475" y="2944900"/>
              <a:ext cx="357000" cy="309000"/>
            </a:xfrm>
            <a:prstGeom prst="triangle">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27"/>
            <p:cNvSpPr/>
            <p:nvPr/>
          </p:nvSpPr>
          <p:spPr>
            <a:xfrm rot="5400000">
              <a:off x="4319488" y="734900"/>
              <a:ext cx="357000" cy="309000"/>
            </a:xfrm>
            <a:prstGeom prst="triangle">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22" name="Google Shape;222;p27"/>
          <p:cNvSpPr txBox="1"/>
          <p:nvPr>
            <p:ph type="title"/>
          </p:nvPr>
        </p:nvSpPr>
        <p:spPr>
          <a:xfrm>
            <a:off x="2557875" y="2952750"/>
            <a:ext cx="4028400" cy="8391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a:lvl1pPr>
            <a:lvl2pPr lvl="1" rtl="0" algn="ctr">
              <a:spcBef>
                <a:spcPts val="0"/>
              </a:spcBef>
              <a:spcAft>
                <a:spcPts val="0"/>
              </a:spcAft>
              <a:buClr>
                <a:schemeClr val="accent1"/>
              </a:buClr>
              <a:buSzPts val="4200"/>
              <a:buNone/>
              <a:defRPr sz="4200">
                <a:solidFill>
                  <a:schemeClr val="accent1"/>
                </a:solidFill>
              </a:defRPr>
            </a:lvl2pPr>
            <a:lvl3pPr lvl="2" rtl="0" algn="ctr">
              <a:spcBef>
                <a:spcPts val="0"/>
              </a:spcBef>
              <a:spcAft>
                <a:spcPts val="0"/>
              </a:spcAft>
              <a:buClr>
                <a:schemeClr val="accent1"/>
              </a:buClr>
              <a:buSzPts val="4200"/>
              <a:buNone/>
              <a:defRPr sz="4200">
                <a:solidFill>
                  <a:schemeClr val="accent1"/>
                </a:solidFill>
              </a:defRPr>
            </a:lvl3pPr>
            <a:lvl4pPr lvl="3" rtl="0" algn="ctr">
              <a:spcBef>
                <a:spcPts val="0"/>
              </a:spcBef>
              <a:spcAft>
                <a:spcPts val="0"/>
              </a:spcAft>
              <a:buClr>
                <a:schemeClr val="accent1"/>
              </a:buClr>
              <a:buSzPts val="4200"/>
              <a:buNone/>
              <a:defRPr sz="4200">
                <a:solidFill>
                  <a:schemeClr val="accent1"/>
                </a:solidFill>
              </a:defRPr>
            </a:lvl4pPr>
            <a:lvl5pPr lvl="4" rtl="0" algn="ctr">
              <a:spcBef>
                <a:spcPts val="0"/>
              </a:spcBef>
              <a:spcAft>
                <a:spcPts val="0"/>
              </a:spcAft>
              <a:buClr>
                <a:schemeClr val="accent1"/>
              </a:buClr>
              <a:buSzPts val="4200"/>
              <a:buNone/>
              <a:defRPr sz="4200">
                <a:solidFill>
                  <a:schemeClr val="accent1"/>
                </a:solidFill>
              </a:defRPr>
            </a:lvl5pPr>
            <a:lvl6pPr lvl="5" rtl="0" algn="ctr">
              <a:spcBef>
                <a:spcPts val="0"/>
              </a:spcBef>
              <a:spcAft>
                <a:spcPts val="0"/>
              </a:spcAft>
              <a:buClr>
                <a:schemeClr val="accent1"/>
              </a:buClr>
              <a:buSzPts val="4200"/>
              <a:buNone/>
              <a:defRPr sz="4200">
                <a:solidFill>
                  <a:schemeClr val="accent1"/>
                </a:solidFill>
              </a:defRPr>
            </a:lvl6pPr>
            <a:lvl7pPr lvl="6" rtl="0" algn="ctr">
              <a:spcBef>
                <a:spcPts val="0"/>
              </a:spcBef>
              <a:spcAft>
                <a:spcPts val="0"/>
              </a:spcAft>
              <a:buClr>
                <a:schemeClr val="accent1"/>
              </a:buClr>
              <a:buSzPts val="4200"/>
              <a:buNone/>
              <a:defRPr sz="4200">
                <a:solidFill>
                  <a:schemeClr val="accent1"/>
                </a:solidFill>
              </a:defRPr>
            </a:lvl7pPr>
            <a:lvl8pPr lvl="7" rtl="0" algn="ctr">
              <a:spcBef>
                <a:spcPts val="0"/>
              </a:spcBef>
              <a:spcAft>
                <a:spcPts val="0"/>
              </a:spcAft>
              <a:buClr>
                <a:schemeClr val="accent1"/>
              </a:buClr>
              <a:buSzPts val="4200"/>
              <a:buNone/>
              <a:defRPr sz="4200">
                <a:solidFill>
                  <a:schemeClr val="accent1"/>
                </a:solidFill>
              </a:defRPr>
            </a:lvl8pPr>
            <a:lvl9pPr lvl="8" rtl="0" algn="ctr">
              <a:spcBef>
                <a:spcPts val="0"/>
              </a:spcBef>
              <a:spcAft>
                <a:spcPts val="0"/>
              </a:spcAft>
              <a:buClr>
                <a:schemeClr val="accent1"/>
              </a:buClr>
              <a:buSzPts val="4200"/>
              <a:buNone/>
              <a:defRPr sz="4200">
                <a:solidFill>
                  <a:schemeClr val="accent1"/>
                </a:solidFill>
              </a:defRPr>
            </a:lvl9pPr>
          </a:lstStyle>
          <a:p/>
        </p:txBody>
      </p:sp>
      <p:sp>
        <p:nvSpPr>
          <p:cNvPr id="223" name="Google Shape;223;p27"/>
          <p:cNvSpPr txBox="1"/>
          <p:nvPr>
            <p:ph idx="1" type="subTitle"/>
          </p:nvPr>
        </p:nvSpPr>
        <p:spPr>
          <a:xfrm>
            <a:off x="3431325" y="3781009"/>
            <a:ext cx="2281200" cy="597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rgbClr val="000000"/>
              </a:buClr>
              <a:buSzPts val="2100"/>
              <a:buNone/>
              <a:defRPr sz="1400">
                <a:solidFill>
                  <a:schemeClr val="dk1"/>
                </a:solidFill>
              </a:defRPr>
            </a:lvl1pPr>
            <a:lvl2pPr lvl="1" rtl="0" algn="ctr">
              <a:lnSpc>
                <a:spcPct val="100000"/>
              </a:lnSpc>
              <a:spcBef>
                <a:spcPts val="0"/>
              </a:spcBef>
              <a:spcAft>
                <a:spcPts val="0"/>
              </a:spcAft>
              <a:buClr>
                <a:srgbClr val="000000"/>
              </a:buClr>
              <a:buSzPts val="2100"/>
              <a:buNone/>
              <a:defRPr sz="2100">
                <a:solidFill>
                  <a:srgbClr val="000000"/>
                </a:solidFill>
              </a:defRPr>
            </a:lvl2pPr>
            <a:lvl3pPr lvl="2" rtl="0" algn="ctr">
              <a:lnSpc>
                <a:spcPct val="100000"/>
              </a:lnSpc>
              <a:spcBef>
                <a:spcPts val="0"/>
              </a:spcBef>
              <a:spcAft>
                <a:spcPts val="0"/>
              </a:spcAft>
              <a:buClr>
                <a:srgbClr val="000000"/>
              </a:buClr>
              <a:buSzPts val="2100"/>
              <a:buNone/>
              <a:defRPr sz="2100">
                <a:solidFill>
                  <a:srgbClr val="000000"/>
                </a:solidFill>
              </a:defRPr>
            </a:lvl3pPr>
            <a:lvl4pPr lvl="3" rtl="0" algn="ctr">
              <a:lnSpc>
                <a:spcPct val="100000"/>
              </a:lnSpc>
              <a:spcBef>
                <a:spcPts val="0"/>
              </a:spcBef>
              <a:spcAft>
                <a:spcPts val="0"/>
              </a:spcAft>
              <a:buClr>
                <a:srgbClr val="000000"/>
              </a:buClr>
              <a:buSzPts val="2100"/>
              <a:buNone/>
              <a:defRPr sz="2100">
                <a:solidFill>
                  <a:srgbClr val="000000"/>
                </a:solidFill>
              </a:defRPr>
            </a:lvl4pPr>
            <a:lvl5pPr lvl="4" rtl="0" algn="ctr">
              <a:lnSpc>
                <a:spcPct val="100000"/>
              </a:lnSpc>
              <a:spcBef>
                <a:spcPts val="0"/>
              </a:spcBef>
              <a:spcAft>
                <a:spcPts val="0"/>
              </a:spcAft>
              <a:buClr>
                <a:srgbClr val="000000"/>
              </a:buClr>
              <a:buSzPts val="2100"/>
              <a:buNone/>
              <a:defRPr sz="2100">
                <a:solidFill>
                  <a:srgbClr val="000000"/>
                </a:solidFill>
              </a:defRPr>
            </a:lvl5pPr>
            <a:lvl6pPr lvl="5" rtl="0" algn="ctr">
              <a:lnSpc>
                <a:spcPct val="100000"/>
              </a:lnSpc>
              <a:spcBef>
                <a:spcPts val="0"/>
              </a:spcBef>
              <a:spcAft>
                <a:spcPts val="0"/>
              </a:spcAft>
              <a:buClr>
                <a:srgbClr val="000000"/>
              </a:buClr>
              <a:buSzPts val="2100"/>
              <a:buNone/>
              <a:defRPr sz="2100">
                <a:solidFill>
                  <a:srgbClr val="000000"/>
                </a:solidFill>
              </a:defRPr>
            </a:lvl6pPr>
            <a:lvl7pPr lvl="6" rtl="0" algn="ctr">
              <a:lnSpc>
                <a:spcPct val="100000"/>
              </a:lnSpc>
              <a:spcBef>
                <a:spcPts val="0"/>
              </a:spcBef>
              <a:spcAft>
                <a:spcPts val="0"/>
              </a:spcAft>
              <a:buClr>
                <a:srgbClr val="000000"/>
              </a:buClr>
              <a:buSzPts val="2100"/>
              <a:buNone/>
              <a:defRPr sz="2100">
                <a:solidFill>
                  <a:srgbClr val="000000"/>
                </a:solidFill>
              </a:defRPr>
            </a:lvl7pPr>
            <a:lvl8pPr lvl="7" rtl="0" algn="ctr">
              <a:lnSpc>
                <a:spcPct val="100000"/>
              </a:lnSpc>
              <a:spcBef>
                <a:spcPts val="0"/>
              </a:spcBef>
              <a:spcAft>
                <a:spcPts val="0"/>
              </a:spcAft>
              <a:buClr>
                <a:srgbClr val="000000"/>
              </a:buClr>
              <a:buSzPts val="2100"/>
              <a:buNone/>
              <a:defRPr sz="2100">
                <a:solidFill>
                  <a:srgbClr val="000000"/>
                </a:solidFill>
              </a:defRPr>
            </a:lvl8pPr>
            <a:lvl9pPr lvl="8" rtl="0" algn="ctr">
              <a:lnSpc>
                <a:spcPct val="100000"/>
              </a:lnSpc>
              <a:spcBef>
                <a:spcPts val="0"/>
              </a:spcBef>
              <a:spcAft>
                <a:spcPts val="0"/>
              </a:spcAft>
              <a:buClr>
                <a:srgbClr val="000000"/>
              </a:buClr>
              <a:buSzPts val="2100"/>
              <a:buNone/>
              <a:defRPr sz="2100">
                <a:solidFill>
                  <a:srgbClr val="000000"/>
                </a:solidFill>
              </a:defRPr>
            </a:lvl9pPr>
          </a:lstStyle>
          <a:p/>
        </p:txBody>
      </p:sp>
      <p:sp>
        <p:nvSpPr>
          <p:cNvPr id="224" name="Google Shape;224;p27"/>
          <p:cNvSpPr txBox="1"/>
          <p:nvPr>
            <p:ph hasCustomPrompt="1" idx="2" type="title"/>
          </p:nvPr>
        </p:nvSpPr>
        <p:spPr>
          <a:xfrm>
            <a:off x="3770175" y="1795950"/>
            <a:ext cx="1603500" cy="12330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2000"/>
              <a:buNone/>
              <a:defRPr sz="9000"/>
            </a:lvl1pPr>
            <a:lvl2pPr lvl="1" rtl="0" algn="ctr">
              <a:spcBef>
                <a:spcPts val="0"/>
              </a:spcBef>
              <a:spcAft>
                <a:spcPts val="0"/>
              </a:spcAft>
              <a:buClr>
                <a:schemeClr val="accent1"/>
              </a:buClr>
              <a:buSzPts val="12000"/>
              <a:buNone/>
              <a:defRPr sz="12000">
                <a:solidFill>
                  <a:schemeClr val="accent1"/>
                </a:solidFill>
              </a:defRPr>
            </a:lvl2pPr>
            <a:lvl3pPr lvl="2" rtl="0" algn="ctr">
              <a:spcBef>
                <a:spcPts val="0"/>
              </a:spcBef>
              <a:spcAft>
                <a:spcPts val="0"/>
              </a:spcAft>
              <a:buClr>
                <a:schemeClr val="accent1"/>
              </a:buClr>
              <a:buSzPts val="12000"/>
              <a:buNone/>
              <a:defRPr sz="12000">
                <a:solidFill>
                  <a:schemeClr val="accent1"/>
                </a:solidFill>
              </a:defRPr>
            </a:lvl3pPr>
            <a:lvl4pPr lvl="3" rtl="0" algn="ctr">
              <a:spcBef>
                <a:spcPts val="0"/>
              </a:spcBef>
              <a:spcAft>
                <a:spcPts val="0"/>
              </a:spcAft>
              <a:buClr>
                <a:schemeClr val="accent1"/>
              </a:buClr>
              <a:buSzPts val="12000"/>
              <a:buNone/>
              <a:defRPr sz="12000">
                <a:solidFill>
                  <a:schemeClr val="accent1"/>
                </a:solidFill>
              </a:defRPr>
            </a:lvl4pPr>
            <a:lvl5pPr lvl="4" rtl="0" algn="ctr">
              <a:spcBef>
                <a:spcPts val="0"/>
              </a:spcBef>
              <a:spcAft>
                <a:spcPts val="0"/>
              </a:spcAft>
              <a:buClr>
                <a:schemeClr val="accent1"/>
              </a:buClr>
              <a:buSzPts val="12000"/>
              <a:buNone/>
              <a:defRPr sz="12000">
                <a:solidFill>
                  <a:schemeClr val="accent1"/>
                </a:solidFill>
              </a:defRPr>
            </a:lvl5pPr>
            <a:lvl6pPr lvl="5" rtl="0" algn="ctr">
              <a:spcBef>
                <a:spcPts val="0"/>
              </a:spcBef>
              <a:spcAft>
                <a:spcPts val="0"/>
              </a:spcAft>
              <a:buClr>
                <a:schemeClr val="accent1"/>
              </a:buClr>
              <a:buSzPts val="12000"/>
              <a:buNone/>
              <a:defRPr sz="12000">
                <a:solidFill>
                  <a:schemeClr val="accent1"/>
                </a:solidFill>
              </a:defRPr>
            </a:lvl6pPr>
            <a:lvl7pPr lvl="6" rtl="0" algn="ctr">
              <a:spcBef>
                <a:spcPts val="0"/>
              </a:spcBef>
              <a:spcAft>
                <a:spcPts val="0"/>
              </a:spcAft>
              <a:buClr>
                <a:schemeClr val="accent1"/>
              </a:buClr>
              <a:buSzPts val="12000"/>
              <a:buNone/>
              <a:defRPr sz="12000">
                <a:solidFill>
                  <a:schemeClr val="accent1"/>
                </a:solidFill>
              </a:defRPr>
            </a:lvl7pPr>
            <a:lvl8pPr lvl="7" rtl="0" algn="ctr">
              <a:spcBef>
                <a:spcPts val="0"/>
              </a:spcBef>
              <a:spcAft>
                <a:spcPts val="0"/>
              </a:spcAft>
              <a:buClr>
                <a:schemeClr val="accent1"/>
              </a:buClr>
              <a:buSzPts val="12000"/>
              <a:buNone/>
              <a:defRPr sz="12000">
                <a:solidFill>
                  <a:schemeClr val="accent1"/>
                </a:solidFill>
              </a:defRPr>
            </a:lvl8pPr>
            <a:lvl9pPr lvl="8" rtl="0" algn="ctr">
              <a:spcBef>
                <a:spcPts val="0"/>
              </a:spcBef>
              <a:spcAft>
                <a:spcPts val="0"/>
              </a:spcAft>
              <a:buClr>
                <a:schemeClr val="accent1"/>
              </a:buClr>
              <a:buSzPts val="12000"/>
              <a:buNone/>
              <a:defRPr sz="12000">
                <a:solidFill>
                  <a:schemeClr val="accent1"/>
                </a:solidFill>
              </a:defRPr>
            </a:lvl9pPr>
          </a:lstStyle>
          <a:p>
            <a:r>
              <a:t>xx%</a:t>
            </a:r>
          </a:p>
        </p:txBody>
      </p:sp>
      <p:sp>
        <p:nvSpPr>
          <p:cNvPr id="225" name="Google Shape;225;p27"/>
          <p:cNvSpPr/>
          <p:nvPr/>
        </p:nvSpPr>
        <p:spPr>
          <a:xfrm rot="5400000">
            <a:off x="5484825" y="1210875"/>
            <a:ext cx="762300" cy="659400"/>
          </a:xfrm>
          <a:prstGeom prst="triangle">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27"/>
          <p:cNvSpPr/>
          <p:nvPr/>
        </p:nvSpPr>
        <p:spPr>
          <a:xfrm rot="5400000">
            <a:off x="735750" y="3534900"/>
            <a:ext cx="762300" cy="659400"/>
          </a:xfrm>
          <a:prstGeom prst="triangle">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27"/>
          <p:cNvSpPr/>
          <p:nvPr/>
        </p:nvSpPr>
        <p:spPr>
          <a:xfrm rot="5400000">
            <a:off x="7977750" y="2695950"/>
            <a:ext cx="357000" cy="309000"/>
          </a:xfrm>
          <a:prstGeom prst="triangle">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28" name="Google Shape;228;p27"/>
          <p:cNvGrpSpPr/>
          <p:nvPr/>
        </p:nvGrpSpPr>
        <p:grpSpPr>
          <a:xfrm>
            <a:off x="906150" y="613803"/>
            <a:ext cx="7440225" cy="3674875"/>
            <a:chOff x="906150" y="613803"/>
            <a:chExt cx="7440225" cy="3674875"/>
          </a:xfrm>
        </p:grpSpPr>
        <p:sp>
          <p:nvSpPr>
            <p:cNvPr id="229" name="Google Shape;229;p27"/>
            <p:cNvSpPr/>
            <p:nvPr/>
          </p:nvSpPr>
          <p:spPr>
            <a:xfrm>
              <a:off x="2402270" y="3321878"/>
              <a:ext cx="155700" cy="155700"/>
            </a:xfrm>
            <a:prstGeom prst="diamond">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27"/>
            <p:cNvSpPr/>
            <p:nvPr/>
          </p:nvSpPr>
          <p:spPr>
            <a:xfrm>
              <a:off x="7685125" y="1795950"/>
              <a:ext cx="116400" cy="1164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27"/>
            <p:cNvSpPr/>
            <p:nvPr/>
          </p:nvSpPr>
          <p:spPr>
            <a:xfrm>
              <a:off x="5275770" y="613803"/>
              <a:ext cx="155700" cy="155700"/>
            </a:xfrm>
            <a:prstGeom prst="diamond">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27"/>
            <p:cNvSpPr/>
            <p:nvPr/>
          </p:nvSpPr>
          <p:spPr>
            <a:xfrm>
              <a:off x="1580750" y="4016575"/>
              <a:ext cx="116400" cy="1164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27"/>
            <p:cNvSpPr/>
            <p:nvPr/>
          </p:nvSpPr>
          <p:spPr>
            <a:xfrm>
              <a:off x="2402275" y="1159425"/>
              <a:ext cx="116400" cy="1164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27"/>
            <p:cNvSpPr/>
            <p:nvPr/>
          </p:nvSpPr>
          <p:spPr>
            <a:xfrm>
              <a:off x="8229975" y="882050"/>
              <a:ext cx="116400" cy="1164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27"/>
            <p:cNvSpPr/>
            <p:nvPr/>
          </p:nvSpPr>
          <p:spPr>
            <a:xfrm>
              <a:off x="6430570" y="4132978"/>
              <a:ext cx="155700" cy="155700"/>
            </a:xfrm>
            <a:prstGeom prst="diamond">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27"/>
            <p:cNvSpPr/>
            <p:nvPr/>
          </p:nvSpPr>
          <p:spPr>
            <a:xfrm>
              <a:off x="906150" y="2245150"/>
              <a:ext cx="116400" cy="1164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extLst>
    <p:ext uri="{DCECCB84-F9BA-43D5-87BE-67443E8EF086}">
      <p15:sldGuideLst>
        <p15:guide id="1" orient="horz" pos="730">
          <p15:clr>
            <a:srgbClr val="FA7B17"/>
          </p15:clr>
        </p15:guide>
      </p15:sldGuideLst>
    </p:ext>
  </p:extLst>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f section + Description 1">
  <p:cSld name="CUSTOM_14">
    <p:bg>
      <p:bgPr>
        <a:solidFill>
          <a:schemeClr val="accent2"/>
        </a:solidFill>
      </p:bgPr>
    </p:bg>
    <p:spTree>
      <p:nvGrpSpPr>
        <p:cNvPr id="237" name="Shape 237"/>
        <p:cNvGrpSpPr/>
        <p:nvPr/>
      </p:nvGrpSpPr>
      <p:grpSpPr>
        <a:xfrm>
          <a:off x="0" y="0"/>
          <a:ext cx="0" cy="0"/>
          <a:chOff x="0" y="0"/>
          <a:chExt cx="0" cy="0"/>
        </a:xfrm>
      </p:grpSpPr>
      <p:sp>
        <p:nvSpPr>
          <p:cNvPr id="238" name="Google Shape;238;p28"/>
          <p:cNvSpPr txBox="1"/>
          <p:nvPr>
            <p:ph type="title"/>
          </p:nvPr>
        </p:nvSpPr>
        <p:spPr>
          <a:xfrm>
            <a:off x="792125" y="2406782"/>
            <a:ext cx="2850600" cy="1270800"/>
          </a:xfrm>
          <a:prstGeom prst="rect">
            <a:avLst/>
          </a:prstGeom>
        </p:spPr>
        <p:txBody>
          <a:bodyPr anchorCtr="0" anchor="b" bIns="91425" lIns="91425" spcFirstLastPara="1" rIns="91425" wrap="square" tIns="91425">
            <a:noAutofit/>
          </a:bodyPr>
          <a:lstStyle>
            <a:lvl1pPr lvl="0" rtl="0">
              <a:lnSpc>
                <a:spcPct val="90000"/>
              </a:lnSpc>
              <a:spcBef>
                <a:spcPts val="0"/>
              </a:spcBef>
              <a:spcAft>
                <a:spcPts val="0"/>
              </a:spcAft>
              <a:buSzPts val="2500"/>
              <a:buNone/>
              <a:defRPr sz="25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239" name="Google Shape;239;p28"/>
          <p:cNvSpPr txBox="1"/>
          <p:nvPr>
            <p:ph idx="1" type="subTitle"/>
          </p:nvPr>
        </p:nvSpPr>
        <p:spPr>
          <a:xfrm>
            <a:off x="796372" y="3562473"/>
            <a:ext cx="2850600" cy="888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600"/>
              <a:buNone/>
              <a:defRPr>
                <a:solidFill>
                  <a:schemeClr val="dk1"/>
                </a:solidFill>
              </a:defRPr>
            </a:lvl1pPr>
            <a:lvl2pPr lvl="1" rtl="0" algn="ctr">
              <a:lnSpc>
                <a:spcPct val="100000"/>
              </a:lnSpc>
              <a:spcBef>
                <a:spcPts val="160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f section + Description 2">
  <p:cSld name="CUSTOM_15">
    <p:bg>
      <p:bgPr>
        <a:solidFill>
          <a:schemeClr val="accent6"/>
        </a:solidFill>
      </p:bgPr>
    </p:bg>
    <p:spTree>
      <p:nvGrpSpPr>
        <p:cNvPr id="240" name="Shape 240"/>
        <p:cNvGrpSpPr/>
        <p:nvPr/>
      </p:nvGrpSpPr>
      <p:grpSpPr>
        <a:xfrm>
          <a:off x="0" y="0"/>
          <a:ext cx="0" cy="0"/>
          <a:chOff x="0" y="0"/>
          <a:chExt cx="0" cy="0"/>
        </a:xfrm>
      </p:grpSpPr>
      <p:sp>
        <p:nvSpPr>
          <p:cNvPr id="241" name="Google Shape;241;p29"/>
          <p:cNvSpPr txBox="1"/>
          <p:nvPr>
            <p:ph type="title"/>
          </p:nvPr>
        </p:nvSpPr>
        <p:spPr>
          <a:xfrm>
            <a:off x="787200" y="747850"/>
            <a:ext cx="37848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800"/>
              <a:buNone/>
              <a:defRPr/>
            </a:lvl2pPr>
            <a:lvl3pPr lvl="2" rtl="0">
              <a:spcBef>
                <a:spcPts val="0"/>
              </a:spcBef>
              <a:spcAft>
                <a:spcPts val="0"/>
              </a:spcAft>
              <a:buSzPts val="3800"/>
              <a:buNone/>
              <a:defRPr/>
            </a:lvl3pPr>
            <a:lvl4pPr lvl="3" rtl="0">
              <a:spcBef>
                <a:spcPts val="0"/>
              </a:spcBef>
              <a:spcAft>
                <a:spcPts val="0"/>
              </a:spcAft>
              <a:buSzPts val="3800"/>
              <a:buNone/>
              <a:defRPr/>
            </a:lvl4pPr>
            <a:lvl5pPr lvl="4" rtl="0">
              <a:spcBef>
                <a:spcPts val="0"/>
              </a:spcBef>
              <a:spcAft>
                <a:spcPts val="0"/>
              </a:spcAft>
              <a:buSzPts val="3800"/>
              <a:buNone/>
              <a:defRPr/>
            </a:lvl5pPr>
            <a:lvl6pPr lvl="5" rtl="0">
              <a:spcBef>
                <a:spcPts val="0"/>
              </a:spcBef>
              <a:spcAft>
                <a:spcPts val="0"/>
              </a:spcAft>
              <a:buSzPts val="3800"/>
              <a:buNone/>
              <a:defRPr/>
            </a:lvl6pPr>
            <a:lvl7pPr lvl="6" rtl="0">
              <a:spcBef>
                <a:spcPts val="0"/>
              </a:spcBef>
              <a:spcAft>
                <a:spcPts val="0"/>
              </a:spcAft>
              <a:buSzPts val="3800"/>
              <a:buNone/>
              <a:defRPr/>
            </a:lvl7pPr>
            <a:lvl8pPr lvl="7" rtl="0">
              <a:spcBef>
                <a:spcPts val="0"/>
              </a:spcBef>
              <a:spcAft>
                <a:spcPts val="0"/>
              </a:spcAft>
              <a:buSzPts val="3800"/>
              <a:buNone/>
              <a:defRPr/>
            </a:lvl8pPr>
            <a:lvl9pPr lvl="8" rtl="0">
              <a:spcBef>
                <a:spcPts val="0"/>
              </a:spcBef>
              <a:spcAft>
                <a:spcPts val="0"/>
              </a:spcAft>
              <a:buSzPts val="3800"/>
              <a:buNone/>
              <a:defRPr/>
            </a:lvl9pPr>
          </a:lstStyle>
          <a:p/>
        </p:txBody>
      </p:sp>
      <p:sp>
        <p:nvSpPr>
          <p:cNvPr id="242" name="Google Shape;242;p29"/>
          <p:cNvSpPr txBox="1"/>
          <p:nvPr>
            <p:ph idx="1" type="body"/>
          </p:nvPr>
        </p:nvSpPr>
        <p:spPr>
          <a:xfrm>
            <a:off x="787200" y="1964013"/>
            <a:ext cx="2964000" cy="1541700"/>
          </a:xfrm>
          <a:prstGeom prst="rect">
            <a:avLst/>
          </a:prstGeom>
        </p:spPr>
        <p:txBody>
          <a:bodyPr anchorCtr="0" anchor="t" bIns="91425" lIns="91425" spcFirstLastPara="1" rIns="91425" wrap="square" tIns="91425">
            <a:noAutofit/>
          </a:bodyPr>
          <a:lstStyle>
            <a:lvl1pPr indent="-317500" lvl="0" marL="457200" rtl="0">
              <a:lnSpc>
                <a:spcPct val="100000"/>
              </a:lnSpc>
              <a:spcBef>
                <a:spcPts val="0"/>
              </a:spcBef>
              <a:spcAft>
                <a:spcPts val="0"/>
              </a:spcAft>
              <a:buClr>
                <a:srgbClr val="000000"/>
              </a:buClr>
              <a:buSzPts val="1400"/>
              <a:buChar char="●"/>
              <a:defRPr sz="1600">
                <a:solidFill>
                  <a:schemeClr val="dk1"/>
                </a:solidFill>
              </a:defRPr>
            </a:lvl1pPr>
            <a:lvl2pPr indent="-317500" lvl="1" marL="914400" rtl="0">
              <a:spcBef>
                <a:spcPts val="1600"/>
              </a:spcBef>
              <a:spcAft>
                <a:spcPts val="0"/>
              </a:spcAft>
              <a:buClr>
                <a:srgbClr val="000000"/>
              </a:buClr>
              <a:buSzPts val="1400"/>
              <a:buChar char="○"/>
              <a:defRPr>
                <a:solidFill>
                  <a:srgbClr val="000000"/>
                </a:solidFill>
              </a:defRPr>
            </a:lvl2pPr>
            <a:lvl3pPr indent="-317500" lvl="2" marL="1371600" rtl="0">
              <a:spcBef>
                <a:spcPts val="1600"/>
              </a:spcBef>
              <a:spcAft>
                <a:spcPts val="0"/>
              </a:spcAft>
              <a:buClr>
                <a:srgbClr val="000000"/>
              </a:buClr>
              <a:buSzPts val="1400"/>
              <a:buChar char="■"/>
              <a:defRPr>
                <a:solidFill>
                  <a:srgbClr val="000000"/>
                </a:solidFill>
              </a:defRPr>
            </a:lvl3pPr>
            <a:lvl4pPr indent="-317500" lvl="3" marL="1828800" rtl="0">
              <a:spcBef>
                <a:spcPts val="1600"/>
              </a:spcBef>
              <a:spcAft>
                <a:spcPts val="0"/>
              </a:spcAft>
              <a:buClr>
                <a:srgbClr val="000000"/>
              </a:buClr>
              <a:buSzPts val="1400"/>
              <a:buChar char="●"/>
              <a:defRPr>
                <a:solidFill>
                  <a:srgbClr val="000000"/>
                </a:solidFill>
              </a:defRPr>
            </a:lvl4pPr>
            <a:lvl5pPr indent="-317500" lvl="4" marL="2286000" rtl="0">
              <a:spcBef>
                <a:spcPts val="1600"/>
              </a:spcBef>
              <a:spcAft>
                <a:spcPts val="0"/>
              </a:spcAft>
              <a:buClr>
                <a:srgbClr val="000000"/>
              </a:buClr>
              <a:buSzPts val="1400"/>
              <a:buChar char="○"/>
              <a:defRPr>
                <a:solidFill>
                  <a:srgbClr val="000000"/>
                </a:solidFill>
              </a:defRPr>
            </a:lvl5pPr>
            <a:lvl6pPr indent="-317500" lvl="5" marL="2743200" rtl="0">
              <a:spcBef>
                <a:spcPts val="1600"/>
              </a:spcBef>
              <a:spcAft>
                <a:spcPts val="0"/>
              </a:spcAft>
              <a:buClr>
                <a:srgbClr val="000000"/>
              </a:buClr>
              <a:buSzPts val="1400"/>
              <a:buChar char="■"/>
              <a:defRPr>
                <a:solidFill>
                  <a:srgbClr val="000000"/>
                </a:solidFill>
              </a:defRPr>
            </a:lvl6pPr>
            <a:lvl7pPr indent="-317500" lvl="6" marL="3200400" rtl="0">
              <a:spcBef>
                <a:spcPts val="1600"/>
              </a:spcBef>
              <a:spcAft>
                <a:spcPts val="0"/>
              </a:spcAft>
              <a:buClr>
                <a:srgbClr val="000000"/>
              </a:buClr>
              <a:buSzPts val="1400"/>
              <a:buChar char="●"/>
              <a:defRPr>
                <a:solidFill>
                  <a:srgbClr val="000000"/>
                </a:solidFill>
              </a:defRPr>
            </a:lvl7pPr>
            <a:lvl8pPr indent="-317500" lvl="7" marL="3657600" rtl="0">
              <a:spcBef>
                <a:spcPts val="1600"/>
              </a:spcBef>
              <a:spcAft>
                <a:spcPts val="0"/>
              </a:spcAft>
              <a:buClr>
                <a:srgbClr val="000000"/>
              </a:buClr>
              <a:buSzPts val="1400"/>
              <a:buChar char="○"/>
              <a:defRPr>
                <a:solidFill>
                  <a:srgbClr val="000000"/>
                </a:solidFill>
              </a:defRPr>
            </a:lvl8pPr>
            <a:lvl9pPr indent="-317500" lvl="8" marL="4114800" rtl="0">
              <a:spcBef>
                <a:spcPts val="1600"/>
              </a:spcBef>
              <a:spcAft>
                <a:spcPts val="1600"/>
              </a:spcAft>
              <a:buClr>
                <a:srgbClr val="000000"/>
              </a:buClr>
              <a:buSzPts val="1400"/>
              <a:buChar char="■"/>
              <a:defRPr>
                <a:solidFill>
                  <a:srgbClr val="000000"/>
                </a:solidFill>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ly Title 1">
  <p:cSld name="CUSTOM_17">
    <p:bg>
      <p:bgPr>
        <a:solidFill>
          <a:schemeClr val="accent2"/>
        </a:solidFill>
      </p:bgPr>
    </p:bg>
    <p:spTree>
      <p:nvGrpSpPr>
        <p:cNvPr id="243" name="Shape 243"/>
        <p:cNvGrpSpPr/>
        <p:nvPr/>
      </p:nvGrpSpPr>
      <p:grpSpPr>
        <a:xfrm>
          <a:off x="0" y="0"/>
          <a:ext cx="0" cy="0"/>
          <a:chOff x="0" y="0"/>
          <a:chExt cx="0" cy="0"/>
        </a:xfrm>
      </p:grpSpPr>
      <p:sp>
        <p:nvSpPr>
          <p:cNvPr id="244" name="Google Shape;244;p30"/>
          <p:cNvSpPr txBox="1"/>
          <p:nvPr>
            <p:ph type="title"/>
          </p:nvPr>
        </p:nvSpPr>
        <p:spPr>
          <a:xfrm>
            <a:off x="787200" y="745837"/>
            <a:ext cx="7596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800"/>
              <a:buNone/>
              <a:defRPr/>
            </a:lvl2pPr>
            <a:lvl3pPr lvl="2" rtl="0">
              <a:spcBef>
                <a:spcPts val="0"/>
              </a:spcBef>
              <a:spcAft>
                <a:spcPts val="0"/>
              </a:spcAft>
              <a:buSzPts val="3800"/>
              <a:buNone/>
              <a:defRPr/>
            </a:lvl3pPr>
            <a:lvl4pPr lvl="3" rtl="0">
              <a:spcBef>
                <a:spcPts val="0"/>
              </a:spcBef>
              <a:spcAft>
                <a:spcPts val="0"/>
              </a:spcAft>
              <a:buSzPts val="3800"/>
              <a:buNone/>
              <a:defRPr/>
            </a:lvl4pPr>
            <a:lvl5pPr lvl="4" rtl="0">
              <a:spcBef>
                <a:spcPts val="0"/>
              </a:spcBef>
              <a:spcAft>
                <a:spcPts val="0"/>
              </a:spcAft>
              <a:buSzPts val="3800"/>
              <a:buNone/>
              <a:defRPr/>
            </a:lvl5pPr>
            <a:lvl6pPr lvl="5" rtl="0">
              <a:spcBef>
                <a:spcPts val="0"/>
              </a:spcBef>
              <a:spcAft>
                <a:spcPts val="0"/>
              </a:spcAft>
              <a:buSzPts val="3800"/>
              <a:buNone/>
              <a:defRPr/>
            </a:lvl6pPr>
            <a:lvl7pPr lvl="6" rtl="0">
              <a:spcBef>
                <a:spcPts val="0"/>
              </a:spcBef>
              <a:spcAft>
                <a:spcPts val="0"/>
              </a:spcAft>
              <a:buSzPts val="3800"/>
              <a:buNone/>
              <a:defRPr/>
            </a:lvl7pPr>
            <a:lvl8pPr lvl="7" rtl="0">
              <a:spcBef>
                <a:spcPts val="0"/>
              </a:spcBef>
              <a:spcAft>
                <a:spcPts val="0"/>
              </a:spcAft>
              <a:buSzPts val="3800"/>
              <a:buNone/>
              <a:defRPr/>
            </a:lvl8pPr>
            <a:lvl9pPr lvl="8" rtl="0">
              <a:spcBef>
                <a:spcPts val="0"/>
              </a:spcBef>
              <a:spcAft>
                <a:spcPts val="0"/>
              </a:spcAft>
              <a:buSzPts val="38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solidFill>
          <a:schemeClr val="accent4"/>
        </a:solidFill>
      </p:bgPr>
    </p:bg>
    <p:spTree>
      <p:nvGrpSpPr>
        <p:cNvPr id="35" name="Shape 35"/>
        <p:cNvGrpSpPr/>
        <p:nvPr/>
      </p:nvGrpSpPr>
      <p:grpSpPr>
        <a:xfrm>
          <a:off x="0" y="0"/>
          <a:ext cx="0" cy="0"/>
          <a:chOff x="0" y="0"/>
          <a:chExt cx="0" cy="0"/>
        </a:xfrm>
      </p:grpSpPr>
      <p:sp>
        <p:nvSpPr>
          <p:cNvPr id="36" name="Google Shape;36;p4"/>
          <p:cNvSpPr txBox="1"/>
          <p:nvPr>
            <p:ph type="title"/>
          </p:nvPr>
        </p:nvSpPr>
        <p:spPr>
          <a:xfrm>
            <a:off x="788325" y="750831"/>
            <a:ext cx="75603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800"/>
              <a:buNone/>
              <a:defRPr/>
            </a:lvl2pPr>
            <a:lvl3pPr lvl="2" rtl="0">
              <a:spcBef>
                <a:spcPts val="0"/>
              </a:spcBef>
              <a:spcAft>
                <a:spcPts val="0"/>
              </a:spcAft>
              <a:buSzPts val="3800"/>
              <a:buNone/>
              <a:defRPr/>
            </a:lvl3pPr>
            <a:lvl4pPr lvl="3" rtl="0">
              <a:spcBef>
                <a:spcPts val="0"/>
              </a:spcBef>
              <a:spcAft>
                <a:spcPts val="0"/>
              </a:spcAft>
              <a:buSzPts val="3800"/>
              <a:buNone/>
              <a:defRPr/>
            </a:lvl4pPr>
            <a:lvl5pPr lvl="4" rtl="0">
              <a:spcBef>
                <a:spcPts val="0"/>
              </a:spcBef>
              <a:spcAft>
                <a:spcPts val="0"/>
              </a:spcAft>
              <a:buSzPts val="3800"/>
              <a:buNone/>
              <a:defRPr/>
            </a:lvl5pPr>
            <a:lvl6pPr lvl="5" rtl="0">
              <a:spcBef>
                <a:spcPts val="0"/>
              </a:spcBef>
              <a:spcAft>
                <a:spcPts val="0"/>
              </a:spcAft>
              <a:buSzPts val="3800"/>
              <a:buNone/>
              <a:defRPr/>
            </a:lvl6pPr>
            <a:lvl7pPr lvl="6" rtl="0">
              <a:spcBef>
                <a:spcPts val="0"/>
              </a:spcBef>
              <a:spcAft>
                <a:spcPts val="0"/>
              </a:spcAft>
              <a:buSzPts val="3800"/>
              <a:buNone/>
              <a:defRPr/>
            </a:lvl7pPr>
            <a:lvl8pPr lvl="7" rtl="0">
              <a:spcBef>
                <a:spcPts val="0"/>
              </a:spcBef>
              <a:spcAft>
                <a:spcPts val="0"/>
              </a:spcAft>
              <a:buSzPts val="3800"/>
              <a:buNone/>
              <a:defRPr/>
            </a:lvl8pPr>
            <a:lvl9pPr lvl="8" rtl="0">
              <a:spcBef>
                <a:spcPts val="0"/>
              </a:spcBef>
              <a:spcAft>
                <a:spcPts val="0"/>
              </a:spcAft>
              <a:buSzPts val="3800"/>
              <a:buNone/>
              <a:defRPr/>
            </a:lvl9pPr>
          </a:lstStyle>
          <a:p/>
        </p:txBody>
      </p:sp>
      <p:sp>
        <p:nvSpPr>
          <p:cNvPr id="37" name="Google Shape;37;p4"/>
          <p:cNvSpPr txBox="1"/>
          <p:nvPr>
            <p:ph idx="1" type="body"/>
          </p:nvPr>
        </p:nvSpPr>
        <p:spPr>
          <a:xfrm>
            <a:off x="788325" y="1485095"/>
            <a:ext cx="7717500" cy="2920500"/>
          </a:xfrm>
          <a:prstGeom prst="rect">
            <a:avLst/>
          </a:prstGeom>
        </p:spPr>
        <p:txBody>
          <a:bodyPr anchorCtr="0" anchor="t" bIns="91425" lIns="91425" spcFirstLastPara="1" rIns="91425" wrap="square" tIns="91425">
            <a:noAutofit/>
          </a:bodyPr>
          <a:lstStyle>
            <a:lvl1pPr indent="-317500" lvl="0" marL="457200" marR="50800">
              <a:lnSpc>
                <a:spcPct val="100000"/>
              </a:lnSpc>
              <a:spcBef>
                <a:spcPts val="0"/>
              </a:spcBef>
              <a:spcAft>
                <a:spcPts val="0"/>
              </a:spcAft>
              <a:buClr>
                <a:schemeClr val="dk1"/>
              </a:buClr>
              <a:buSzPts val="1400"/>
              <a:buChar char="●"/>
              <a:defRPr sz="1050">
                <a:solidFill>
                  <a:schemeClr val="dk1"/>
                </a:solidFill>
              </a:defRPr>
            </a:lvl1pPr>
            <a:lvl2pPr indent="-317500" lvl="1" marL="914400">
              <a:spcBef>
                <a:spcPts val="0"/>
              </a:spcBef>
              <a:spcAft>
                <a:spcPts val="0"/>
              </a:spcAft>
              <a:buClr>
                <a:schemeClr val="dk1"/>
              </a:buClr>
              <a:buSzPts val="1400"/>
              <a:buChar char="○"/>
              <a:defRPr>
                <a:solidFill>
                  <a:schemeClr val="dk1"/>
                </a:solidFill>
              </a:defRPr>
            </a:lvl2pPr>
            <a:lvl3pPr indent="-317500" lvl="2" marL="1371600">
              <a:spcBef>
                <a:spcPts val="1600"/>
              </a:spcBef>
              <a:spcAft>
                <a:spcPts val="0"/>
              </a:spcAft>
              <a:buClr>
                <a:schemeClr val="dk1"/>
              </a:buClr>
              <a:buSzPts val="1400"/>
              <a:buChar char="■"/>
              <a:defRPr>
                <a:solidFill>
                  <a:schemeClr val="dk1"/>
                </a:solidFill>
              </a:defRPr>
            </a:lvl3pPr>
            <a:lvl4pPr indent="-317500" lvl="3" marL="1828800">
              <a:spcBef>
                <a:spcPts val="1600"/>
              </a:spcBef>
              <a:spcAft>
                <a:spcPts val="0"/>
              </a:spcAft>
              <a:buClr>
                <a:schemeClr val="dk1"/>
              </a:buClr>
              <a:buSzPts val="1400"/>
              <a:buChar char="●"/>
              <a:defRPr>
                <a:solidFill>
                  <a:schemeClr val="dk1"/>
                </a:solidFill>
              </a:defRPr>
            </a:lvl4pPr>
            <a:lvl5pPr indent="-317500" lvl="4" marL="2286000">
              <a:spcBef>
                <a:spcPts val="1600"/>
              </a:spcBef>
              <a:spcAft>
                <a:spcPts val="0"/>
              </a:spcAft>
              <a:buClr>
                <a:schemeClr val="dk1"/>
              </a:buClr>
              <a:buSzPts val="1400"/>
              <a:buChar char="○"/>
              <a:defRPr>
                <a:solidFill>
                  <a:schemeClr val="dk1"/>
                </a:solidFill>
              </a:defRPr>
            </a:lvl5pPr>
            <a:lvl6pPr indent="-317500" lvl="5" marL="2743200">
              <a:spcBef>
                <a:spcPts val="1600"/>
              </a:spcBef>
              <a:spcAft>
                <a:spcPts val="0"/>
              </a:spcAft>
              <a:buClr>
                <a:schemeClr val="dk1"/>
              </a:buClr>
              <a:buSzPts val="1400"/>
              <a:buChar char="■"/>
              <a:defRPr>
                <a:solidFill>
                  <a:schemeClr val="dk1"/>
                </a:solidFill>
              </a:defRPr>
            </a:lvl6pPr>
            <a:lvl7pPr indent="-317500" lvl="6" marL="3200400">
              <a:spcBef>
                <a:spcPts val="1600"/>
              </a:spcBef>
              <a:spcAft>
                <a:spcPts val="0"/>
              </a:spcAft>
              <a:buClr>
                <a:schemeClr val="dk1"/>
              </a:buClr>
              <a:buSzPts val="1400"/>
              <a:buChar char="●"/>
              <a:defRPr>
                <a:solidFill>
                  <a:schemeClr val="dk1"/>
                </a:solidFill>
              </a:defRPr>
            </a:lvl7pPr>
            <a:lvl8pPr indent="-317500" lvl="7" marL="3657600">
              <a:spcBef>
                <a:spcPts val="1600"/>
              </a:spcBef>
              <a:spcAft>
                <a:spcPts val="0"/>
              </a:spcAft>
              <a:buClr>
                <a:schemeClr val="dk1"/>
              </a:buClr>
              <a:buSzPts val="1400"/>
              <a:buChar char="○"/>
              <a:defRPr>
                <a:solidFill>
                  <a:schemeClr val="dk1"/>
                </a:solidFill>
              </a:defRPr>
            </a:lvl8pPr>
            <a:lvl9pPr indent="-317500" lvl="8" marL="4114800">
              <a:spcBef>
                <a:spcPts val="1600"/>
              </a:spcBef>
              <a:spcAft>
                <a:spcPts val="1600"/>
              </a:spcAft>
              <a:buClr>
                <a:schemeClr val="dk1"/>
              </a:buClr>
              <a:buSzPts val="1400"/>
              <a:buChar char="■"/>
              <a:defRPr>
                <a:solidFill>
                  <a:schemeClr val="dk1"/>
                </a:solidFill>
              </a:defRPr>
            </a:lvl9pPr>
          </a:lstStyle>
          <a:p/>
        </p:txBody>
      </p:sp>
      <p:grpSp>
        <p:nvGrpSpPr>
          <p:cNvPr id="38" name="Google Shape;38;p4"/>
          <p:cNvGrpSpPr/>
          <p:nvPr/>
        </p:nvGrpSpPr>
        <p:grpSpPr>
          <a:xfrm>
            <a:off x="7376300" y="680125"/>
            <a:ext cx="1006897" cy="699158"/>
            <a:chOff x="7376300" y="680125"/>
            <a:chExt cx="1006897" cy="699158"/>
          </a:xfrm>
        </p:grpSpPr>
        <p:sp>
          <p:nvSpPr>
            <p:cNvPr id="39" name="Google Shape;39;p4"/>
            <p:cNvSpPr/>
            <p:nvPr/>
          </p:nvSpPr>
          <p:spPr>
            <a:xfrm>
              <a:off x="7684228" y="680125"/>
              <a:ext cx="698969" cy="699158"/>
            </a:xfrm>
            <a:custGeom>
              <a:rect b="b" l="l" r="r" t="t"/>
              <a:pathLst>
                <a:path extrusionOk="0" h="4165" w="4164">
                  <a:moveTo>
                    <a:pt x="2082" y="1"/>
                  </a:moveTo>
                  <a:cubicBezTo>
                    <a:pt x="1941" y="1801"/>
                    <a:pt x="1801" y="1942"/>
                    <a:pt x="0" y="2082"/>
                  </a:cubicBezTo>
                  <a:cubicBezTo>
                    <a:pt x="1801" y="2251"/>
                    <a:pt x="1941" y="2364"/>
                    <a:pt x="2082" y="4164"/>
                  </a:cubicBezTo>
                  <a:cubicBezTo>
                    <a:pt x="2251" y="2364"/>
                    <a:pt x="2363" y="2251"/>
                    <a:pt x="4164" y="2082"/>
                  </a:cubicBezTo>
                  <a:cubicBezTo>
                    <a:pt x="2363" y="1942"/>
                    <a:pt x="2251" y="1801"/>
                    <a:pt x="2082" y="1"/>
                  </a:cubicBezTo>
                  <a:close/>
                </a:path>
              </a:pathLst>
            </a:custGeom>
            <a:solidFill>
              <a:srgbClr val="EEBD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4"/>
            <p:cNvSpPr/>
            <p:nvPr/>
          </p:nvSpPr>
          <p:spPr>
            <a:xfrm>
              <a:off x="7376300" y="680128"/>
              <a:ext cx="413142" cy="413262"/>
            </a:xfrm>
            <a:custGeom>
              <a:rect b="b" l="l" r="r" t="t"/>
              <a:pathLst>
                <a:path extrusionOk="0" h="4165" w="4164">
                  <a:moveTo>
                    <a:pt x="2082" y="1"/>
                  </a:moveTo>
                  <a:cubicBezTo>
                    <a:pt x="1941" y="1801"/>
                    <a:pt x="1801" y="1942"/>
                    <a:pt x="0" y="2082"/>
                  </a:cubicBezTo>
                  <a:cubicBezTo>
                    <a:pt x="1801" y="2251"/>
                    <a:pt x="1941" y="2364"/>
                    <a:pt x="2082" y="4164"/>
                  </a:cubicBezTo>
                  <a:cubicBezTo>
                    <a:pt x="2251" y="2364"/>
                    <a:pt x="2363" y="2251"/>
                    <a:pt x="4164" y="2082"/>
                  </a:cubicBezTo>
                  <a:cubicBezTo>
                    <a:pt x="2363" y="1942"/>
                    <a:pt x="2251" y="1801"/>
                    <a:pt x="2082" y="1"/>
                  </a:cubicBezTo>
                  <a:close/>
                </a:path>
              </a:pathLst>
            </a:custGeom>
            <a:solidFill>
              <a:srgbClr val="EEBD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1" name="Google Shape;41;p4"/>
          <p:cNvSpPr/>
          <p:nvPr/>
        </p:nvSpPr>
        <p:spPr>
          <a:xfrm>
            <a:off x="8278400" y="4338404"/>
            <a:ext cx="134100" cy="134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ly Title 2">
  <p:cSld name="CUSTOM_17_1">
    <p:bg>
      <p:bgPr>
        <a:solidFill>
          <a:schemeClr val="accent6"/>
        </a:solidFill>
      </p:bgPr>
    </p:bg>
    <p:spTree>
      <p:nvGrpSpPr>
        <p:cNvPr id="245" name="Shape 245"/>
        <p:cNvGrpSpPr/>
        <p:nvPr/>
      </p:nvGrpSpPr>
      <p:grpSpPr>
        <a:xfrm>
          <a:off x="0" y="0"/>
          <a:ext cx="0" cy="0"/>
          <a:chOff x="0" y="0"/>
          <a:chExt cx="0" cy="0"/>
        </a:xfrm>
      </p:grpSpPr>
      <p:sp>
        <p:nvSpPr>
          <p:cNvPr id="246" name="Google Shape;246;p31"/>
          <p:cNvSpPr txBox="1"/>
          <p:nvPr>
            <p:ph type="title"/>
          </p:nvPr>
        </p:nvSpPr>
        <p:spPr>
          <a:xfrm>
            <a:off x="787200" y="789881"/>
            <a:ext cx="7596000" cy="572700"/>
          </a:xfrm>
          <a:prstGeom prst="rect">
            <a:avLst/>
          </a:prstGeom>
        </p:spPr>
        <p:txBody>
          <a:bodyPr anchorCtr="0" anchor="t" bIns="91425" lIns="91425" spcFirstLastPara="1" rIns="91425" wrap="square" tIns="91425">
            <a:noAutofit/>
          </a:bodyPr>
          <a:lstStyle>
            <a:lvl1pPr lvl="0" rtl="0" algn="ctr">
              <a:lnSpc>
                <a:spcPct val="90000"/>
              </a:lnSpc>
              <a:spcBef>
                <a:spcPts val="0"/>
              </a:spcBef>
              <a:spcAft>
                <a:spcPts val="0"/>
              </a:spcAft>
              <a:buSzPts val="3500"/>
              <a:buNone/>
              <a:defRPr/>
            </a:lvl1pPr>
            <a:lvl2pPr lvl="1" rtl="0">
              <a:spcBef>
                <a:spcPts val="0"/>
              </a:spcBef>
              <a:spcAft>
                <a:spcPts val="0"/>
              </a:spcAft>
              <a:buSzPts val="3800"/>
              <a:buNone/>
              <a:defRPr/>
            </a:lvl2pPr>
            <a:lvl3pPr lvl="2" rtl="0">
              <a:spcBef>
                <a:spcPts val="0"/>
              </a:spcBef>
              <a:spcAft>
                <a:spcPts val="0"/>
              </a:spcAft>
              <a:buSzPts val="3800"/>
              <a:buNone/>
              <a:defRPr/>
            </a:lvl3pPr>
            <a:lvl4pPr lvl="3" rtl="0">
              <a:spcBef>
                <a:spcPts val="0"/>
              </a:spcBef>
              <a:spcAft>
                <a:spcPts val="0"/>
              </a:spcAft>
              <a:buSzPts val="3800"/>
              <a:buNone/>
              <a:defRPr/>
            </a:lvl4pPr>
            <a:lvl5pPr lvl="4" rtl="0">
              <a:spcBef>
                <a:spcPts val="0"/>
              </a:spcBef>
              <a:spcAft>
                <a:spcPts val="0"/>
              </a:spcAft>
              <a:buSzPts val="3800"/>
              <a:buNone/>
              <a:defRPr/>
            </a:lvl5pPr>
            <a:lvl6pPr lvl="5" rtl="0">
              <a:spcBef>
                <a:spcPts val="0"/>
              </a:spcBef>
              <a:spcAft>
                <a:spcPts val="0"/>
              </a:spcAft>
              <a:buSzPts val="3800"/>
              <a:buNone/>
              <a:defRPr/>
            </a:lvl6pPr>
            <a:lvl7pPr lvl="6" rtl="0">
              <a:spcBef>
                <a:spcPts val="0"/>
              </a:spcBef>
              <a:spcAft>
                <a:spcPts val="0"/>
              </a:spcAft>
              <a:buSzPts val="3800"/>
              <a:buNone/>
              <a:defRPr/>
            </a:lvl7pPr>
            <a:lvl8pPr lvl="7" rtl="0">
              <a:spcBef>
                <a:spcPts val="0"/>
              </a:spcBef>
              <a:spcAft>
                <a:spcPts val="0"/>
              </a:spcAft>
              <a:buSzPts val="3800"/>
              <a:buNone/>
              <a:defRPr/>
            </a:lvl8pPr>
            <a:lvl9pPr lvl="8" rtl="0">
              <a:spcBef>
                <a:spcPts val="0"/>
              </a:spcBef>
              <a:spcAft>
                <a:spcPts val="0"/>
              </a:spcAft>
              <a:buSzPts val="3800"/>
              <a:buNone/>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21">
    <p:spTree>
      <p:nvGrpSpPr>
        <p:cNvPr id="247" name="Shape 247"/>
        <p:cNvGrpSpPr/>
        <p:nvPr/>
      </p:nvGrpSpPr>
      <p:grpSpPr>
        <a:xfrm>
          <a:off x="0" y="0"/>
          <a:ext cx="0" cy="0"/>
          <a:chOff x="0" y="0"/>
          <a:chExt cx="0" cy="0"/>
        </a:xfrm>
      </p:grpSpPr>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22">
    <p:bg>
      <p:bgPr>
        <a:solidFill>
          <a:schemeClr val="accent2"/>
        </a:solidFill>
      </p:bgPr>
    </p:bg>
    <p:spTree>
      <p:nvGrpSpPr>
        <p:cNvPr id="248" name="Shape 248"/>
        <p:cNvGrpSpPr/>
        <p:nvPr/>
      </p:nvGrpSpPr>
      <p:grpSpPr>
        <a:xfrm>
          <a:off x="0" y="0"/>
          <a:ext cx="0" cy="0"/>
          <a:chOff x="0" y="0"/>
          <a:chExt cx="0" cy="0"/>
        </a:xfrm>
      </p:grpSpPr>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p:cSld name="CUSTOM_23">
    <p:bg>
      <p:bgPr>
        <a:solidFill>
          <a:schemeClr val="accent6"/>
        </a:solidFill>
      </p:bgPr>
    </p:bg>
    <p:spTree>
      <p:nvGrpSpPr>
        <p:cNvPr id="249" name="Shape 249"/>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bg>
      <p:bgPr>
        <a:solidFill>
          <a:schemeClr val="accent6"/>
        </a:solidFill>
      </p:bgPr>
    </p:bg>
    <p:spTree>
      <p:nvGrpSpPr>
        <p:cNvPr id="42" name="Shape 42"/>
        <p:cNvGrpSpPr/>
        <p:nvPr/>
      </p:nvGrpSpPr>
      <p:grpSpPr>
        <a:xfrm>
          <a:off x="0" y="0"/>
          <a:ext cx="0" cy="0"/>
          <a:chOff x="0" y="0"/>
          <a:chExt cx="0" cy="0"/>
        </a:xfrm>
      </p:grpSpPr>
      <p:sp>
        <p:nvSpPr>
          <p:cNvPr id="43" name="Google Shape;43;p5"/>
          <p:cNvSpPr txBox="1"/>
          <p:nvPr>
            <p:ph idx="1" type="body"/>
          </p:nvPr>
        </p:nvSpPr>
        <p:spPr>
          <a:xfrm>
            <a:off x="4572000" y="2114075"/>
            <a:ext cx="3784800" cy="2377800"/>
          </a:xfrm>
          <a:prstGeom prst="rect">
            <a:avLst/>
          </a:prstGeom>
        </p:spPr>
        <p:txBody>
          <a:bodyPr anchorCtr="0" anchor="t" bIns="91425" lIns="91425" spcFirstLastPara="1" rIns="91425" wrap="square" tIns="91425">
            <a:noAutofit/>
          </a:bodyPr>
          <a:lstStyle>
            <a:lvl1pPr indent="-311150" lvl="0" marL="457200" marR="50800" rtl="0">
              <a:lnSpc>
                <a:spcPct val="100000"/>
              </a:lnSpc>
              <a:spcBef>
                <a:spcPts val="0"/>
              </a:spcBef>
              <a:spcAft>
                <a:spcPts val="0"/>
              </a:spcAft>
              <a:buClr>
                <a:schemeClr val="dk1"/>
              </a:buClr>
              <a:buSzPts val="1300"/>
              <a:buChar char="●"/>
              <a:defRPr sz="1050"/>
            </a:lvl1pPr>
            <a:lvl2pPr indent="-311150" lvl="1" marL="914400" rtl="0">
              <a:spcBef>
                <a:spcPts val="0"/>
              </a:spcBef>
              <a:spcAft>
                <a:spcPts val="0"/>
              </a:spcAft>
              <a:buSzPts val="1300"/>
              <a:buChar char="○"/>
              <a:defRPr sz="1300"/>
            </a:lvl2pPr>
            <a:lvl3pPr indent="-311150" lvl="2" marL="1371600" rtl="0">
              <a:spcBef>
                <a:spcPts val="1600"/>
              </a:spcBef>
              <a:spcAft>
                <a:spcPts val="0"/>
              </a:spcAft>
              <a:buSzPts val="1300"/>
              <a:buChar char="■"/>
              <a:defRPr sz="1300"/>
            </a:lvl3pPr>
            <a:lvl4pPr indent="-311150" lvl="3" marL="1828800" rtl="0">
              <a:spcBef>
                <a:spcPts val="1600"/>
              </a:spcBef>
              <a:spcAft>
                <a:spcPts val="0"/>
              </a:spcAft>
              <a:buSzPts val="1300"/>
              <a:buChar char="●"/>
              <a:defRPr sz="1300"/>
            </a:lvl4pPr>
            <a:lvl5pPr indent="-311150" lvl="4" marL="2286000" rtl="0">
              <a:spcBef>
                <a:spcPts val="1600"/>
              </a:spcBef>
              <a:spcAft>
                <a:spcPts val="0"/>
              </a:spcAft>
              <a:buSzPts val="1300"/>
              <a:buChar char="○"/>
              <a:defRPr sz="1300"/>
            </a:lvl5pPr>
            <a:lvl6pPr indent="-311150" lvl="5" marL="2743200" rtl="0">
              <a:spcBef>
                <a:spcPts val="1600"/>
              </a:spcBef>
              <a:spcAft>
                <a:spcPts val="0"/>
              </a:spcAft>
              <a:buSzPts val="1300"/>
              <a:buChar char="■"/>
              <a:defRPr sz="1300"/>
            </a:lvl6pPr>
            <a:lvl7pPr indent="-311150" lvl="6" marL="3200400" rtl="0">
              <a:spcBef>
                <a:spcPts val="1600"/>
              </a:spcBef>
              <a:spcAft>
                <a:spcPts val="0"/>
              </a:spcAft>
              <a:buSzPts val="1300"/>
              <a:buChar char="●"/>
              <a:defRPr sz="1300"/>
            </a:lvl7pPr>
            <a:lvl8pPr indent="-311150" lvl="7" marL="3657600" rtl="0">
              <a:spcBef>
                <a:spcPts val="1600"/>
              </a:spcBef>
              <a:spcAft>
                <a:spcPts val="0"/>
              </a:spcAft>
              <a:buSzPts val="1300"/>
              <a:buChar char="○"/>
              <a:defRPr sz="1300"/>
            </a:lvl8pPr>
            <a:lvl9pPr indent="-311150" lvl="8" marL="4114800" rtl="0">
              <a:spcBef>
                <a:spcPts val="1600"/>
              </a:spcBef>
              <a:spcAft>
                <a:spcPts val="1600"/>
              </a:spcAft>
              <a:buSzPts val="1300"/>
              <a:buChar char="■"/>
              <a:defRPr sz="1300"/>
            </a:lvl9pPr>
          </a:lstStyle>
          <a:p/>
        </p:txBody>
      </p:sp>
      <p:sp>
        <p:nvSpPr>
          <p:cNvPr id="44" name="Google Shape;44;p5"/>
          <p:cNvSpPr txBox="1"/>
          <p:nvPr>
            <p:ph idx="2" type="body"/>
          </p:nvPr>
        </p:nvSpPr>
        <p:spPr>
          <a:xfrm>
            <a:off x="787200" y="2951025"/>
            <a:ext cx="3595800" cy="15408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Clr>
                <a:schemeClr val="dk1"/>
              </a:buClr>
              <a:buSzPts val="1300"/>
              <a:buChar char="●"/>
              <a:defRPr sz="1300"/>
            </a:lvl1pPr>
            <a:lvl2pPr indent="-311150" lvl="1" marL="914400" rtl="0">
              <a:spcBef>
                <a:spcPts val="1600"/>
              </a:spcBef>
              <a:spcAft>
                <a:spcPts val="0"/>
              </a:spcAft>
              <a:buClr>
                <a:schemeClr val="dk1"/>
              </a:buClr>
              <a:buSzPts val="1300"/>
              <a:buChar char="○"/>
              <a:defRPr sz="1300"/>
            </a:lvl2pPr>
            <a:lvl3pPr indent="-311150" lvl="2" marL="1371600" rtl="0">
              <a:spcBef>
                <a:spcPts val="1600"/>
              </a:spcBef>
              <a:spcAft>
                <a:spcPts val="0"/>
              </a:spcAft>
              <a:buClr>
                <a:schemeClr val="dk1"/>
              </a:buClr>
              <a:buSzPts val="1300"/>
              <a:buChar char="■"/>
              <a:defRPr sz="1300"/>
            </a:lvl3pPr>
            <a:lvl4pPr indent="-311150" lvl="3" marL="1828800" rtl="0">
              <a:spcBef>
                <a:spcPts val="1600"/>
              </a:spcBef>
              <a:spcAft>
                <a:spcPts val="0"/>
              </a:spcAft>
              <a:buClr>
                <a:schemeClr val="dk1"/>
              </a:buClr>
              <a:buSzPts val="1300"/>
              <a:buChar char="●"/>
              <a:defRPr sz="1300"/>
            </a:lvl4pPr>
            <a:lvl5pPr indent="-311150" lvl="4" marL="2286000" rtl="0">
              <a:spcBef>
                <a:spcPts val="1600"/>
              </a:spcBef>
              <a:spcAft>
                <a:spcPts val="0"/>
              </a:spcAft>
              <a:buClr>
                <a:schemeClr val="dk1"/>
              </a:buClr>
              <a:buSzPts val="1300"/>
              <a:buChar char="○"/>
              <a:defRPr sz="1300"/>
            </a:lvl5pPr>
            <a:lvl6pPr indent="-311150" lvl="5" marL="2743200" rtl="0">
              <a:spcBef>
                <a:spcPts val="1600"/>
              </a:spcBef>
              <a:spcAft>
                <a:spcPts val="0"/>
              </a:spcAft>
              <a:buClr>
                <a:schemeClr val="dk1"/>
              </a:buClr>
              <a:buSzPts val="1300"/>
              <a:buChar char="■"/>
              <a:defRPr sz="1300"/>
            </a:lvl6pPr>
            <a:lvl7pPr indent="-311150" lvl="6" marL="3200400" rtl="0">
              <a:spcBef>
                <a:spcPts val="1600"/>
              </a:spcBef>
              <a:spcAft>
                <a:spcPts val="0"/>
              </a:spcAft>
              <a:buClr>
                <a:schemeClr val="dk1"/>
              </a:buClr>
              <a:buSzPts val="1300"/>
              <a:buChar char="●"/>
              <a:defRPr sz="1300"/>
            </a:lvl7pPr>
            <a:lvl8pPr indent="-311150" lvl="7" marL="3657600" rtl="0">
              <a:spcBef>
                <a:spcPts val="1600"/>
              </a:spcBef>
              <a:spcAft>
                <a:spcPts val="0"/>
              </a:spcAft>
              <a:buClr>
                <a:schemeClr val="dk1"/>
              </a:buClr>
              <a:buSzPts val="1300"/>
              <a:buChar char="○"/>
              <a:defRPr sz="1300"/>
            </a:lvl8pPr>
            <a:lvl9pPr indent="-311150" lvl="8" marL="4114800" rtl="0">
              <a:spcBef>
                <a:spcPts val="1600"/>
              </a:spcBef>
              <a:spcAft>
                <a:spcPts val="1600"/>
              </a:spcAft>
              <a:buClr>
                <a:schemeClr val="dk1"/>
              </a:buClr>
              <a:buSzPts val="1300"/>
              <a:buChar char="■"/>
              <a:defRPr sz="1300"/>
            </a:lvl9pPr>
          </a:lstStyle>
          <a:p/>
        </p:txBody>
      </p:sp>
      <p:sp>
        <p:nvSpPr>
          <p:cNvPr id="45" name="Google Shape;45;p5"/>
          <p:cNvSpPr txBox="1"/>
          <p:nvPr>
            <p:ph type="title"/>
          </p:nvPr>
        </p:nvSpPr>
        <p:spPr>
          <a:xfrm>
            <a:off x="596850" y="495434"/>
            <a:ext cx="7941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800"/>
              <a:buNone/>
              <a:defRPr/>
            </a:lvl2pPr>
            <a:lvl3pPr lvl="2" rtl="0">
              <a:spcBef>
                <a:spcPts val="0"/>
              </a:spcBef>
              <a:spcAft>
                <a:spcPts val="0"/>
              </a:spcAft>
              <a:buSzPts val="3800"/>
              <a:buNone/>
              <a:defRPr/>
            </a:lvl3pPr>
            <a:lvl4pPr lvl="3" rtl="0">
              <a:spcBef>
                <a:spcPts val="0"/>
              </a:spcBef>
              <a:spcAft>
                <a:spcPts val="0"/>
              </a:spcAft>
              <a:buSzPts val="3800"/>
              <a:buNone/>
              <a:defRPr/>
            </a:lvl4pPr>
            <a:lvl5pPr lvl="4" rtl="0">
              <a:spcBef>
                <a:spcPts val="0"/>
              </a:spcBef>
              <a:spcAft>
                <a:spcPts val="0"/>
              </a:spcAft>
              <a:buSzPts val="3800"/>
              <a:buNone/>
              <a:defRPr/>
            </a:lvl5pPr>
            <a:lvl6pPr lvl="5" rtl="0">
              <a:spcBef>
                <a:spcPts val="0"/>
              </a:spcBef>
              <a:spcAft>
                <a:spcPts val="0"/>
              </a:spcAft>
              <a:buSzPts val="3800"/>
              <a:buNone/>
              <a:defRPr/>
            </a:lvl6pPr>
            <a:lvl7pPr lvl="6" rtl="0">
              <a:spcBef>
                <a:spcPts val="0"/>
              </a:spcBef>
              <a:spcAft>
                <a:spcPts val="0"/>
              </a:spcAft>
              <a:buSzPts val="3800"/>
              <a:buNone/>
              <a:defRPr/>
            </a:lvl7pPr>
            <a:lvl8pPr lvl="7" rtl="0">
              <a:spcBef>
                <a:spcPts val="0"/>
              </a:spcBef>
              <a:spcAft>
                <a:spcPts val="0"/>
              </a:spcAft>
              <a:buSzPts val="3800"/>
              <a:buNone/>
              <a:defRPr/>
            </a:lvl8pPr>
            <a:lvl9pPr lvl="8" rtl="0">
              <a:spcBef>
                <a:spcPts val="0"/>
              </a:spcBef>
              <a:spcAft>
                <a:spcPts val="0"/>
              </a:spcAft>
              <a:buSzPts val="38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solidFill>
          <a:schemeClr val="accent4"/>
        </a:solidFill>
      </p:bgPr>
    </p:bg>
    <p:spTree>
      <p:nvGrpSpPr>
        <p:cNvPr id="46" name="Shape 46"/>
        <p:cNvGrpSpPr/>
        <p:nvPr/>
      </p:nvGrpSpPr>
      <p:grpSpPr>
        <a:xfrm>
          <a:off x="0" y="0"/>
          <a:ext cx="0" cy="0"/>
          <a:chOff x="0" y="0"/>
          <a:chExt cx="0" cy="0"/>
        </a:xfrm>
      </p:grpSpPr>
      <p:sp>
        <p:nvSpPr>
          <p:cNvPr id="47" name="Google Shape;47;p6"/>
          <p:cNvSpPr txBox="1"/>
          <p:nvPr>
            <p:ph type="title"/>
          </p:nvPr>
        </p:nvSpPr>
        <p:spPr>
          <a:xfrm>
            <a:off x="787200" y="745626"/>
            <a:ext cx="7596000" cy="572700"/>
          </a:xfrm>
          <a:prstGeom prst="rect">
            <a:avLst/>
          </a:prstGeom>
        </p:spPr>
        <p:txBody>
          <a:bodyPr anchorCtr="0" anchor="t" bIns="91425" lIns="91425" spcFirstLastPara="1" rIns="91425" wrap="square" tIns="91425">
            <a:noAutofit/>
          </a:bodyPr>
          <a:lstStyle>
            <a:lvl1pPr lvl="0" algn="ctr">
              <a:spcBef>
                <a:spcPts val="0"/>
              </a:spcBef>
              <a:spcAft>
                <a:spcPts val="0"/>
              </a:spcAft>
              <a:buSzPts val="3500"/>
              <a:buNone/>
              <a:defRPr/>
            </a:lvl1pPr>
            <a:lvl2pPr lvl="1">
              <a:spcBef>
                <a:spcPts val="0"/>
              </a:spcBef>
              <a:spcAft>
                <a:spcPts val="0"/>
              </a:spcAft>
              <a:buSzPts val="3800"/>
              <a:buNone/>
              <a:defRPr/>
            </a:lvl2pPr>
            <a:lvl3pPr lvl="2">
              <a:spcBef>
                <a:spcPts val="0"/>
              </a:spcBef>
              <a:spcAft>
                <a:spcPts val="0"/>
              </a:spcAft>
              <a:buSzPts val="3800"/>
              <a:buNone/>
              <a:defRPr/>
            </a:lvl3pPr>
            <a:lvl4pPr lvl="3">
              <a:spcBef>
                <a:spcPts val="0"/>
              </a:spcBef>
              <a:spcAft>
                <a:spcPts val="0"/>
              </a:spcAft>
              <a:buSzPts val="3800"/>
              <a:buNone/>
              <a:defRPr/>
            </a:lvl4pPr>
            <a:lvl5pPr lvl="4">
              <a:spcBef>
                <a:spcPts val="0"/>
              </a:spcBef>
              <a:spcAft>
                <a:spcPts val="0"/>
              </a:spcAft>
              <a:buSzPts val="3800"/>
              <a:buNone/>
              <a:defRPr/>
            </a:lvl5pPr>
            <a:lvl6pPr lvl="5">
              <a:spcBef>
                <a:spcPts val="0"/>
              </a:spcBef>
              <a:spcAft>
                <a:spcPts val="0"/>
              </a:spcAft>
              <a:buSzPts val="3800"/>
              <a:buNone/>
              <a:defRPr/>
            </a:lvl6pPr>
            <a:lvl7pPr lvl="6">
              <a:spcBef>
                <a:spcPts val="0"/>
              </a:spcBef>
              <a:spcAft>
                <a:spcPts val="0"/>
              </a:spcAft>
              <a:buSzPts val="3800"/>
              <a:buNone/>
              <a:defRPr/>
            </a:lvl7pPr>
            <a:lvl8pPr lvl="7">
              <a:spcBef>
                <a:spcPts val="0"/>
              </a:spcBef>
              <a:spcAft>
                <a:spcPts val="0"/>
              </a:spcAft>
              <a:buSzPts val="3800"/>
              <a:buNone/>
              <a:defRPr/>
            </a:lvl8pPr>
            <a:lvl9pPr lvl="8">
              <a:spcBef>
                <a:spcPts val="0"/>
              </a:spcBef>
              <a:spcAft>
                <a:spcPts val="0"/>
              </a:spcAft>
              <a:buSzPts val="38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bg>
      <p:bgPr>
        <a:solidFill>
          <a:schemeClr val="accent4"/>
        </a:solidFill>
      </p:bgPr>
    </p:bg>
    <p:spTree>
      <p:nvGrpSpPr>
        <p:cNvPr id="48" name="Shape 48"/>
        <p:cNvGrpSpPr/>
        <p:nvPr/>
      </p:nvGrpSpPr>
      <p:grpSpPr>
        <a:xfrm>
          <a:off x="0" y="0"/>
          <a:ext cx="0" cy="0"/>
          <a:chOff x="0" y="0"/>
          <a:chExt cx="0" cy="0"/>
        </a:xfrm>
      </p:grpSpPr>
      <p:sp>
        <p:nvSpPr>
          <p:cNvPr id="49" name="Google Shape;49;p7"/>
          <p:cNvSpPr txBox="1"/>
          <p:nvPr>
            <p:ph type="title"/>
          </p:nvPr>
        </p:nvSpPr>
        <p:spPr>
          <a:xfrm>
            <a:off x="5353500" y="1669251"/>
            <a:ext cx="3029700" cy="1242300"/>
          </a:xfrm>
          <a:prstGeom prst="rect">
            <a:avLst/>
          </a:prstGeom>
        </p:spPr>
        <p:txBody>
          <a:bodyPr anchorCtr="0" anchor="b" bIns="91425" lIns="91425" spcFirstLastPara="1" rIns="91425" wrap="square" tIns="91425">
            <a:noAutofit/>
          </a:bodyPr>
          <a:lstStyle>
            <a:lvl1pPr lvl="0">
              <a:lnSpc>
                <a:spcPct val="90000"/>
              </a:lnSpc>
              <a:spcBef>
                <a:spcPts val="0"/>
              </a:spcBef>
              <a:spcAft>
                <a:spcPts val="0"/>
              </a:spcAft>
              <a:buSzPts val="3500"/>
              <a:buNone/>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50" name="Google Shape;50;p7"/>
          <p:cNvSpPr txBox="1"/>
          <p:nvPr>
            <p:ph idx="1" type="body"/>
          </p:nvPr>
        </p:nvSpPr>
        <p:spPr>
          <a:xfrm>
            <a:off x="5353500" y="2860469"/>
            <a:ext cx="3029700" cy="820800"/>
          </a:xfrm>
          <a:prstGeom prst="rect">
            <a:avLst/>
          </a:prstGeom>
        </p:spPr>
        <p:txBody>
          <a:bodyPr anchorCtr="0" anchor="t" bIns="91425" lIns="91425" spcFirstLastPara="1" rIns="91425" wrap="square" tIns="91425">
            <a:noAutofit/>
          </a:bodyPr>
          <a:lstStyle>
            <a:lvl1pPr indent="-304800" lvl="0" marL="457200">
              <a:lnSpc>
                <a:spcPct val="100000"/>
              </a:lnSpc>
              <a:spcBef>
                <a:spcPts val="0"/>
              </a:spcBef>
              <a:spcAft>
                <a:spcPts val="0"/>
              </a:spcAft>
              <a:buSzPts val="1200"/>
              <a:buChar char="●"/>
              <a:defRPr>
                <a:solidFill>
                  <a:schemeClr val="dk1"/>
                </a:solidFill>
              </a:defRPr>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6"/>
        </a:solidFill>
      </p:bgPr>
    </p:bg>
    <p:spTree>
      <p:nvGrpSpPr>
        <p:cNvPr id="51" name="Shape 51"/>
        <p:cNvGrpSpPr/>
        <p:nvPr/>
      </p:nvGrpSpPr>
      <p:grpSpPr>
        <a:xfrm>
          <a:off x="0" y="0"/>
          <a:ext cx="0" cy="0"/>
          <a:chOff x="0" y="0"/>
          <a:chExt cx="0" cy="0"/>
        </a:xfrm>
      </p:grpSpPr>
      <p:sp>
        <p:nvSpPr>
          <p:cNvPr id="52" name="Google Shape;52;p8"/>
          <p:cNvSpPr txBox="1"/>
          <p:nvPr>
            <p:ph type="title"/>
          </p:nvPr>
        </p:nvSpPr>
        <p:spPr>
          <a:xfrm>
            <a:off x="708950" y="0"/>
            <a:ext cx="2563800" cy="3341700"/>
          </a:xfrm>
          <a:prstGeom prst="rect">
            <a:avLst/>
          </a:prstGeom>
          <a:solidFill>
            <a:schemeClr val="accent5"/>
          </a:solidFill>
        </p:spPr>
        <p:txBody>
          <a:bodyPr anchorCtr="0" anchor="ctr" bIns="91425" lIns="91425" spcFirstLastPara="1" rIns="91425" wrap="square" tIns="91425">
            <a:noAutofit/>
          </a:bodyPr>
          <a:lstStyle>
            <a:lvl1pPr lvl="0" algn="ctr">
              <a:spcBef>
                <a:spcPts val="0"/>
              </a:spcBef>
              <a:spcAft>
                <a:spcPts val="0"/>
              </a:spcAft>
              <a:buClr>
                <a:srgbClr val="000000"/>
              </a:buClr>
              <a:buSzPts val="2500"/>
              <a:buNone/>
              <a:defRPr b="0" sz="3300">
                <a:solidFill>
                  <a:schemeClr val="lt1"/>
                </a:solidFill>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solidFill>
          <a:schemeClr val="accent4"/>
        </a:solidFill>
      </p:bgPr>
    </p:bg>
    <p:spTree>
      <p:nvGrpSpPr>
        <p:cNvPr id="53" name="Shape 53"/>
        <p:cNvGrpSpPr/>
        <p:nvPr/>
      </p:nvGrpSpPr>
      <p:grpSpPr>
        <a:xfrm>
          <a:off x="0" y="0"/>
          <a:ext cx="0" cy="0"/>
          <a:chOff x="0" y="0"/>
          <a:chExt cx="0" cy="0"/>
        </a:xfrm>
      </p:grpSpPr>
      <p:sp>
        <p:nvSpPr>
          <p:cNvPr id="54" name="Google Shape;54;p9"/>
          <p:cNvSpPr txBox="1"/>
          <p:nvPr>
            <p:ph type="title"/>
          </p:nvPr>
        </p:nvSpPr>
        <p:spPr>
          <a:xfrm>
            <a:off x="1228788" y="1505575"/>
            <a:ext cx="3012300" cy="789000"/>
          </a:xfrm>
          <a:prstGeom prst="rect">
            <a:avLst/>
          </a:prstGeom>
        </p:spPr>
        <p:txBody>
          <a:bodyPr anchorCtr="0" anchor="b" bIns="91425" lIns="91425" spcFirstLastPara="1" rIns="91425" wrap="square" tIns="91425">
            <a:noAutofit/>
          </a:bodyPr>
          <a:lstStyle>
            <a:lvl1pPr lvl="0" algn="ctr">
              <a:lnSpc>
                <a:spcPct val="90000"/>
              </a:lnSpc>
              <a:spcBef>
                <a:spcPts val="0"/>
              </a:spcBef>
              <a:spcAft>
                <a:spcPts val="0"/>
              </a:spcAft>
              <a:buSzPts val="3500"/>
              <a:buNone/>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55" name="Google Shape;55;p9"/>
          <p:cNvSpPr txBox="1"/>
          <p:nvPr>
            <p:ph idx="1" type="subTitle"/>
          </p:nvPr>
        </p:nvSpPr>
        <p:spPr>
          <a:xfrm>
            <a:off x="1222713" y="2281750"/>
            <a:ext cx="3018300" cy="137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sz="1600">
                <a:solidFill>
                  <a:schemeClr val="dk1"/>
                </a:solidFill>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solidFill>
          <a:schemeClr val="accent6"/>
        </a:solidFill>
      </p:bgPr>
    </p:bg>
    <p:spTree>
      <p:nvGrpSpPr>
        <p:cNvPr id="56" name="Shape 56"/>
        <p:cNvGrpSpPr/>
        <p:nvPr/>
      </p:nvGrpSpPr>
      <p:grpSpPr>
        <a:xfrm>
          <a:off x="0" y="0"/>
          <a:ext cx="0" cy="0"/>
          <a:chOff x="0" y="0"/>
          <a:chExt cx="0" cy="0"/>
        </a:xfrm>
      </p:grpSpPr>
      <p:sp>
        <p:nvSpPr>
          <p:cNvPr id="57" name="Google Shape;57;p10"/>
          <p:cNvSpPr txBox="1"/>
          <p:nvPr>
            <p:ph type="title"/>
          </p:nvPr>
        </p:nvSpPr>
        <p:spPr>
          <a:xfrm>
            <a:off x="1737291" y="1976437"/>
            <a:ext cx="5669400" cy="9051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accent6"/>
              </a:buClr>
              <a:buSzPts val="4500"/>
              <a:buNone/>
              <a:defRPr sz="6000">
                <a:solidFill>
                  <a:schemeClr val="dk2"/>
                </a:solidFill>
              </a:defRPr>
            </a:lvl1pPr>
            <a:lvl2pPr lvl="1" rtl="0">
              <a:spcBef>
                <a:spcPts val="0"/>
              </a:spcBef>
              <a:spcAft>
                <a:spcPts val="0"/>
              </a:spcAft>
              <a:buSzPts val="4500"/>
              <a:buNone/>
              <a:defRPr sz="4500"/>
            </a:lvl2pPr>
            <a:lvl3pPr lvl="2" rtl="0">
              <a:spcBef>
                <a:spcPts val="0"/>
              </a:spcBef>
              <a:spcAft>
                <a:spcPts val="0"/>
              </a:spcAft>
              <a:buSzPts val="4500"/>
              <a:buNone/>
              <a:defRPr sz="4500"/>
            </a:lvl3pPr>
            <a:lvl4pPr lvl="3" rtl="0">
              <a:spcBef>
                <a:spcPts val="0"/>
              </a:spcBef>
              <a:spcAft>
                <a:spcPts val="0"/>
              </a:spcAft>
              <a:buSzPts val="4500"/>
              <a:buNone/>
              <a:defRPr sz="4500"/>
            </a:lvl4pPr>
            <a:lvl5pPr lvl="4" rtl="0">
              <a:spcBef>
                <a:spcPts val="0"/>
              </a:spcBef>
              <a:spcAft>
                <a:spcPts val="0"/>
              </a:spcAft>
              <a:buSzPts val="4500"/>
              <a:buNone/>
              <a:defRPr sz="4500"/>
            </a:lvl5pPr>
            <a:lvl6pPr lvl="5" rtl="0">
              <a:spcBef>
                <a:spcPts val="0"/>
              </a:spcBef>
              <a:spcAft>
                <a:spcPts val="0"/>
              </a:spcAft>
              <a:buSzPts val="4500"/>
              <a:buNone/>
              <a:defRPr sz="4500"/>
            </a:lvl6pPr>
            <a:lvl7pPr lvl="6" rtl="0">
              <a:spcBef>
                <a:spcPts val="0"/>
              </a:spcBef>
              <a:spcAft>
                <a:spcPts val="0"/>
              </a:spcAft>
              <a:buSzPts val="4500"/>
              <a:buNone/>
              <a:defRPr sz="4500"/>
            </a:lvl7pPr>
            <a:lvl8pPr lvl="7" rtl="0">
              <a:spcBef>
                <a:spcPts val="0"/>
              </a:spcBef>
              <a:spcAft>
                <a:spcPts val="0"/>
              </a:spcAft>
              <a:buSzPts val="4500"/>
              <a:buNone/>
              <a:defRPr sz="4500"/>
            </a:lvl8pPr>
            <a:lvl9pPr lvl="8" rtl="0">
              <a:spcBef>
                <a:spcPts val="0"/>
              </a:spcBef>
              <a:spcAft>
                <a:spcPts val="0"/>
              </a:spcAft>
              <a:buSzPts val="4500"/>
              <a:buNone/>
              <a:defRPr sz="4500"/>
            </a:lvl9pPr>
          </a:lstStyle>
          <a:p/>
        </p:txBody>
      </p:sp>
      <p:sp>
        <p:nvSpPr>
          <p:cNvPr id="58" name="Google Shape;58;p10"/>
          <p:cNvSpPr txBox="1"/>
          <p:nvPr>
            <p:ph idx="1" type="subTitle"/>
          </p:nvPr>
        </p:nvSpPr>
        <p:spPr>
          <a:xfrm>
            <a:off x="2679714" y="2806888"/>
            <a:ext cx="3820500" cy="364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a:solidFill>
                  <a:schemeClr val="accent3"/>
                </a:solidFill>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slideLayout" Target="../slideLayouts/slideLayout33.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34" Type="http://schemas.openxmlformats.org/officeDocument/2006/relationships/theme" Target="../theme/theme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accent3"/>
        </a:solidFill>
      </p:bgPr>
    </p:bg>
    <p:spTree>
      <p:nvGrpSpPr>
        <p:cNvPr id="5" name="Shape 5"/>
        <p:cNvGrpSpPr/>
        <p:nvPr/>
      </p:nvGrpSpPr>
      <p:grpSpPr>
        <a:xfrm>
          <a:off x="0" y="0"/>
          <a:ext cx="0" cy="0"/>
          <a:chOff x="0" y="0"/>
          <a:chExt cx="0" cy="0"/>
        </a:xfrm>
      </p:grpSpPr>
      <p:sp>
        <p:nvSpPr>
          <p:cNvPr id="6" name="Google Shape;6;p1"/>
          <p:cNvSpPr/>
          <p:nvPr/>
        </p:nvSpPr>
        <p:spPr>
          <a:xfrm>
            <a:off x="355200" y="353250"/>
            <a:ext cx="8433600" cy="4437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 name="Google Shape;7;p1"/>
          <p:cNvSpPr txBox="1"/>
          <p:nvPr>
            <p:ph type="title"/>
          </p:nvPr>
        </p:nvSpPr>
        <p:spPr>
          <a:xfrm>
            <a:off x="787200" y="541025"/>
            <a:ext cx="75960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accent1"/>
              </a:buClr>
              <a:buSzPts val="3500"/>
              <a:buFont typeface="Ranchers"/>
              <a:buNone/>
              <a:defRPr sz="3500">
                <a:solidFill>
                  <a:schemeClr val="accent1"/>
                </a:solidFill>
                <a:latin typeface="Ranchers"/>
                <a:ea typeface="Ranchers"/>
                <a:cs typeface="Ranchers"/>
                <a:sym typeface="Ranchers"/>
              </a:defRPr>
            </a:lvl1pPr>
            <a:lvl2pPr lvl="1">
              <a:spcBef>
                <a:spcPts val="0"/>
              </a:spcBef>
              <a:spcAft>
                <a:spcPts val="0"/>
              </a:spcAft>
              <a:buClr>
                <a:schemeClr val="dk1"/>
              </a:buClr>
              <a:buSzPts val="3800"/>
              <a:buFont typeface="Ranchers"/>
              <a:buNone/>
              <a:defRPr b="1" sz="3800">
                <a:solidFill>
                  <a:schemeClr val="dk1"/>
                </a:solidFill>
                <a:latin typeface="Ranchers"/>
                <a:ea typeface="Ranchers"/>
                <a:cs typeface="Ranchers"/>
                <a:sym typeface="Ranchers"/>
              </a:defRPr>
            </a:lvl2pPr>
            <a:lvl3pPr lvl="2">
              <a:spcBef>
                <a:spcPts val="0"/>
              </a:spcBef>
              <a:spcAft>
                <a:spcPts val="0"/>
              </a:spcAft>
              <a:buClr>
                <a:schemeClr val="dk1"/>
              </a:buClr>
              <a:buSzPts val="3800"/>
              <a:buFont typeface="Ranchers"/>
              <a:buNone/>
              <a:defRPr b="1" sz="3800">
                <a:solidFill>
                  <a:schemeClr val="dk1"/>
                </a:solidFill>
                <a:latin typeface="Ranchers"/>
                <a:ea typeface="Ranchers"/>
                <a:cs typeface="Ranchers"/>
                <a:sym typeface="Ranchers"/>
              </a:defRPr>
            </a:lvl3pPr>
            <a:lvl4pPr lvl="3">
              <a:spcBef>
                <a:spcPts val="0"/>
              </a:spcBef>
              <a:spcAft>
                <a:spcPts val="0"/>
              </a:spcAft>
              <a:buClr>
                <a:schemeClr val="dk1"/>
              </a:buClr>
              <a:buSzPts val="3800"/>
              <a:buFont typeface="Ranchers"/>
              <a:buNone/>
              <a:defRPr b="1" sz="3800">
                <a:solidFill>
                  <a:schemeClr val="dk1"/>
                </a:solidFill>
                <a:latin typeface="Ranchers"/>
                <a:ea typeface="Ranchers"/>
                <a:cs typeface="Ranchers"/>
                <a:sym typeface="Ranchers"/>
              </a:defRPr>
            </a:lvl4pPr>
            <a:lvl5pPr lvl="4">
              <a:spcBef>
                <a:spcPts val="0"/>
              </a:spcBef>
              <a:spcAft>
                <a:spcPts val="0"/>
              </a:spcAft>
              <a:buClr>
                <a:schemeClr val="dk1"/>
              </a:buClr>
              <a:buSzPts val="3800"/>
              <a:buFont typeface="Ranchers"/>
              <a:buNone/>
              <a:defRPr b="1" sz="3800">
                <a:solidFill>
                  <a:schemeClr val="dk1"/>
                </a:solidFill>
                <a:latin typeface="Ranchers"/>
                <a:ea typeface="Ranchers"/>
                <a:cs typeface="Ranchers"/>
                <a:sym typeface="Ranchers"/>
              </a:defRPr>
            </a:lvl5pPr>
            <a:lvl6pPr lvl="5">
              <a:spcBef>
                <a:spcPts val="0"/>
              </a:spcBef>
              <a:spcAft>
                <a:spcPts val="0"/>
              </a:spcAft>
              <a:buClr>
                <a:schemeClr val="dk1"/>
              </a:buClr>
              <a:buSzPts val="3800"/>
              <a:buFont typeface="Ranchers"/>
              <a:buNone/>
              <a:defRPr b="1" sz="3800">
                <a:solidFill>
                  <a:schemeClr val="dk1"/>
                </a:solidFill>
                <a:latin typeface="Ranchers"/>
                <a:ea typeface="Ranchers"/>
                <a:cs typeface="Ranchers"/>
                <a:sym typeface="Ranchers"/>
              </a:defRPr>
            </a:lvl6pPr>
            <a:lvl7pPr lvl="6">
              <a:spcBef>
                <a:spcPts val="0"/>
              </a:spcBef>
              <a:spcAft>
                <a:spcPts val="0"/>
              </a:spcAft>
              <a:buClr>
                <a:schemeClr val="dk1"/>
              </a:buClr>
              <a:buSzPts val="3800"/>
              <a:buFont typeface="Ranchers"/>
              <a:buNone/>
              <a:defRPr b="1" sz="3800">
                <a:solidFill>
                  <a:schemeClr val="dk1"/>
                </a:solidFill>
                <a:latin typeface="Ranchers"/>
                <a:ea typeface="Ranchers"/>
                <a:cs typeface="Ranchers"/>
                <a:sym typeface="Ranchers"/>
              </a:defRPr>
            </a:lvl7pPr>
            <a:lvl8pPr lvl="7">
              <a:spcBef>
                <a:spcPts val="0"/>
              </a:spcBef>
              <a:spcAft>
                <a:spcPts val="0"/>
              </a:spcAft>
              <a:buClr>
                <a:schemeClr val="dk1"/>
              </a:buClr>
              <a:buSzPts val="3800"/>
              <a:buFont typeface="Ranchers"/>
              <a:buNone/>
              <a:defRPr b="1" sz="3800">
                <a:solidFill>
                  <a:schemeClr val="dk1"/>
                </a:solidFill>
                <a:latin typeface="Ranchers"/>
                <a:ea typeface="Ranchers"/>
                <a:cs typeface="Ranchers"/>
                <a:sym typeface="Ranchers"/>
              </a:defRPr>
            </a:lvl8pPr>
            <a:lvl9pPr lvl="8">
              <a:spcBef>
                <a:spcPts val="0"/>
              </a:spcBef>
              <a:spcAft>
                <a:spcPts val="0"/>
              </a:spcAft>
              <a:buClr>
                <a:schemeClr val="dk1"/>
              </a:buClr>
              <a:buSzPts val="3800"/>
              <a:buFont typeface="Ranchers"/>
              <a:buNone/>
              <a:defRPr b="1" sz="3800">
                <a:solidFill>
                  <a:schemeClr val="dk1"/>
                </a:solidFill>
                <a:latin typeface="Ranchers"/>
                <a:ea typeface="Ranchers"/>
                <a:cs typeface="Ranchers"/>
                <a:sym typeface="Ranchers"/>
              </a:defRPr>
            </a:lvl9pPr>
          </a:lstStyle>
          <a:p/>
        </p:txBody>
      </p:sp>
      <p:sp>
        <p:nvSpPr>
          <p:cNvPr id="8" name="Google Shape;8;p1"/>
          <p:cNvSpPr txBox="1"/>
          <p:nvPr>
            <p:ph idx="1" type="body"/>
          </p:nvPr>
        </p:nvSpPr>
        <p:spPr>
          <a:xfrm>
            <a:off x="727200" y="1152475"/>
            <a:ext cx="7689900" cy="3416400"/>
          </a:xfrm>
          <a:prstGeom prst="rect">
            <a:avLst/>
          </a:prstGeom>
          <a:noFill/>
          <a:ln>
            <a:noFill/>
          </a:ln>
        </p:spPr>
        <p:txBody>
          <a:bodyPr anchorCtr="0" anchor="t" bIns="91425" lIns="91425" spcFirstLastPara="1" rIns="91425" wrap="square" tIns="91425">
            <a:noAutofit/>
          </a:bodyPr>
          <a:lstStyle>
            <a:lvl1pPr indent="-317500" lvl="0" marL="457200">
              <a:lnSpc>
                <a:spcPct val="115000"/>
              </a:lnSpc>
              <a:spcBef>
                <a:spcPts val="0"/>
              </a:spcBef>
              <a:spcAft>
                <a:spcPts val="0"/>
              </a:spcAft>
              <a:buSzPts val="1400"/>
              <a:buFont typeface="Lato"/>
              <a:buChar char="●"/>
              <a:defRPr>
                <a:latin typeface="Lato"/>
                <a:ea typeface="Lato"/>
                <a:cs typeface="Lato"/>
                <a:sym typeface="Lato"/>
              </a:defRPr>
            </a:lvl1pPr>
            <a:lvl2pPr indent="-317500" lvl="1" marL="914400">
              <a:lnSpc>
                <a:spcPct val="115000"/>
              </a:lnSpc>
              <a:spcBef>
                <a:spcPts val="1600"/>
              </a:spcBef>
              <a:spcAft>
                <a:spcPts val="0"/>
              </a:spcAft>
              <a:buSzPts val="1400"/>
              <a:buFont typeface="Lato"/>
              <a:buChar char="○"/>
              <a:defRPr>
                <a:latin typeface="Lato"/>
                <a:ea typeface="Lato"/>
                <a:cs typeface="Lato"/>
                <a:sym typeface="Lato"/>
              </a:defRPr>
            </a:lvl2pPr>
            <a:lvl3pPr indent="-317500" lvl="2" marL="1371600">
              <a:lnSpc>
                <a:spcPct val="115000"/>
              </a:lnSpc>
              <a:spcBef>
                <a:spcPts val="1600"/>
              </a:spcBef>
              <a:spcAft>
                <a:spcPts val="0"/>
              </a:spcAft>
              <a:buSzPts val="1400"/>
              <a:buFont typeface="Lato"/>
              <a:buChar char="■"/>
              <a:defRPr>
                <a:latin typeface="Lato"/>
                <a:ea typeface="Lato"/>
                <a:cs typeface="Lato"/>
                <a:sym typeface="Lato"/>
              </a:defRPr>
            </a:lvl3pPr>
            <a:lvl4pPr indent="-317500" lvl="3" marL="1828800">
              <a:lnSpc>
                <a:spcPct val="115000"/>
              </a:lnSpc>
              <a:spcBef>
                <a:spcPts val="1600"/>
              </a:spcBef>
              <a:spcAft>
                <a:spcPts val="0"/>
              </a:spcAft>
              <a:buSzPts val="1400"/>
              <a:buFont typeface="Lato"/>
              <a:buChar char="●"/>
              <a:defRPr>
                <a:latin typeface="Lato"/>
                <a:ea typeface="Lato"/>
                <a:cs typeface="Lato"/>
                <a:sym typeface="Lato"/>
              </a:defRPr>
            </a:lvl4pPr>
            <a:lvl5pPr indent="-317500" lvl="4" marL="2286000">
              <a:lnSpc>
                <a:spcPct val="115000"/>
              </a:lnSpc>
              <a:spcBef>
                <a:spcPts val="1600"/>
              </a:spcBef>
              <a:spcAft>
                <a:spcPts val="0"/>
              </a:spcAft>
              <a:buSzPts val="1400"/>
              <a:buFont typeface="Lato"/>
              <a:buChar char="○"/>
              <a:defRPr>
                <a:latin typeface="Lato"/>
                <a:ea typeface="Lato"/>
                <a:cs typeface="Lato"/>
                <a:sym typeface="Lato"/>
              </a:defRPr>
            </a:lvl5pPr>
            <a:lvl6pPr indent="-317500" lvl="5" marL="2743200">
              <a:lnSpc>
                <a:spcPct val="115000"/>
              </a:lnSpc>
              <a:spcBef>
                <a:spcPts val="1600"/>
              </a:spcBef>
              <a:spcAft>
                <a:spcPts val="0"/>
              </a:spcAft>
              <a:buSzPts val="1400"/>
              <a:buFont typeface="Lato"/>
              <a:buChar char="■"/>
              <a:defRPr>
                <a:latin typeface="Lato"/>
                <a:ea typeface="Lato"/>
                <a:cs typeface="Lato"/>
                <a:sym typeface="Lato"/>
              </a:defRPr>
            </a:lvl6pPr>
            <a:lvl7pPr indent="-317500" lvl="6" marL="3200400">
              <a:lnSpc>
                <a:spcPct val="115000"/>
              </a:lnSpc>
              <a:spcBef>
                <a:spcPts val="1600"/>
              </a:spcBef>
              <a:spcAft>
                <a:spcPts val="0"/>
              </a:spcAft>
              <a:buSzPts val="1400"/>
              <a:buFont typeface="Lato"/>
              <a:buChar char="●"/>
              <a:defRPr>
                <a:latin typeface="Lato"/>
                <a:ea typeface="Lato"/>
                <a:cs typeface="Lato"/>
                <a:sym typeface="Lato"/>
              </a:defRPr>
            </a:lvl7pPr>
            <a:lvl8pPr indent="-317500" lvl="7" marL="3657600">
              <a:lnSpc>
                <a:spcPct val="115000"/>
              </a:lnSpc>
              <a:spcBef>
                <a:spcPts val="1600"/>
              </a:spcBef>
              <a:spcAft>
                <a:spcPts val="0"/>
              </a:spcAft>
              <a:buSzPts val="1400"/>
              <a:buFont typeface="Lato"/>
              <a:buChar char="○"/>
              <a:defRPr>
                <a:latin typeface="Lato"/>
                <a:ea typeface="Lato"/>
                <a:cs typeface="Lato"/>
                <a:sym typeface="Lato"/>
              </a:defRPr>
            </a:lvl8pPr>
            <a:lvl9pPr indent="-317500" lvl="8" marL="4114800">
              <a:lnSpc>
                <a:spcPct val="115000"/>
              </a:lnSpc>
              <a:spcBef>
                <a:spcPts val="1600"/>
              </a:spcBef>
              <a:spcAft>
                <a:spcPts val="1600"/>
              </a:spcAft>
              <a:buSzPts val="1400"/>
              <a:buFont typeface="Lato"/>
              <a:buChar char="■"/>
              <a:defRPr>
                <a:latin typeface="Lato"/>
                <a:ea typeface="Lato"/>
                <a:cs typeface="Lato"/>
                <a:sym typeface="Lato"/>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13.xml"/><Relationship Id="rId3"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9.png"/><Relationship Id="rId4" Type="http://schemas.openxmlformats.org/officeDocument/2006/relationships/image" Target="../media/image17.png"/><Relationship Id="rId5" Type="http://schemas.openxmlformats.org/officeDocument/2006/relationships/image" Target="../media/image19.png"/><Relationship Id="rId6"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9.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20.xml"/><Relationship Id="rId3" Type="http://schemas.openxmlformats.org/officeDocument/2006/relationships/image" Target="../media/image2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22.xml"/><Relationship Id="rId3" Type="http://schemas.openxmlformats.org/officeDocument/2006/relationships/image" Target="../media/image2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4.xml"/><Relationship Id="rId3" Type="http://schemas.openxmlformats.org/officeDocument/2006/relationships/image" Target="../media/image28.png"/><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25.xml"/><Relationship Id="rId3" Type="http://schemas.openxmlformats.org/officeDocument/2006/relationships/image" Target="../media/image24.png"/><Relationship Id="rId4" Type="http://schemas.openxmlformats.org/officeDocument/2006/relationships/image" Target="../media/image23.png"/><Relationship Id="rId5" Type="http://schemas.openxmlformats.org/officeDocument/2006/relationships/image" Target="../media/image3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 Id="rId3" Type="http://schemas.openxmlformats.org/officeDocument/2006/relationships/image" Target="../media/image11.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 Id="rId3" Type="http://schemas.openxmlformats.org/officeDocument/2006/relationships/image" Target="../media/image3.png"/><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29.xml"/><Relationship Id="rId3"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31.xml"/><Relationship Id="rId3" Type="http://schemas.openxmlformats.org/officeDocument/2006/relationships/image" Target="../media/image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3.xml"/><Relationship Id="rId3" Type="http://schemas.openxmlformats.org/officeDocument/2006/relationships/image" Target="../media/image26.png"/><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34.xml"/><Relationship Id="rId3" Type="http://schemas.openxmlformats.org/officeDocument/2006/relationships/image" Target="../media/image21.png"/><Relationship Id="rId4" Type="http://schemas.openxmlformats.org/officeDocument/2006/relationships/image" Target="../media/image13.png"/><Relationship Id="rId5" Type="http://schemas.openxmlformats.org/officeDocument/2006/relationships/image" Target="../media/image2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5.xml"/><Relationship Id="rId3" Type="http://schemas.openxmlformats.org/officeDocument/2006/relationships/image" Target="../media/image16.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image" Target="../media/image4.png"/><Relationship Id="rId6"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35"/>
          <p:cNvSpPr txBox="1"/>
          <p:nvPr>
            <p:ph idx="1" type="subTitle"/>
          </p:nvPr>
        </p:nvSpPr>
        <p:spPr>
          <a:xfrm>
            <a:off x="4359525" y="2622325"/>
            <a:ext cx="8520600" cy="792600"/>
          </a:xfrm>
          <a:prstGeom prst="rect">
            <a:avLst/>
          </a:prstGeom>
        </p:spPr>
        <p:txBody>
          <a:bodyPr anchorCtr="0" anchor="t" bIns="91425" lIns="91425" spcFirstLastPara="1" rIns="91425" wrap="square" tIns="91425">
            <a:noAutofit/>
          </a:bodyPr>
          <a:lstStyle/>
          <a:p>
            <a:pPr indent="457200" lvl="0" marL="0" rtl="0" algn="l">
              <a:lnSpc>
                <a:spcPct val="115000"/>
              </a:lnSpc>
              <a:spcBef>
                <a:spcPts val="0"/>
              </a:spcBef>
              <a:spcAft>
                <a:spcPts val="0"/>
              </a:spcAft>
              <a:buClr>
                <a:schemeClr val="dk1"/>
              </a:buClr>
              <a:buSzPts val="1100"/>
              <a:buFont typeface="Arial"/>
              <a:buNone/>
            </a:pPr>
            <a:r>
              <a:rPr lang="en" sz="1400">
                <a:solidFill>
                  <a:schemeClr val="dk1"/>
                </a:solidFill>
              </a:rPr>
              <a:t>KOD KURSUS:</a:t>
            </a:r>
            <a:endParaRPr sz="1400">
              <a:solidFill>
                <a:schemeClr val="dk1"/>
              </a:solidFill>
            </a:endParaRPr>
          </a:p>
          <a:p>
            <a:pPr indent="457200" lvl="0" marL="0" rtl="0" algn="l">
              <a:lnSpc>
                <a:spcPct val="115000"/>
              </a:lnSpc>
              <a:spcBef>
                <a:spcPts val="0"/>
              </a:spcBef>
              <a:spcAft>
                <a:spcPts val="0"/>
              </a:spcAft>
              <a:buClr>
                <a:schemeClr val="dk1"/>
              </a:buClr>
              <a:buSzPts val="1100"/>
              <a:buFont typeface="Arial"/>
              <a:buNone/>
            </a:pPr>
            <a:r>
              <a:rPr b="1" lang="en" sz="1400">
                <a:solidFill>
                  <a:schemeClr val="dk1"/>
                </a:solidFill>
              </a:rPr>
              <a:t>UHIS1022-73 FALSAFAH DAN ISU SEMASA</a:t>
            </a:r>
            <a:endParaRPr b="1" sz="1400">
              <a:solidFill>
                <a:schemeClr val="dk1"/>
              </a:solidFill>
            </a:endParaRPr>
          </a:p>
          <a:p>
            <a:pPr indent="457200" lvl="0" marL="0" rtl="0" algn="l">
              <a:lnSpc>
                <a:spcPct val="115000"/>
              </a:lnSpc>
              <a:spcBef>
                <a:spcPts val="0"/>
              </a:spcBef>
              <a:spcAft>
                <a:spcPts val="0"/>
              </a:spcAft>
              <a:buClr>
                <a:schemeClr val="dk1"/>
              </a:buClr>
              <a:buSzPts val="1100"/>
              <a:buFont typeface="Arial"/>
              <a:buNone/>
            </a:pPr>
            <a:r>
              <a:rPr b="1" lang="en" sz="1400">
                <a:solidFill>
                  <a:schemeClr val="dk1"/>
                </a:solidFill>
              </a:rPr>
              <a:t>SEMESTER 1, 2020/2021</a:t>
            </a:r>
            <a:endParaRPr b="1" sz="1400">
              <a:solidFill>
                <a:schemeClr val="dk1"/>
              </a:solidFill>
            </a:endParaRPr>
          </a:p>
          <a:p>
            <a:pPr indent="457200" lvl="0" marL="0" rtl="0" algn="l">
              <a:lnSpc>
                <a:spcPct val="115000"/>
              </a:lnSpc>
              <a:spcBef>
                <a:spcPts val="0"/>
              </a:spcBef>
              <a:spcAft>
                <a:spcPts val="0"/>
              </a:spcAft>
              <a:buClr>
                <a:schemeClr val="dk1"/>
              </a:buClr>
              <a:buSzPts val="1100"/>
              <a:buFont typeface="Arial"/>
              <a:buNone/>
            </a:pPr>
            <a:r>
              <a:t/>
            </a:r>
            <a:endParaRPr b="1">
              <a:solidFill>
                <a:schemeClr val="dk1"/>
              </a:solidFill>
            </a:endParaRPr>
          </a:p>
          <a:p>
            <a:pPr indent="457200" lvl="0" marL="0" rtl="0" algn="l">
              <a:lnSpc>
                <a:spcPct val="115000"/>
              </a:lnSpc>
              <a:spcBef>
                <a:spcPts val="0"/>
              </a:spcBef>
              <a:spcAft>
                <a:spcPts val="0"/>
              </a:spcAft>
              <a:buClr>
                <a:schemeClr val="dk1"/>
              </a:buClr>
              <a:buSzPts val="1100"/>
              <a:buFont typeface="Arial"/>
              <a:buNone/>
            </a:pPr>
            <a:r>
              <a:rPr lang="en">
                <a:solidFill>
                  <a:schemeClr val="dk1"/>
                </a:solidFill>
              </a:rPr>
              <a:t>FAKULTI:</a:t>
            </a:r>
            <a:endParaRPr sz="1400">
              <a:solidFill>
                <a:schemeClr val="dk1"/>
              </a:solidFill>
            </a:endParaRPr>
          </a:p>
          <a:p>
            <a:pPr indent="457200" lvl="0" marL="0" rtl="0" algn="l">
              <a:lnSpc>
                <a:spcPct val="115000"/>
              </a:lnSpc>
              <a:spcBef>
                <a:spcPts val="0"/>
              </a:spcBef>
              <a:spcAft>
                <a:spcPts val="0"/>
              </a:spcAft>
              <a:buClr>
                <a:schemeClr val="dk1"/>
              </a:buClr>
              <a:buSzPts val="1100"/>
              <a:buFont typeface="Arial"/>
              <a:buNone/>
            </a:pPr>
            <a:r>
              <a:rPr b="1" lang="en" sz="1400">
                <a:solidFill>
                  <a:schemeClr val="dk1"/>
                </a:solidFill>
              </a:rPr>
              <a:t>FAKULTI KEJURUTERAAN,</a:t>
            </a:r>
            <a:endParaRPr b="1" sz="1400">
              <a:solidFill>
                <a:schemeClr val="dk1"/>
              </a:solidFill>
            </a:endParaRPr>
          </a:p>
          <a:p>
            <a:pPr indent="457200" lvl="0" marL="0" rtl="0" algn="l">
              <a:lnSpc>
                <a:spcPct val="115000"/>
              </a:lnSpc>
              <a:spcBef>
                <a:spcPts val="0"/>
              </a:spcBef>
              <a:spcAft>
                <a:spcPts val="0"/>
              </a:spcAft>
              <a:buClr>
                <a:schemeClr val="dk1"/>
              </a:buClr>
              <a:buSzPts val="1100"/>
              <a:buFont typeface="Arial"/>
              <a:buNone/>
            </a:pPr>
            <a:r>
              <a:rPr b="1" lang="en" sz="1400">
                <a:solidFill>
                  <a:schemeClr val="dk1"/>
                </a:solidFill>
              </a:rPr>
              <a:t>SEKOLAH KOMPUTERAN</a:t>
            </a:r>
            <a:endParaRPr b="1"/>
          </a:p>
        </p:txBody>
      </p:sp>
      <p:sp>
        <p:nvSpPr>
          <p:cNvPr id="255" name="Google Shape;255;p35"/>
          <p:cNvSpPr txBox="1"/>
          <p:nvPr>
            <p:ph type="ctrTitle"/>
          </p:nvPr>
        </p:nvSpPr>
        <p:spPr>
          <a:xfrm>
            <a:off x="787200" y="674077"/>
            <a:ext cx="3244800" cy="3816900"/>
          </a:xfrm>
          <a:prstGeom prst="rect">
            <a:avLst/>
          </a:prstGeom>
        </p:spPr>
        <p:txBody>
          <a:bodyPr anchorCtr="0" anchor="ctr" bIns="91425" lIns="91425" spcFirstLastPara="1" rIns="91425" wrap="square" tIns="91425">
            <a:noAutofit/>
          </a:bodyPr>
          <a:lstStyle/>
          <a:p>
            <a:pPr indent="457200" lvl="0" marL="0" rtl="0" algn="ctr">
              <a:lnSpc>
                <a:spcPct val="115000"/>
              </a:lnSpc>
              <a:spcBef>
                <a:spcPts val="0"/>
              </a:spcBef>
              <a:spcAft>
                <a:spcPts val="0"/>
              </a:spcAft>
              <a:buClr>
                <a:schemeClr val="dk1"/>
              </a:buClr>
              <a:buSzPts val="1100"/>
              <a:buFont typeface="Arial"/>
              <a:buNone/>
            </a:pPr>
            <a:r>
              <a:rPr lang="en" sz="3700"/>
              <a:t>KAJIAN KEBERKESANAN KAEDAH PEMBELAJARAN ATAS TALIAN</a:t>
            </a:r>
            <a:endParaRPr sz="7500"/>
          </a:p>
        </p:txBody>
      </p:sp>
      <p:pic>
        <p:nvPicPr>
          <p:cNvPr id="256" name="Google Shape;256;p35"/>
          <p:cNvPicPr preferRelativeResize="0"/>
          <p:nvPr/>
        </p:nvPicPr>
        <p:blipFill>
          <a:blip r:embed="rId3">
            <a:alphaModFix/>
          </a:blip>
          <a:stretch>
            <a:fillRect/>
          </a:stretch>
        </p:blipFill>
        <p:spPr>
          <a:xfrm>
            <a:off x="3990300" y="674075"/>
            <a:ext cx="4599200" cy="9548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7" name="Shape 447"/>
        <p:cNvGrpSpPr/>
        <p:nvPr/>
      </p:nvGrpSpPr>
      <p:grpSpPr>
        <a:xfrm>
          <a:off x="0" y="0"/>
          <a:ext cx="0" cy="0"/>
          <a:chOff x="0" y="0"/>
          <a:chExt cx="0" cy="0"/>
        </a:xfrm>
      </p:grpSpPr>
      <p:sp>
        <p:nvSpPr>
          <p:cNvPr id="448" name="Google Shape;448;p44"/>
          <p:cNvSpPr txBox="1"/>
          <p:nvPr>
            <p:ph idx="1" type="subTitle"/>
          </p:nvPr>
        </p:nvSpPr>
        <p:spPr>
          <a:xfrm>
            <a:off x="4359525" y="2622325"/>
            <a:ext cx="8520600" cy="792600"/>
          </a:xfrm>
          <a:prstGeom prst="rect">
            <a:avLst/>
          </a:prstGeom>
        </p:spPr>
        <p:txBody>
          <a:bodyPr anchorCtr="0" anchor="t" bIns="91425" lIns="91425" spcFirstLastPara="1" rIns="91425" wrap="square" tIns="91425">
            <a:noAutofit/>
          </a:bodyPr>
          <a:lstStyle/>
          <a:p>
            <a:pPr indent="457200" lvl="0" marL="0" rtl="0" algn="l">
              <a:lnSpc>
                <a:spcPct val="115000"/>
              </a:lnSpc>
              <a:spcBef>
                <a:spcPts val="0"/>
              </a:spcBef>
              <a:spcAft>
                <a:spcPts val="0"/>
              </a:spcAft>
              <a:buClr>
                <a:schemeClr val="dk1"/>
              </a:buClr>
              <a:buSzPts val="1100"/>
              <a:buFont typeface="Arial"/>
              <a:buNone/>
            </a:pPr>
            <a:r>
              <a:rPr lang="en" sz="1400">
                <a:solidFill>
                  <a:schemeClr val="dk1"/>
                </a:solidFill>
              </a:rPr>
              <a:t>KOD KURSUS:</a:t>
            </a:r>
            <a:endParaRPr sz="1400">
              <a:solidFill>
                <a:schemeClr val="dk1"/>
              </a:solidFill>
            </a:endParaRPr>
          </a:p>
          <a:p>
            <a:pPr indent="457200" lvl="0" marL="0" rtl="0" algn="l">
              <a:lnSpc>
                <a:spcPct val="115000"/>
              </a:lnSpc>
              <a:spcBef>
                <a:spcPts val="0"/>
              </a:spcBef>
              <a:spcAft>
                <a:spcPts val="0"/>
              </a:spcAft>
              <a:buClr>
                <a:schemeClr val="dk1"/>
              </a:buClr>
              <a:buSzPts val="1100"/>
              <a:buFont typeface="Arial"/>
              <a:buNone/>
            </a:pPr>
            <a:r>
              <a:rPr b="1" lang="en" sz="1400">
                <a:solidFill>
                  <a:schemeClr val="dk1"/>
                </a:solidFill>
              </a:rPr>
              <a:t>UHIS1022-73 FALSAFAH DAN ISU SEMASA</a:t>
            </a:r>
            <a:endParaRPr b="1" sz="1400">
              <a:solidFill>
                <a:schemeClr val="dk1"/>
              </a:solidFill>
            </a:endParaRPr>
          </a:p>
          <a:p>
            <a:pPr indent="457200" lvl="0" marL="0" rtl="0" algn="l">
              <a:lnSpc>
                <a:spcPct val="115000"/>
              </a:lnSpc>
              <a:spcBef>
                <a:spcPts val="0"/>
              </a:spcBef>
              <a:spcAft>
                <a:spcPts val="0"/>
              </a:spcAft>
              <a:buClr>
                <a:schemeClr val="dk1"/>
              </a:buClr>
              <a:buSzPts val="1100"/>
              <a:buFont typeface="Arial"/>
              <a:buNone/>
            </a:pPr>
            <a:r>
              <a:rPr b="1" lang="en" sz="1400">
                <a:solidFill>
                  <a:schemeClr val="dk1"/>
                </a:solidFill>
              </a:rPr>
              <a:t>SEMESTER 1, 2020/2021</a:t>
            </a:r>
            <a:endParaRPr b="1" sz="1400">
              <a:solidFill>
                <a:schemeClr val="dk1"/>
              </a:solidFill>
            </a:endParaRPr>
          </a:p>
          <a:p>
            <a:pPr indent="457200" lvl="0" marL="0" rtl="0" algn="l">
              <a:lnSpc>
                <a:spcPct val="115000"/>
              </a:lnSpc>
              <a:spcBef>
                <a:spcPts val="0"/>
              </a:spcBef>
              <a:spcAft>
                <a:spcPts val="0"/>
              </a:spcAft>
              <a:buClr>
                <a:schemeClr val="dk1"/>
              </a:buClr>
              <a:buSzPts val="1100"/>
              <a:buFont typeface="Arial"/>
              <a:buNone/>
            </a:pPr>
            <a:r>
              <a:t/>
            </a:r>
            <a:endParaRPr b="1">
              <a:solidFill>
                <a:schemeClr val="dk1"/>
              </a:solidFill>
            </a:endParaRPr>
          </a:p>
          <a:p>
            <a:pPr indent="457200" lvl="0" marL="0" rtl="0" algn="l">
              <a:lnSpc>
                <a:spcPct val="115000"/>
              </a:lnSpc>
              <a:spcBef>
                <a:spcPts val="0"/>
              </a:spcBef>
              <a:spcAft>
                <a:spcPts val="0"/>
              </a:spcAft>
              <a:buClr>
                <a:schemeClr val="dk1"/>
              </a:buClr>
              <a:buSzPts val="1100"/>
              <a:buFont typeface="Arial"/>
              <a:buNone/>
            </a:pPr>
            <a:r>
              <a:rPr lang="en">
                <a:solidFill>
                  <a:schemeClr val="dk1"/>
                </a:solidFill>
              </a:rPr>
              <a:t>FAKULTI:</a:t>
            </a:r>
            <a:endParaRPr sz="1400">
              <a:solidFill>
                <a:schemeClr val="dk1"/>
              </a:solidFill>
            </a:endParaRPr>
          </a:p>
          <a:p>
            <a:pPr indent="457200" lvl="0" marL="0" rtl="0" algn="l">
              <a:lnSpc>
                <a:spcPct val="115000"/>
              </a:lnSpc>
              <a:spcBef>
                <a:spcPts val="0"/>
              </a:spcBef>
              <a:spcAft>
                <a:spcPts val="0"/>
              </a:spcAft>
              <a:buClr>
                <a:schemeClr val="dk1"/>
              </a:buClr>
              <a:buSzPts val="1100"/>
              <a:buFont typeface="Arial"/>
              <a:buNone/>
            </a:pPr>
            <a:r>
              <a:rPr b="1" lang="en" sz="1400">
                <a:solidFill>
                  <a:schemeClr val="dk1"/>
                </a:solidFill>
              </a:rPr>
              <a:t>FAKULTI KEJURUTERAAN,</a:t>
            </a:r>
            <a:endParaRPr b="1" sz="1400">
              <a:solidFill>
                <a:schemeClr val="dk1"/>
              </a:solidFill>
            </a:endParaRPr>
          </a:p>
          <a:p>
            <a:pPr indent="457200" lvl="0" marL="0" rtl="0" algn="l">
              <a:lnSpc>
                <a:spcPct val="115000"/>
              </a:lnSpc>
              <a:spcBef>
                <a:spcPts val="0"/>
              </a:spcBef>
              <a:spcAft>
                <a:spcPts val="0"/>
              </a:spcAft>
              <a:buClr>
                <a:schemeClr val="dk1"/>
              </a:buClr>
              <a:buSzPts val="1100"/>
              <a:buFont typeface="Arial"/>
              <a:buNone/>
            </a:pPr>
            <a:r>
              <a:rPr b="1" lang="en" sz="1400">
                <a:solidFill>
                  <a:schemeClr val="dk1"/>
                </a:solidFill>
              </a:rPr>
              <a:t>SEKOLAH KOMPUTERAN</a:t>
            </a:r>
            <a:endParaRPr b="1"/>
          </a:p>
        </p:txBody>
      </p:sp>
      <p:sp>
        <p:nvSpPr>
          <p:cNvPr id="449" name="Google Shape;449;p44"/>
          <p:cNvSpPr txBox="1"/>
          <p:nvPr>
            <p:ph type="ctrTitle"/>
          </p:nvPr>
        </p:nvSpPr>
        <p:spPr>
          <a:xfrm>
            <a:off x="787200" y="674077"/>
            <a:ext cx="3244800" cy="3816900"/>
          </a:xfrm>
          <a:prstGeom prst="rect">
            <a:avLst/>
          </a:prstGeom>
        </p:spPr>
        <p:txBody>
          <a:bodyPr anchorCtr="0" anchor="ctr" bIns="91425" lIns="91425" spcFirstLastPara="1" rIns="91425" wrap="square" tIns="91425">
            <a:noAutofit/>
          </a:bodyPr>
          <a:lstStyle/>
          <a:p>
            <a:pPr indent="457200" lvl="0" marL="0" rtl="0" algn="ctr">
              <a:lnSpc>
                <a:spcPct val="115000"/>
              </a:lnSpc>
              <a:spcBef>
                <a:spcPts val="0"/>
              </a:spcBef>
              <a:spcAft>
                <a:spcPts val="0"/>
              </a:spcAft>
              <a:buClr>
                <a:schemeClr val="dk1"/>
              </a:buClr>
              <a:buSzPts val="1100"/>
              <a:buFont typeface="Arial"/>
              <a:buNone/>
            </a:pPr>
            <a:r>
              <a:rPr lang="en" sz="3700"/>
              <a:t>KAJIAN KEBERKESANAN KAEDAH PEMBELAJARAN ATAS TALIAN</a:t>
            </a:r>
            <a:endParaRPr sz="7500"/>
          </a:p>
        </p:txBody>
      </p:sp>
      <p:pic>
        <p:nvPicPr>
          <p:cNvPr id="450" name="Google Shape;450;p44"/>
          <p:cNvPicPr preferRelativeResize="0"/>
          <p:nvPr/>
        </p:nvPicPr>
        <p:blipFill>
          <a:blip r:embed="rId3">
            <a:alphaModFix/>
          </a:blip>
          <a:stretch>
            <a:fillRect/>
          </a:stretch>
        </p:blipFill>
        <p:spPr>
          <a:xfrm>
            <a:off x="3990300" y="674075"/>
            <a:ext cx="4599200" cy="9548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4" name="Shape 454"/>
        <p:cNvGrpSpPr/>
        <p:nvPr/>
      </p:nvGrpSpPr>
      <p:grpSpPr>
        <a:xfrm>
          <a:off x="0" y="0"/>
          <a:ext cx="0" cy="0"/>
          <a:chOff x="0" y="0"/>
          <a:chExt cx="0" cy="0"/>
        </a:xfrm>
      </p:grpSpPr>
      <p:sp>
        <p:nvSpPr>
          <p:cNvPr id="455" name="Google Shape;455;p45"/>
          <p:cNvSpPr txBox="1"/>
          <p:nvPr>
            <p:ph type="title"/>
          </p:nvPr>
        </p:nvSpPr>
        <p:spPr>
          <a:xfrm>
            <a:off x="787200" y="747890"/>
            <a:ext cx="7596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AHLI KUMPULAN</a:t>
            </a:r>
            <a:endParaRPr/>
          </a:p>
        </p:txBody>
      </p:sp>
      <p:sp>
        <p:nvSpPr>
          <p:cNvPr id="456" name="Google Shape;456;p45"/>
          <p:cNvSpPr txBox="1"/>
          <p:nvPr>
            <p:ph idx="2" type="title"/>
          </p:nvPr>
        </p:nvSpPr>
        <p:spPr>
          <a:xfrm>
            <a:off x="1114388" y="1613801"/>
            <a:ext cx="2132100" cy="57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a:t>ADRINA ASYIQIN BINTI MD ADHA</a:t>
            </a:r>
            <a:endParaRPr/>
          </a:p>
        </p:txBody>
      </p:sp>
      <p:sp>
        <p:nvSpPr>
          <p:cNvPr id="457" name="Google Shape;457;p45"/>
          <p:cNvSpPr txBox="1"/>
          <p:nvPr>
            <p:ph idx="1" type="subTitle"/>
          </p:nvPr>
        </p:nvSpPr>
        <p:spPr>
          <a:xfrm>
            <a:off x="1457525" y="2300906"/>
            <a:ext cx="1922100" cy="538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A20EC0174</a:t>
            </a:r>
            <a:endParaRPr/>
          </a:p>
          <a:p>
            <a:pPr indent="0" lvl="0" marL="0" rtl="0" algn="ctr">
              <a:spcBef>
                <a:spcPts val="0"/>
              </a:spcBef>
              <a:spcAft>
                <a:spcPts val="0"/>
              </a:spcAft>
              <a:buNone/>
            </a:pPr>
            <a:r>
              <a:rPr lang="en"/>
              <a:t>011-13033218</a:t>
            </a:r>
            <a:endParaRPr/>
          </a:p>
        </p:txBody>
      </p:sp>
      <p:sp>
        <p:nvSpPr>
          <p:cNvPr id="458" name="Google Shape;458;p45"/>
          <p:cNvSpPr txBox="1"/>
          <p:nvPr>
            <p:ph idx="3" type="title"/>
          </p:nvPr>
        </p:nvSpPr>
        <p:spPr>
          <a:xfrm>
            <a:off x="1355275" y="3261624"/>
            <a:ext cx="2818200" cy="57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a:t>NUR SYAMALIA FAIQAH BINTI MOHD KAMAL</a:t>
            </a:r>
            <a:endParaRPr/>
          </a:p>
        </p:txBody>
      </p:sp>
      <p:sp>
        <p:nvSpPr>
          <p:cNvPr id="459" name="Google Shape;459;p45"/>
          <p:cNvSpPr txBox="1"/>
          <p:nvPr>
            <p:ph idx="4" type="subTitle"/>
          </p:nvPr>
        </p:nvSpPr>
        <p:spPr>
          <a:xfrm>
            <a:off x="2142750" y="3945898"/>
            <a:ext cx="1922100" cy="538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A20EC0118</a:t>
            </a:r>
            <a:endParaRPr/>
          </a:p>
          <a:p>
            <a:pPr indent="0" lvl="0" marL="0" rtl="0" algn="ctr">
              <a:spcBef>
                <a:spcPts val="0"/>
              </a:spcBef>
              <a:spcAft>
                <a:spcPts val="0"/>
              </a:spcAft>
              <a:buNone/>
            </a:pPr>
            <a:r>
              <a:rPr lang="en"/>
              <a:t>011-63360800</a:t>
            </a:r>
            <a:endParaRPr/>
          </a:p>
        </p:txBody>
      </p:sp>
      <p:sp>
        <p:nvSpPr>
          <p:cNvPr id="460" name="Google Shape;460;p45"/>
          <p:cNvSpPr txBox="1"/>
          <p:nvPr>
            <p:ph idx="5" type="title"/>
          </p:nvPr>
        </p:nvSpPr>
        <p:spPr>
          <a:xfrm>
            <a:off x="5267575" y="1624762"/>
            <a:ext cx="2183700" cy="550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MADINA SURAYA BINTI ZHARIN</a:t>
            </a:r>
            <a:endParaRPr/>
          </a:p>
        </p:txBody>
      </p:sp>
      <p:sp>
        <p:nvSpPr>
          <p:cNvPr id="461" name="Google Shape;461;p45"/>
          <p:cNvSpPr txBox="1"/>
          <p:nvPr>
            <p:ph idx="6" type="subTitle"/>
          </p:nvPr>
        </p:nvSpPr>
        <p:spPr>
          <a:xfrm>
            <a:off x="5421875" y="2300900"/>
            <a:ext cx="1278900" cy="538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A20EC0203</a:t>
            </a:r>
            <a:endParaRPr/>
          </a:p>
          <a:p>
            <a:pPr indent="0" lvl="0" marL="0" rtl="0" algn="l">
              <a:spcBef>
                <a:spcPts val="0"/>
              </a:spcBef>
              <a:spcAft>
                <a:spcPts val="0"/>
              </a:spcAft>
              <a:buNone/>
            </a:pPr>
            <a:r>
              <a:rPr lang="en"/>
              <a:t>012-3136850</a:t>
            </a:r>
            <a:endParaRPr/>
          </a:p>
        </p:txBody>
      </p:sp>
      <p:sp>
        <p:nvSpPr>
          <p:cNvPr id="462" name="Google Shape;462;p45"/>
          <p:cNvSpPr txBox="1"/>
          <p:nvPr>
            <p:ph idx="7" type="title"/>
          </p:nvPr>
        </p:nvSpPr>
        <p:spPr>
          <a:xfrm>
            <a:off x="4989050" y="3272575"/>
            <a:ext cx="2530800" cy="550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NAYLI NABIHAH</a:t>
            </a:r>
            <a:endParaRPr/>
          </a:p>
          <a:p>
            <a:pPr indent="0" lvl="0" marL="0" rtl="0" algn="l">
              <a:spcBef>
                <a:spcPts val="0"/>
              </a:spcBef>
              <a:spcAft>
                <a:spcPts val="0"/>
              </a:spcAft>
              <a:buNone/>
            </a:pPr>
            <a:r>
              <a:rPr lang="en"/>
              <a:t>BINTI JASNI</a:t>
            </a:r>
            <a:endParaRPr/>
          </a:p>
        </p:txBody>
      </p:sp>
      <p:sp>
        <p:nvSpPr>
          <p:cNvPr id="463" name="Google Shape;463;p45"/>
          <p:cNvSpPr txBox="1"/>
          <p:nvPr>
            <p:ph idx="8" type="subTitle"/>
          </p:nvPr>
        </p:nvSpPr>
        <p:spPr>
          <a:xfrm>
            <a:off x="4778675" y="3945898"/>
            <a:ext cx="1922100" cy="538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A20EC0105</a:t>
            </a:r>
            <a:endParaRPr/>
          </a:p>
          <a:p>
            <a:pPr indent="0" lvl="0" marL="0" rtl="0" algn="ctr">
              <a:spcBef>
                <a:spcPts val="0"/>
              </a:spcBef>
              <a:spcAft>
                <a:spcPts val="0"/>
              </a:spcAft>
              <a:buNone/>
            </a:pPr>
            <a:r>
              <a:rPr lang="en"/>
              <a:t>019-2463571</a:t>
            </a:r>
            <a:endParaRPr/>
          </a:p>
        </p:txBody>
      </p:sp>
      <p:grpSp>
        <p:nvGrpSpPr>
          <p:cNvPr id="464" name="Google Shape;464;p45"/>
          <p:cNvGrpSpPr/>
          <p:nvPr/>
        </p:nvGrpSpPr>
        <p:grpSpPr>
          <a:xfrm>
            <a:off x="2203238" y="747896"/>
            <a:ext cx="801538" cy="572714"/>
            <a:chOff x="3497300" y="3227275"/>
            <a:chExt cx="296175" cy="296175"/>
          </a:xfrm>
        </p:grpSpPr>
        <p:sp>
          <p:nvSpPr>
            <p:cNvPr id="465" name="Google Shape;465;p45"/>
            <p:cNvSpPr/>
            <p:nvPr/>
          </p:nvSpPr>
          <p:spPr>
            <a:xfrm>
              <a:off x="3609925" y="3339900"/>
              <a:ext cx="69350" cy="68550"/>
            </a:xfrm>
            <a:custGeom>
              <a:rect b="b" l="l" r="r" t="t"/>
              <a:pathLst>
                <a:path extrusionOk="0" h="2742" w="2774">
                  <a:moveTo>
                    <a:pt x="1387" y="1"/>
                  </a:moveTo>
                  <a:cubicBezTo>
                    <a:pt x="631" y="1"/>
                    <a:pt x="1" y="631"/>
                    <a:pt x="1" y="1355"/>
                  </a:cubicBezTo>
                  <a:cubicBezTo>
                    <a:pt x="1" y="2112"/>
                    <a:pt x="631" y="2742"/>
                    <a:pt x="1387" y="2742"/>
                  </a:cubicBezTo>
                  <a:cubicBezTo>
                    <a:pt x="2143" y="2742"/>
                    <a:pt x="2773" y="2112"/>
                    <a:pt x="2773" y="1355"/>
                  </a:cubicBezTo>
                  <a:cubicBezTo>
                    <a:pt x="2773" y="631"/>
                    <a:pt x="2143" y="1"/>
                    <a:pt x="1387"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45"/>
            <p:cNvSpPr/>
            <p:nvPr/>
          </p:nvSpPr>
          <p:spPr>
            <a:xfrm>
              <a:off x="3531175" y="3227275"/>
              <a:ext cx="86650" cy="86675"/>
            </a:xfrm>
            <a:custGeom>
              <a:rect b="b" l="l" r="r" t="t"/>
              <a:pathLst>
                <a:path extrusionOk="0" h="3467" w="3466">
                  <a:moveTo>
                    <a:pt x="1733" y="1"/>
                  </a:moveTo>
                  <a:cubicBezTo>
                    <a:pt x="788" y="1"/>
                    <a:pt x="0" y="788"/>
                    <a:pt x="0" y="1733"/>
                  </a:cubicBezTo>
                  <a:cubicBezTo>
                    <a:pt x="0" y="2678"/>
                    <a:pt x="788" y="3466"/>
                    <a:pt x="1733" y="3466"/>
                  </a:cubicBezTo>
                  <a:cubicBezTo>
                    <a:pt x="2741" y="3466"/>
                    <a:pt x="3466" y="2678"/>
                    <a:pt x="3466" y="1733"/>
                  </a:cubicBezTo>
                  <a:cubicBezTo>
                    <a:pt x="3466" y="788"/>
                    <a:pt x="2678" y="1"/>
                    <a:pt x="1733"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45"/>
            <p:cNvSpPr/>
            <p:nvPr/>
          </p:nvSpPr>
          <p:spPr>
            <a:xfrm>
              <a:off x="3670575" y="3227275"/>
              <a:ext cx="86675" cy="86675"/>
            </a:xfrm>
            <a:custGeom>
              <a:rect b="b" l="l" r="r" t="t"/>
              <a:pathLst>
                <a:path extrusionOk="0" h="3467" w="3467">
                  <a:moveTo>
                    <a:pt x="1733" y="1"/>
                  </a:moveTo>
                  <a:cubicBezTo>
                    <a:pt x="788" y="1"/>
                    <a:pt x="1" y="788"/>
                    <a:pt x="1" y="1733"/>
                  </a:cubicBezTo>
                  <a:cubicBezTo>
                    <a:pt x="1" y="2678"/>
                    <a:pt x="788" y="3466"/>
                    <a:pt x="1733" y="3466"/>
                  </a:cubicBezTo>
                  <a:cubicBezTo>
                    <a:pt x="2679" y="3466"/>
                    <a:pt x="3466" y="2678"/>
                    <a:pt x="3466" y="1733"/>
                  </a:cubicBezTo>
                  <a:cubicBezTo>
                    <a:pt x="3466" y="788"/>
                    <a:pt x="2679" y="1"/>
                    <a:pt x="1733"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45"/>
            <p:cNvSpPr/>
            <p:nvPr/>
          </p:nvSpPr>
          <p:spPr>
            <a:xfrm>
              <a:off x="3622525" y="3421825"/>
              <a:ext cx="41775" cy="25225"/>
            </a:xfrm>
            <a:custGeom>
              <a:rect b="b" l="l" r="r" t="t"/>
              <a:pathLst>
                <a:path extrusionOk="0" h="1009" w="1671">
                  <a:moveTo>
                    <a:pt x="1" y="0"/>
                  </a:moveTo>
                  <a:lnTo>
                    <a:pt x="851" y="1008"/>
                  </a:lnTo>
                  <a:lnTo>
                    <a:pt x="1671" y="0"/>
                  </a:lnTo>
                  <a:lnTo>
                    <a:pt x="1671" y="0"/>
                  </a:lnTo>
                  <a:cubicBezTo>
                    <a:pt x="1450" y="126"/>
                    <a:pt x="1167" y="158"/>
                    <a:pt x="851" y="158"/>
                  </a:cubicBezTo>
                  <a:cubicBezTo>
                    <a:pt x="568" y="158"/>
                    <a:pt x="284" y="95"/>
                    <a:pt x="1"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45"/>
            <p:cNvSpPr/>
            <p:nvPr/>
          </p:nvSpPr>
          <p:spPr>
            <a:xfrm>
              <a:off x="3566600" y="3416300"/>
              <a:ext cx="70125" cy="106350"/>
            </a:xfrm>
            <a:custGeom>
              <a:rect b="b" l="l" r="r" t="t"/>
              <a:pathLst>
                <a:path extrusionOk="0" h="4254" w="2805">
                  <a:moveTo>
                    <a:pt x="1261" y="1"/>
                  </a:moveTo>
                  <a:cubicBezTo>
                    <a:pt x="474" y="599"/>
                    <a:pt x="1" y="1513"/>
                    <a:pt x="1" y="2490"/>
                  </a:cubicBezTo>
                  <a:lnTo>
                    <a:pt x="1" y="3907"/>
                  </a:lnTo>
                  <a:cubicBezTo>
                    <a:pt x="1" y="4096"/>
                    <a:pt x="158" y="4254"/>
                    <a:pt x="379" y="4254"/>
                  </a:cubicBezTo>
                  <a:lnTo>
                    <a:pt x="2805" y="4254"/>
                  </a:lnTo>
                  <a:lnTo>
                    <a:pt x="2805" y="1891"/>
                  </a:lnTo>
                  <a:lnTo>
                    <a:pt x="1261"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45"/>
            <p:cNvSpPr/>
            <p:nvPr/>
          </p:nvSpPr>
          <p:spPr>
            <a:xfrm>
              <a:off x="3653250" y="3417100"/>
              <a:ext cx="70125" cy="106350"/>
            </a:xfrm>
            <a:custGeom>
              <a:rect b="b" l="l" r="r" t="t"/>
              <a:pathLst>
                <a:path extrusionOk="0" h="4254" w="2805">
                  <a:moveTo>
                    <a:pt x="1544" y="0"/>
                  </a:moveTo>
                  <a:lnTo>
                    <a:pt x="1" y="1890"/>
                  </a:lnTo>
                  <a:lnTo>
                    <a:pt x="1" y="4253"/>
                  </a:lnTo>
                  <a:lnTo>
                    <a:pt x="2458" y="4253"/>
                  </a:lnTo>
                  <a:cubicBezTo>
                    <a:pt x="2647" y="4253"/>
                    <a:pt x="2804" y="4096"/>
                    <a:pt x="2804" y="3907"/>
                  </a:cubicBezTo>
                  <a:lnTo>
                    <a:pt x="2804" y="2489"/>
                  </a:lnTo>
                  <a:cubicBezTo>
                    <a:pt x="2773" y="1481"/>
                    <a:pt x="2300" y="567"/>
                    <a:pt x="1544"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45"/>
            <p:cNvSpPr/>
            <p:nvPr/>
          </p:nvSpPr>
          <p:spPr>
            <a:xfrm>
              <a:off x="3655625" y="3310775"/>
              <a:ext cx="137850" cy="108700"/>
            </a:xfrm>
            <a:custGeom>
              <a:rect b="b" l="l" r="r" t="t"/>
              <a:pathLst>
                <a:path extrusionOk="0" h="4348" w="5514">
                  <a:moveTo>
                    <a:pt x="3686" y="1512"/>
                  </a:moveTo>
                  <a:cubicBezTo>
                    <a:pt x="3907" y="1512"/>
                    <a:pt x="4064" y="1670"/>
                    <a:pt x="4064" y="1859"/>
                  </a:cubicBezTo>
                  <a:cubicBezTo>
                    <a:pt x="4064" y="2048"/>
                    <a:pt x="3907" y="2205"/>
                    <a:pt x="3686" y="2205"/>
                  </a:cubicBezTo>
                  <a:lnTo>
                    <a:pt x="2993" y="2205"/>
                  </a:lnTo>
                  <a:cubicBezTo>
                    <a:pt x="2804" y="2205"/>
                    <a:pt x="2646" y="2048"/>
                    <a:pt x="2646" y="1859"/>
                  </a:cubicBezTo>
                  <a:cubicBezTo>
                    <a:pt x="2646" y="1670"/>
                    <a:pt x="2804" y="1512"/>
                    <a:pt x="2993" y="1512"/>
                  </a:cubicBezTo>
                  <a:close/>
                  <a:moveTo>
                    <a:pt x="4127" y="0"/>
                  </a:moveTo>
                  <a:cubicBezTo>
                    <a:pt x="3686" y="536"/>
                    <a:pt x="3056" y="851"/>
                    <a:pt x="2331" y="851"/>
                  </a:cubicBezTo>
                  <a:cubicBezTo>
                    <a:pt x="1607" y="851"/>
                    <a:pt x="977" y="504"/>
                    <a:pt x="536" y="63"/>
                  </a:cubicBezTo>
                  <a:cubicBezTo>
                    <a:pt x="347" y="221"/>
                    <a:pt x="158" y="378"/>
                    <a:pt x="0" y="567"/>
                  </a:cubicBezTo>
                  <a:cubicBezTo>
                    <a:pt x="945" y="756"/>
                    <a:pt x="1638" y="1575"/>
                    <a:pt x="1638" y="2615"/>
                  </a:cubicBezTo>
                  <a:cubicBezTo>
                    <a:pt x="1638" y="2930"/>
                    <a:pt x="1575" y="3214"/>
                    <a:pt x="1449" y="3466"/>
                  </a:cubicBezTo>
                  <a:cubicBezTo>
                    <a:pt x="1859" y="3718"/>
                    <a:pt x="2205" y="4001"/>
                    <a:pt x="2520" y="4348"/>
                  </a:cubicBezTo>
                  <a:lnTo>
                    <a:pt x="5167" y="4348"/>
                  </a:lnTo>
                  <a:cubicBezTo>
                    <a:pt x="5356" y="4348"/>
                    <a:pt x="5513" y="4190"/>
                    <a:pt x="5513" y="4001"/>
                  </a:cubicBezTo>
                  <a:lnTo>
                    <a:pt x="5513" y="2615"/>
                  </a:lnTo>
                  <a:cubicBezTo>
                    <a:pt x="5482" y="1512"/>
                    <a:pt x="4915" y="567"/>
                    <a:pt x="4127"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45"/>
            <p:cNvSpPr/>
            <p:nvPr/>
          </p:nvSpPr>
          <p:spPr>
            <a:xfrm>
              <a:off x="3497300" y="3309975"/>
              <a:ext cx="136275" cy="108725"/>
            </a:xfrm>
            <a:custGeom>
              <a:rect b="b" l="l" r="r" t="t"/>
              <a:pathLst>
                <a:path extrusionOk="0" h="4349" w="5451">
                  <a:moveTo>
                    <a:pt x="2426" y="1544"/>
                  </a:moveTo>
                  <a:cubicBezTo>
                    <a:pt x="2615" y="1544"/>
                    <a:pt x="2773" y="1702"/>
                    <a:pt x="2773" y="1891"/>
                  </a:cubicBezTo>
                  <a:cubicBezTo>
                    <a:pt x="2773" y="2080"/>
                    <a:pt x="2615" y="2237"/>
                    <a:pt x="2426" y="2237"/>
                  </a:cubicBezTo>
                  <a:lnTo>
                    <a:pt x="1733" y="2237"/>
                  </a:lnTo>
                  <a:cubicBezTo>
                    <a:pt x="1513" y="2237"/>
                    <a:pt x="1355" y="2080"/>
                    <a:pt x="1355" y="1891"/>
                  </a:cubicBezTo>
                  <a:cubicBezTo>
                    <a:pt x="1355" y="1702"/>
                    <a:pt x="1513" y="1544"/>
                    <a:pt x="1733" y="1544"/>
                  </a:cubicBezTo>
                  <a:close/>
                  <a:moveTo>
                    <a:pt x="1324" y="1"/>
                  </a:moveTo>
                  <a:cubicBezTo>
                    <a:pt x="536" y="568"/>
                    <a:pt x="1" y="1513"/>
                    <a:pt x="1" y="2552"/>
                  </a:cubicBezTo>
                  <a:lnTo>
                    <a:pt x="1" y="3939"/>
                  </a:lnTo>
                  <a:cubicBezTo>
                    <a:pt x="1" y="4191"/>
                    <a:pt x="95" y="4348"/>
                    <a:pt x="316" y="4348"/>
                  </a:cubicBezTo>
                  <a:lnTo>
                    <a:pt x="2930" y="4348"/>
                  </a:lnTo>
                  <a:cubicBezTo>
                    <a:pt x="3214" y="3970"/>
                    <a:pt x="3561" y="3655"/>
                    <a:pt x="4002" y="3466"/>
                  </a:cubicBezTo>
                  <a:cubicBezTo>
                    <a:pt x="3876" y="3183"/>
                    <a:pt x="3813" y="2930"/>
                    <a:pt x="3813" y="2615"/>
                  </a:cubicBezTo>
                  <a:cubicBezTo>
                    <a:pt x="3813" y="1607"/>
                    <a:pt x="4506" y="757"/>
                    <a:pt x="5451" y="568"/>
                  </a:cubicBezTo>
                  <a:cubicBezTo>
                    <a:pt x="5293" y="347"/>
                    <a:pt x="5104" y="190"/>
                    <a:pt x="4915" y="32"/>
                  </a:cubicBezTo>
                  <a:cubicBezTo>
                    <a:pt x="4474" y="505"/>
                    <a:pt x="3844" y="820"/>
                    <a:pt x="3151" y="820"/>
                  </a:cubicBezTo>
                  <a:cubicBezTo>
                    <a:pt x="2426" y="820"/>
                    <a:pt x="1796" y="505"/>
                    <a:pt x="1324"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73" name="Google Shape;473;p45"/>
          <p:cNvGrpSpPr/>
          <p:nvPr/>
        </p:nvGrpSpPr>
        <p:grpSpPr>
          <a:xfrm>
            <a:off x="6326246" y="747907"/>
            <a:ext cx="635643" cy="572703"/>
            <a:chOff x="4263650" y="3963700"/>
            <a:chExt cx="298550" cy="295375"/>
          </a:xfrm>
        </p:grpSpPr>
        <p:sp>
          <p:nvSpPr>
            <p:cNvPr id="474" name="Google Shape;474;p45"/>
            <p:cNvSpPr/>
            <p:nvPr/>
          </p:nvSpPr>
          <p:spPr>
            <a:xfrm>
              <a:off x="4384950" y="3963700"/>
              <a:ext cx="53575" cy="51225"/>
            </a:xfrm>
            <a:custGeom>
              <a:rect b="b" l="l" r="r" t="t"/>
              <a:pathLst>
                <a:path extrusionOk="0" h="2049" w="2143">
                  <a:moveTo>
                    <a:pt x="1072" y="1"/>
                  </a:moveTo>
                  <a:cubicBezTo>
                    <a:pt x="473" y="1"/>
                    <a:pt x="1" y="473"/>
                    <a:pt x="1" y="1040"/>
                  </a:cubicBezTo>
                  <a:cubicBezTo>
                    <a:pt x="1" y="1607"/>
                    <a:pt x="473" y="2048"/>
                    <a:pt x="1072" y="2048"/>
                  </a:cubicBezTo>
                  <a:cubicBezTo>
                    <a:pt x="1670" y="2048"/>
                    <a:pt x="2143" y="1576"/>
                    <a:pt x="2143" y="1040"/>
                  </a:cubicBezTo>
                  <a:cubicBezTo>
                    <a:pt x="2143" y="442"/>
                    <a:pt x="1670" y="1"/>
                    <a:pt x="1072"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45"/>
            <p:cNvSpPr/>
            <p:nvPr/>
          </p:nvSpPr>
          <p:spPr>
            <a:xfrm>
              <a:off x="4315650" y="4136975"/>
              <a:ext cx="51200" cy="51225"/>
            </a:xfrm>
            <a:custGeom>
              <a:rect b="b" l="l" r="r" t="t"/>
              <a:pathLst>
                <a:path extrusionOk="0" h="2049" w="2048">
                  <a:moveTo>
                    <a:pt x="1040" y="1"/>
                  </a:moveTo>
                  <a:cubicBezTo>
                    <a:pt x="473" y="1"/>
                    <a:pt x="0" y="473"/>
                    <a:pt x="0" y="1040"/>
                  </a:cubicBezTo>
                  <a:cubicBezTo>
                    <a:pt x="0" y="1576"/>
                    <a:pt x="473" y="2048"/>
                    <a:pt x="1040" y="2048"/>
                  </a:cubicBezTo>
                  <a:cubicBezTo>
                    <a:pt x="1607" y="2048"/>
                    <a:pt x="2048" y="1576"/>
                    <a:pt x="2048" y="1040"/>
                  </a:cubicBezTo>
                  <a:cubicBezTo>
                    <a:pt x="2048" y="473"/>
                    <a:pt x="1607" y="1"/>
                    <a:pt x="1040"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45"/>
            <p:cNvSpPr/>
            <p:nvPr/>
          </p:nvSpPr>
          <p:spPr>
            <a:xfrm>
              <a:off x="4455850" y="4136975"/>
              <a:ext cx="51200" cy="51225"/>
            </a:xfrm>
            <a:custGeom>
              <a:rect b="b" l="l" r="r" t="t"/>
              <a:pathLst>
                <a:path extrusionOk="0" h="2049" w="2048">
                  <a:moveTo>
                    <a:pt x="1040" y="1"/>
                  </a:moveTo>
                  <a:cubicBezTo>
                    <a:pt x="473" y="1"/>
                    <a:pt x="0" y="473"/>
                    <a:pt x="0" y="1040"/>
                  </a:cubicBezTo>
                  <a:cubicBezTo>
                    <a:pt x="0" y="1576"/>
                    <a:pt x="473" y="2048"/>
                    <a:pt x="1040" y="2048"/>
                  </a:cubicBezTo>
                  <a:cubicBezTo>
                    <a:pt x="1575" y="2048"/>
                    <a:pt x="2048" y="1576"/>
                    <a:pt x="2048" y="1040"/>
                  </a:cubicBezTo>
                  <a:cubicBezTo>
                    <a:pt x="2048" y="473"/>
                    <a:pt x="1575" y="1"/>
                    <a:pt x="1040"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45"/>
            <p:cNvSpPr/>
            <p:nvPr/>
          </p:nvSpPr>
          <p:spPr>
            <a:xfrm>
              <a:off x="4263650" y="4085000"/>
              <a:ext cx="298550" cy="122100"/>
            </a:xfrm>
            <a:custGeom>
              <a:rect b="b" l="l" r="r" t="t"/>
              <a:pathLst>
                <a:path extrusionOk="0" h="4884" w="11942">
                  <a:moveTo>
                    <a:pt x="1545" y="0"/>
                  </a:moveTo>
                  <a:cubicBezTo>
                    <a:pt x="1041" y="0"/>
                    <a:pt x="599" y="347"/>
                    <a:pt x="505" y="851"/>
                  </a:cubicBezTo>
                  <a:lnTo>
                    <a:pt x="64" y="3655"/>
                  </a:lnTo>
                  <a:cubicBezTo>
                    <a:pt x="1" y="3970"/>
                    <a:pt x="95" y="4253"/>
                    <a:pt x="284" y="4474"/>
                  </a:cubicBezTo>
                  <a:cubicBezTo>
                    <a:pt x="410" y="4631"/>
                    <a:pt x="599" y="4757"/>
                    <a:pt x="788" y="4789"/>
                  </a:cubicBezTo>
                  <a:cubicBezTo>
                    <a:pt x="1009" y="4442"/>
                    <a:pt x="1324" y="4127"/>
                    <a:pt x="1639" y="3938"/>
                  </a:cubicBezTo>
                  <a:cubicBezTo>
                    <a:pt x="1513" y="3686"/>
                    <a:pt x="1419" y="3434"/>
                    <a:pt x="1419" y="3151"/>
                  </a:cubicBezTo>
                  <a:cubicBezTo>
                    <a:pt x="1419" y="2206"/>
                    <a:pt x="2206" y="1418"/>
                    <a:pt x="3151" y="1418"/>
                  </a:cubicBezTo>
                  <a:cubicBezTo>
                    <a:pt x="4097" y="1418"/>
                    <a:pt x="4884" y="2206"/>
                    <a:pt x="4884" y="3151"/>
                  </a:cubicBezTo>
                  <a:cubicBezTo>
                    <a:pt x="4884" y="3434"/>
                    <a:pt x="4821" y="3686"/>
                    <a:pt x="4695" y="3938"/>
                  </a:cubicBezTo>
                  <a:cubicBezTo>
                    <a:pt x="5042" y="4159"/>
                    <a:pt x="5325" y="4474"/>
                    <a:pt x="5577" y="4883"/>
                  </a:cubicBezTo>
                  <a:lnTo>
                    <a:pt x="6396" y="4883"/>
                  </a:lnTo>
                  <a:cubicBezTo>
                    <a:pt x="6585" y="4537"/>
                    <a:pt x="6900" y="4159"/>
                    <a:pt x="7247" y="3938"/>
                  </a:cubicBezTo>
                  <a:cubicBezTo>
                    <a:pt x="7152" y="3686"/>
                    <a:pt x="7058" y="3434"/>
                    <a:pt x="7058" y="3151"/>
                  </a:cubicBezTo>
                  <a:cubicBezTo>
                    <a:pt x="7058" y="2206"/>
                    <a:pt x="7846" y="1418"/>
                    <a:pt x="8791" y="1418"/>
                  </a:cubicBezTo>
                  <a:cubicBezTo>
                    <a:pt x="9736" y="1418"/>
                    <a:pt x="10524" y="2206"/>
                    <a:pt x="10524" y="3151"/>
                  </a:cubicBezTo>
                  <a:cubicBezTo>
                    <a:pt x="10524" y="3434"/>
                    <a:pt x="10461" y="3686"/>
                    <a:pt x="10334" y="3938"/>
                  </a:cubicBezTo>
                  <a:cubicBezTo>
                    <a:pt x="10681" y="4159"/>
                    <a:pt x="10965" y="4442"/>
                    <a:pt x="11154" y="4789"/>
                  </a:cubicBezTo>
                  <a:cubicBezTo>
                    <a:pt x="11343" y="4757"/>
                    <a:pt x="11563" y="4631"/>
                    <a:pt x="11658" y="4474"/>
                  </a:cubicBezTo>
                  <a:cubicBezTo>
                    <a:pt x="11878" y="4253"/>
                    <a:pt x="11941" y="3938"/>
                    <a:pt x="11910" y="3655"/>
                  </a:cubicBezTo>
                  <a:lnTo>
                    <a:pt x="11343" y="851"/>
                  </a:lnTo>
                  <a:cubicBezTo>
                    <a:pt x="11280" y="347"/>
                    <a:pt x="10839" y="0"/>
                    <a:pt x="10334"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45"/>
            <p:cNvSpPr/>
            <p:nvPr/>
          </p:nvSpPr>
          <p:spPr>
            <a:xfrm>
              <a:off x="4431425" y="4196825"/>
              <a:ext cx="104000" cy="62250"/>
            </a:xfrm>
            <a:custGeom>
              <a:rect b="b" l="l" r="r" t="t"/>
              <a:pathLst>
                <a:path extrusionOk="0" h="2490" w="4160">
                  <a:moveTo>
                    <a:pt x="977" y="1"/>
                  </a:moveTo>
                  <a:cubicBezTo>
                    <a:pt x="536" y="284"/>
                    <a:pt x="189" y="694"/>
                    <a:pt x="63" y="1198"/>
                  </a:cubicBezTo>
                  <a:cubicBezTo>
                    <a:pt x="32" y="1387"/>
                    <a:pt x="0" y="1576"/>
                    <a:pt x="0" y="1797"/>
                  </a:cubicBezTo>
                  <a:lnTo>
                    <a:pt x="0" y="2143"/>
                  </a:lnTo>
                  <a:cubicBezTo>
                    <a:pt x="0" y="2332"/>
                    <a:pt x="158" y="2490"/>
                    <a:pt x="347" y="2490"/>
                  </a:cubicBezTo>
                  <a:lnTo>
                    <a:pt x="3813" y="2490"/>
                  </a:lnTo>
                  <a:cubicBezTo>
                    <a:pt x="4002" y="2490"/>
                    <a:pt x="4159" y="2332"/>
                    <a:pt x="4159" y="2143"/>
                  </a:cubicBezTo>
                  <a:lnTo>
                    <a:pt x="4159" y="1797"/>
                  </a:lnTo>
                  <a:cubicBezTo>
                    <a:pt x="4096" y="1576"/>
                    <a:pt x="4065" y="1356"/>
                    <a:pt x="4002" y="1198"/>
                  </a:cubicBezTo>
                  <a:cubicBezTo>
                    <a:pt x="3844" y="694"/>
                    <a:pt x="3529" y="284"/>
                    <a:pt x="3119" y="1"/>
                  </a:cubicBezTo>
                  <a:cubicBezTo>
                    <a:pt x="2804" y="253"/>
                    <a:pt x="2426" y="410"/>
                    <a:pt x="2048" y="410"/>
                  </a:cubicBezTo>
                  <a:cubicBezTo>
                    <a:pt x="1639" y="410"/>
                    <a:pt x="1261" y="253"/>
                    <a:pt x="977"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45"/>
            <p:cNvSpPr/>
            <p:nvPr/>
          </p:nvSpPr>
          <p:spPr>
            <a:xfrm>
              <a:off x="4359750" y="4022775"/>
              <a:ext cx="104775" cy="44125"/>
            </a:xfrm>
            <a:custGeom>
              <a:rect b="b" l="l" r="r" t="t"/>
              <a:pathLst>
                <a:path extrusionOk="0" h="1765" w="4191">
                  <a:moveTo>
                    <a:pt x="1009" y="0"/>
                  </a:moveTo>
                  <a:cubicBezTo>
                    <a:pt x="379" y="347"/>
                    <a:pt x="0" y="1040"/>
                    <a:pt x="0" y="1765"/>
                  </a:cubicBezTo>
                  <a:lnTo>
                    <a:pt x="4191" y="1765"/>
                  </a:lnTo>
                  <a:cubicBezTo>
                    <a:pt x="4191" y="1040"/>
                    <a:pt x="3813" y="347"/>
                    <a:pt x="3214" y="0"/>
                  </a:cubicBezTo>
                  <a:cubicBezTo>
                    <a:pt x="2899" y="252"/>
                    <a:pt x="2521" y="378"/>
                    <a:pt x="2111" y="378"/>
                  </a:cubicBezTo>
                  <a:cubicBezTo>
                    <a:pt x="1733" y="378"/>
                    <a:pt x="1324" y="252"/>
                    <a:pt x="1009"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45"/>
            <p:cNvSpPr/>
            <p:nvPr/>
          </p:nvSpPr>
          <p:spPr>
            <a:xfrm>
              <a:off x="4291225" y="4196825"/>
              <a:ext cx="102425" cy="62250"/>
            </a:xfrm>
            <a:custGeom>
              <a:rect b="b" l="l" r="r" t="t"/>
              <a:pathLst>
                <a:path extrusionOk="0" h="2490" w="4097">
                  <a:moveTo>
                    <a:pt x="1009" y="1"/>
                  </a:moveTo>
                  <a:cubicBezTo>
                    <a:pt x="568" y="284"/>
                    <a:pt x="221" y="694"/>
                    <a:pt x="95" y="1198"/>
                  </a:cubicBezTo>
                  <a:cubicBezTo>
                    <a:pt x="64" y="1387"/>
                    <a:pt x="1" y="1576"/>
                    <a:pt x="1" y="1797"/>
                  </a:cubicBezTo>
                  <a:lnTo>
                    <a:pt x="1" y="2143"/>
                  </a:lnTo>
                  <a:cubicBezTo>
                    <a:pt x="1" y="2332"/>
                    <a:pt x="158" y="2490"/>
                    <a:pt x="379" y="2490"/>
                  </a:cubicBezTo>
                  <a:lnTo>
                    <a:pt x="3844" y="2490"/>
                  </a:lnTo>
                  <a:cubicBezTo>
                    <a:pt x="3939" y="2490"/>
                    <a:pt x="4096" y="2332"/>
                    <a:pt x="4096" y="2143"/>
                  </a:cubicBezTo>
                  <a:lnTo>
                    <a:pt x="4096" y="1797"/>
                  </a:lnTo>
                  <a:cubicBezTo>
                    <a:pt x="4096" y="1576"/>
                    <a:pt x="4065" y="1356"/>
                    <a:pt x="4033" y="1198"/>
                  </a:cubicBezTo>
                  <a:cubicBezTo>
                    <a:pt x="3876" y="694"/>
                    <a:pt x="3561" y="284"/>
                    <a:pt x="3120" y="1"/>
                  </a:cubicBezTo>
                  <a:cubicBezTo>
                    <a:pt x="2804" y="253"/>
                    <a:pt x="2458" y="410"/>
                    <a:pt x="2048" y="410"/>
                  </a:cubicBezTo>
                  <a:cubicBezTo>
                    <a:pt x="1670" y="410"/>
                    <a:pt x="1261" y="253"/>
                    <a:pt x="1009"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mc:AlternateContent>
    <mc:Choice Requires="p14">
      <p:transition spd="slow" p14:dur="1000">
        <p:fade thruBlk="1"/>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4" name="Shape 484"/>
        <p:cNvGrpSpPr/>
        <p:nvPr/>
      </p:nvGrpSpPr>
      <p:grpSpPr>
        <a:xfrm>
          <a:off x="0" y="0"/>
          <a:ext cx="0" cy="0"/>
          <a:chOff x="0" y="0"/>
          <a:chExt cx="0" cy="0"/>
        </a:xfrm>
      </p:grpSpPr>
      <p:sp>
        <p:nvSpPr>
          <p:cNvPr id="485" name="Google Shape;485;p46"/>
          <p:cNvSpPr txBox="1"/>
          <p:nvPr/>
        </p:nvSpPr>
        <p:spPr>
          <a:xfrm>
            <a:off x="535500" y="1139000"/>
            <a:ext cx="6480300" cy="3531000"/>
          </a:xfrm>
          <a:prstGeom prst="rect">
            <a:avLst/>
          </a:prstGeom>
          <a:noFill/>
          <a:ln>
            <a:noFill/>
          </a:ln>
        </p:spPr>
        <p:txBody>
          <a:bodyPr anchorCtr="0" anchor="t" bIns="91425" lIns="91425" spcFirstLastPara="1" rIns="91425" wrap="square" tIns="91425">
            <a:noAutofit/>
          </a:bodyPr>
          <a:lstStyle/>
          <a:p>
            <a:pPr indent="-323850" lvl="0" marL="457200" rtl="0" algn="just">
              <a:lnSpc>
                <a:spcPct val="150000"/>
              </a:lnSpc>
              <a:spcBef>
                <a:spcPts val="0"/>
              </a:spcBef>
              <a:spcAft>
                <a:spcPts val="0"/>
              </a:spcAft>
              <a:buSzPts val="1500"/>
              <a:buFont typeface="Mali"/>
              <a:buChar char="●"/>
            </a:pPr>
            <a:r>
              <a:rPr lang="en" sz="1500">
                <a:latin typeface="Mali"/>
                <a:ea typeface="Mali"/>
                <a:cs typeface="Mali"/>
                <a:sym typeface="Mali"/>
              </a:rPr>
              <a:t>Pembelajaran Atas Talian (e – pembelajaran) merupakan sebuah bentuk pengajaran dan pembelajaran yang disampaikan melalui penggunaan teknologi digital. ia juga menyediakan kemudahan seperti kemudahan dalam bentuk pembelajaran secara berkumpulan dan dibantu oleh pengajar dalam bidang tertentu secara atas talian.</a:t>
            </a:r>
            <a:endParaRPr sz="1700">
              <a:latin typeface="Mali"/>
              <a:ea typeface="Mali"/>
              <a:cs typeface="Mali"/>
              <a:sym typeface="Mali"/>
            </a:endParaRPr>
          </a:p>
        </p:txBody>
      </p:sp>
      <p:grpSp>
        <p:nvGrpSpPr>
          <p:cNvPr id="486" name="Google Shape;486;p46"/>
          <p:cNvGrpSpPr/>
          <p:nvPr/>
        </p:nvGrpSpPr>
        <p:grpSpPr>
          <a:xfrm>
            <a:off x="6717936" y="3578592"/>
            <a:ext cx="1694227" cy="921456"/>
            <a:chOff x="3751148" y="1015036"/>
            <a:chExt cx="4660873" cy="3236585"/>
          </a:xfrm>
        </p:grpSpPr>
        <p:grpSp>
          <p:nvGrpSpPr>
            <p:cNvPr id="487" name="Google Shape;487;p46"/>
            <p:cNvGrpSpPr/>
            <p:nvPr/>
          </p:nvGrpSpPr>
          <p:grpSpPr>
            <a:xfrm>
              <a:off x="3751148" y="1015036"/>
              <a:ext cx="4660873" cy="3236585"/>
              <a:chOff x="3751148" y="1015036"/>
              <a:chExt cx="4660873" cy="3236585"/>
            </a:xfrm>
          </p:grpSpPr>
          <p:grpSp>
            <p:nvGrpSpPr>
              <p:cNvPr id="488" name="Google Shape;488;p46"/>
              <p:cNvGrpSpPr/>
              <p:nvPr/>
            </p:nvGrpSpPr>
            <p:grpSpPr>
              <a:xfrm>
                <a:off x="3751148" y="3677468"/>
                <a:ext cx="4660873" cy="574154"/>
                <a:chOff x="4310875" y="3765875"/>
                <a:chExt cx="3945212" cy="485994"/>
              </a:xfrm>
            </p:grpSpPr>
            <p:sp>
              <p:nvSpPr>
                <p:cNvPr id="489" name="Google Shape;489;p46"/>
                <p:cNvSpPr/>
                <p:nvPr/>
              </p:nvSpPr>
              <p:spPr>
                <a:xfrm>
                  <a:off x="4310875" y="3765875"/>
                  <a:ext cx="3122915" cy="485994"/>
                </a:xfrm>
                <a:custGeom>
                  <a:rect b="b" l="l" r="r" t="t"/>
                  <a:pathLst>
                    <a:path extrusionOk="0" h="10973" w="43045">
                      <a:moveTo>
                        <a:pt x="21523" y="0"/>
                      </a:moveTo>
                      <a:cubicBezTo>
                        <a:pt x="9650" y="0"/>
                        <a:pt x="1" y="2448"/>
                        <a:pt x="1" y="5486"/>
                      </a:cubicBezTo>
                      <a:cubicBezTo>
                        <a:pt x="1" y="8496"/>
                        <a:pt x="9650" y="10972"/>
                        <a:pt x="21523" y="10972"/>
                      </a:cubicBezTo>
                      <a:cubicBezTo>
                        <a:pt x="33395" y="10972"/>
                        <a:pt x="43045" y="8496"/>
                        <a:pt x="43045" y="5486"/>
                      </a:cubicBezTo>
                      <a:cubicBezTo>
                        <a:pt x="43045" y="2448"/>
                        <a:pt x="33395" y="0"/>
                        <a:pt x="21523"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46"/>
                <p:cNvSpPr/>
                <p:nvPr/>
              </p:nvSpPr>
              <p:spPr>
                <a:xfrm>
                  <a:off x="5931913" y="3771709"/>
                  <a:ext cx="2324174" cy="477073"/>
                </a:xfrm>
                <a:custGeom>
                  <a:rect b="b" l="l" r="r" t="t"/>
                  <a:pathLst>
                    <a:path extrusionOk="0" h="11648" w="56746">
                      <a:moveTo>
                        <a:pt x="1042" y="1"/>
                      </a:moveTo>
                      <a:cubicBezTo>
                        <a:pt x="254" y="310"/>
                        <a:pt x="1" y="1267"/>
                        <a:pt x="507" y="1914"/>
                      </a:cubicBezTo>
                      <a:lnTo>
                        <a:pt x="5740" y="8778"/>
                      </a:lnTo>
                      <a:cubicBezTo>
                        <a:pt x="7119" y="10579"/>
                        <a:pt x="9285" y="11648"/>
                        <a:pt x="11564" y="11648"/>
                      </a:cubicBezTo>
                      <a:lnTo>
                        <a:pt x="55114" y="11648"/>
                      </a:lnTo>
                      <a:cubicBezTo>
                        <a:pt x="56183" y="11648"/>
                        <a:pt x="56746" y="10382"/>
                        <a:pt x="56043" y="9594"/>
                      </a:cubicBezTo>
                      <a:lnTo>
                        <a:pt x="47462" y="1"/>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46"/>
                <p:cNvSpPr/>
                <p:nvPr/>
              </p:nvSpPr>
              <p:spPr>
                <a:xfrm>
                  <a:off x="5783850" y="4005075"/>
                  <a:ext cx="714000" cy="243600"/>
                </a:xfrm>
                <a:prstGeom prst="rect">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92" name="Google Shape;492;p46"/>
              <p:cNvGrpSpPr/>
              <p:nvPr/>
            </p:nvGrpSpPr>
            <p:grpSpPr>
              <a:xfrm>
                <a:off x="5603497" y="1015036"/>
                <a:ext cx="2507667" cy="3131172"/>
                <a:chOff x="6811875" y="2571750"/>
                <a:chExt cx="1295550" cy="1617675"/>
              </a:xfrm>
            </p:grpSpPr>
            <p:sp>
              <p:nvSpPr>
                <p:cNvPr id="493" name="Google Shape;493;p46"/>
                <p:cNvSpPr/>
                <p:nvPr/>
              </p:nvSpPr>
              <p:spPr>
                <a:xfrm>
                  <a:off x="6813975" y="3695675"/>
                  <a:ext cx="1292050" cy="493750"/>
                </a:xfrm>
                <a:custGeom>
                  <a:rect b="b" l="l" r="r" t="t"/>
                  <a:pathLst>
                    <a:path extrusionOk="0" h="19750" w="51682">
                      <a:moveTo>
                        <a:pt x="6218" y="0"/>
                      </a:moveTo>
                      <a:cubicBezTo>
                        <a:pt x="6218" y="0"/>
                        <a:pt x="1" y="760"/>
                        <a:pt x="1492" y="6302"/>
                      </a:cubicBezTo>
                      <a:cubicBezTo>
                        <a:pt x="2111" y="8525"/>
                        <a:pt x="9285" y="15980"/>
                        <a:pt x="10832" y="17556"/>
                      </a:cubicBezTo>
                      <a:cubicBezTo>
                        <a:pt x="11873" y="18878"/>
                        <a:pt x="13476" y="19694"/>
                        <a:pt x="15193" y="19750"/>
                      </a:cubicBezTo>
                      <a:lnTo>
                        <a:pt x="50641" y="19750"/>
                      </a:lnTo>
                      <a:cubicBezTo>
                        <a:pt x="51681" y="19694"/>
                        <a:pt x="51681" y="18174"/>
                        <a:pt x="50641" y="18118"/>
                      </a:cubicBezTo>
                      <a:lnTo>
                        <a:pt x="15361" y="18118"/>
                      </a:lnTo>
                      <a:cubicBezTo>
                        <a:pt x="13083" y="18118"/>
                        <a:pt x="11226" y="16261"/>
                        <a:pt x="11226" y="13983"/>
                      </a:cubicBezTo>
                      <a:cubicBezTo>
                        <a:pt x="11226" y="11676"/>
                        <a:pt x="13083" y="9847"/>
                        <a:pt x="15361" y="9847"/>
                      </a:cubicBezTo>
                      <a:lnTo>
                        <a:pt x="50641" y="9847"/>
                      </a:lnTo>
                      <a:cubicBezTo>
                        <a:pt x="51681" y="9763"/>
                        <a:pt x="51681" y="8272"/>
                        <a:pt x="50641" y="8187"/>
                      </a:cubicBezTo>
                      <a:lnTo>
                        <a:pt x="50612" y="8187"/>
                      </a:lnTo>
                      <a:lnTo>
                        <a:pt x="50725" y="7906"/>
                      </a:lnTo>
                      <a:lnTo>
                        <a:pt x="35927" y="0"/>
                      </a:lnTo>
                      <a:close/>
                    </a:path>
                  </a:pathLst>
                </a:custGeom>
                <a:solidFill>
                  <a:srgbClr val="E562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46"/>
                <p:cNvSpPr/>
                <p:nvPr/>
              </p:nvSpPr>
              <p:spPr>
                <a:xfrm>
                  <a:off x="7098125" y="3921450"/>
                  <a:ext cx="1002975" cy="78800"/>
                </a:xfrm>
                <a:custGeom>
                  <a:rect b="b" l="l" r="r" t="t"/>
                  <a:pathLst>
                    <a:path extrusionOk="0" h="3152" w="40119">
                      <a:moveTo>
                        <a:pt x="3995" y="0"/>
                      </a:moveTo>
                      <a:cubicBezTo>
                        <a:pt x="2150" y="0"/>
                        <a:pt x="520" y="1241"/>
                        <a:pt x="30" y="3035"/>
                      </a:cubicBezTo>
                      <a:lnTo>
                        <a:pt x="30" y="3035"/>
                      </a:lnTo>
                      <a:cubicBezTo>
                        <a:pt x="734" y="1715"/>
                        <a:pt x="2083" y="872"/>
                        <a:pt x="3601" y="816"/>
                      </a:cubicBezTo>
                      <a:cubicBezTo>
                        <a:pt x="3742" y="788"/>
                        <a:pt x="3855" y="788"/>
                        <a:pt x="3995" y="788"/>
                      </a:cubicBezTo>
                      <a:lnTo>
                        <a:pt x="39275" y="788"/>
                      </a:lnTo>
                      <a:cubicBezTo>
                        <a:pt x="39725" y="788"/>
                        <a:pt x="40090" y="450"/>
                        <a:pt x="40119" y="0"/>
                      </a:cubicBezTo>
                      <a:close/>
                      <a:moveTo>
                        <a:pt x="30" y="3035"/>
                      </a:moveTo>
                      <a:cubicBezTo>
                        <a:pt x="30" y="3036"/>
                        <a:pt x="29" y="3037"/>
                        <a:pt x="29" y="3039"/>
                      </a:cubicBezTo>
                      <a:cubicBezTo>
                        <a:pt x="29" y="3040"/>
                        <a:pt x="29" y="3041"/>
                        <a:pt x="28" y="3042"/>
                      </a:cubicBezTo>
                      <a:lnTo>
                        <a:pt x="28" y="3042"/>
                      </a:lnTo>
                      <a:cubicBezTo>
                        <a:pt x="29" y="3040"/>
                        <a:pt x="30" y="3038"/>
                        <a:pt x="30" y="3035"/>
                      </a:cubicBezTo>
                      <a:close/>
                      <a:moveTo>
                        <a:pt x="28" y="3042"/>
                      </a:moveTo>
                      <a:cubicBezTo>
                        <a:pt x="24" y="3060"/>
                        <a:pt x="19" y="3077"/>
                        <a:pt x="14" y="3095"/>
                      </a:cubicBezTo>
                      <a:lnTo>
                        <a:pt x="14" y="3095"/>
                      </a:lnTo>
                      <a:cubicBezTo>
                        <a:pt x="21" y="3075"/>
                        <a:pt x="27" y="3056"/>
                        <a:pt x="28" y="3042"/>
                      </a:cubicBezTo>
                      <a:close/>
                      <a:moveTo>
                        <a:pt x="14" y="3095"/>
                      </a:moveTo>
                      <a:lnTo>
                        <a:pt x="14" y="3095"/>
                      </a:lnTo>
                      <a:cubicBezTo>
                        <a:pt x="7" y="3116"/>
                        <a:pt x="0" y="3137"/>
                        <a:pt x="0" y="3151"/>
                      </a:cubicBezTo>
                      <a:cubicBezTo>
                        <a:pt x="5" y="3132"/>
                        <a:pt x="10" y="3114"/>
                        <a:pt x="14" y="3095"/>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46"/>
                <p:cNvSpPr/>
                <p:nvPr/>
              </p:nvSpPr>
              <p:spPr>
                <a:xfrm>
                  <a:off x="7083350" y="3941825"/>
                  <a:ext cx="996650" cy="206825"/>
                </a:xfrm>
                <a:custGeom>
                  <a:rect b="b" l="l" r="r" t="t"/>
                  <a:pathLst>
                    <a:path extrusionOk="0" h="8273" w="39866">
                      <a:moveTo>
                        <a:pt x="4305" y="1"/>
                      </a:moveTo>
                      <a:cubicBezTo>
                        <a:pt x="2758" y="1"/>
                        <a:pt x="1351" y="873"/>
                        <a:pt x="620" y="2224"/>
                      </a:cubicBezTo>
                      <a:cubicBezTo>
                        <a:pt x="1" y="3433"/>
                        <a:pt x="1" y="4840"/>
                        <a:pt x="620" y="6050"/>
                      </a:cubicBezTo>
                      <a:cubicBezTo>
                        <a:pt x="1351" y="7428"/>
                        <a:pt x="2758" y="8272"/>
                        <a:pt x="4305" y="8272"/>
                      </a:cubicBezTo>
                      <a:lnTo>
                        <a:pt x="39866" y="8272"/>
                      </a:lnTo>
                      <a:lnTo>
                        <a:pt x="3986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46"/>
                <p:cNvSpPr/>
                <p:nvPr/>
              </p:nvSpPr>
              <p:spPr>
                <a:xfrm>
                  <a:off x="7191900" y="3990350"/>
                  <a:ext cx="888100" cy="14200"/>
                </a:xfrm>
                <a:custGeom>
                  <a:rect b="b" l="l" r="r" t="t"/>
                  <a:pathLst>
                    <a:path extrusionOk="0" h="568" w="35524">
                      <a:moveTo>
                        <a:pt x="387" y="0"/>
                      </a:moveTo>
                      <a:cubicBezTo>
                        <a:pt x="8" y="0"/>
                        <a:pt x="0" y="567"/>
                        <a:pt x="363" y="567"/>
                      </a:cubicBezTo>
                      <a:cubicBezTo>
                        <a:pt x="379" y="567"/>
                        <a:pt x="396" y="566"/>
                        <a:pt x="413" y="564"/>
                      </a:cubicBezTo>
                      <a:lnTo>
                        <a:pt x="35524" y="564"/>
                      </a:lnTo>
                      <a:lnTo>
                        <a:pt x="35524" y="1"/>
                      </a:lnTo>
                      <a:lnTo>
                        <a:pt x="413" y="1"/>
                      </a:lnTo>
                      <a:cubicBezTo>
                        <a:pt x="404" y="1"/>
                        <a:pt x="395" y="0"/>
                        <a:pt x="387"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46"/>
                <p:cNvSpPr/>
                <p:nvPr/>
              </p:nvSpPr>
              <p:spPr>
                <a:xfrm>
                  <a:off x="7191900" y="4038175"/>
                  <a:ext cx="888100" cy="14200"/>
                </a:xfrm>
                <a:custGeom>
                  <a:rect b="b" l="l" r="r" t="t"/>
                  <a:pathLst>
                    <a:path extrusionOk="0" h="568" w="35524">
                      <a:moveTo>
                        <a:pt x="387" y="0"/>
                      </a:moveTo>
                      <a:cubicBezTo>
                        <a:pt x="8" y="0"/>
                        <a:pt x="0" y="567"/>
                        <a:pt x="363" y="567"/>
                      </a:cubicBezTo>
                      <a:cubicBezTo>
                        <a:pt x="379" y="567"/>
                        <a:pt x="396" y="566"/>
                        <a:pt x="413" y="564"/>
                      </a:cubicBezTo>
                      <a:lnTo>
                        <a:pt x="35524" y="564"/>
                      </a:lnTo>
                      <a:lnTo>
                        <a:pt x="35524" y="1"/>
                      </a:lnTo>
                      <a:lnTo>
                        <a:pt x="413" y="1"/>
                      </a:lnTo>
                      <a:cubicBezTo>
                        <a:pt x="404" y="1"/>
                        <a:pt x="395" y="0"/>
                        <a:pt x="387"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46"/>
                <p:cNvSpPr/>
                <p:nvPr/>
              </p:nvSpPr>
              <p:spPr>
                <a:xfrm>
                  <a:off x="7191900" y="4086000"/>
                  <a:ext cx="888100" cy="14200"/>
                </a:xfrm>
                <a:custGeom>
                  <a:rect b="b" l="l" r="r" t="t"/>
                  <a:pathLst>
                    <a:path extrusionOk="0" h="568" w="35524">
                      <a:moveTo>
                        <a:pt x="387" y="0"/>
                      </a:moveTo>
                      <a:cubicBezTo>
                        <a:pt x="8" y="0"/>
                        <a:pt x="0" y="567"/>
                        <a:pt x="363" y="567"/>
                      </a:cubicBezTo>
                      <a:cubicBezTo>
                        <a:pt x="379" y="567"/>
                        <a:pt x="396" y="566"/>
                        <a:pt x="413" y="564"/>
                      </a:cubicBezTo>
                      <a:lnTo>
                        <a:pt x="35524" y="564"/>
                      </a:lnTo>
                      <a:lnTo>
                        <a:pt x="35524" y="1"/>
                      </a:lnTo>
                      <a:lnTo>
                        <a:pt x="413" y="1"/>
                      </a:lnTo>
                      <a:cubicBezTo>
                        <a:pt x="404" y="1"/>
                        <a:pt x="395" y="0"/>
                        <a:pt x="387"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46"/>
                <p:cNvSpPr/>
                <p:nvPr/>
              </p:nvSpPr>
              <p:spPr>
                <a:xfrm>
                  <a:off x="6811875" y="3405200"/>
                  <a:ext cx="1294150" cy="495175"/>
                </a:xfrm>
                <a:custGeom>
                  <a:rect b="b" l="l" r="r" t="t"/>
                  <a:pathLst>
                    <a:path extrusionOk="0" h="19807" w="51766">
                      <a:moveTo>
                        <a:pt x="6218" y="0"/>
                      </a:moveTo>
                      <a:cubicBezTo>
                        <a:pt x="6218" y="0"/>
                        <a:pt x="0" y="760"/>
                        <a:pt x="1491" y="6274"/>
                      </a:cubicBezTo>
                      <a:cubicBezTo>
                        <a:pt x="2138" y="8609"/>
                        <a:pt x="9988" y="16711"/>
                        <a:pt x="11000" y="17724"/>
                      </a:cubicBezTo>
                      <a:cubicBezTo>
                        <a:pt x="12069" y="19018"/>
                        <a:pt x="13617" y="19778"/>
                        <a:pt x="15277" y="19806"/>
                      </a:cubicBezTo>
                      <a:lnTo>
                        <a:pt x="50725" y="19806"/>
                      </a:lnTo>
                      <a:cubicBezTo>
                        <a:pt x="51765" y="19750"/>
                        <a:pt x="51765" y="18231"/>
                        <a:pt x="50725" y="18174"/>
                      </a:cubicBezTo>
                      <a:lnTo>
                        <a:pt x="15445" y="18174"/>
                      </a:lnTo>
                      <a:cubicBezTo>
                        <a:pt x="13167" y="18174"/>
                        <a:pt x="11310" y="16318"/>
                        <a:pt x="11310" y="14039"/>
                      </a:cubicBezTo>
                      <a:cubicBezTo>
                        <a:pt x="11310" y="11760"/>
                        <a:pt x="13167" y="9903"/>
                        <a:pt x="15445" y="9903"/>
                      </a:cubicBezTo>
                      <a:lnTo>
                        <a:pt x="50725" y="9903"/>
                      </a:lnTo>
                      <a:cubicBezTo>
                        <a:pt x="51765" y="9819"/>
                        <a:pt x="51765" y="8328"/>
                        <a:pt x="50725" y="8243"/>
                      </a:cubicBezTo>
                      <a:lnTo>
                        <a:pt x="50584" y="8243"/>
                      </a:lnTo>
                      <a:lnTo>
                        <a:pt x="50753" y="7906"/>
                      </a:lnTo>
                      <a:lnTo>
                        <a:pt x="35926" y="0"/>
                      </a:lnTo>
                      <a:close/>
                    </a:path>
                  </a:pathLst>
                </a:custGeom>
                <a:solidFill>
                  <a:srgbClr val="5ABE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46"/>
                <p:cNvSpPr/>
                <p:nvPr/>
              </p:nvSpPr>
              <p:spPr>
                <a:xfrm>
                  <a:off x="7098125" y="3633075"/>
                  <a:ext cx="1002975" cy="78100"/>
                </a:xfrm>
                <a:custGeom>
                  <a:rect b="b" l="l" r="r" t="t"/>
                  <a:pathLst>
                    <a:path extrusionOk="0" h="3124" w="40119">
                      <a:moveTo>
                        <a:pt x="3995" y="0"/>
                      </a:moveTo>
                      <a:cubicBezTo>
                        <a:pt x="2150" y="0"/>
                        <a:pt x="520" y="1214"/>
                        <a:pt x="30" y="3007"/>
                      </a:cubicBezTo>
                      <a:lnTo>
                        <a:pt x="30" y="3007"/>
                      </a:lnTo>
                      <a:cubicBezTo>
                        <a:pt x="734" y="1659"/>
                        <a:pt x="2112" y="816"/>
                        <a:pt x="3630" y="788"/>
                      </a:cubicBezTo>
                      <a:cubicBezTo>
                        <a:pt x="3770" y="788"/>
                        <a:pt x="3883" y="760"/>
                        <a:pt x="3995" y="760"/>
                      </a:cubicBezTo>
                      <a:lnTo>
                        <a:pt x="39275" y="760"/>
                      </a:lnTo>
                      <a:cubicBezTo>
                        <a:pt x="39725" y="760"/>
                        <a:pt x="40090" y="422"/>
                        <a:pt x="40119" y="0"/>
                      </a:cubicBezTo>
                      <a:close/>
                      <a:moveTo>
                        <a:pt x="30" y="3007"/>
                      </a:moveTo>
                      <a:lnTo>
                        <a:pt x="30" y="3007"/>
                      </a:lnTo>
                      <a:cubicBezTo>
                        <a:pt x="30" y="3009"/>
                        <a:pt x="29" y="3010"/>
                        <a:pt x="29" y="3011"/>
                      </a:cubicBezTo>
                      <a:lnTo>
                        <a:pt x="15" y="3066"/>
                      </a:lnTo>
                      <a:lnTo>
                        <a:pt x="15" y="3066"/>
                      </a:lnTo>
                      <a:cubicBezTo>
                        <a:pt x="20" y="3046"/>
                        <a:pt x="25" y="3027"/>
                        <a:pt x="30" y="3007"/>
                      </a:cubicBezTo>
                      <a:close/>
                      <a:moveTo>
                        <a:pt x="15" y="3066"/>
                      </a:moveTo>
                      <a:cubicBezTo>
                        <a:pt x="10" y="3085"/>
                        <a:pt x="5" y="3104"/>
                        <a:pt x="0" y="3123"/>
                      </a:cubicBezTo>
                      <a:lnTo>
                        <a:pt x="15" y="3066"/>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46"/>
                <p:cNvSpPr/>
                <p:nvPr/>
              </p:nvSpPr>
              <p:spPr>
                <a:xfrm>
                  <a:off x="7083350" y="3652775"/>
                  <a:ext cx="996650" cy="206800"/>
                </a:xfrm>
                <a:custGeom>
                  <a:rect b="b" l="l" r="r" t="t"/>
                  <a:pathLst>
                    <a:path extrusionOk="0" h="8272" w="39866">
                      <a:moveTo>
                        <a:pt x="4305" y="0"/>
                      </a:moveTo>
                      <a:cubicBezTo>
                        <a:pt x="2758" y="0"/>
                        <a:pt x="1351" y="872"/>
                        <a:pt x="620" y="2223"/>
                      </a:cubicBezTo>
                      <a:cubicBezTo>
                        <a:pt x="1" y="3432"/>
                        <a:pt x="1" y="4839"/>
                        <a:pt x="620" y="6049"/>
                      </a:cubicBezTo>
                      <a:cubicBezTo>
                        <a:pt x="1351" y="7427"/>
                        <a:pt x="2758" y="8271"/>
                        <a:pt x="4305" y="8271"/>
                      </a:cubicBezTo>
                      <a:lnTo>
                        <a:pt x="39866" y="8271"/>
                      </a:lnTo>
                      <a:lnTo>
                        <a:pt x="3986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46"/>
                <p:cNvSpPr/>
                <p:nvPr/>
              </p:nvSpPr>
              <p:spPr>
                <a:xfrm>
                  <a:off x="7191900" y="3701275"/>
                  <a:ext cx="888100" cy="14200"/>
                </a:xfrm>
                <a:custGeom>
                  <a:rect b="b" l="l" r="r" t="t"/>
                  <a:pathLst>
                    <a:path extrusionOk="0" h="568" w="35524">
                      <a:moveTo>
                        <a:pt x="387" y="1"/>
                      </a:moveTo>
                      <a:cubicBezTo>
                        <a:pt x="8" y="1"/>
                        <a:pt x="0" y="568"/>
                        <a:pt x="363" y="568"/>
                      </a:cubicBezTo>
                      <a:cubicBezTo>
                        <a:pt x="379" y="568"/>
                        <a:pt x="396" y="566"/>
                        <a:pt x="413" y="564"/>
                      </a:cubicBezTo>
                      <a:lnTo>
                        <a:pt x="35524" y="564"/>
                      </a:lnTo>
                      <a:lnTo>
                        <a:pt x="35524" y="1"/>
                      </a:lnTo>
                      <a:lnTo>
                        <a:pt x="413" y="1"/>
                      </a:lnTo>
                      <a:cubicBezTo>
                        <a:pt x="404" y="1"/>
                        <a:pt x="395" y="1"/>
                        <a:pt x="387"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46"/>
                <p:cNvSpPr/>
                <p:nvPr/>
              </p:nvSpPr>
              <p:spPr>
                <a:xfrm>
                  <a:off x="7191900" y="3749100"/>
                  <a:ext cx="888100" cy="14200"/>
                </a:xfrm>
                <a:custGeom>
                  <a:rect b="b" l="l" r="r" t="t"/>
                  <a:pathLst>
                    <a:path extrusionOk="0" h="568" w="35524">
                      <a:moveTo>
                        <a:pt x="387" y="1"/>
                      </a:moveTo>
                      <a:cubicBezTo>
                        <a:pt x="8" y="1"/>
                        <a:pt x="0" y="568"/>
                        <a:pt x="363" y="568"/>
                      </a:cubicBezTo>
                      <a:cubicBezTo>
                        <a:pt x="379" y="568"/>
                        <a:pt x="396" y="566"/>
                        <a:pt x="413" y="564"/>
                      </a:cubicBezTo>
                      <a:lnTo>
                        <a:pt x="35524" y="564"/>
                      </a:lnTo>
                      <a:lnTo>
                        <a:pt x="35524" y="1"/>
                      </a:lnTo>
                      <a:lnTo>
                        <a:pt x="413" y="1"/>
                      </a:lnTo>
                      <a:cubicBezTo>
                        <a:pt x="404" y="1"/>
                        <a:pt x="395" y="1"/>
                        <a:pt x="387"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46"/>
                <p:cNvSpPr/>
                <p:nvPr/>
              </p:nvSpPr>
              <p:spPr>
                <a:xfrm>
                  <a:off x="7191900" y="3796925"/>
                  <a:ext cx="888100" cy="14200"/>
                </a:xfrm>
                <a:custGeom>
                  <a:rect b="b" l="l" r="r" t="t"/>
                  <a:pathLst>
                    <a:path extrusionOk="0" h="568" w="35524">
                      <a:moveTo>
                        <a:pt x="387" y="1"/>
                      </a:moveTo>
                      <a:cubicBezTo>
                        <a:pt x="8" y="1"/>
                        <a:pt x="0" y="568"/>
                        <a:pt x="363" y="568"/>
                      </a:cubicBezTo>
                      <a:cubicBezTo>
                        <a:pt x="379" y="568"/>
                        <a:pt x="396" y="567"/>
                        <a:pt x="413" y="564"/>
                      </a:cubicBezTo>
                      <a:lnTo>
                        <a:pt x="35524" y="564"/>
                      </a:lnTo>
                      <a:lnTo>
                        <a:pt x="35524" y="2"/>
                      </a:lnTo>
                      <a:lnTo>
                        <a:pt x="413" y="2"/>
                      </a:lnTo>
                      <a:cubicBezTo>
                        <a:pt x="404" y="1"/>
                        <a:pt x="395" y="1"/>
                        <a:pt x="387"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46"/>
                <p:cNvSpPr/>
                <p:nvPr/>
              </p:nvSpPr>
              <p:spPr>
                <a:xfrm>
                  <a:off x="7083350" y="3363700"/>
                  <a:ext cx="996650" cy="206800"/>
                </a:xfrm>
                <a:custGeom>
                  <a:rect b="b" l="l" r="r" t="t"/>
                  <a:pathLst>
                    <a:path extrusionOk="0" h="8272" w="39866">
                      <a:moveTo>
                        <a:pt x="4305" y="0"/>
                      </a:moveTo>
                      <a:cubicBezTo>
                        <a:pt x="2758" y="0"/>
                        <a:pt x="1351" y="873"/>
                        <a:pt x="620" y="2223"/>
                      </a:cubicBezTo>
                      <a:cubicBezTo>
                        <a:pt x="1" y="3433"/>
                        <a:pt x="1" y="4839"/>
                        <a:pt x="620" y="6049"/>
                      </a:cubicBezTo>
                      <a:cubicBezTo>
                        <a:pt x="1351" y="7428"/>
                        <a:pt x="2758" y="8272"/>
                        <a:pt x="4305" y="8272"/>
                      </a:cubicBezTo>
                      <a:lnTo>
                        <a:pt x="39866" y="8272"/>
                      </a:lnTo>
                      <a:lnTo>
                        <a:pt x="3986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46"/>
                <p:cNvSpPr/>
                <p:nvPr/>
              </p:nvSpPr>
              <p:spPr>
                <a:xfrm>
                  <a:off x="6823825" y="3129500"/>
                  <a:ext cx="1283600" cy="481800"/>
                </a:xfrm>
                <a:custGeom>
                  <a:rect b="b" l="l" r="r" t="t"/>
                  <a:pathLst>
                    <a:path extrusionOk="0" h="19272" w="51344">
                      <a:moveTo>
                        <a:pt x="6218" y="0"/>
                      </a:moveTo>
                      <a:cubicBezTo>
                        <a:pt x="6218" y="0"/>
                        <a:pt x="0" y="731"/>
                        <a:pt x="1520" y="6246"/>
                      </a:cubicBezTo>
                      <a:cubicBezTo>
                        <a:pt x="1942" y="7821"/>
                        <a:pt x="5655" y="12013"/>
                        <a:pt x="8328" y="14883"/>
                      </a:cubicBezTo>
                      <a:cubicBezTo>
                        <a:pt x="8356" y="14911"/>
                        <a:pt x="8384" y="14939"/>
                        <a:pt x="8412" y="14967"/>
                      </a:cubicBezTo>
                      <a:cubicBezTo>
                        <a:pt x="8440" y="14995"/>
                        <a:pt x="8497" y="15051"/>
                        <a:pt x="8525" y="15079"/>
                      </a:cubicBezTo>
                      <a:cubicBezTo>
                        <a:pt x="9341" y="15980"/>
                        <a:pt x="10072" y="16711"/>
                        <a:pt x="10550" y="17189"/>
                      </a:cubicBezTo>
                      <a:lnTo>
                        <a:pt x="10579" y="17218"/>
                      </a:lnTo>
                      <a:lnTo>
                        <a:pt x="11113" y="17780"/>
                      </a:lnTo>
                      <a:lnTo>
                        <a:pt x="11113" y="17808"/>
                      </a:lnTo>
                      <a:cubicBezTo>
                        <a:pt x="12126" y="18709"/>
                        <a:pt x="13448" y="19215"/>
                        <a:pt x="14799" y="19271"/>
                      </a:cubicBezTo>
                      <a:lnTo>
                        <a:pt x="50247" y="19271"/>
                      </a:lnTo>
                      <a:cubicBezTo>
                        <a:pt x="51344" y="19271"/>
                        <a:pt x="51344" y="17611"/>
                        <a:pt x="50247" y="17611"/>
                      </a:cubicBezTo>
                      <a:lnTo>
                        <a:pt x="14967" y="17611"/>
                      </a:lnTo>
                      <a:cubicBezTo>
                        <a:pt x="12689" y="17611"/>
                        <a:pt x="10832" y="15755"/>
                        <a:pt x="10832" y="13476"/>
                      </a:cubicBezTo>
                      <a:cubicBezTo>
                        <a:pt x="10832" y="13082"/>
                        <a:pt x="10888" y="12688"/>
                        <a:pt x="11001" y="12322"/>
                      </a:cubicBezTo>
                      <a:cubicBezTo>
                        <a:pt x="11535" y="10550"/>
                        <a:pt x="13139" y="9340"/>
                        <a:pt x="14967" y="9340"/>
                      </a:cubicBezTo>
                      <a:lnTo>
                        <a:pt x="50247" y="9340"/>
                      </a:lnTo>
                      <a:cubicBezTo>
                        <a:pt x="50697" y="9340"/>
                        <a:pt x="51062" y="9003"/>
                        <a:pt x="51091" y="8581"/>
                      </a:cubicBezTo>
                      <a:lnTo>
                        <a:pt x="51091" y="8553"/>
                      </a:lnTo>
                      <a:cubicBezTo>
                        <a:pt x="51091" y="8271"/>
                        <a:pt x="50950" y="8046"/>
                        <a:pt x="50753" y="7877"/>
                      </a:cubicBezTo>
                      <a:cubicBezTo>
                        <a:pt x="50669" y="7821"/>
                        <a:pt x="50612" y="7793"/>
                        <a:pt x="50528" y="7765"/>
                      </a:cubicBezTo>
                      <a:lnTo>
                        <a:pt x="35955" y="0"/>
                      </a:lnTo>
                      <a:close/>
                    </a:path>
                  </a:pathLst>
                </a:custGeom>
                <a:solidFill>
                  <a:srgbClr val="FAB32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46"/>
                <p:cNvSpPr/>
                <p:nvPr/>
              </p:nvSpPr>
              <p:spPr>
                <a:xfrm>
                  <a:off x="7094600" y="3344000"/>
                  <a:ext cx="1006500" cy="110450"/>
                </a:xfrm>
                <a:custGeom>
                  <a:rect b="b" l="l" r="r" t="t"/>
                  <a:pathLst>
                    <a:path extrusionOk="0" h="4418" w="40260">
                      <a:moveTo>
                        <a:pt x="4136" y="1"/>
                      </a:moveTo>
                      <a:cubicBezTo>
                        <a:pt x="1858" y="1"/>
                        <a:pt x="29" y="1857"/>
                        <a:pt x="1" y="4136"/>
                      </a:cubicBezTo>
                      <a:lnTo>
                        <a:pt x="1" y="4389"/>
                      </a:lnTo>
                      <a:cubicBezTo>
                        <a:pt x="1" y="4389"/>
                        <a:pt x="1" y="4418"/>
                        <a:pt x="1" y="4418"/>
                      </a:cubicBezTo>
                      <a:cubicBezTo>
                        <a:pt x="29" y="4193"/>
                        <a:pt x="85" y="3967"/>
                        <a:pt x="170" y="3771"/>
                      </a:cubicBezTo>
                      <a:cubicBezTo>
                        <a:pt x="676" y="1998"/>
                        <a:pt x="2308" y="788"/>
                        <a:pt x="4136" y="788"/>
                      </a:cubicBezTo>
                      <a:lnTo>
                        <a:pt x="39416" y="788"/>
                      </a:lnTo>
                      <a:cubicBezTo>
                        <a:pt x="39866" y="788"/>
                        <a:pt x="40231" y="451"/>
                        <a:pt x="40260"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46"/>
                <p:cNvSpPr/>
                <p:nvPr/>
              </p:nvSpPr>
              <p:spPr>
                <a:xfrm>
                  <a:off x="7191900" y="3412200"/>
                  <a:ext cx="888100" cy="14200"/>
                </a:xfrm>
                <a:custGeom>
                  <a:rect b="b" l="l" r="r" t="t"/>
                  <a:pathLst>
                    <a:path extrusionOk="0" h="568" w="35524">
                      <a:moveTo>
                        <a:pt x="387" y="1"/>
                      </a:moveTo>
                      <a:cubicBezTo>
                        <a:pt x="8" y="1"/>
                        <a:pt x="0" y="568"/>
                        <a:pt x="363" y="568"/>
                      </a:cubicBezTo>
                      <a:cubicBezTo>
                        <a:pt x="379" y="568"/>
                        <a:pt x="396" y="567"/>
                        <a:pt x="413" y="564"/>
                      </a:cubicBezTo>
                      <a:lnTo>
                        <a:pt x="35524" y="564"/>
                      </a:lnTo>
                      <a:lnTo>
                        <a:pt x="35524" y="2"/>
                      </a:lnTo>
                      <a:lnTo>
                        <a:pt x="413" y="2"/>
                      </a:lnTo>
                      <a:cubicBezTo>
                        <a:pt x="404" y="1"/>
                        <a:pt x="395" y="1"/>
                        <a:pt x="387"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46"/>
                <p:cNvSpPr/>
                <p:nvPr/>
              </p:nvSpPr>
              <p:spPr>
                <a:xfrm>
                  <a:off x="7191900" y="3460025"/>
                  <a:ext cx="888100" cy="14200"/>
                </a:xfrm>
                <a:custGeom>
                  <a:rect b="b" l="l" r="r" t="t"/>
                  <a:pathLst>
                    <a:path extrusionOk="0" h="568" w="35524">
                      <a:moveTo>
                        <a:pt x="387" y="1"/>
                      </a:moveTo>
                      <a:cubicBezTo>
                        <a:pt x="8" y="1"/>
                        <a:pt x="0" y="568"/>
                        <a:pt x="363" y="568"/>
                      </a:cubicBezTo>
                      <a:cubicBezTo>
                        <a:pt x="379" y="568"/>
                        <a:pt x="396" y="567"/>
                        <a:pt x="413" y="564"/>
                      </a:cubicBezTo>
                      <a:lnTo>
                        <a:pt x="35524" y="564"/>
                      </a:lnTo>
                      <a:lnTo>
                        <a:pt x="35524" y="2"/>
                      </a:lnTo>
                      <a:lnTo>
                        <a:pt x="413" y="2"/>
                      </a:lnTo>
                      <a:cubicBezTo>
                        <a:pt x="404" y="1"/>
                        <a:pt x="395" y="1"/>
                        <a:pt x="387"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46"/>
                <p:cNvSpPr/>
                <p:nvPr/>
              </p:nvSpPr>
              <p:spPr>
                <a:xfrm>
                  <a:off x="7191900" y="3507850"/>
                  <a:ext cx="888100" cy="14200"/>
                </a:xfrm>
                <a:custGeom>
                  <a:rect b="b" l="l" r="r" t="t"/>
                  <a:pathLst>
                    <a:path extrusionOk="0" h="568" w="35524">
                      <a:moveTo>
                        <a:pt x="387" y="1"/>
                      </a:moveTo>
                      <a:cubicBezTo>
                        <a:pt x="8" y="1"/>
                        <a:pt x="0" y="568"/>
                        <a:pt x="363" y="568"/>
                      </a:cubicBezTo>
                      <a:cubicBezTo>
                        <a:pt x="379" y="568"/>
                        <a:pt x="396" y="567"/>
                        <a:pt x="413" y="564"/>
                      </a:cubicBezTo>
                      <a:lnTo>
                        <a:pt x="35524" y="564"/>
                      </a:lnTo>
                      <a:lnTo>
                        <a:pt x="35524" y="2"/>
                      </a:lnTo>
                      <a:lnTo>
                        <a:pt x="413" y="2"/>
                      </a:lnTo>
                      <a:cubicBezTo>
                        <a:pt x="404" y="1"/>
                        <a:pt x="395" y="1"/>
                        <a:pt x="387"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46"/>
                <p:cNvSpPr/>
                <p:nvPr/>
              </p:nvSpPr>
              <p:spPr>
                <a:xfrm>
                  <a:off x="7224025" y="3205450"/>
                  <a:ext cx="479700" cy="61925"/>
                </a:xfrm>
                <a:custGeom>
                  <a:rect b="b" l="l" r="r" t="t"/>
                  <a:pathLst>
                    <a:path extrusionOk="0" h="2477" w="19188">
                      <a:moveTo>
                        <a:pt x="9594" y="0"/>
                      </a:moveTo>
                      <a:cubicBezTo>
                        <a:pt x="4277" y="0"/>
                        <a:pt x="0" y="563"/>
                        <a:pt x="0" y="1238"/>
                      </a:cubicBezTo>
                      <a:cubicBezTo>
                        <a:pt x="0" y="1942"/>
                        <a:pt x="4277" y="2476"/>
                        <a:pt x="9594" y="2476"/>
                      </a:cubicBezTo>
                      <a:cubicBezTo>
                        <a:pt x="14883" y="2476"/>
                        <a:pt x="19187" y="1942"/>
                        <a:pt x="19187" y="1238"/>
                      </a:cubicBezTo>
                      <a:cubicBezTo>
                        <a:pt x="19187" y="563"/>
                        <a:pt x="14883" y="0"/>
                        <a:pt x="9594"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46"/>
                <p:cNvSpPr/>
                <p:nvPr/>
              </p:nvSpPr>
              <p:spPr>
                <a:xfrm>
                  <a:off x="7169875" y="2742900"/>
                  <a:ext cx="585175" cy="492375"/>
                </a:xfrm>
                <a:custGeom>
                  <a:rect b="b" l="l" r="r" t="t"/>
                  <a:pathLst>
                    <a:path extrusionOk="0" h="19695" w="23407">
                      <a:moveTo>
                        <a:pt x="7605" y="0"/>
                      </a:moveTo>
                      <a:cubicBezTo>
                        <a:pt x="7411" y="0"/>
                        <a:pt x="7220" y="7"/>
                        <a:pt x="7033" y="19"/>
                      </a:cubicBezTo>
                      <a:cubicBezTo>
                        <a:pt x="6414" y="75"/>
                        <a:pt x="5824" y="272"/>
                        <a:pt x="5289" y="582"/>
                      </a:cubicBezTo>
                      <a:cubicBezTo>
                        <a:pt x="2335" y="2354"/>
                        <a:pt x="338" y="5364"/>
                        <a:pt x="225" y="8825"/>
                      </a:cubicBezTo>
                      <a:cubicBezTo>
                        <a:pt x="0" y="14592"/>
                        <a:pt x="4980" y="19459"/>
                        <a:pt x="11366" y="19684"/>
                      </a:cubicBezTo>
                      <a:cubicBezTo>
                        <a:pt x="11537" y="19691"/>
                        <a:pt x="11707" y="19694"/>
                        <a:pt x="11876" y="19694"/>
                      </a:cubicBezTo>
                      <a:cubicBezTo>
                        <a:pt x="16642" y="19694"/>
                        <a:pt x="20766" y="17046"/>
                        <a:pt x="22450" y="13270"/>
                      </a:cubicBezTo>
                      <a:cubicBezTo>
                        <a:pt x="22957" y="12144"/>
                        <a:pt x="23238" y="10935"/>
                        <a:pt x="23294" y="9697"/>
                      </a:cubicBezTo>
                      <a:cubicBezTo>
                        <a:pt x="23407" y="6293"/>
                        <a:pt x="21719" y="3198"/>
                        <a:pt x="18990" y="1172"/>
                      </a:cubicBezTo>
                      <a:cubicBezTo>
                        <a:pt x="18174" y="638"/>
                        <a:pt x="17246" y="356"/>
                        <a:pt x="16261" y="356"/>
                      </a:cubicBezTo>
                      <a:cubicBezTo>
                        <a:pt x="16130" y="351"/>
                        <a:pt x="15998" y="348"/>
                        <a:pt x="15865" y="348"/>
                      </a:cubicBezTo>
                      <a:cubicBezTo>
                        <a:pt x="14815" y="348"/>
                        <a:pt x="13695" y="505"/>
                        <a:pt x="12519" y="505"/>
                      </a:cubicBezTo>
                      <a:cubicBezTo>
                        <a:pt x="12370" y="505"/>
                        <a:pt x="12220" y="503"/>
                        <a:pt x="12069" y="497"/>
                      </a:cubicBezTo>
                      <a:cubicBezTo>
                        <a:pt x="10803" y="441"/>
                        <a:pt x="9593" y="160"/>
                        <a:pt x="8440" y="47"/>
                      </a:cubicBezTo>
                      <a:cubicBezTo>
                        <a:pt x="8160" y="14"/>
                        <a:pt x="7880" y="0"/>
                        <a:pt x="7605" y="0"/>
                      </a:cubicBezTo>
                      <a:close/>
                    </a:path>
                  </a:pathLst>
                </a:custGeom>
                <a:solidFill>
                  <a:srgbClr val="EEBD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46"/>
                <p:cNvSpPr/>
                <p:nvPr/>
              </p:nvSpPr>
              <p:spPr>
                <a:xfrm>
                  <a:off x="7333750" y="2742775"/>
                  <a:ext cx="251800" cy="74175"/>
                </a:xfrm>
                <a:custGeom>
                  <a:rect b="b" l="l" r="r" t="t"/>
                  <a:pathLst>
                    <a:path extrusionOk="0" h="2967" w="10072">
                      <a:moveTo>
                        <a:pt x="1011" y="0"/>
                      </a:moveTo>
                      <a:cubicBezTo>
                        <a:pt x="831" y="0"/>
                        <a:pt x="653" y="8"/>
                        <a:pt x="478" y="24"/>
                      </a:cubicBezTo>
                      <a:cubicBezTo>
                        <a:pt x="113" y="333"/>
                        <a:pt x="0" y="840"/>
                        <a:pt x="225" y="1234"/>
                      </a:cubicBezTo>
                      <a:cubicBezTo>
                        <a:pt x="617" y="2291"/>
                        <a:pt x="3149" y="2967"/>
                        <a:pt x="5363" y="2967"/>
                      </a:cubicBezTo>
                      <a:cubicBezTo>
                        <a:pt x="6330" y="2967"/>
                        <a:pt x="7236" y="2838"/>
                        <a:pt x="7877" y="2556"/>
                      </a:cubicBezTo>
                      <a:cubicBezTo>
                        <a:pt x="8946" y="2106"/>
                        <a:pt x="10072" y="1290"/>
                        <a:pt x="9734" y="361"/>
                      </a:cubicBezTo>
                      <a:cubicBezTo>
                        <a:pt x="9600" y="356"/>
                        <a:pt x="9466" y="353"/>
                        <a:pt x="9330" y="353"/>
                      </a:cubicBezTo>
                      <a:cubicBezTo>
                        <a:pt x="8262" y="353"/>
                        <a:pt x="7140" y="510"/>
                        <a:pt x="5964" y="510"/>
                      </a:cubicBezTo>
                      <a:cubicBezTo>
                        <a:pt x="5815" y="510"/>
                        <a:pt x="5665" y="508"/>
                        <a:pt x="5514" y="502"/>
                      </a:cubicBezTo>
                      <a:cubicBezTo>
                        <a:pt x="3921" y="427"/>
                        <a:pt x="2394" y="0"/>
                        <a:pt x="1011" y="0"/>
                      </a:cubicBezTo>
                      <a:close/>
                    </a:path>
                  </a:pathLst>
                </a:custGeom>
                <a:solidFill>
                  <a:srgbClr val="E562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46"/>
                <p:cNvSpPr/>
                <p:nvPr/>
              </p:nvSpPr>
              <p:spPr>
                <a:xfrm>
                  <a:off x="7257775" y="2585800"/>
                  <a:ext cx="198375" cy="203325"/>
                </a:xfrm>
                <a:custGeom>
                  <a:rect b="b" l="l" r="r" t="t"/>
                  <a:pathLst>
                    <a:path extrusionOk="0" h="8133" w="7935">
                      <a:moveTo>
                        <a:pt x="676" y="1"/>
                      </a:moveTo>
                      <a:cubicBezTo>
                        <a:pt x="423" y="1"/>
                        <a:pt x="198" y="142"/>
                        <a:pt x="85" y="339"/>
                      </a:cubicBezTo>
                      <a:cubicBezTo>
                        <a:pt x="29" y="423"/>
                        <a:pt x="1" y="536"/>
                        <a:pt x="1" y="648"/>
                      </a:cubicBezTo>
                      <a:cubicBezTo>
                        <a:pt x="1" y="648"/>
                        <a:pt x="1" y="676"/>
                        <a:pt x="1" y="676"/>
                      </a:cubicBezTo>
                      <a:cubicBezTo>
                        <a:pt x="29" y="986"/>
                        <a:pt x="254" y="1267"/>
                        <a:pt x="563" y="1295"/>
                      </a:cubicBezTo>
                      <a:cubicBezTo>
                        <a:pt x="2167" y="1548"/>
                        <a:pt x="3630" y="2364"/>
                        <a:pt x="4671" y="3658"/>
                      </a:cubicBezTo>
                      <a:cubicBezTo>
                        <a:pt x="6668" y="6190"/>
                        <a:pt x="6781" y="8047"/>
                        <a:pt x="6781" y="8047"/>
                      </a:cubicBezTo>
                      <a:cubicBezTo>
                        <a:pt x="6890" y="8102"/>
                        <a:pt x="7011" y="8133"/>
                        <a:pt x="7128" y="8133"/>
                      </a:cubicBezTo>
                      <a:cubicBezTo>
                        <a:pt x="7192" y="8133"/>
                        <a:pt x="7256" y="8123"/>
                        <a:pt x="7315" y="8103"/>
                      </a:cubicBezTo>
                      <a:cubicBezTo>
                        <a:pt x="7540" y="8075"/>
                        <a:pt x="7765" y="7963"/>
                        <a:pt x="7934" y="7850"/>
                      </a:cubicBezTo>
                      <a:cubicBezTo>
                        <a:pt x="7934" y="7850"/>
                        <a:pt x="5796" y="142"/>
                        <a:pt x="676" y="1"/>
                      </a:cubicBezTo>
                      <a:close/>
                    </a:path>
                  </a:pathLst>
                </a:custGeom>
                <a:solidFill>
                  <a:srgbClr val="885BA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46"/>
                <p:cNvSpPr/>
                <p:nvPr/>
              </p:nvSpPr>
              <p:spPr>
                <a:xfrm>
                  <a:off x="7449800" y="2571750"/>
                  <a:ext cx="249000" cy="218050"/>
                </a:xfrm>
                <a:custGeom>
                  <a:rect b="b" l="l" r="r" t="t"/>
                  <a:pathLst>
                    <a:path extrusionOk="0" h="8722" w="9960">
                      <a:moveTo>
                        <a:pt x="9959" y="0"/>
                      </a:moveTo>
                      <a:lnTo>
                        <a:pt x="9931" y="28"/>
                      </a:lnTo>
                      <a:cubicBezTo>
                        <a:pt x="2082" y="225"/>
                        <a:pt x="169" y="7850"/>
                        <a:pt x="0" y="8637"/>
                      </a:cubicBezTo>
                      <a:lnTo>
                        <a:pt x="0" y="8722"/>
                      </a:lnTo>
                      <a:cubicBezTo>
                        <a:pt x="9931" y="7681"/>
                        <a:pt x="9959" y="1"/>
                        <a:pt x="9959" y="0"/>
                      </a:cubicBezTo>
                      <a:close/>
                    </a:path>
                  </a:pathLst>
                </a:custGeom>
                <a:solidFill>
                  <a:srgbClr val="BBE2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46"/>
                <p:cNvSpPr/>
                <p:nvPr/>
              </p:nvSpPr>
              <p:spPr>
                <a:xfrm>
                  <a:off x="7449800" y="2571750"/>
                  <a:ext cx="249000" cy="218050"/>
                </a:xfrm>
                <a:custGeom>
                  <a:rect b="b" l="l" r="r" t="t"/>
                  <a:pathLst>
                    <a:path extrusionOk="0" h="8722" w="9960">
                      <a:moveTo>
                        <a:pt x="9959" y="0"/>
                      </a:moveTo>
                      <a:lnTo>
                        <a:pt x="9931" y="28"/>
                      </a:lnTo>
                      <a:lnTo>
                        <a:pt x="0" y="8637"/>
                      </a:lnTo>
                      <a:lnTo>
                        <a:pt x="0" y="8722"/>
                      </a:lnTo>
                      <a:cubicBezTo>
                        <a:pt x="9931" y="7681"/>
                        <a:pt x="9959" y="1"/>
                        <a:pt x="9959" y="0"/>
                      </a:cubicBezTo>
                      <a:close/>
                    </a:path>
                  </a:pathLst>
                </a:custGeom>
                <a:solidFill>
                  <a:srgbClr val="5ABE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46"/>
                <p:cNvSpPr/>
                <p:nvPr/>
              </p:nvSpPr>
              <p:spPr>
                <a:xfrm>
                  <a:off x="7169875" y="2742900"/>
                  <a:ext cx="561275" cy="492375"/>
                </a:xfrm>
                <a:custGeom>
                  <a:rect b="b" l="l" r="r" t="t"/>
                  <a:pathLst>
                    <a:path extrusionOk="0" h="19695" w="22451">
                      <a:moveTo>
                        <a:pt x="7605" y="0"/>
                      </a:moveTo>
                      <a:cubicBezTo>
                        <a:pt x="7411" y="0"/>
                        <a:pt x="7220" y="7"/>
                        <a:pt x="7033" y="19"/>
                      </a:cubicBezTo>
                      <a:cubicBezTo>
                        <a:pt x="6414" y="75"/>
                        <a:pt x="5824" y="272"/>
                        <a:pt x="5289" y="582"/>
                      </a:cubicBezTo>
                      <a:cubicBezTo>
                        <a:pt x="2335" y="2354"/>
                        <a:pt x="338" y="5364"/>
                        <a:pt x="225" y="8825"/>
                      </a:cubicBezTo>
                      <a:cubicBezTo>
                        <a:pt x="0" y="14592"/>
                        <a:pt x="4980" y="19459"/>
                        <a:pt x="11366" y="19684"/>
                      </a:cubicBezTo>
                      <a:cubicBezTo>
                        <a:pt x="11537" y="19691"/>
                        <a:pt x="11707" y="19694"/>
                        <a:pt x="11876" y="19694"/>
                      </a:cubicBezTo>
                      <a:cubicBezTo>
                        <a:pt x="16642" y="19694"/>
                        <a:pt x="20766" y="17046"/>
                        <a:pt x="22450" y="13270"/>
                      </a:cubicBezTo>
                      <a:lnTo>
                        <a:pt x="22450" y="13270"/>
                      </a:lnTo>
                      <a:cubicBezTo>
                        <a:pt x="22450" y="13270"/>
                        <a:pt x="18793" y="17384"/>
                        <a:pt x="12806" y="17384"/>
                      </a:cubicBezTo>
                      <a:cubicBezTo>
                        <a:pt x="12492" y="17384"/>
                        <a:pt x="12171" y="17373"/>
                        <a:pt x="11844" y="17349"/>
                      </a:cubicBezTo>
                      <a:cubicBezTo>
                        <a:pt x="5289" y="16871"/>
                        <a:pt x="3038" y="9669"/>
                        <a:pt x="4895" y="6068"/>
                      </a:cubicBezTo>
                      <a:cubicBezTo>
                        <a:pt x="6378" y="3214"/>
                        <a:pt x="9495" y="2926"/>
                        <a:pt x="10689" y="2926"/>
                      </a:cubicBezTo>
                      <a:cubicBezTo>
                        <a:pt x="10990" y="2926"/>
                        <a:pt x="11169" y="2945"/>
                        <a:pt x="11169" y="2945"/>
                      </a:cubicBezTo>
                      <a:cubicBezTo>
                        <a:pt x="10466" y="1791"/>
                        <a:pt x="9537" y="807"/>
                        <a:pt x="8440" y="47"/>
                      </a:cubicBezTo>
                      <a:cubicBezTo>
                        <a:pt x="8160" y="14"/>
                        <a:pt x="7880" y="0"/>
                        <a:pt x="7605" y="0"/>
                      </a:cubicBezTo>
                      <a:close/>
                    </a:path>
                  </a:pathLst>
                </a:custGeom>
                <a:solidFill>
                  <a:srgbClr val="E562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46"/>
                <p:cNvSpPr/>
                <p:nvPr/>
              </p:nvSpPr>
              <p:spPr>
                <a:xfrm>
                  <a:off x="7557400" y="2773600"/>
                  <a:ext cx="173750" cy="216650"/>
                </a:xfrm>
                <a:custGeom>
                  <a:rect b="b" l="l" r="r" t="t"/>
                  <a:pathLst>
                    <a:path extrusionOk="0" h="8666" w="6950">
                      <a:moveTo>
                        <a:pt x="2279" y="1"/>
                      </a:moveTo>
                      <a:lnTo>
                        <a:pt x="0" y="2054"/>
                      </a:lnTo>
                      <a:cubicBezTo>
                        <a:pt x="2364" y="3602"/>
                        <a:pt x="4080" y="5965"/>
                        <a:pt x="4839" y="8666"/>
                      </a:cubicBezTo>
                      <a:lnTo>
                        <a:pt x="6949" y="7737"/>
                      </a:lnTo>
                      <a:cubicBezTo>
                        <a:pt x="6556" y="2814"/>
                        <a:pt x="2279" y="1"/>
                        <a:pt x="227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19" name="Google Shape;519;p46"/>
              <p:cNvGrpSpPr/>
              <p:nvPr/>
            </p:nvGrpSpPr>
            <p:grpSpPr>
              <a:xfrm>
                <a:off x="3984898" y="1804245"/>
                <a:ext cx="1968587" cy="2356808"/>
                <a:chOff x="3984898" y="1804245"/>
                <a:chExt cx="1968587" cy="2356808"/>
              </a:xfrm>
            </p:grpSpPr>
            <p:sp>
              <p:nvSpPr>
                <p:cNvPr id="520" name="Google Shape;520;p46"/>
                <p:cNvSpPr/>
                <p:nvPr/>
              </p:nvSpPr>
              <p:spPr>
                <a:xfrm>
                  <a:off x="4243539" y="3367608"/>
                  <a:ext cx="1323321" cy="613730"/>
                </a:xfrm>
                <a:custGeom>
                  <a:rect b="b" l="l" r="r" t="t"/>
                  <a:pathLst>
                    <a:path extrusionOk="0" h="12683" w="27347">
                      <a:moveTo>
                        <a:pt x="14728" y="0"/>
                      </a:moveTo>
                      <a:cubicBezTo>
                        <a:pt x="14169" y="0"/>
                        <a:pt x="13651" y="50"/>
                        <a:pt x="13195" y="164"/>
                      </a:cubicBezTo>
                      <a:cubicBezTo>
                        <a:pt x="9116" y="1148"/>
                        <a:pt x="113" y="10432"/>
                        <a:pt x="113" y="10432"/>
                      </a:cubicBezTo>
                      <a:cubicBezTo>
                        <a:pt x="1" y="11445"/>
                        <a:pt x="648" y="12177"/>
                        <a:pt x="1773" y="12683"/>
                      </a:cubicBezTo>
                      <a:cubicBezTo>
                        <a:pt x="1773" y="12683"/>
                        <a:pt x="9172" y="8238"/>
                        <a:pt x="13730" y="3905"/>
                      </a:cubicBezTo>
                      <a:cubicBezTo>
                        <a:pt x="13730" y="3905"/>
                        <a:pt x="19521" y="7041"/>
                        <a:pt x="23877" y="7041"/>
                      </a:cubicBezTo>
                      <a:cubicBezTo>
                        <a:pt x="24573" y="7041"/>
                        <a:pt x="25233" y="6961"/>
                        <a:pt x="25827" y="6775"/>
                      </a:cubicBezTo>
                      <a:cubicBezTo>
                        <a:pt x="26249" y="6634"/>
                        <a:pt x="27346" y="4327"/>
                        <a:pt x="26249" y="3174"/>
                      </a:cubicBezTo>
                      <a:cubicBezTo>
                        <a:pt x="26249" y="3174"/>
                        <a:pt x="19169" y="0"/>
                        <a:pt x="14728" y="0"/>
                      </a:cubicBezTo>
                      <a:close/>
                    </a:path>
                  </a:pathLst>
                </a:custGeom>
                <a:solidFill>
                  <a:srgbClr val="FAB32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46"/>
                <p:cNvSpPr/>
                <p:nvPr/>
              </p:nvSpPr>
              <p:spPr>
                <a:xfrm>
                  <a:off x="3984898" y="3741851"/>
                  <a:ext cx="348553" cy="329342"/>
                </a:xfrm>
                <a:custGeom>
                  <a:rect b="b" l="l" r="r" t="t"/>
                  <a:pathLst>
                    <a:path extrusionOk="0" h="6806" w="7203">
                      <a:moveTo>
                        <a:pt x="1492" y="1"/>
                      </a:moveTo>
                      <a:cubicBezTo>
                        <a:pt x="956" y="1"/>
                        <a:pt x="427" y="179"/>
                        <a:pt x="0" y="504"/>
                      </a:cubicBezTo>
                      <a:lnTo>
                        <a:pt x="5064" y="6806"/>
                      </a:lnTo>
                      <a:cubicBezTo>
                        <a:pt x="5064" y="6806"/>
                        <a:pt x="6387" y="5821"/>
                        <a:pt x="6752" y="5512"/>
                      </a:cubicBezTo>
                      <a:cubicBezTo>
                        <a:pt x="6949" y="5371"/>
                        <a:pt x="7118" y="5174"/>
                        <a:pt x="7203" y="4949"/>
                      </a:cubicBezTo>
                      <a:cubicBezTo>
                        <a:pt x="5515" y="3177"/>
                        <a:pt x="5515" y="2614"/>
                        <a:pt x="5515" y="2614"/>
                      </a:cubicBezTo>
                      <a:cubicBezTo>
                        <a:pt x="3742" y="2107"/>
                        <a:pt x="3264" y="448"/>
                        <a:pt x="2110" y="82"/>
                      </a:cubicBezTo>
                      <a:cubicBezTo>
                        <a:pt x="1907" y="27"/>
                        <a:pt x="1699" y="1"/>
                        <a:pt x="1492" y="1"/>
                      </a:cubicBezTo>
                      <a:close/>
                    </a:path>
                  </a:pathLst>
                </a:custGeom>
                <a:solidFill>
                  <a:srgbClr val="E562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46"/>
                <p:cNvSpPr/>
                <p:nvPr/>
              </p:nvSpPr>
              <p:spPr>
                <a:xfrm>
                  <a:off x="5199229" y="1804245"/>
                  <a:ext cx="715156" cy="757933"/>
                </a:xfrm>
                <a:custGeom>
                  <a:rect b="b" l="l" r="r" t="t"/>
                  <a:pathLst>
                    <a:path extrusionOk="0" h="15663" w="14779">
                      <a:moveTo>
                        <a:pt x="6885" y="1"/>
                      </a:moveTo>
                      <a:cubicBezTo>
                        <a:pt x="6795" y="1"/>
                        <a:pt x="6704" y="2"/>
                        <a:pt x="6612" y="6"/>
                      </a:cubicBezTo>
                      <a:cubicBezTo>
                        <a:pt x="3348" y="118"/>
                        <a:pt x="1913" y="1891"/>
                        <a:pt x="1435" y="3466"/>
                      </a:cubicBezTo>
                      <a:cubicBezTo>
                        <a:pt x="1182" y="4732"/>
                        <a:pt x="1098" y="5998"/>
                        <a:pt x="1126" y="7292"/>
                      </a:cubicBezTo>
                      <a:cubicBezTo>
                        <a:pt x="1126" y="7292"/>
                        <a:pt x="0" y="8446"/>
                        <a:pt x="507" y="9684"/>
                      </a:cubicBezTo>
                      <a:cubicBezTo>
                        <a:pt x="718" y="10153"/>
                        <a:pt x="1378" y="10192"/>
                        <a:pt x="1592" y="10192"/>
                      </a:cubicBezTo>
                      <a:cubicBezTo>
                        <a:pt x="1635" y="10192"/>
                        <a:pt x="1660" y="10190"/>
                        <a:pt x="1660" y="10190"/>
                      </a:cubicBezTo>
                      <a:lnTo>
                        <a:pt x="1660" y="10190"/>
                      </a:lnTo>
                      <a:cubicBezTo>
                        <a:pt x="1660" y="10190"/>
                        <a:pt x="507" y="11625"/>
                        <a:pt x="901" y="12694"/>
                      </a:cubicBezTo>
                      <a:cubicBezTo>
                        <a:pt x="1187" y="13419"/>
                        <a:pt x="1914" y="13536"/>
                        <a:pt x="2351" y="13536"/>
                      </a:cubicBezTo>
                      <a:cubicBezTo>
                        <a:pt x="2559" y="13536"/>
                        <a:pt x="2701" y="13510"/>
                        <a:pt x="2701" y="13510"/>
                      </a:cubicBezTo>
                      <a:cubicBezTo>
                        <a:pt x="2701" y="13510"/>
                        <a:pt x="2757" y="14916"/>
                        <a:pt x="3883" y="15367"/>
                      </a:cubicBezTo>
                      <a:cubicBezTo>
                        <a:pt x="4037" y="15430"/>
                        <a:pt x="4189" y="15457"/>
                        <a:pt x="4337" y="15457"/>
                      </a:cubicBezTo>
                      <a:cubicBezTo>
                        <a:pt x="5244" y="15457"/>
                        <a:pt x="5993" y="14438"/>
                        <a:pt x="5993" y="14438"/>
                      </a:cubicBezTo>
                      <a:cubicBezTo>
                        <a:pt x="6049" y="15029"/>
                        <a:pt x="6499" y="15535"/>
                        <a:pt x="7090" y="15648"/>
                      </a:cubicBezTo>
                      <a:cubicBezTo>
                        <a:pt x="7148" y="15658"/>
                        <a:pt x="7209" y="15662"/>
                        <a:pt x="7273" y="15662"/>
                      </a:cubicBezTo>
                      <a:cubicBezTo>
                        <a:pt x="8296" y="15662"/>
                        <a:pt x="10016" y="14466"/>
                        <a:pt x="10016" y="14466"/>
                      </a:cubicBezTo>
                      <a:lnTo>
                        <a:pt x="10016" y="14466"/>
                      </a:lnTo>
                      <a:cubicBezTo>
                        <a:pt x="10016" y="14466"/>
                        <a:pt x="9932" y="15282"/>
                        <a:pt x="11254" y="15367"/>
                      </a:cubicBezTo>
                      <a:cubicBezTo>
                        <a:pt x="11289" y="15369"/>
                        <a:pt x="11324" y="15370"/>
                        <a:pt x="11358" y="15370"/>
                      </a:cubicBezTo>
                      <a:cubicBezTo>
                        <a:pt x="12560" y="15370"/>
                        <a:pt x="12773" y="13960"/>
                        <a:pt x="12773" y="13960"/>
                      </a:cubicBezTo>
                      <a:cubicBezTo>
                        <a:pt x="12863" y="13980"/>
                        <a:pt x="12950" y="13990"/>
                        <a:pt x="13035" y="13990"/>
                      </a:cubicBezTo>
                      <a:cubicBezTo>
                        <a:pt x="14119" y="13990"/>
                        <a:pt x="14778" y="12414"/>
                        <a:pt x="14517" y="11709"/>
                      </a:cubicBezTo>
                      <a:cubicBezTo>
                        <a:pt x="14292" y="11034"/>
                        <a:pt x="13870" y="10471"/>
                        <a:pt x="13279" y="10106"/>
                      </a:cubicBezTo>
                      <a:lnTo>
                        <a:pt x="13279" y="10106"/>
                      </a:lnTo>
                      <a:cubicBezTo>
                        <a:pt x="13279" y="10106"/>
                        <a:pt x="13366" y="10134"/>
                        <a:pt x="13486" y="10134"/>
                      </a:cubicBezTo>
                      <a:cubicBezTo>
                        <a:pt x="13780" y="10134"/>
                        <a:pt x="14271" y="9963"/>
                        <a:pt x="14151" y="8783"/>
                      </a:cubicBezTo>
                      <a:cubicBezTo>
                        <a:pt x="14095" y="7827"/>
                        <a:pt x="13420" y="7039"/>
                        <a:pt x="12520" y="6842"/>
                      </a:cubicBezTo>
                      <a:cubicBezTo>
                        <a:pt x="12602" y="2805"/>
                        <a:pt x="10593" y="1"/>
                        <a:pt x="6885" y="1"/>
                      </a:cubicBezTo>
                      <a:close/>
                    </a:path>
                  </a:pathLst>
                </a:custGeom>
                <a:solidFill>
                  <a:srgbClr val="5ABE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46"/>
                <p:cNvSpPr/>
                <p:nvPr/>
              </p:nvSpPr>
              <p:spPr>
                <a:xfrm>
                  <a:off x="4954175" y="2501500"/>
                  <a:ext cx="437054" cy="953013"/>
                </a:xfrm>
                <a:custGeom>
                  <a:rect b="b" l="l" r="r" t="t"/>
                  <a:pathLst>
                    <a:path extrusionOk="0" h="19554" w="9004">
                      <a:moveTo>
                        <a:pt x="9003" y="1"/>
                      </a:moveTo>
                      <a:cubicBezTo>
                        <a:pt x="9003" y="1"/>
                        <a:pt x="6415" y="9594"/>
                        <a:pt x="0" y="18203"/>
                      </a:cubicBezTo>
                      <a:cubicBezTo>
                        <a:pt x="0" y="19188"/>
                        <a:pt x="873" y="19553"/>
                        <a:pt x="1632" y="19553"/>
                      </a:cubicBezTo>
                      <a:cubicBezTo>
                        <a:pt x="3545" y="17471"/>
                        <a:pt x="9003" y="8328"/>
                        <a:pt x="9003" y="8328"/>
                      </a:cubicBezTo>
                      <a:lnTo>
                        <a:pt x="9003" y="1"/>
                      </a:lnTo>
                      <a:close/>
                    </a:path>
                  </a:pathLst>
                </a:custGeom>
                <a:solidFill>
                  <a:srgbClr val="C0B0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46"/>
                <p:cNvSpPr/>
                <p:nvPr/>
              </p:nvSpPr>
              <p:spPr>
                <a:xfrm>
                  <a:off x="5510950" y="2340975"/>
                  <a:ext cx="172946" cy="217801"/>
                </a:xfrm>
                <a:custGeom>
                  <a:rect b="b" l="l" r="r" t="t"/>
                  <a:pathLst>
                    <a:path extrusionOk="0" h="4283" w="3574">
                      <a:moveTo>
                        <a:pt x="2952" y="0"/>
                      </a:moveTo>
                      <a:cubicBezTo>
                        <a:pt x="2685" y="0"/>
                        <a:pt x="2370" y="93"/>
                        <a:pt x="2055" y="223"/>
                      </a:cubicBezTo>
                      <a:cubicBezTo>
                        <a:pt x="1548" y="420"/>
                        <a:pt x="1042" y="673"/>
                        <a:pt x="648" y="842"/>
                      </a:cubicBezTo>
                      <a:cubicBezTo>
                        <a:pt x="226" y="1011"/>
                        <a:pt x="1" y="1124"/>
                        <a:pt x="1" y="1124"/>
                      </a:cubicBezTo>
                      <a:lnTo>
                        <a:pt x="170" y="2080"/>
                      </a:lnTo>
                      <a:lnTo>
                        <a:pt x="339" y="3149"/>
                      </a:lnTo>
                      <a:lnTo>
                        <a:pt x="507" y="4078"/>
                      </a:lnTo>
                      <a:cubicBezTo>
                        <a:pt x="804" y="4211"/>
                        <a:pt x="1117" y="4282"/>
                        <a:pt x="1429" y="4282"/>
                      </a:cubicBezTo>
                      <a:cubicBezTo>
                        <a:pt x="1708" y="4282"/>
                        <a:pt x="1986" y="4225"/>
                        <a:pt x="2252" y="4106"/>
                      </a:cubicBezTo>
                      <a:cubicBezTo>
                        <a:pt x="2730" y="3937"/>
                        <a:pt x="3180" y="3684"/>
                        <a:pt x="3574" y="3374"/>
                      </a:cubicBezTo>
                      <a:lnTo>
                        <a:pt x="3574" y="3318"/>
                      </a:lnTo>
                      <a:lnTo>
                        <a:pt x="3546" y="2952"/>
                      </a:lnTo>
                      <a:lnTo>
                        <a:pt x="3349" y="561"/>
                      </a:lnTo>
                      <a:lnTo>
                        <a:pt x="3321" y="83"/>
                      </a:lnTo>
                      <a:cubicBezTo>
                        <a:pt x="3215" y="25"/>
                        <a:pt x="3090" y="0"/>
                        <a:pt x="2952" y="0"/>
                      </a:cubicBezTo>
                      <a:close/>
                    </a:path>
                  </a:pathLst>
                </a:custGeom>
                <a:solidFill>
                  <a:srgbClr val="FAB32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46"/>
                <p:cNvSpPr/>
                <p:nvPr/>
              </p:nvSpPr>
              <p:spPr>
                <a:xfrm>
                  <a:off x="5510357" y="2370836"/>
                  <a:ext cx="126685" cy="122572"/>
                </a:xfrm>
                <a:custGeom>
                  <a:rect b="b" l="l" r="r" t="t"/>
                  <a:pathLst>
                    <a:path extrusionOk="0" h="2533" w="2618">
                      <a:moveTo>
                        <a:pt x="2617" y="0"/>
                      </a:moveTo>
                      <a:lnTo>
                        <a:pt x="620" y="225"/>
                      </a:lnTo>
                      <a:cubicBezTo>
                        <a:pt x="254" y="366"/>
                        <a:pt x="1" y="507"/>
                        <a:pt x="1" y="507"/>
                      </a:cubicBezTo>
                      <a:lnTo>
                        <a:pt x="339" y="2532"/>
                      </a:lnTo>
                      <a:cubicBezTo>
                        <a:pt x="1689" y="2054"/>
                        <a:pt x="2617" y="0"/>
                        <a:pt x="2617"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46"/>
                <p:cNvSpPr/>
                <p:nvPr/>
              </p:nvSpPr>
              <p:spPr>
                <a:xfrm>
                  <a:off x="5279555" y="2011448"/>
                  <a:ext cx="437058" cy="435462"/>
                </a:xfrm>
                <a:custGeom>
                  <a:rect b="b" l="l" r="r" t="t"/>
                  <a:pathLst>
                    <a:path extrusionOk="0" h="8999" w="9032">
                      <a:moveTo>
                        <a:pt x="6077" y="0"/>
                      </a:moveTo>
                      <a:lnTo>
                        <a:pt x="57" y="56"/>
                      </a:lnTo>
                      <a:cubicBezTo>
                        <a:pt x="57" y="56"/>
                        <a:pt x="57" y="169"/>
                        <a:pt x="57" y="309"/>
                      </a:cubicBezTo>
                      <a:cubicBezTo>
                        <a:pt x="28" y="675"/>
                        <a:pt x="0" y="1379"/>
                        <a:pt x="28" y="2223"/>
                      </a:cubicBezTo>
                      <a:lnTo>
                        <a:pt x="28" y="2419"/>
                      </a:lnTo>
                      <a:cubicBezTo>
                        <a:pt x="113" y="4783"/>
                        <a:pt x="563" y="8159"/>
                        <a:pt x="2589" y="8806"/>
                      </a:cubicBezTo>
                      <a:cubicBezTo>
                        <a:pt x="3023" y="8934"/>
                        <a:pt x="3475" y="8999"/>
                        <a:pt x="3925" y="8999"/>
                      </a:cubicBezTo>
                      <a:cubicBezTo>
                        <a:pt x="4262" y="8999"/>
                        <a:pt x="4598" y="8962"/>
                        <a:pt x="4924" y="8890"/>
                      </a:cubicBezTo>
                      <a:cubicBezTo>
                        <a:pt x="5627" y="8721"/>
                        <a:pt x="6302" y="8468"/>
                        <a:pt x="6921" y="8131"/>
                      </a:cubicBezTo>
                      <a:cubicBezTo>
                        <a:pt x="7343" y="7905"/>
                        <a:pt x="7737" y="7652"/>
                        <a:pt x="8131" y="7371"/>
                      </a:cubicBezTo>
                      <a:cubicBezTo>
                        <a:pt x="8384" y="7174"/>
                        <a:pt x="8609" y="7033"/>
                        <a:pt x="8750" y="6893"/>
                      </a:cubicBezTo>
                      <a:cubicBezTo>
                        <a:pt x="8919" y="6752"/>
                        <a:pt x="9003" y="6668"/>
                        <a:pt x="9003" y="6668"/>
                      </a:cubicBezTo>
                      <a:cubicBezTo>
                        <a:pt x="9003" y="6668"/>
                        <a:pt x="9031" y="6133"/>
                        <a:pt x="9031" y="5402"/>
                      </a:cubicBezTo>
                      <a:cubicBezTo>
                        <a:pt x="9031" y="4445"/>
                        <a:pt x="8947" y="3517"/>
                        <a:pt x="8778" y="2588"/>
                      </a:cubicBezTo>
                      <a:cubicBezTo>
                        <a:pt x="8553" y="1435"/>
                        <a:pt x="8103" y="366"/>
                        <a:pt x="7343" y="0"/>
                      </a:cubicBezTo>
                      <a:close/>
                    </a:path>
                  </a:pathLst>
                </a:custGeom>
                <a:solidFill>
                  <a:srgbClr val="FAB32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46"/>
                <p:cNvSpPr/>
                <p:nvPr/>
              </p:nvSpPr>
              <p:spPr>
                <a:xfrm>
                  <a:off x="5655298" y="2136292"/>
                  <a:ext cx="121169" cy="170575"/>
                </a:xfrm>
                <a:custGeom>
                  <a:rect b="b" l="l" r="r" t="t"/>
                  <a:pathLst>
                    <a:path extrusionOk="0" h="3525" w="2504">
                      <a:moveTo>
                        <a:pt x="1046" y="0"/>
                      </a:moveTo>
                      <a:cubicBezTo>
                        <a:pt x="447" y="0"/>
                        <a:pt x="0" y="740"/>
                        <a:pt x="0" y="740"/>
                      </a:cubicBezTo>
                      <a:lnTo>
                        <a:pt x="253" y="3525"/>
                      </a:lnTo>
                      <a:cubicBezTo>
                        <a:pt x="2082" y="3525"/>
                        <a:pt x="2504" y="937"/>
                        <a:pt x="1576" y="205"/>
                      </a:cubicBezTo>
                      <a:cubicBezTo>
                        <a:pt x="1391" y="58"/>
                        <a:pt x="1213" y="0"/>
                        <a:pt x="1046" y="0"/>
                      </a:cubicBezTo>
                      <a:close/>
                    </a:path>
                  </a:pathLst>
                </a:custGeom>
                <a:solidFill>
                  <a:srgbClr val="FAB32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46"/>
                <p:cNvSpPr/>
                <p:nvPr/>
              </p:nvSpPr>
              <p:spPr>
                <a:xfrm>
                  <a:off x="5282275" y="1988950"/>
                  <a:ext cx="422058" cy="217795"/>
                </a:xfrm>
                <a:custGeom>
                  <a:rect b="b" l="l" r="r" t="t"/>
                  <a:pathLst>
                    <a:path extrusionOk="0" h="4008" w="8722">
                      <a:moveTo>
                        <a:pt x="7287" y="0"/>
                      </a:moveTo>
                      <a:lnTo>
                        <a:pt x="1" y="56"/>
                      </a:lnTo>
                      <a:cubicBezTo>
                        <a:pt x="1" y="56"/>
                        <a:pt x="1" y="141"/>
                        <a:pt x="1" y="310"/>
                      </a:cubicBezTo>
                      <a:cubicBezTo>
                        <a:pt x="1" y="1069"/>
                        <a:pt x="1379" y="1857"/>
                        <a:pt x="6331" y="1913"/>
                      </a:cubicBezTo>
                      <a:cubicBezTo>
                        <a:pt x="6331" y="1913"/>
                        <a:pt x="6331" y="4007"/>
                        <a:pt x="7198" y="4007"/>
                      </a:cubicBezTo>
                      <a:cubicBezTo>
                        <a:pt x="7235" y="4007"/>
                        <a:pt x="7274" y="4003"/>
                        <a:pt x="7315" y="3995"/>
                      </a:cubicBezTo>
                      <a:cubicBezTo>
                        <a:pt x="7540" y="3939"/>
                        <a:pt x="7765" y="2617"/>
                        <a:pt x="8722" y="2588"/>
                      </a:cubicBezTo>
                      <a:cubicBezTo>
                        <a:pt x="8469" y="1407"/>
                        <a:pt x="8047" y="366"/>
                        <a:pt x="7287" y="0"/>
                      </a:cubicBezTo>
                      <a:close/>
                    </a:path>
                  </a:pathLst>
                </a:custGeom>
                <a:solidFill>
                  <a:srgbClr val="5ABE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46"/>
                <p:cNvSpPr/>
                <p:nvPr/>
              </p:nvSpPr>
              <p:spPr>
                <a:xfrm>
                  <a:off x="5565451" y="2011450"/>
                  <a:ext cx="158395" cy="490094"/>
                </a:xfrm>
                <a:custGeom>
                  <a:rect b="b" l="l" r="r" t="t"/>
                  <a:pathLst>
                    <a:path extrusionOk="0" h="10128" w="3124">
                      <a:moveTo>
                        <a:pt x="141" y="0"/>
                      </a:moveTo>
                      <a:cubicBezTo>
                        <a:pt x="57" y="84"/>
                        <a:pt x="28" y="197"/>
                        <a:pt x="0" y="281"/>
                      </a:cubicBezTo>
                      <a:cubicBezTo>
                        <a:pt x="0" y="281"/>
                        <a:pt x="591" y="3714"/>
                        <a:pt x="901" y="7033"/>
                      </a:cubicBezTo>
                      <a:cubicBezTo>
                        <a:pt x="957" y="7399"/>
                        <a:pt x="985" y="7765"/>
                        <a:pt x="1013" y="8131"/>
                      </a:cubicBezTo>
                      <a:cubicBezTo>
                        <a:pt x="1069" y="8975"/>
                        <a:pt x="1716" y="9931"/>
                        <a:pt x="2420" y="10128"/>
                      </a:cubicBezTo>
                      <a:lnTo>
                        <a:pt x="2195" y="7371"/>
                      </a:lnTo>
                      <a:cubicBezTo>
                        <a:pt x="2448" y="7202"/>
                        <a:pt x="2673" y="7033"/>
                        <a:pt x="2842" y="6893"/>
                      </a:cubicBezTo>
                      <a:cubicBezTo>
                        <a:pt x="2982" y="6724"/>
                        <a:pt x="3095" y="6668"/>
                        <a:pt x="3095" y="6668"/>
                      </a:cubicBezTo>
                      <a:cubicBezTo>
                        <a:pt x="3095" y="6668"/>
                        <a:pt x="3123" y="6133"/>
                        <a:pt x="3123" y="5402"/>
                      </a:cubicBezTo>
                      <a:cubicBezTo>
                        <a:pt x="3095" y="4445"/>
                        <a:pt x="3011" y="3517"/>
                        <a:pt x="2842" y="2588"/>
                      </a:cubicBezTo>
                      <a:cubicBezTo>
                        <a:pt x="2617" y="1435"/>
                        <a:pt x="2195" y="366"/>
                        <a:pt x="1407" y="0"/>
                      </a:cubicBezTo>
                      <a:close/>
                    </a:path>
                  </a:pathLst>
                </a:custGeom>
                <a:solidFill>
                  <a:srgbClr val="5ABE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46"/>
                <p:cNvSpPr/>
                <p:nvPr/>
              </p:nvSpPr>
              <p:spPr>
                <a:xfrm>
                  <a:off x="4435499" y="3527583"/>
                  <a:ext cx="1501638" cy="554501"/>
                </a:xfrm>
                <a:custGeom>
                  <a:rect b="b" l="l" r="r" t="t"/>
                  <a:pathLst>
                    <a:path extrusionOk="0" h="11459" w="31032">
                      <a:moveTo>
                        <a:pt x="18007" y="0"/>
                      </a:moveTo>
                      <a:cubicBezTo>
                        <a:pt x="16548" y="0"/>
                        <a:pt x="15239" y="49"/>
                        <a:pt x="14292" y="177"/>
                      </a:cubicBezTo>
                      <a:cubicBezTo>
                        <a:pt x="10129" y="740"/>
                        <a:pt x="226" y="9039"/>
                        <a:pt x="226" y="9039"/>
                      </a:cubicBezTo>
                      <a:cubicBezTo>
                        <a:pt x="1" y="10052"/>
                        <a:pt x="591" y="10812"/>
                        <a:pt x="1632" y="11459"/>
                      </a:cubicBezTo>
                      <a:cubicBezTo>
                        <a:pt x="1632" y="11459"/>
                        <a:pt x="9453" y="7801"/>
                        <a:pt x="14433" y="3947"/>
                      </a:cubicBezTo>
                      <a:cubicBezTo>
                        <a:pt x="14433" y="3947"/>
                        <a:pt x="22134" y="7898"/>
                        <a:pt x="26753" y="7898"/>
                      </a:cubicBezTo>
                      <a:cubicBezTo>
                        <a:pt x="27018" y="7898"/>
                        <a:pt x="27272" y="7885"/>
                        <a:pt x="27515" y="7858"/>
                      </a:cubicBezTo>
                      <a:cubicBezTo>
                        <a:pt x="31032" y="7436"/>
                        <a:pt x="30610" y="2034"/>
                        <a:pt x="29653" y="571"/>
                      </a:cubicBezTo>
                      <a:cubicBezTo>
                        <a:pt x="29653" y="571"/>
                        <a:pt x="22967" y="0"/>
                        <a:pt x="18007" y="0"/>
                      </a:cubicBezTo>
                      <a:close/>
                    </a:path>
                  </a:pathLst>
                </a:custGeom>
                <a:solidFill>
                  <a:srgbClr val="FAB32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46"/>
                <p:cNvSpPr/>
                <p:nvPr/>
              </p:nvSpPr>
              <p:spPr>
                <a:xfrm>
                  <a:off x="4194569" y="3814677"/>
                  <a:ext cx="324019" cy="346376"/>
                </a:xfrm>
                <a:custGeom>
                  <a:rect b="b" l="l" r="r" t="t"/>
                  <a:pathLst>
                    <a:path extrusionOk="0" h="7158" w="6696">
                      <a:moveTo>
                        <a:pt x="1271" y="1"/>
                      </a:moveTo>
                      <a:cubicBezTo>
                        <a:pt x="821" y="1"/>
                        <a:pt x="375" y="122"/>
                        <a:pt x="0" y="377"/>
                      </a:cubicBezTo>
                      <a:lnTo>
                        <a:pt x="4361" y="7158"/>
                      </a:lnTo>
                      <a:cubicBezTo>
                        <a:pt x="4361" y="7158"/>
                        <a:pt x="5795" y="6314"/>
                        <a:pt x="6189" y="6060"/>
                      </a:cubicBezTo>
                      <a:cubicBezTo>
                        <a:pt x="6386" y="5920"/>
                        <a:pt x="6583" y="5751"/>
                        <a:pt x="6696" y="5526"/>
                      </a:cubicBezTo>
                      <a:cubicBezTo>
                        <a:pt x="5177" y="3556"/>
                        <a:pt x="5261" y="3022"/>
                        <a:pt x="5261" y="3022"/>
                      </a:cubicBezTo>
                      <a:cubicBezTo>
                        <a:pt x="3545" y="2347"/>
                        <a:pt x="3263" y="659"/>
                        <a:pt x="2138" y="152"/>
                      </a:cubicBezTo>
                      <a:cubicBezTo>
                        <a:pt x="1860" y="52"/>
                        <a:pt x="1565" y="1"/>
                        <a:pt x="1271" y="1"/>
                      </a:cubicBezTo>
                      <a:close/>
                    </a:path>
                  </a:pathLst>
                </a:custGeom>
                <a:solidFill>
                  <a:srgbClr val="EEBD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p46"/>
                <p:cNvSpPr/>
                <p:nvPr/>
              </p:nvSpPr>
              <p:spPr>
                <a:xfrm>
                  <a:off x="5283625" y="2490550"/>
                  <a:ext cx="635796" cy="1134343"/>
                </a:xfrm>
                <a:custGeom>
                  <a:rect b="b" l="l" r="r" t="t"/>
                  <a:pathLst>
                    <a:path extrusionOk="0" h="23356" w="13139">
                      <a:moveTo>
                        <a:pt x="7850" y="0"/>
                      </a:moveTo>
                      <a:lnTo>
                        <a:pt x="4277" y="197"/>
                      </a:lnTo>
                      <a:lnTo>
                        <a:pt x="3517" y="225"/>
                      </a:lnTo>
                      <a:lnTo>
                        <a:pt x="2223" y="282"/>
                      </a:lnTo>
                      <a:cubicBezTo>
                        <a:pt x="2083" y="2617"/>
                        <a:pt x="1661" y="4896"/>
                        <a:pt x="929" y="7090"/>
                      </a:cubicBezTo>
                      <a:cubicBezTo>
                        <a:pt x="1" y="9650"/>
                        <a:pt x="1070" y="10156"/>
                        <a:pt x="1632" y="10775"/>
                      </a:cubicBezTo>
                      <a:lnTo>
                        <a:pt x="1689" y="10832"/>
                      </a:lnTo>
                      <a:cubicBezTo>
                        <a:pt x="1773" y="10944"/>
                        <a:pt x="1829" y="11029"/>
                        <a:pt x="1886" y="11141"/>
                      </a:cubicBezTo>
                      <a:lnTo>
                        <a:pt x="1942" y="11254"/>
                      </a:lnTo>
                      <a:cubicBezTo>
                        <a:pt x="1970" y="11338"/>
                        <a:pt x="1998" y="11451"/>
                        <a:pt x="2026" y="11563"/>
                      </a:cubicBezTo>
                      <a:cubicBezTo>
                        <a:pt x="2223" y="12435"/>
                        <a:pt x="2392" y="13279"/>
                        <a:pt x="2476" y="14180"/>
                      </a:cubicBezTo>
                      <a:cubicBezTo>
                        <a:pt x="2645" y="17105"/>
                        <a:pt x="2111" y="18793"/>
                        <a:pt x="1267" y="21325"/>
                      </a:cubicBezTo>
                      <a:cubicBezTo>
                        <a:pt x="4950" y="22644"/>
                        <a:pt x="7154" y="23355"/>
                        <a:pt x="9732" y="23355"/>
                      </a:cubicBezTo>
                      <a:cubicBezTo>
                        <a:pt x="10620" y="23355"/>
                        <a:pt x="11552" y="23271"/>
                        <a:pt x="12604" y="23098"/>
                      </a:cubicBezTo>
                      <a:cubicBezTo>
                        <a:pt x="12745" y="20678"/>
                        <a:pt x="13139" y="16486"/>
                        <a:pt x="13083" y="13954"/>
                      </a:cubicBezTo>
                      <a:cubicBezTo>
                        <a:pt x="12998" y="9819"/>
                        <a:pt x="12633" y="5683"/>
                        <a:pt x="12014" y="1604"/>
                      </a:cubicBezTo>
                      <a:lnTo>
                        <a:pt x="9960" y="816"/>
                      </a:lnTo>
                      <a:lnTo>
                        <a:pt x="7850" y="0"/>
                      </a:lnTo>
                      <a:close/>
                    </a:path>
                  </a:pathLst>
                </a:custGeom>
                <a:solidFill>
                  <a:srgbClr val="885BA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46"/>
                <p:cNvSpPr/>
                <p:nvPr/>
              </p:nvSpPr>
              <p:spPr>
                <a:xfrm>
                  <a:off x="5364825" y="3016100"/>
                  <a:ext cx="297306" cy="73650"/>
                </a:xfrm>
                <a:custGeom>
                  <a:rect b="b" l="l" r="r" t="t"/>
                  <a:pathLst>
                    <a:path extrusionOk="0" h="1522" w="6190">
                      <a:moveTo>
                        <a:pt x="0" y="0"/>
                      </a:moveTo>
                      <a:lnTo>
                        <a:pt x="57" y="57"/>
                      </a:lnTo>
                      <a:cubicBezTo>
                        <a:pt x="141" y="169"/>
                        <a:pt x="197" y="254"/>
                        <a:pt x="254" y="366"/>
                      </a:cubicBezTo>
                      <a:lnTo>
                        <a:pt x="282" y="479"/>
                      </a:lnTo>
                      <a:cubicBezTo>
                        <a:pt x="1936" y="1157"/>
                        <a:pt x="3670" y="1521"/>
                        <a:pt x="5456" y="1521"/>
                      </a:cubicBezTo>
                      <a:cubicBezTo>
                        <a:pt x="5522" y="1521"/>
                        <a:pt x="5589" y="1521"/>
                        <a:pt x="5655" y="1520"/>
                      </a:cubicBezTo>
                      <a:lnTo>
                        <a:pt x="5993" y="1520"/>
                      </a:lnTo>
                      <a:cubicBezTo>
                        <a:pt x="6190" y="1520"/>
                        <a:pt x="6190" y="1238"/>
                        <a:pt x="5993" y="1238"/>
                      </a:cubicBezTo>
                      <a:cubicBezTo>
                        <a:pt x="5872" y="1242"/>
                        <a:pt x="5751" y="1243"/>
                        <a:pt x="5630" y="1243"/>
                      </a:cubicBezTo>
                      <a:cubicBezTo>
                        <a:pt x="3694" y="1243"/>
                        <a:pt x="1748" y="821"/>
                        <a:pt x="0" y="0"/>
                      </a:cubicBezTo>
                      <a:close/>
                    </a:path>
                  </a:pathLst>
                </a:custGeom>
                <a:solidFill>
                  <a:srgbClr val="C0B0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46"/>
                <p:cNvSpPr/>
                <p:nvPr/>
              </p:nvSpPr>
              <p:spPr>
                <a:xfrm>
                  <a:off x="5489175" y="2489216"/>
                  <a:ext cx="275049" cy="193272"/>
                </a:xfrm>
                <a:custGeom>
                  <a:rect b="b" l="l" r="r" t="t"/>
                  <a:pathLst>
                    <a:path extrusionOk="0" h="3856" w="5684">
                      <a:moveTo>
                        <a:pt x="3574" y="0"/>
                      </a:moveTo>
                      <a:lnTo>
                        <a:pt x="1" y="197"/>
                      </a:lnTo>
                      <a:cubicBezTo>
                        <a:pt x="141" y="1548"/>
                        <a:pt x="113" y="3798"/>
                        <a:pt x="1829" y="3855"/>
                      </a:cubicBezTo>
                      <a:cubicBezTo>
                        <a:pt x="1855" y="3855"/>
                        <a:pt x="1880" y="3856"/>
                        <a:pt x="1905" y="3856"/>
                      </a:cubicBezTo>
                      <a:cubicBezTo>
                        <a:pt x="3889" y="3856"/>
                        <a:pt x="5239" y="1677"/>
                        <a:pt x="5684" y="816"/>
                      </a:cubicBezTo>
                      <a:lnTo>
                        <a:pt x="3574" y="0"/>
                      </a:lnTo>
                      <a:close/>
                    </a:path>
                  </a:pathLst>
                </a:custGeom>
                <a:solidFill>
                  <a:srgbClr val="FAB32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46"/>
                <p:cNvSpPr/>
                <p:nvPr/>
              </p:nvSpPr>
              <p:spPr>
                <a:xfrm>
                  <a:off x="5137968" y="2572281"/>
                  <a:ext cx="815517" cy="935330"/>
                </a:xfrm>
                <a:custGeom>
                  <a:rect b="b" l="l" r="r" t="t"/>
                  <a:pathLst>
                    <a:path extrusionOk="0" h="19329" w="16853">
                      <a:moveTo>
                        <a:pt x="15024" y="1"/>
                      </a:moveTo>
                      <a:cubicBezTo>
                        <a:pt x="11394" y="9257"/>
                        <a:pt x="8272" y="13167"/>
                        <a:pt x="8272" y="13167"/>
                      </a:cubicBezTo>
                      <a:cubicBezTo>
                        <a:pt x="8272" y="13167"/>
                        <a:pt x="2645" y="16459"/>
                        <a:pt x="0" y="17922"/>
                      </a:cubicBezTo>
                      <a:lnTo>
                        <a:pt x="1266" y="19329"/>
                      </a:lnTo>
                      <a:cubicBezTo>
                        <a:pt x="3995" y="19132"/>
                        <a:pt x="10157" y="16065"/>
                        <a:pt x="10157" y="16065"/>
                      </a:cubicBezTo>
                      <a:cubicBezTo>
                        <a:pt x="10157" y="16065"/>
                        <a:pt x="14714" y="11507"/>
                        <a:pt x="15783" y="6584"/>
                      </a:cubicBezTo>
                      <a:cubicBezTo>
                        <a:pt x="16852" y="1633"/>
                        <a:pt x="15024" y="1"/>
                        <a:pt x="15024" y="1"/>
                      </a:cubicBezTo>
                      <a:close/>
                    </a:path>
                  </a:pathLst>
                </a:custGeom>
                <a:solidFill>
                  <a:srgbClr val="C0B0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46"/>
                <p:cNvSpPr/>
                <p:nvPr/>
              </p:nvSpPr>
              <p:spPr>
                <a:xfrm>
                  <a:off x="4581151" y="3435305"/>
                  <a:ext cx="939395" cy="158139"/>
                </a:xfrm>
                <a:custGeom>
                  <a:rect b="b" l="l" r="r" t="t"/>
                  <a:pathLst>
                    <a:path extrusionOk="0" h="3268" w="19413">
                      <a:moveTo>
                        <a:pt x="787" y="1"/>
                      </a:moveTo>
                      <a:cubicBezTo>
                        <a:pt x="392" y="1"/>
                        <a:pt x="83" y="274"/>
                        <a:pt x="29" y="650"/>
                      </a:cubicBezTo>
                      <a:cubicBezTo>
                        <a:pt x="1" y="1072"/>
                        <a:pt x="282" y="1437"/>
                        <a:pt x="704" y="1465"/>
                      </a:cubicBezTo>
                      <a:lnTo>
                        <a:pt x="18569" y="3266"/>
                      </a:lnTo>
                      <a:cubicBezTo>
                        <a:pt x="18587" y="3267"/>
                        <a:pt x="18605" y="3268"/>
                        <a:pt x="18623" y="3268"/>
                      </a:cubicBezTo>
                      <a:cubicBezTo>
                        <a:pt x="18996" y="3268"/>
                        <a:pt x="19331" y="2993"/>
                        <a:pt x="19385" y="2591"/>
                      </a:cubicBezTo>
                      <a:cubicBezTo>
                        <a:pt x="19413" y="2197"/>
                        <a:pt x="19132" y="1831"/>
                        <a:pt x="18710" y="1803"/>
                      </a:cubicBezTo>
                      <a:lnTo>
                        <a:pt x="845" y="2"/>
                      </a:lnTo>
                      <a:cubicBezTo>
                        <a:pt x="825" y="1"/>
                        <a:pt x="806" y="1"/>
                        <a:pt x="78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46"/>
                <p:cNvSpPr/>
                <p:nvPr/>
              </p:nvSpPr>
              <p:spPr>
                <a:xfrm>
                  <a:off x="4616150" y="3111600"/>
                  <a:ext cx="765143" cy="469502"/>
                </a:xfrm>
                <a:custGeom>
                  <a:rect b="b" l="l" r="r" t="t"/>
                  <a:pathLst>
                    <a:path extrusionOk="0" h="9229" w="15812">
                      <a:moveTo>
                        <a:pt x="0" y="7710"/>
                      </a:moveTo>
                      <a:lnTo>
                        <a:pt x="14827" y="9144"/>
                      </a:lnTo>
                      <a:lnTo>
                        <a:pt x="14821" y="9134"/>
                      </a:lnTo>
                      <a:lnTo>
                        <a:pt x="14821" y="9134"/>
                      </a:lnTo>
                      <a:lnTo>
                        <a:pt x="0" y="7710"/>
                      </a:lnTo>
                      <a:close/>
                      <a:moveTo>
                        <a:pt x="10157" y="1"/>
                      </a:moveTo>
                      <a:lnTo>
                        <a:pt x="14821" y="9134"/>
                      </a:lnTo>
                      <a:lnTo>
                        <a:pt x="14821" y="9134"/>
                      </a:lnTo>
                      <a:lnTo>
                        <a:pt x="15811" y="9229"/>
                      </a:lnTo>
                      <a:lnTo>
                        <a:pt x="12126" y="761"/>
                      </a:lnTo>
                      <a:cubicBezTo>
                        <a:pt x="11957" y="395"/>
                        <a:pt x="11619" y="142"/>
                        <a:pt x="11226" y="114"/>
                      </a:cubicBezTo>
                      <a:lnTo>
                        <a:pt x="1015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46"/>
                <p:cNvSpPr/>
                <p:nvPr/>
              </p:nvSpPr>
              <p:spPr>
                <a:xfrm>
                  <a:off x="4411982" y="3074175"/>
                  <a:ext cx="911813" cy="493578"/>
                </a:xfrm>
                <a:custGeom>
                  <a:rect b="b" l="l" r="r" t="t"/>
                  <a:pathLst>
                    <a:path extrusionOk="0" h="10200" w="18843">
                      <a:moveTo>
                        <a:pt x="1403" y="1"/>
                      </a:moveTo>
                      <a:cubicBezTo>
                        <a:pt x="558" y="1"/>
                        <a:pt x="1" y="873"/>
                        <a:pt x="346" y="1670"/>
                      </a:cubicBezTo>
                      <a:lnTo>
                        <a:pt x="3187" y="8225"/>
                      </a:lnTo>
                      <a:cubicBezTo>
                        <a:pt x="3356" y="8619"/>
                        <a:pt x="3722" y="8872"/>
                        <a:pt x="4172" y="8928"/>
                      </a:cubicBezTo>
                      <a:lnTo>
                        <a:pt x="17254" y="10194"/>
                      </a:lnTo>
                      <a:cubicBezTo>
                        <a:pt x="17294" y="10198"/>
                        <a:pt x="17333" y="10200"/>
                        <a:pt x="17371" y="10200"/>
                      </a:cubicBezTo>
                      <a:cubicBezTo>
                        <a:pt x="18238" y="10200"/>
                        <a:pt x="18842" y="9316"/>
                        <a:pt x="18492" y="8535"/>
                      </a:cubicBezTo>
                      <a:lnTo>
                        <a:pt x="15622" y="1979"/>
                      </a:lnTo>
                      <a:cubicBezTo>
                        <a:pt x="15454" y="1557"/>
                        <a:pt x="15060" y="1304"/>
                        <a:pt x="14638" y="1276"/>
                      </a:cubicBezTo>
                      <a:lnTo>
                        <a:pt x="1556" y="10"/>
                      </a:lnTo>
                      <a:cubicBezTo>
                        <a:pt x="1504" y="4"/>
                        <a:pt x="1453" y="1"/>
                        <a:pt x="1403"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46"/>
                <p:cNvSpPr/>
                <p:nvPr/>
              </p:nvSpPr>
              <p:spPr>
                <a:xfrm>
                  <a:off x="4790968" y="3270442"/>
                  <a:ext cx="116959" cy="98328"/>
                </a:xfrm>
                <a:custGeom>
                  <a:rect b="b" l="l" r="r" t="t"/>
                  <a:pathLst>
                    <a:path extrusionOk="0" h="2032" w="2417">
                      <a:moveTo>
                        <a:pt x="1078" y="0"/>
                      </a:moveTo>
                      <a:cubicBezTo>
                        <a:pt x="560" y="0"/>
                        <a:pt x="135" y="403"/>
                        <a:pt x="82" y="906"/>
                      </a:cubicBezTo>
                      <a:cubicBezTo>
                        <a:pt x="0" y="1557"/>
                        <a:pt x="522" y="2031"/>
                        <a:pt x="1083" y="2031"/>
                      </a:cubicBezTo>
                      <a:cubicBezTo>
                        <a:pt x="1298" y="2031"/>
                        <a:pt x="1519" y="1962"/>
                        <a:pt x="1714" y="1806"/>
                      </a:cubicBezTo>
                      <a:cubicBezTo>
                        <a:pt x="2417" y="1243"/>
                        <a:pt x="2079" y="90"/>
                        <a:pt x="1179" y="5"/>
                      </a:cubicBezTo>
                      <a:cubicBezTo>
                        <a:pt x="1145" y="2"/>
                        <a:pt x="1112" y="0"/>
                        <a:pt x="1078" y="0"/>
                      </a:cubicBezTo>
                      <a:close/>
                    </a:path>
                  </a:pathLst>
                </a:custGeom>
                <a:solidFill>
                  <a:srgbClr val="FAB32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540" name="Google Shape;540;p46"/>
            <p:cNvSpPr/>
            <p:nvPr/>
          </p:nvSpPr>
          <p:spPr>
            <a:xfrm>
              <a:off x="5270875" y="1087050"/>
              <a:ext cx="162300" cy="162300"/>
            </a:xfrm>
            <a:prstGeom prst="ellipse">
              <a:avLst/>
            </a:prstGeom>
            <a:solidFill>
              <a:srgbClr val="FAB32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46"/>
            <p:cNvSpPr/>
            <p:nvPr/>
          </p:nvSpPr>
          <p:spPr>
            <a:xfrm>
              <a:off x="4571996" y="2479803"/>
              <a:ext cx="183900" cy="183900"/>
            </a:xfrm>
            <a:prstGeom prst="diamond">
              <a:avLst/>
            </a:prstGeom>
            <a:solidFill>
              <a:srgbClr val="FAB32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46"/>
            <p:cNvSpPr/>
            <p:nvPr/>
          </p:nvSpPr>
          <p:spPr>
            <a:xfrm rot="5400000">
              <a:off x="7702275" y="1604425"/>
              <a:ext cx="204900" cy="177600"/>
            </a:xfrm>
            <a:prstGeom prst="triangle">
              <a:avLst>
                <a:gd fmla="val 50000" name="adj"/>
              </a:avLst>
            </a:prstGeom>
            <a:solidFill>
              <a:srgbClr val="FAB32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46"/>
            <p:cNvSpPr/>
            <p:nvPr/>
          </p:nvSpPr>
          <p:spPr>
            <a:xfrm>
              <a:off x="4890675" y="1178550"/>
              <a:ext cx="269400" cy="269400"/>
            </a:xfrm>
            <a:prstGeom prst="ellipse">
              <a:avLst/>
            </a:prstGeom>
            <a:solidFill>
              <a:srgbClr val="FAB32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44" name="Google Shape;544;p46"/>
          <p:cNvSpPr txBox="1"/>
          <p:nvPr/>
        </p:nvSpPr>
        <p:spPr>
          <a:xfrm>
            <a:off x="0" y="0"/>
            <a:ext cx="8623200" cy="1476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6000">
                <a:solidFill>
                  <a:schemeClr val="accent1"/>
                </a:solidFill>
                <a:latin typeface="Ranchers"/>
                <a:ea typeface="Ranchers"/>
                <a:cs typeface="Ranchers"/>
                <a:sym typeface="Ranchers"/>
              </a:rPr>
              <a:t>PENGENALAN</a:t>
            </a:r>
            <a:endParaRPr sz="1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8" name="Shape 548"/>
        <p:cNvGrpSpPr/>
        <p:nvPr/>
      </p:nvGrpSpPr>
      <p:grpSpPr>
        <a:xfrm>
          <a:off x="0" y="0"/>
          <a:ext cx="0" cy="0"/>
          <a:chOff x="0" y="0"/>
          <a:chExt cx="0" cy="0"/>
        </a:xfrm>
      </p:grpSpPr>
      <p:sp>
        <p:nvSpPr>
          <p:cNvPr id="549" name="Google Shape;549;p47"/>
          <p:cNvSpPr txBox="1"/>
          <p:nvPr>
            <p:ph type="title"/>
          </p:nvPr>
        </p:nvSpPr>
        <p:spPr>
          <a:xfrm>
            <a:off x="774000" y="645306"/>
            <a:ext cx="7596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700"/>
              <a:t>LOKASI</a:t>
            </a:r>
            <a:endParaRPr sz="3700"/>
          </a:p>
        </p:txBody>
      </p:sp>
      <p:grpSp>
        <p:nvGrpSpPr>
          <p:cNvPr id="550" name="Google Shape;550;p47"/>
          <p:cNvGrpSpPr/>
          <p:nvPr/>
        </p:nvGrpSpPr>
        <p:grpSpPr>
          <a:xfrm>
            <a:off x="2187248" y="1565857"/>
            <a:ext cx="4606870" cy="2904473"/>
            <a:chOff x="3161917" y="2170682"/>
            <a:chExt cx="458870" cy="404737"/>
          </a:xfrm>
        </p:grpSpPr>
        <p:sp>
          <p:nvSpPr>
            <p:cNvPr id="551" name="Google Shape;551;p47"/>
            <p:cNvSpPr/>
            <p:nvPr/>
          </p:nvSpPr>
          <p:spPr>
            <a:xfrm>
              <a:off x="3161917" y="2170682"/>
              <a:ext cx="277174" cy="291676"/>
            </a:xfrm>
            <a:custGeom>
              <a:rect b="b" l="l" r="r" t="t"/>
              <a:pathLst>
                <a:path extrusionOk="0" h="13395" w="12729">
                  <a:moveTo>
                    <a:pt x="11294" y="0"/>
                  </a:moveTo>
                  <a:cubicBezTo>
                    <a:pt x="4442" y="46"/>
                    <a:pt x="0" y="7242"/>
                    <a:pt x="3019" y="13394"/>
                  </a:cubicBezTo>
                  <a:lnTo>
                    <a:pt x="4522" y="10915"/>
                  </a:lnTo>
                  <a:lnTo>
                    <a:pt x="7598" y="10835"/>
                  </a:lnTo>
                  <a:cubicBezTo>
                    <a:pt x="6531" y="8195"/>
                    <a:pt x="8436" y="5291"/>
                    <a:pt x="11294" y="5234"/>
                  </a:cubicBezTo>
                  <a:lnTo>
                    <a:pt x="12729" y="2606"/>
                  </a:lnTo>
                  <a:lnTo>
                    <a:pt x="11294" y="0"/>
                  </a:lnTo>
                  <a:close/>
                </a:path>
              </a:pathLst>
            </a:custGeom>
            <a:solidFill>
              <a:schemeClr val="accent3"/>
            </a:solid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552" name="Google Shape;552;p47"/>
            <p:cNvSpPr/>
            <p:nvPr/>
          </p:nvSpPr>
          <p:spPr>
            <a:xfrm>
              <a:off x="3420326" y="2170922"/>
              <a:ext cx="200461" cy="302934"/>
            </a:xfrm>
            <a:custGeom>
              <a:rect b="b" l="l" r="r" t="t"/>
              <a:pathLst>
                <a:path extrusionOk="0" h="13912" w="9206">
                  <a:moveTo>
                    <a:pt x="24" y="1"/>
                  </a:moveTo>
                  <a:lnTo>
                    <a:pt x="1447" y="2583"/>
                  </a:lnTo>
                  <a:lnTo>
                    <a:pt x="1" y="5246"/>
                  </a:lnTo>
                  <a:cubicBezTo>
                    <a:pt x="2893" y="5602"/>
                    <a:pt x="4488" y="8815"/>
                    <a:pt x="3008" y="11329"/>
                  </a:cubicBezTo>
                  <a:lnTo>
                    <a:pt x="4557" y="13854"/>
                  </a:lnTo>
                  <a:lnTo>
                    <a:pt x="7564" y="13911"/>
                  </a:lnTo>
                  <a:cubicBezTo>
                    <a:pt x="9171" y="11122"/>
                    <a:pt x="9206" y="7691"/>
                    <a:pt x="7679" y="4856"/>
                  </a:cubicBezTo>
                  <a:cubicBezTo>
                    <a:pt x="6141" y="2021"/>
                    <a:pt x="3237" y="184"/>
                    <a:pt x="2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47"/>
            <p:cNvSpPr/>
            <p:nvPr/>
          </p:nvSpPr>
          <p:spPr>
            <a:xfrm>
              <a:off x="3233645" y="2417594"/>
              <a:ext cx="344393" cy="157825"/>
            </a:xfrm>
            <a:custGeom>
              <a:rect b="b" l="l" r="r" t="t"/>
              <a:pathLst>
                <a:path extrusionOk="0" h="7248" w="15816">
                  <a:moveTo>
                    <a:pt x="4557" y="1"/>
                  </a:moveTo>
                  <a:lnTo>
                    <a:pt x="1515" y="81"/>
                  </a:lnTo>
                  <a:lnTo>
                    <a:pt x="0" y="2583"/>
                  </a:lnTo>
                  <a:cubicBezTo>
                    <a:pt x="1607" y="5372"/>
                    <a:pt x="4545" y="7140"/>
                    <a:pt x="7770" y="7243"/>
                  </a:cubicBezTo>
                  <a:cubicBezTo>
                    <a:pt x="7870" y="7246"/>
                    <a:pt x="7970" y="7248"/>
                    <a:pt x="8070" y="7248"/>
                  </a:cubicBezTo>
                  <a:cubicBezTo>
                    <a:pt x="11183" y="7248"/>
                    <a:pt x="14092" y="5691"/>
                    <a:pt x="15816" y="3088"/>
                  </a:cubicBezTo>
                  <a:lnTo>
                    <a:pt x="12832" y="3019"/>
                  </a:lnTo>
                  <a:lnTo>
                    <a:pt x="11260" y="471"/>
                  </a:lnTo>
                  <a:cubicBezTo>
                    <a:pt x="10437" y="1506"/>
                    <a:pt x="9252" y="2011"/>
                    <a:pt x="8072" y="2011"/>
                  </a:cubicBezTo>
                  <a:cubicBezTo>
                    <a:pt x="6699" y="2011"/>
                    <a:pt x="5334" y="1328"/>
                    <a:pt x="4557" y="1"/>
                  </a:cubicBezTo>
                  <a:close/>
                </a:path>
              </a:pathLst>
            </a:custGeom>
            <a:solidFill>
              <a:srgbClr val="885BA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54" name="Google Shape;554;p47"/>
          <p:cNvSpPr txBox="1"/>
          <p:nvPr/>
        </p:nvSpPr>
        <p:spPr>
          <a:xfrm>
            <a:off x="2737325" y="2211075"/>
            <a:ext cx="1592400" cy="70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900">
                <a:latin typeface="Lato"/>
                <a:ea typeface="Lato"/>
                <a:cs typeface="Lato"/>
                <a:sym typeface="Lato"/>
              </a:rPr>
              <a:t>KEDIAMAN</a:t>
            </a:r>
            <a:endParaRPr sz="1900">
              <a:latin typeface="Lato"/>
              <a:ea typeface="Lato"/>
              <a:cs typeface="Lato"/>
              <a:sym typeface="Lato"/>
            </a:endParaRPr>
          </a:p>
        </p:txBody>
      </p:sp>
      <p:sp>
        <p:nvSpPr>
          <p:cNvPr id="555" name="Google Shape;555;p47"/>
          <p:cNvSpPr txBox="1"/>
          <p:nvPr/>
        </p:nvSpPr>
        <p:spPr>
          <a:xfrm>
            <a:off x="5429850" y="2335150"/>
            <a:ext cx="1010700" cy="51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700">
                <a:latin typeface="Lato"/>
                <a:ea typeface="Lato"/>
                <a:cs typeface="Lato"/>
                <a:sym typeface="Lato"/>
              </a:rPr>
              <a:t>UTM</a:t>
            </a:r>
            <a:endParaRPr sz="2700">
              <a:latin typeface="Lato"/>
              <a:ea typeface="Lato"/>
              <a:cs typeface="Lato"/>
              <a:sym typeface="Lato"/>
            </a:endParaRPr>
          </a:p>
        </p:txBody>
      </p:sp>
      <p:sp>
        <p:nvSpPr>
          <p:cNvPr id="556" name="Google Shape;556;p47"/>
          <p:cNvSpPr txBox="1"/>
          <p:nvPr/>
        </p:nvSpPr>
        <p:spPr>
          <a:xfrm>
            <a:off x="3694475" y="3766375"/>
            <a:ext cx="1592400" cy="51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200">
                <a:latin typeface="Lato"/>
                <a:ea typeface="Lato"/>
                <a:cs typeface="Lato"/>
                <a:sym typeface="Lato"/>
              </a:rPr>
              <a:t>MALAYSIA</a:t>
            </a:r>
            <a:endParaRPr sz="2200">
              <a:latin typeface="Lato"/>
              <a:ea typeface="Lato"/>
              <a:cs typeface="Lato"/>
              <a:sym typeface="Lato"/>
            </a:endParaRPr>
          </a:p>
        </p:txBody>
      </p:sp>
      <p:pic>
        <p:nvPicPr>
          <p:cNvPr id="557" name="Google Shape;557;p47"/>
          <p:cNvPicPr preferRelativeResize="0"/>
          <p:nvPr/>
        </p:nvPicPr>
        <p:blipFill>
          <a:blip r:embed="rId3">
            <a:alphaModFix/>
          </a:blip>
          <a:stretch>
            <a:fillRect/>
          </a:stretch>
        </p:blipFill>
        <p:spPr>
          <a:xfrm>
            <a:off x="385075" y="3508575"/>
            <a:ext cx="1254749" cy="1254749"/>
          </a:xfrm>
          <a:prstGeom prst="rect">
            <a:avLst/>
          </a:prstGeom>
          <a:noFill/>
          <a:ln>
            <a:noFill/>
          </a:ln>
        </p:spPr>
      </p:pic>
      <p:grpSp>
        <p:nvGrpSpPr>
          <p:cNvPr id="558" name="Google Shape;558;p47"/>
          <p:cNvGrpSpPr/>
          <p:nvPr/>
        </p:nvGrpSpPr>
        <p:grpSpPr>
          <a:xfrm>
            <a:off x="7379935" y="493575"/>
            <a:ext cx="1109330" cy="1254756"/>
            <a:chOff x="786985" y="680650"/>
            <a:chExt cx="1109330" cy="1254756"/>
          </a:xfrm>
        </p:grpSpPr>
        <p:sp>
          <p:nvSpPr>
            <p:cNvPr id="559" name="Google Shape;559;p47"/>
            <p:cNvSpPr/>
            <p:nvPr/>
          </p:nvSpPr>
          <p:spPr>
            <a:xfrm rot="2700000">
              <a:off x="1209745" y="796987"/>
              <a:ext cx="561726" cy="561726"/>
            </a:xfrm>
            <a:prstGeom prst="rect">
              <a:avLst/>
            </a:prstGeom>
            <a:solidFill>
              <a:srgbClr val="BBE2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47"/>
            <p:cNvSpPr/>
            <p:nvPr/>
          </p:nvSpPr>
          <p:spPr>
            <a:xfrm rot="2700000">
              <a:off x="847614" y="1237905"/>
              <a:ext cx="292742" cy="292742"/>
            </a:xfrm>
            <a:prstGeom prst="rect">
              <a:avLst/>
            </a:prstGeom>
            <a:solidFill>
              <a:srgbClr val="BBE2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47"/>
            <p:cNvSpPr/>
            <p:nvPr/>
          </p:nvSpPr>
          <p:spPr>
            <a:xfrm rot="2700000">
              <a:off x="1542944" y="1582035"/>
              <a:ext cx="292742" cy="292742"/>
            </a:xfrm>
            <a:prstGeom prst="rect">
              <a:avLst/>
            </a:prstGeom>
            <a:solidFill>
              <a:srgbClr val="BBE2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62" name="Google Shape;562;p47"/>
          <p:cNvGrpSpPr/>
          <p:nvPr/>
        </p:nvGrpSpPr>
        <p:grpSpPr>
          <a:xfrm rot="-5090799">
            <a:off x="570266" y="570637"/>
            <a:ext cx="603875" cy="636153"/>
            <a:chOff x="7810818" y="946779"/>
            <a:chExt cx="543497" cy="572497"/>
          </a:xfrm>
        </p:grpSpPr>
        <p:sp>
          <p:nvSpPr>
            <p:cNvPr id="563" name="Google Shape;563;p47"/>
            <p:cNvSpPr/>
            <p:nvPr/>
          </p:nvSpPr>
          <p:spPr>
            <a:xfrm>
              <a:off x="7991393" y="1365676"/>
              <a:ext cx="153600" cy="153600"/>
            </a:xfrm>
            <a:prstGeom prst="diamond">
              <a:avLst/>
            </a:prstGeom>
            <a:solidFill>
              <a:srgbClr val="EEBD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EEBDD6"/>
                </a:solidFill>
              </a:endParaRPr>
            </a:p>
          </p:txBody>
        </p:sp>
        <p:sp>
          <p:nvSpPr>
            <p:cNvPr id="564" name="Google Shape;564;p47"/>
            <p:cNvSpPr/>
            <p:nvPr/>
          </p:nvSpPr>
          <p:spPr>
            <a:xfrm>
              <a:off x="7810818" y="1190542"/>
              <a:ext cx="127200" cy="127200"/>
            </a:xfrm>
            <a:prstGeom prst="rect">
              <a:avLst/>
            </a:prstGeom>
            <a:solidFill>
              <a:srgbClr val="EEBD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EEBDD6"/>
                </a:solidFill>
              </a:endParaRPr>
            </a:p>
          </p:txBody>
        </p:sp>
        <p:sp>
          <p:nvSpPr>
            <p:cNvPr id="565" name="Google Shape;565;p47"/>
            <p:cNvSpPr/>
            <p:nvPr/>
          </p:nvSpPr>
          <p:spPr>
            <a:xfrm>
              <a:off x="8044115" y="946779"/>
              <a:ext cx="310200" cy="310200"/>
            </a:xfrm>
            <a:prstGeom prst="ellipse">
              <a:avLst/>
            </a:prstGeom>
            <a:solidFill>
              <a:srgbClr val="EEBD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mc:AlternateContent>
    <mc:Choice Requires="p14">
      <p:transition spd="slow" p14:dur="1000">
        <p14:gallery dir="l"/>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9" name="Shape 569"/>
        <p:cNvGrpSpPr/>
        <p:nvPr/>
      </p:nvGrpSpPr>
      <p:grpSpPr>
        <a:xfrm>
          <a:off x="0" y="0"/>
          <a:ext cx="0" cy="0"/>
          <a:chOff x="0" y="0"/>
          <a:chExt cx="0" cy="0"/>
        </a:xfrm>
      </p:grpSpPr>
      <p:sp>
        <p:nvSpPr>
          <p:cNvPr id="570" name="Google Shape;570;p48"/>
          <p:cNvSpPr txBox="1"/>
          <p:nvPr>
            <p:ph idx="1" type="subTitle"/>
          </p:nvPr>
        </p:nvSpPr>
        <p:spPr>
          <a:xfrm>
            <a:off x="456275" y="701150"/>
            <a:ext cx="1994700" cy="1419300"/>
          </a:xfrm>
          <a:prstGeom prst="rect">
            <a:avLst/>
          </a:prstGeom>
        </p:spPr>
        <p:txBody>
          <a:bodyPr anchorCtr="0" anchor="b" bIns="91425" lIns="91425" spcFirstLastPara="1" rIns="91425" wrap="square" tIns="91425">
            <a:noAutofit/>
          </a:bodyPr>
          <a:lstStyle/>
          <a:p>
            <a:pPr indent="0" lvl="0" marL="457200" rtl="0" algn="l">
              <a:lnSpc>
                <a:spcPct val="150000"/>
              </a:lnSpc>
              <a:spcBef>
                <a:spcPts val="0"/>
              </a:spcBef>
              <a:spcAft>
                <a:spcPts val="0"/>
              </a:spcAft>
              <a:buNone/>
            </a:pPr>
            <a:r>
              <a:rPr lang="en">
                <a:solidFill>
                  <a:srgbClr val="000000"/>
                </a:solidFill>
                <a:latin typeface="Arial"/>
                <a:ea typeface="Arial"/>
                <a:cs typeface="Arial"/>
                <a:sym typeface="Arial"/>
              </a:rPr>
              <a:t>Menyenaraikan kepelbagaian cara pembelajaran atas talian.</a:t>
            </a:r>
            <a:endParaRPr/>
          </a:p>
        </p:txBody>
      </p:sp>
      <p:sp>
        <p:nvSpPr>
          <p:cNvPr id="571" name="Google Shape;571;p48"/>
          <p:cNvSpPr txBox="1"/>
          <p:nvPr>
            <p:ph idx="2" type="subTitle"/>
          </p:nvPr>
        </p:nvSpPr>
        <p:spPr>
          <a:xfrm>
            <a:off x="2517350" y="1527575"/>
            <a:ext cx="1890900" cy="1960500"/>
          </a:xfrm>
          <a:prstGeom prst="rect">
            <a:avLst/>
          </a:prstGeom>
        </p:spPr>
        <p:txBody>
          <a:bodyPr anchorCtr="0" anchor="b" bIns="91425" lIns="91425" spcFirstLastPara="1" rIns="91425" wrap="square" tIns="91425">
            <a:noAutofit/>
          </a:bodyPr>
          <a:lstStyle/>
          <a:p>
            <a:pPr indent="0" lvl="0" marL="457200" rtl="0" algn="l">
              <a:lnSpc>
                <a:spcPct val="150000"/>
              </a:lnSpc>
              <a:spcBef>
                <a:spcPts val="0"/>
              </a:spcBef>
              <a:spcAft>
                <a:spcPts val="0"/>
              </a:spcAft>
              <a:buNone/>
            </a:pPr>
            <a:r>
              <a:rPr lang="en">
                <a:solidFill>
                  <a:srgbClr val="000000"/>
                </a:solidFill>
                <a:latin typeface="Arial"/>
                <a:ea typeface="Arial"/>
                <a:cs typeface="Arial"/>
                <a:sym typeface="Arial"/>
              </a:rPr>
              <a:t>Mengenal pasti masalah yang dihadapi semasa proses pembelajaran atas talian.</a:t>
            </a:r>
            <a:endParaRPr/>
          </a:p>
        </p:txBody>
      </p:sp>
      <p:sp>
        <p:nvSpPr>
          <p:cNvPr id="572" name="Google Shape;572;p48"/>
          <p:cNvSpPr txBox="1"/>
          <p:nvPr>
            <p:ph idx="3" type="subTitle"/>
          </p:nvPr>
        </p:nvSpPr>
        <p:spPr>
          <a:xfrm>
            <a:off x="4579213" y="1246875"/>
            <a:ext cx="1890900" cy="3385800"/>
          </a:xfrm>
          <a:prstGeom prst="rect">
            <a:avLst/>
          </a:prstGeom>
        </p:spPr>
        <p:txBody>
          <a:bodyPr anchorCtr="0" anchor="b" bIns="91425" lIns="91425" spcFirstLastPara="1" rIns="91425" wrap="square" tIns="91425">
            <a:noAutofit/>
          </a:bodyPr>
          <a:lstStyle/>
          <a:p>
            <a:pPr indent="0" lvl="0" marL="457200" rtl="0" algn="l">
              <a:lnSpc>
                <a:spcPct val="150000"/>
              </a:lnSpc>
              <a:spcBef>
                <a:spcPts val="0"/>
              </a:spcBef>
              <a:spcAft>
                <a:spcPts val="0"/>
              </a:spcAft>
              <a:buNone/>
            </a:pPr>
            <a:r>
              <a:rPr lang="en">
                <a:solidFill>
                  <a:srgbClr val="000000"/>
                </a:solidFill>
                <a:latin typeface="Arial"/>
                <a:ea typeface="Arial"/>
                <a:cs typeface="Arial"/>
                <a:sym typeface="Arial"/>
              </a:rPr>
              <a:t>Mengenal pasti keberkesanan pembelajaran atas talian terhadap individu-individu yang terlibat seperti pelajar, tenaga pengajar, institusi pengajian dan kerajaan.</a:t>
            </a:r>
            <a:endParaRPr>
              <a:solidFill>
                <a:srgbClr val="000000"/>
              </a:solidFill>
              <a:latin typeface="Arial"/>
              <a:ea typeface="Arial"/>
              <a:cs typeface="Arial"/>
              <a:sym typeface="Arial"/>
            </a:endParaRPr>
          </a:p>
          <a:p>
            <a:pPr indent="0" lvl="0" marL="0" rtl="0" algn="ctr">
              <a:spcBef>
                <a:spcPts val="0"/>
              </a:spcBef>
              <a:spcAft>
                <a:spcPts val="0"/>
              </a:spcAft>
              <a:buNone/>
            </a:pPr>
            <a:r>
              <a:t/>
            </a:r>
            <a:endParaRPr/>
          </a:p>
        </p:txBody>
      </p:sp>
      <p:sp>
        <p:nvSpPr>
          <p:cNvPr id="573" name="Google Shape;573;p48"/>
          <p:cNvSpPr txBox="1"/>
          <p:nvPr>
            <p:ph idx="5" type="subTitle"/>
          </p:nvPr>
        </p:nvSpPr>
        <p:spPr>
          <a:xfrm>
            <a:off x="6641075" y="639200"/>
            <a:ext cx="1890900" cy="3385800"/>
          </a:xfrm>
          <a:prstGeom prst="rect">
            <a:avLst/>
          </a:prstGeom>
          <a:solidFill>
            <a:schemeClr val="dk2"/>
          </a:solidFill>
        </p:spPr>
        <p:txBody>
          <a:bodyPr anchorCtr="0" anchor="b" bIns="91425" lIns="91425" spcFirstLastPara="1" rIns="91425" wrap="square" tIns="91425">
            <a:noAutofit/>
          </a:bodyPr>
          <a:lstStyle/>
          <a:p>
            <a:pPr indent="0" lvl="0" marL="457200" rtl="0" algn="l">
              <a:lnSpc>
                <a:spcPct val="150000"/>
              </a:lnSpc>
              <a:spcBef>
                <a:spcPts val="0"/>
              </a:spcBef>
              <a:spcAft>
                <a:spcPts val="0"/>
              </a:spcAft>
              <a:buNone/>
            </a:pPr>
            <a:r>
              <a:rPr lang="en">
                <a:solidFill>
                  <a:srgbClr val="000000"/>
                </a:solidFill>
                <a:latin typeface="Arial"/>
                <a:ea typeface="Arial"/>
                <a:cs typeface="Arial"/>
                <a:sym typeface="Arial"/>
              </a:rPr>
              <a:t>Mencadangkan cara penyelesaian masalah yang dihadapi semasa pembelajaran atas talian agar proses pembelajaran menjadi lebih efektif.</a:t>
            </a:r>
            <a:endParaRPr>
              <a:solidFill>
                <a:srgbClr val="000000"/>
              </a:solidFill>
              <a:latin typeface="Arial"/>
              <a:ea typeface="Arial"/>
              <a:cs typeface="Arial"/>
              <a:sym typeface="Arial"/>
            </a:endParaRPr>
          </a:p>
          <a:p>
            <a:pPr indent="0" lvl="0" marL="0" rtl="0" algn="ctr">
              <a:spcBef>
                <a:spcPts val="0"/>
              </a:spcBef>
              <a:spcAft>
                <a:spcPts val="0"/>
              </a:spcAft>
              <a:buNone/>
            </a:pPr>
            <a:r>
              <a:t/>
            </a:r>
            <a:endParaRPr/>
          </a:p>
        </p:txBody>
      </p:sp>
      <p:sp>
        <p:nvSpPr>
          <p:cNvPr id="574" name="Google Shape;574;p48"/>
          <p:cNvSpPr txBox="1"/>
          <p:nvPr>
            <p:ph type="title"/>
          </p:nvPr>
        </p:nvSpPr>
        <p:spPr>
          <a:xfrm>
            <a:off x="713250" y="558029"/>
            <a:ext cx="77175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OBJEKTIF</a:t>
            </a:r>
            <a:endParaRPr/>
          </a:p>
        </p:txBody>
      </p:sp>
      <p:sp>
        <p:nvSpPr>
          <p:cNvPr id="575" name="Google Shape;575;p48"/>
          <p:cNvSpPr txBox="1"/>
          <p:nvPr>
            <p:ph idx="7" type="title"/>
          </p:nvPr>
        </p:nvSpPr>
        <p:spPr>
          <a:xfrm>
            <a:off x="420475" y="817575"/>
            <a:ext cx="679800" cy="429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100"/>
              <a:t>1</a:t>
            </a:r>
            <a:endParaRPr sz="3100"/>
          </a:p>
        </p:txBody>
      </p:sp>
      <p:sp>
        <p:nvSpPr>
          <p:cNvPr id="576" name="Google Shape;576;p48"/>
          <p:cNvSpPr txBox="1"/>
          <p:nvPr>
            <p:ph idx="8" type="title"/>
          </p:nvPr>
        </p:nvSpPr>
        <p:spPr>
          <a:xfrm>
            <a:off x="2517345" y="1527575"/>
            <a:ext cx="529200" cy="429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000"/>
              <a:t>2</a:t>
            </a:r>
            <a:endParaRPr sz="3000"/>
          </a:p>
        </p:txBody>
      </p:sp>
      <p:sp>
        <p:nvSpPr>
          <p:cNvPr id="577" name="Google Shape;577;p48"/>
          <p:cNvSpPr txBox="1"/>
          <p:nvPr>
            <p:ph idx="9" type="title"/>
          </p:nvPr>
        </p:nvSpPr>
        <p:spPr>
          <a:xfrm>
            <a:off x="4519349" y="1375525"/>
            <a:ext cx="492000" cy="429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000"/>
              <a:t>3</a:t>
            </a:r>
            <a:endParaRPr sz="3000"/>
          </a:p>
        </p:txBody>
      </p:sp>
      <p:sp>
        <p:nvSpPr>
          <p:cNvPr id="578" name="Google Shape;578;p48"/>
          <p:cNvSpPr txBox="1"/>
          <p:nvPr>
            <p:ph idx="14" type="title"/>
          </p:nvPr>
        </p:nvSpPr>
        <p:spPr>
          <a:xfrm>
            <a:off x="6641070" y="739950"/>
            <a:ext cx="600600" cy="429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000"/>
              <a:t>4</a:t>
            </a:r>
            <a:endParaRPr sz="3000"/>
          </a:p>
        </p:txBody>
      </p:sp>
      <p:grpSp>
        <p:nvGrpSpPr>
          <p:cNvPr id="579" name="Google Shape;579;p48"/>
          <p:cNvGrpSpPr/>
          <p:nvPr/>
        </p:nvGrpSpPr>
        <p:grpSpPr>
          <a:xfrm>
            <a:off x="2885506" y="558028"/>
            <a:ext cx="679798" cy="673928"/>
            <a:chOff x="3167275" y="3227275"/>
            <a:chExt cx="225300" cy="295375"/>
          </a:xfrm>
        </p:grpSpPr>
        <p:sp>
          <p:nvSpPr>
            <p:cNvPr id="580" name="Google Shape;580;p48"/>
            <p:cNvSpPr/>
            <p:nvPr/>
          </p:nvSpPr>
          <p:spPr>
            <a:xfrm>
              <a:off x="3167275" y="3227275"/>
              <a:ext cx="225300" cy="207950"/>
            </a:xfrm>
            <a:custGeom>
              <a:rect b="b" l="l" r="r" t="t"/>
              <a:pathLst>
                <a:path extrusionOk="0" h="8318" w="9012">
                  <a:moveTo>
                    <a:pt x="4538" y="1"/>
                  </a:moveTo>
                  <a:cubicBezTo>
                    <a:pt x="2112" y="1"/>
                    <a:pt x="1" y="1985"/>
                    <a:pt x="32" y="4537"/>
                  </a:cubicBezTo>
                  <a:cubicBezTo>
                    <a:pt x="32" y="5860"/>
                    <a:pt x="631" y="7184"/>
                    <a:pt x="1797" y="8066"/>
                  </a:cubicBezTo>
                  <a:cubicBezTo>
                    <a:pt x="1923" y="8192"/>
                    <a:pt x="2017" y="8223"/>
                    <a:pt x="2049" y="8318"/>
                  </a:cubicBezTo>
                  <a:lnTo>
                    <a:pt x="4160" y="8318"/>
                  </a:lnTo>
                  <a:lnTo>
                    <a:pt x="4160" y="6900"/>
                  </a:lnTo>
                  <a:lnTo>
                    <a:pt x="2427" y="6900"/>
                  </a:lnTo>
                  <a:cubicBezTo>
                    <a:pt x="2238" y="6900"/>
                    <a:pt x="2080" y="6743"/>
                    <a:pt x="2080" y="6554"/>
                  </a:cubicBezTo>
                  <a:lnTo>
                    <a:pt x="2080" y="5829"/>
                  </a:lnTo>
                  <a:cubicBezTo>
                    <a:pt x="2080" y="4852"/>
                    <a:pt x="2679" y="4033"/>
                    <a:pt x="3498" y="3624"/>
                  </a:cubicBezTo>
                  <a:cubicBezTo>
                    <a:pt x="3277" y="3403"/>
                    <a:pt x="3151" y="3088"/>
                    <a:pt x="3151" y="2678"/>
                  </a:cubicBezTo>
                  <a:cubicBezTo>
                    <a:pt x="3151" y="1922"/>
                    <a:pt x="3782" y="1292"/>
                    <a:pt x="4538" y="1292"/>
                  </a:cubicBezTo>
                  <a:cubicBezTo>
                    <a:pt x="5262" y="1292"/>
                    <a:pt x="5892" y="1922"/>
                    <a:pt x="5892" y="2678"/>
                  </a:cubicBezTo>
                  <a:cubicBezTo>
                    <a:pt x="5892" y="3025"/>
                    <a:pt x="5735" y="3340"/>
                    <a:pt x="5546" y="3624"/>
                  </a:cubicBezTo>
                  <a:cubicBezTo>
                    <a:pt x="6365" y="4033"/>
                    <a:pt x="6964" y="4852"/>
                    <a:pt x="6964" y="5829"/>
                  </a:cubicBezTo>
                  <a:lnTo>
                    <a:pt x="6964" y="6554"/>
                  </a:lnTo>
                  <a:cubicBezTo>
                    <a:pt x="6964" y="6743"/>
                    <a:pt x="6806" y="6900"/>
                    <a:pt x="6617" y="6900"/>
                  </a:cubicBezTo>
                  <a:lnTo>
                    <a:pt x="4884" y="6900"/>
                  </a:lnTo>
                  <a:lnTo>
                    <a:pt x="4884" y="8318"/>
                  </a:lnTo>
                  <a:lnTo>
                    <a:pt x="6995" y="8318"/>
                  </a:lnTo>
                  <a:cubicBezTo>
                    <a:pt x="7027" y="8286"/>
                    <a:pt x="7121" y="8192"/>
                    <a:pt x="7247" y="8129"/>
                  </a:cubicBezTo>
                  <a:cubicBezTo>
                    <a:pt x="8413" y="7184"/>
                    <a:pt x="9011" y="5829"/>
                    <a:pt x="9011" y="4506"/>
                  </a:cubicBezTo>
                  <a:cubicBezTo>
                    <a:pt x="9011" y="2017"/>
                    <a:pt x="6995" y="1"/>
                    <a:pt x="4538"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p48"/>
            <p:cNvSpPr/>
            <p:nvPr/>
          </p:nvSpPr>
          <p:spPr>
            <a:xfrm>
              <a:off x="3262600" y="3278475"/>
              <a:ext cx="35450" cy="35475"/>
            </a:xfrm>
            <a:custGeom>
              <a:rect b="b" l="l" r="r" t="t"/>
              <a:pathLst>
                <a:path extrusionOk="0" h="1419" w="1418">
                  <a:moveTo>
                    <a:pt x="725" y="0"/>
                  </a:moveTo>
                  <a:cubicBezTo>
                    <a:pt x="315" y="0"/>
                    <a:pt x="0" y="315"/>
                    <a:pt x="0" y="725"/>
                  </a:cubicBezTo>
                  <a:cubicBezTo>
                    <a:pt x="0" y="1103"/>
                    <a:pt x="315" y="1418"/>
                    <a:pt x="725" y="1418"/>
                  </a:cubicBezTo>
                  <a:cubicBezTo>
                    <a:pt x="1103" y="1418"/>
                    <a:pt x="1418" y="1103"/>
                    <a:pt x="1418" y="725"/>
                  </a:cubicBezTo>
                  <a:cubicBezTo>
                    <a:pt x="1418" y="315"/>
                    <a:pt x="1103" y="0"/>
                    <a:pt x="725"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48"/>
            <p:cNvSpPr/>
            <p:nvPr/>
          </p:nvSpPr>
          <p:spPr>
            <a:xfrm>
              <a:off x="3220050" y="3452525"/>
              <a:ext cx="121325" cy="35475"/>
            </a:xfrm>
            <a:custGeom>
              <a:rect b="b" l="l" r="r" t="t"/>
              <a:pathLst>
                <a:path extrusionOk="0" h="1419" w="4853">
                  <a:moveTo>
                    <a:pt x="1" y="1"/>
                  </a:moveTo>
                  <a:lnTo>
                    <a:pt x="1" y="347"/>
                  </a:lnTo>
                  <a:cubicBezTo>
                    <a:pt x="1" y="946"/>
                    <a:pt x="473" y="1419"/>
                    <a:pt x="1040" y="1419"/>
                  </a:cubicBezTo>
                  <a:lnTo>
                    <a:pt x="3781" y="1419"/>
                  </a:lnTo>
                  <a:cubicBezTo>
                    <a:pt x="4380" y="1419"/>
                    <a:pt x="4853" y="946"/>
                    <a:pt x="4853" y="347"/>
                  </a:cubicBezTo>
                  <a:lnTo>
                    <a:pt x="4853"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p48"/>
            <p:cNvSpPr/>
            <p:nvPr/>
          </p:nvSpPr>
          <p:spPr>
            <a:xfrm>
              <a:off x="3237375" y="3332025"/>
              <a:ext cx="86675" cy="52000"/>
            </a:xfrm>
            <a:custGeom>
              <a:rect b="b" l="l" r="r" t="t"/>
              <a:pathLst>
                <a:path extrusionOk="0" h="2080" w="3467">
                  <a:moveTo>
                    <a:pt x="1734" y="1"/>
                  </a:moveTo>
                  <a:cubicBezTo>
                    <a:pt x="789" y="1"/>
                    <a:pt x="1" y="725"/>
                    <a:pt x="1" y="1733"/>
                  </a:cubicBezTo>
                  <a:lnTo>
                    <a:pt x="1" y="2080"/>
                  </a:lnTo>
                  <a:lnTo>
                    <a:pt x="3466" y="2080"/>
                  </a:lnTo>
                  <a:lnTo>
                    <a:pt x="3466" y="1733"/>
                  </a:lnTo>
                  <a:cubicBezTo>
                    <a:pt x="3466" y="788"/>
                    <a:pt x="2679" y="1"/>
                    <a:pt x="1734"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48"/>
            <p:cNvSpPr/>
            <p:nvPr/>
          </p:nvSpPr>
          <p:spPr>
            <a:xfrm>
              <a:off x="3237375" y="3505300"/>
              <a:ext cx="87450" cy="17350"/>
            </a:xfrm>
            <a:custGeom>
              <a:rect b="b" l="l" r="r" t="t"/>
              <a:pathLst>
                <a:path extrusionOk="0" h="694" w="3498">
                  <a:moveTo>
                    <a:pt x="32" y="1"/>
                  </a:moveTo>
                  <a:cubicBezTo>
                    <a:pt x="1" y="379"/>
                    <a:pt x="284" y="694"/>
                    <a:pt x="694" y="694"/>
                  </a:cubicBezTo>
                  <a:lnTo>
                    <a:pt x="2773" y="694"/>
                  </a:lnTo>
                  <a:cubicBezTo>
                    <a:pt x="3183" y="694"/>
                    <a:pt x="3498" y="379"/>
                    <a:pt x="3498"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5" name="Google Shape;585;p48"/>
          <p:cNvGrpSpPr/>
          <p:nvPr/>
        </p:nvGrpSpPr>
        <p:grpSpPr>
          <a:xfrm>
            <a:off x="441378" y="4024997"/>
            <a:ext cx="638001" cy="673919"/>
            <a:chOff x="946175" y="3253275"/>
            <a:chExt cx="298550" cy="296150"/>
          </a:xfrm>
        </p:grpSpPr>
        <p:sp>
          <p:nvSpPr>
            <p:cNvPr id="586" name="Google Shape;586;p48"/>
            <p:cNvSpPr/>
            <p:nvPr/>
          </p:nvSpPr>
          <p:spPr>
            <a:xfrm>
              <a:off x="946175" y="3253275"/>
              <a:ext cx="209550" cy="261500"/>
            </a:xfrm>
            <a:custGeom>
              <a:rect b="b" l="l" r="r" t="t"/>
              <a:pathLst>
                <a:path extrusionOk="0" h="10460" w="8382">
                  <a:moveTo>
                    <a:pt x="348" y="0"/>
                  </a:moveTo>
                  <a:cubicBezTo>
                    <a:pt x="158" y="0"/>
                    <a:pt x="1" y="158"/>
                    <a:pt x="1" y="347"/>
                  </a:cubicBezTo>
                  <a:lnTo>
                    <a:pt x="1" y="10113"/>
                  </a:lnTo>
                  <a:cubicBezTo>
                    <a:pt x="1" y="10302"/>
                    <a:pt x="158" y="10460"/>
                    <a:pt x="348" y="10460"/>
                  </a:cubicBezTo>
                  <a:lnTo>
                    <a:pt x="694" y="10460"/>
                  </a:lnTo>
                  <a:lnTo>
                    <a:pt x="694" y="3875"/>
                  </a:lnTo>
                  <a:cubicBezTo>
                    <a:pt x="694" y="3623"/>
                    <a:pt x="820" y="3340"/>
                    <a:pt x="1009" y="3151"/>
                  </a:cubicBezTo>
                  <a:lnTo>
                    <a:pt x="3151" y="1008"/>
                  </a:lnTo>
                  <a:cubicBezTo>
                    <a:pt x="3340" y="819"/>
                    <a:pt x="3624" y="693"/>
                    <a:pt x="3908" y="693"/>
                  </a:cubicBezTo>
                  <a:lnTo>
                    <a:pt x="8381" y="693"/>
                  </a:lnTo>
                  <a:lnTo>
                    <a:pt x="8381" y="347"/>
                  </a:lnTo>
                  <a:cubicBezTo>
                    <a:pt x="8381" y="158"/>
                    <a:pt x="8224" y="0"/>
                    <a:pt x="8035"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48"/>
            <p:cNvSpPr/>
            <p:nvPr/>
          </p:nvSpPr>
          <p:spPr>
            <a:xfrm>
              <a:off x="986350" y="3293425"/>
              <a:ext cx="47300" cy="48075"/>
            </a:xfrm>
            <a:custGeom>
              <a:rect b="b" l="l" r="r" t="t"/>
              <a:pathLst>
                <a:path extrusionOk="0" h="1923" w="1892">
                  <a:moveTo>
                    <a:pt x="1891" y="1"/>
                  </a:moveTo>
                  <a:lnTo>
                    <a:pt x="1" y="1923"/>
                  </a:lnTo>
                  <a:lnTo>
                    <a:pt x="1891" y="1923"/>
                  </a:lnTo>
                  <a:lnTo>
                    <a:pt x="1891"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48"/>
            <p:cNvSpPr/>
            <p:nvPr/>
          </p:nvSpPr>
          <p:spPr>
            <a:xfrm>
              <a:off x="1051725" y="3359600"/>
              <a:ext cx="122100" cy="121325"/>
            </a:xfrm>
            <a:custGeom>
              <a:rect b="b" l="l" r="r" t="t"/>
              <a:pathLst>
                <a:path extrusionOk="0" h="4853" w="4884">
                  <a:moveTo>
                    <a:pt x="2427" y="0"/>
                  </a:moveTo>
                  <a:cubicBezTo>
                    <a:pt x="1103" y="0"/>
                    <a:pt x="1" y="1103"/>
                    <a:pt x="1" y="2426"/>
                  </a:cubicBezTo>
                  <a:cubicBezTo>
                    <a:pt x="1" y="3749"/>
                    <a:pt x="1103" y="4852"/>
                    <a:pt x="2427" y="4852"/>
                  </a:cubicBezTo>
                  <a:cubicBezTo>
                    <a:pt x="3781" y="4852"/>
                    <a:pt x="4884" y="3749"/>
                    <a:pt x="4884" y="2426"/>
                  </a:cubicBezTo>
                  <a:cubicBezTo>
                    <a:pt x="4884" y="1103"/>
                    <a:pt x="3781" y="0"/>
                    <a:pt x="2427"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48"/>
            <p:cNvSpPr/>
            <p:nvPr/>
          </p:nvSpPr>
          <p:spPr>
            <a:xfrm>
              <a:off x="980050" y="3289500"/>
              <a:ext cx="192200" cy="242600"/>
            </a:xfrm>
            <a:custGeom>
              <a:rect b="b" l="l" r="r" t="t"/>
              <a:pathLst>
                <a:path extrusionOk="0" h="9704" w="7688">
                  <a:moveTo>
                    <a:pt x="2868" y="0"/>
                  </a:moveTo>
                  <a:lnTo>
                    <a:pt x="2868" y="2426"/>
                  </a:lnTo>
                  <a:cubicBezTo>
                    <a:pt x="2868" y="2647"/>
                    <a:pt x="2679" y="2804"/>
                    <a:pt x="2490" y="2804"/>
                  </a:cubicBezTo>
                  <a:lnTo>
                    <a:pt x="1" y="2804"/>
                  </a:lnTo>
                  <a:lnTo>
                    <a:pt x="1" y="9357"/>
                  </a:lnTo>
                  <a:cubicBezTo>
                    <a:pt x="1" y="9578"/>
                    <a:pt x="190" y="9704"/>
                    <a:pt x="379" y="9704"/>
                  </a:cubicBezTo>
                  <a:lnTo>
                    <a:pt x="7341" y="9704"/>
                  </a:lnTo>
                  <a:cubicBezTo>
                    <a:pt x="7467" y="9704"/>
                    <a:pt x="7593" y="9641"/>
                    <a:pt x="7625" y="9578"/>
                  </a:cubicBezTo>
                  <a:lnTo>
                    <a:pt x="6239" y="8192"/>
                  </a:lnTo>
                  <a:cubicBezTo>
                    <a:pt x="5924" y="8318"/>
                    <a:pt x="5609" y="8349"/>
                    <a:pt x="5262" y="8349"/>
                  </a:cubicBezTo>
                  <a:cubicBezTo>
                    <a:pt x="3529" y="8349"/>
                    <a:pt x="2143" y="6931"/>
                    <a:pt x="2143" y="5230"/>
                  </a:cubicBezTo>
                  <a:cubicBezTo>
                    <a:pt x="2143" y="3529"/>
                    <a:pt x="3561" y="2111"/>
                    <a:pt x="5262" y="2111"/>
                  </a:cubicBezTo>
                  <a:cubicBezTo>
                    <a:pt x="6239" y="2111"/>
                    <a:pt x="7121" y="2584"/>
                    <a:pt x="7688" y="3308"/>
                  </a:cubicBezTo>
                  <a:lnTo>
                    <a:pt x="7688" y="347"/>
                  </a:lnTo>
                  <a:cubicBezTo>
                    <a:pt x="7688" y="158"/>
                    <a:pt x="7530" y="0"/>
                    <a:pt x="7341"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p48"/>
            <p:cNvSpPr/>
            <p:nvPr/>
          </p:nvSpPr>
          <p:spPr>
            <a:xfrm>
              <a:off x="1154125" y="3460400"/>
              <a:ext cx="90600" cy="89025"/>
            </a:xfrm>
            <a:custGeom>
              <a:rect b="b" l="l" r="r" t="t"/>
              <a:pathLst>
                <a:path extrusionOk="0" h="3561" w="3624">
                  <a:moveTo>
                    <a:pt x="977" y="1"/>
                  </a:moveTo>
                  <a:cubicBezTo>
                    <a:pt x="693" y="410"/>
                    <a:pt x="378" y="757"/>
                    <a:pt x="0" y="1009"/>
                  </a:cubicBezTo>
                  <a:lnTo>
                    <a:pt x="2363" y="3372"/>
                  </a:lnTo>
                  <a:cubicBezTo>
                    <a:pt x="2489" y="3498"/>
                    <a:pt x="2662" y="3561"/>
                    <a:pt x="2840" y="3561"/>
                  </a:cubicBezTo>
                  <a:cubicBezTo>
                    <a:pt x="3017" y="3561"/>
                    <a:pt x="3198" y="3498"/>
                    <a:pt x="3340" y="3372"/>
                  </a:cubicBezTo>
                  <a:cubicBezTo>
                    <a:pt x="3623" y="3088"/>
                    <a:pt x="3623" y="2647"/>
                    <a:pt x="3340" y="2364"/>
                  </a:cubicBezTo>
                  <a:lnTo>
                    <a:pt x="977"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mc:AlternateContent>
    <mc:Choice Requires="p14">
      <p:transition spd="slow" p14:dur="1000">
        <p14:flip dir="l"/>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4" name="Shape 594"/>
        <p:cNvGrpSpPr/>
        <p:nvPr/>
      </p:nvGrpSpPr>
      <p:grpSpPr>
        <a:xfrm>
          <a:off x="0" y="0"/>
          <a:ext cx="0" cy="0"/>
          <a:chOff x="0" y="0"/>
          <a:chExt cx="0" cy="0"/>
        </a:xfrm>
      </p:grpSpPr>
      <p:grpSp>
        <p:nvGrpSpPr>
          <p:cNvPr id="595" name="Google Shape;595;p49"/>
          <p:cNvGrpSpPr/>
          <p:nvPr/>
        </p:nvGrpSpPr>
        <p:grpSpPr>
          <a:xfrm>
            <a:off x="-119151" y="374949"/>
            <a:ext cx="9298964" cy="5084705"/>
            <a:chOff x="895994" y="820874"/>
            <a:chExt cx="7246699" cy="4322626"/>
          </a:xfrm>
        </p:grpSpPr>
        <p:grpSp>
          <p:nvGrpSpPr>
            <p:cNvPr id="596" name="Google Shape;596;p49"/>
            <p:cNvGrpSpPr/>
            <p:nvPr/>
          </p:nvGrpSpPr>
          <p:grpSpPr>
            <a:xfrm>
              <a:off x="895994" y="820874"/>
              <a:ext cx="7246699" cy="4322626"/>
              <a:chOff x="895994" y="820874"/>
              <a:chExt cx="7246699" cy="4322626"/>
            </a:xfrm>
          </p:grpSpPr>
          <p:grpSp>
            <p:nvGrpSpPr>
              <p:cNvPr id="597" name="Google Shape;597;p49"/>
              <p:cNvGrpSpPr/>
              <p:nvPr/>
            </p:nvGrpSpPr>
            <p:grpSpPr>
              <a:xfrm>
                <a:off x="1031600" y="905500"/>
                <a:ext cx="7111093" cy="4238000"/>
                <a:chOff x="1031600" y="905500"/>
                <a:chExt cx="7111093" cy="4238000"/>
              </a:xfrm>
            </p:grpSpPr>
            <p:sp>
              <p:nvSpPr>
                <p:cNvPr id="598" name="Google Shape;598;p49"/>
                <p:cNvSpPr/>
                <p:nvPr/>
              </p:nvSpPr>
              <p:spPr>
                <a:xfrm>
                  <a:off x="1031600" y="905500"/>
                  <a:ext cx="7111093" cy="2900376"/>
                </a:xfrm>
                <a:custGeom>
                  <a:rect b="b" l="l" r="r" t="t"/>
                  <a:pathLst>
                    <a:path extrusionOk="0" h="25389" w="42955">
                      <a:moveTo>
                        <a:pt x="1022" y="0"/>
                      </a:moveTo>
                      <a:cubicBezTo>
                        <a:pt x="456" y="0"/>
                        <a:pt x="1" y="471"/>
                        <a:pt x="1" y="1037"/>
                      </a:cubicBezTo>
                      <a:lnTo>
                        <a:pt x="1" y="25389"/>
                      </a:lnTo>
                      <a:lnTo>
                        <a:pt x="42954" y="25389"/>
                      </a:lnTo>
                      <a:lnTo>
                        <a:pt x="42954" y="959"/>
                      </a:lnTo>
                      <a:cubicBezTo>
                        <a:pt x="42954" y="440"/>
                        <a:pt x="42514" y="0"/>
                        <a:pt x="41996" y="0"/>
                      </a:cubicBezTo>
                      <a:close/>
                    </a:path>
                  </a:pathLst>
                </a:custGeom>
                <a:solidFill>
                  <a:srgbClr val="EEBD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49"/>
                <p:cNvSpPr/>
                <p:nvPr/>
              </p:nvSpPr>
              <p:spPr>
                <a:xfrm>
                  <a:off x="1031600" y="3805819"/>
                  <a:ext cx="7111093" cy="439929"/>
                </a:xfrm>
                <a:custGeom>
                  <a:rect b="b" l="l" r="r" t="t"/>
                  <a:pathLst>
                    <a:path extrusionOk="0" h="3851" w="42955">
                      <a:moveTo>
                        <a:pt x="1" y="1"/>
                      </a:moveTo>
                      <a:cubicBezTo>
                        <a:pt x="1" y="2122"/>
                        <a:pt x="1713" y="3850"/>
                        <a:pt x="3850" y="3850"/>
                      </a:cubicBezTo>
                      <a:lnTo>
                        <a:pt x="39105" y="3850"/>
                      </a:lnTo>
                      <a:cubicBezTo>
                        <a:pt x="39844" y="3850"/>
                        <a:pt x="40535" y="3646"/>
                        <a:pt x="41116" y="3284"/>
                      </a:cubicBezTo>
                      <a:cubicBezTo>
                        <a:pt x="41383" y="3127"/>
                        <a:pt x="41619" y="2939"/>
                        <a:pt x="41823" y="2719"/>
                      </a:cubicBezTo>
                      <a:cubicBezTo>
                        <a:pt x="42514" y="2028"/>
                        <a:pt x="42954" y="1069"/>
                        <a:pt x="42954" y="1"/>
                      </a:cubicBezTo>
                      <a:close/>
                    </a:path>
                  </a:pathLst>
                </a:custGeom>
                <a:solidFill>
                  <a:srgbClr val="885BA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49"/>
                <p:cNvSpPr/>
                <p:nvPr/>
              </p:nvSpPr>
              <p:spPr>
                <a:xfrm>
                  <a:off x="4462735" y="3902394"/>
                  <a:ext cx="241304" cy="239505"/>
                </a:xfrm>
                <a:custGeom>
                  <a:rect b="b" l="l" r="r" t="t"/>
                  <a:pathLst>
                    <a:path extrusionOk="0" h="1997" w="2012">
                      <a:moveTo>
                        <a:pt x="1006" y="1"/>
                      </a:moveTo>
                      <a:cubicBezTo>
                        <a:pt x="456" y="1"/>
                        <a:pt x="1" y="456"/>
                        <a:pt x="1" y="1006"/>
                      </a:cubicBezTo>
                      <a:cubicBezTo>
                        <a:pt x="1" y="1556"/>
                        <a:pt x="456" y="1996"/>
                        <a:pt x="1006" y="1996"/>
                      </a:cubicBezTo>
                      <a:cubicBezTo>
                        <a:pt x="1556" y="1996"/>
                        <a:pt x="2012" y="1556"/>
                        <a:pt x="2012" y="1006"/>
                      </a:cubicBezTo>
                      <a:cubicBezTo>
                        <a:pt x="2012" y="456"/>
                        <a:pt x="1556" y="1"/>
                        <a:pt x="1006" y="1"/>
                      </a:cubicBezTo>
                      <a:close/>
                    </a:path>
                  </a:pathLst>
                </a:custGeom>
                <a:solidFill>
                  <a:srgbClr val="BBE2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49"/>
                <p:cNvSpPr/>
                <p:nvPr/>
              </p:nvSpPr>
              <p:spPr>
                <a:xfrm>
                  <a:off x="1328098" y="1117301"/>
                  <a:ext cx="6507672" cy="2408583"/>
                </a:xfrm>
                <a:custGeom>
                  <a:rect b="b" l="l" r="r" t="t"/>
                  <a:pathLst>
                    <a:path extrusionOk="0" h="21084" w="39310">
                      <a:moveTo>
                        <a:pt x="676" y="0"/>
                      </a:moveTo>
                      <a:cubicBezTo>
                        <a:pt x="299" y="0"/>
                        <a:pt x="1" y="299"/>
                        <a:pt x="1" y="676"/>
                      </a:cubicBezTo>
                      <a:lnTo>
                        <a:pt x="1" y="20408"/>
                      </a:lnTo>
                      <a:cubicBezTo>
                        <a:pt x="1" y="20785"/>
                        <a:pt x="299" y="21084"/>
                        <a:pt x="676" y="21084"/>
                      </a:cubicBezTo>
                      <a:lnTo>
                        <a:pt x="38634" y="21084"/>
                      </a:lnTo>
                      <a:cubicBezTo>
                        <a:pt x="38995" y="21084"/>
                        <a:pt x="39309" y="20785"/>
                        <a:pt x="39309" y="20408"/>
                      </a:cubicBezTo>
                      <a:lnTo>
                        <a:pt x="39309" y="676"/>
                      </a:lnTo>
                      <a:cubicBezTo>
                        <a:pt x="39309" y="299"/>
                        <a:pt x="38995" y="0"/>
                        <a:pt x="3863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lnSpc>
                      <a:spcPct val="150000"/>
                    </a:lnSpc>
                    <a:spcBef>
                      <a:spcPts val="0"/>
                    </a:spcBef>
                    <a:spcAft>
                      <a:spcPts val="0"/>
                    </a:spcAft>
                    <a:buNone/>
                  </a:pPr>
                  <a:r>
                    <a:rPr b="1" lang="en" sz="1600"/>
                    <a:t>RASIONAL KAJIAN</a:t>
                  </a:r>
                  <a:endParaRPr b="1" sz="1600"/>
                </a:p>
                <a:p>
                  <a:pPr indent="-311150" lvl="0" marL="457200" rtl="0" algn="l">
                    <a:lnSpc>
                      <a:spcPct val="150000"/>
                    </a:lnSpc>
                    <a:spcBef>
                      <a:spcPts val="0"/>
                    </a:spcBef>
                    <a:spcAft>
                      <a:spcPts val="0"/>
                    </a:spcAft>
                    <a:buSzPts val="1300"/>
                    <a:buFont typeface="Comfortaa"/>
                    <a:buChar char="❖"/>
                  </a:pPr>
                  <a:r>
                    <a:rPr lang="en" sz="1300">
                      <a:latin typeface="Comfortaa"/>
                      <a:ea typeface="Comfortaa"/>
                      <a:cs typeface="Comfortaa"/>
                      <a:sym typeface="Comfortaa"/>
                    </a:rPr>
                    <a:t>Wabak Covid 19</a:t>
                  </a:r>
                  <a:endParaRPr sz="1300">
                    <a:latin typeface="Comfortaa"/>
                    <a:ea typeface="Comfortaa"/>
                    <a:cs typeface="Comfortaa"/>
                    <a:sym typeface="Comfortaa"/>
                  </a:endParaRPr>
                </a:p>
                <a:p>
                  <a:pPr indent="-304800" lvl="0" marL="457200" rtl="0" algn="just">
                    <a:lnSpc>
                      <a:spcPct val="150000"/>
                    </a:lnSpc>
                    <a:spcBef>
                      <a:spcPts val="0"/>
                    </a:spcBef>
                    <a:spcAft>
                      <a:spcPts val="0"/>
                    </a:spcAft>
                    <a:buSzPts val="1200"/>
                    <a:buFont typeface="Comfortaa"/>
                    <a:buChar char="❖"/>
                  </a:pPr>
                  <a:r>
                    <a:rPr lang="en" sz="1200">
                      <a:latin typeface="Comfortaa"/>
                      <a:ea typeface="Comfortaa"/>
                      <a:cs typeface="Comfortaa"/>
                      <a:sym typeface="Comfortaa"/>
                    </a:rPr>
                    <a:t>Kaedah berkomunikasi secara atas talian telah menjadi semakin popular bukan sahaja sebagai platform bagi meneruskan sesi pembelajaran malah diguna pakai juga oleh individu-individu yang bekerja bagi menyara diri dan keluarga.</a:t>
                  </a:r>
                  <a:endParaRPr sz="1200">
                    <a:latin typeface="Comfortaa"/>
                    <a:ea typeface="Comfortaa"/>
                    <a:cs typeface="Comfortaa"/>
                    <a:sym typeface="Comfortaa"/>
                  </a:endParaRPr>
                </a:p>
                <a:p>
                  <a:pPr indent="-304800" lvl="0" marL="457200" rtl="0" algn="just">
                    <a:lnSpc>
                      <a:spcPct val="150000"/>
                    </a:lnSpc>
                    <a:spcBef>
                      <a:spcPts val="0"/>
                    </a:spcBef>
                    <a:spcAft>
                      <a:spcPts val="0"/>
                    </a:spcAft>
                    <a:buSzPts val="1200"/>
                    <a:buFont typeface="Comfortaa"/>
                    <a:buChar char="❖"/>
                  </a:pPr>
                  <a:r>
                    <a:rPr lang="en" sz="1200">
                      <a:latin typeface="Comfortaa"/>
                      <a:ea typeface="Comfortaa"/>
                      <a:cs typeface="Comfortaa"/>
                      <a:sym typeface="Comfortaa"/>
                    </a:rPr>
                    <a:t>Memahami dengan lebih mendalam tentang isu-isu yang berbangkit hasil daripada kaedah berkomunikasi atas talian terutamanya kaedah pembelajaran.</a:t>
                  </a:r>
                  <a:endParaRPr sz="1200">
                    <a:latin typeface="Comfortaa"/>
                    <a:ea typeface="Comfortaa"/>
                    <a:cs typeface="Comfortaa"/>
                    <a:sym typeface="Comfortaa"/>
                  </a:endParaRPr>
                </a:p>
              </p:txBody>
            </p:sp>
            <p:sp>
              <p:nvSpPr>
                <p:cNvPr id="602" name="Google Shape;602;p49"/>
                <p:cNvSpPr/>
                <p:nvPr/>
              </p:nvSpPr>
              <p:spPr>
                <a:xfrm>
                  <a:off x="1328100" y="1117300"/>
                  <a:ext cx="6507672" cy="257098"/>
                </a:xfrm>
                <a:custGeom>
                  <a:rect b="b" l="l" r="r" t="t"/>
                  <a:pathLst>
                    <a:path extrusionOk="0" h="2074" w="39310">
                      <a:moveTo>
                        <a:pt x="676" y="0"/>
                      </a:moveTo>
                      <a:cubicBezTo>
                        <a:pt x="315" y="0"/>
                        <a:pt x="1" y="299"/>
                        <a:pt x="1" y="676"/>
                      </a:cubicBezTo>
                      <a:lnTo>
                        <a:pt x="1" y="2074"/>
                      </a:lnTo>
                      <a:lnTo>
                        <a:pt x="39309" y="2074"/>
                      </a:lnTo>
                      <a:lnTo>
                        <a:pt x="39309" y="676"/>
                      </a:lnTo>
                      <a:cubicBezTo>
                        <a:pt x="39309" y="299"/>
                        <a:pt x="38995" y="0"/>
                        <a:pt x="38634" y="0"/>
                      </a:cubicBezTo>
                      <a:close/>
                    </a:path>
                  </a:pathLst>
                </a:custGeom>
                <a:solidFill>
                  <a:srgbClr val="885BA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49"/>
                <p:cNvSpPr/>
                <p:nvPr/>
              </p:nvSpPr>
              <p:spPr>
                <a:xfrm>
                  <a:off x="4104613" y="4238400"/>
                  <a:ext cx="934754" cy="640838"/>
                </a:xfrm>
                <a:custGeom>
                  <a:rect b="b" l="l" r="r" t="t"/>
                  <a:pathLst>
                    <a:path extrusionOk="0" h="2059" w="7794">
                      <a:moveTo>
                        <a:pt x="1" y="0"/>
                      </a:moveTo>
                      <a:lnTo>
                        <a:pt x="1" y="2058"/>
                      </a:lnTo>
                      <a:lnTo>
                        <a:pt x="7793" y="2058"/>
                      </a:lnTo>
                      <a:lnTo>
                        <a:pt x="7793" y="0"/>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49"/>
                <p:cNvSpPr/>
                <p:nvPr/>
              </p:nvSpPr>
              <p:spPr>
                <a:xfrm>
                  <a:off x="4104614" y="4371453"/>
                  <a:ext cx="934754" cy="772048"/>
                </a:xfrm>
                <a:custGeom>
                  <a:rect b="b" l="l" r="r" t="t"/>
                  <a:pathLst>
                    <a:path extrusionOk="0" h="2059" w="7794">
                      <a:moveTo>
                        <a:pt x="1" y="0"/>
                      </a:moveTo>
                      <a:lnTo>
                        <a:pt x="1" y="2058"/>
                      </a:lnTo>
                      <a:lnTo>
                        <a:pt x="7793" y="2058"/>
                      </a:lnTo>
                      <a:lnTo>
                        <a:pt x="7793" y="0"/>
                      </a:lnTo>
                      <a:close/>
                    </a:path>
                  </a:pathLst>
                </a:custGeom>
                <a:solidFill>
                  <a:srgbClr val="885BA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05" name="Google Shape;605;p49"/>
              <p:cNvGrpSpPr/>
              <p:nvPr/>
            </p:nvGrpSpPr>
            <p:grpSpPr>
              <a:xfrm>
                <a:off x="7227050" y="1184925"/>
                <a:ext cx="449675" cy="127800"/>
                <a:chOff x="7227050" y="1184925"/>
                <a:chExt cx="449675" cy="127800"/>
              </a:xfrm>
            </p:grpSpPr>
            <p:sp>
              <p:nvSpPr>
                <p:cNvPr id="606" name="Google Shape;606;p49"/>
                <p:cNvSpPr/>
                <p:nvPr/>
              </p:nvSpPr>
              <p:spPr>
                <a:xfrm rot="2700000">
                  <a:off x="7245766" y="1203641"/>
                  <a:ext cx="90368" cy="90368"/>
                </a:xfrm>
                <a:prstGeom prst="rect">
                  <a:avLst/>
                </a:prstGeom>
                <a:solidFill>
                  <a:srgbClr val="BBE2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49"/>
                <p:cNvSpPr/>
                <p:nvPr/>
              </p:nvSpPr>
              <p:spPr>
                <a:xfrm rot="2700000">
                  <a:off x="7406703" y="1203641"/>
                  <a:ext cx="90368" cy="90368"/>
                </a:xfrm>
                <a:prstGeom prst="rect">
                  <a:avLst/>
                </a:prstGeom>
                <a:solidFill>
                  <a:srgbClr val="FAB32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49"/>
                <p:cNvSpPr/>
                <p:nvPr/>
              </p:nvSpPr>
              <p:spPr>
                <a:xfrm rot="2700000">
                  <a:off x="7567641" y="1203641"/>
                  <a:ext cx="90368" cy="90368"/>
                </a:xfrm>
                <a:prstGeom prst="rect">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09" name="Google Shape;609;p49"/>
              <p:cNvSpPr/>
              <p:nvPr/>
            </p:nvSpPr>
            <p:spPr>
              <a:xfrm rot="2700000">
                <a:off x="1004160" y="929040"/>
                <a:ext cx="522269" cy="522269"/>
              </a:xfrm>
              <a:prstGeom prst="rect">
                <a:avLst/>
              </a:prstGeom>
              <a:solidFill>
                <a:srgbClr val="FAB32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10" name="Google Shape;610;p49"/>
            <p:cNvSpPr/>
            <p:nvPr/>
          </p:nvSpPr>
          <p:spPr>
            <a:xfrm rot="2700000">
              <a:off x="7418547" y="3716666"/>
              <a:ext cx="307591" cy="307591"/>
            </a:xfrm>
            <a:prstGeom prst="rect">
              <a:avLst/>
            </a:prstGeom>
            <a:solidFill>
              <a:srgbClr val="FAB32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11" name="Google Shape;611;p49"/>
          <p:cNvSpPr/>
          <p:nvPr/>
        </p:nvSpPr>
        <p:spPr>
          <a:xfrm rot="2566483">
            <a:off x="8918051" y="3214643"/>
            <a:ext cx="267700" cy="269616"/>
          </a:xfrm>
          <a:prstGeom prst="rect">
            <a:avLst/>
          </a:prstGeom>
          <a:solidFill>
            <a:srgbClr val="FAB32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49"/>
          <p:cNvSpPr/>
          <p:nvPr/>
        </p:nvSpPr>
        <p:spPr>
          <a:xfrm rot="2566130">
            <a:off x="8764987" y="3749569"/>
            <a:ext cx="392317" cy="392317"/>
          </a:xfrm>
          <a:prstGeom prst="rect">
            <a:avLst/>
          </a:prstGeom>
          <a:solidFill>
            <a:srgbClr val="FAB32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49"/>
          <p:cNvSpPr/>
          <p:nvPr/>
        </p:nvSpPr>
        <p:spPr>
          <a:xfrm rot="2566130">
            <a:off x="644237" y="-87606"/>
            <a:ext cx="392317" cy="392317"/>
          </a:xfrm>
          <a:prstGeom prst="rect">
            <a:avLst/>
          </a:prstGeom>
          <a:solidFill>
            <a:srgbClr val="FAB32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7" name="Shape 617"/>
        <p:cNvGrpSpPr/>
        <p:nvPr/>
      </p:nvGrpSpPr>
      <p:grpSpPr>
        <a:xfrm>
          <a:off x="0" y="0"/>
          <a:ext cx="0" cy="0"/>
          <a:chOff x="0" y="0"/>
          <a:chExt cx="0" cy="0"/>
        </a:xfrm>
      </p:grpSpPr>
      <p:sp>
        <p:nvSpPr>
          <p:cNvPr id="618" name="Google Shape;618;p50"/>
          <p:cNvSpPr txBox="1"/>
          <p:nvPr/>
        </p:nvSpPr>
        <p:spPr>
          <a:xfrm>
            <a:off x="1162975" y="626600"/>
            <a:ext cx="6968400" cy="840900"/>
          </a:xfrm>
          <a:prstGeom prst="rect">
            <a:avLst/>
          </a:prstGeom>
          <a:noFill/>
          <a:ln>
            <a:noFill/>
          </a:ln>
        </p:spPr>
        <p:txBody>
          <a:bodyPr anchorCtr="0" anchor="t" bIns="91425" lIns="91425" spcFirstLastPara="1" rIns="91425" wrap="square" tIns="91425">
            <a:noAutofit/>
          </a:bodyPr>
          <a:lstStyle/>
          <a:p>
            <a:pPr indent="0" lvl="0" marL="0" rtl="0" algn="ctr">
              <a:lnSpc>
                <a:spcPct val="150000"/>
              </a:lnSpc>
              <a:spcBef>
                <a:spcPts val="0"/>
              </a:spcBef>
              <a:spcAft>
                <a:spcPts val="0"/>
              </a:spcAft>
              <a:buNone/>
            </a:pPr>
            <a:r>
              <a:rPr lang="en" sz="2900">
                <a:latin typeface="Pacifico"/>
                <a:ea typeface="Pacifico"/>
                <a:cs typeface="Pacifico"/>
                <a:sym typeface="Pacifico"/>
              </a:rPr>
              <a:t>KEPENTINGAN  KAJIAN </a:t>
            </a:r>
            <a:endParaRPr sz="2700">
              <a:latin typeface="Pacifico"/>
              <a:ea typeface="Pacifico"/>
              <a:cs typeface="Pacifico"/>
              <a:sym typeface="Pacifico"/>
            </a:endParaRPr>
          </a:p>
        </p:txBody>
      </p:sp>
      <p:sp>
        <p:nvSpPr>
          <p:cNvPr id="619" name="Google Shape;619;p50"/>
          <p:cNvSpPr txBox="1"/>
          <p:nvPr/>
        </p:nvSpPr>
        <p:spPr>
          <a:xfrm>
            <a:off x="1073525" y="1288550"/>
            <a:ext cx="7174200" cy="3175500"/>
          </a:xfrm>
          <a:prstGeom prst="rect">
            <a:avLst/>
          </a:prstGeom>
          <a:noFill/>
          <a:ln>
            <a:noFill/>
          </a:ln>
        </p:spPr>
        <p:txBody>
          <a:bodyPr anchorCtr="0" anchor="t" bIns="91425" lIns="91425" spcFirstLastPara="1" rIns="91425" wrap="square" tIns="91425">
            <a:noAutofit/>
          </a:bodyPr>
          <a:lstStyle/>
          <a:p>
            <a:pPr indent="-317500" lvl="0" marL="457200" rtl="0" algn="l">
              <a:lnSpc>
                <a:spcPct val="150000"/>
              </a:lnSpc>
              <a:spcBef>
                <a:spcPts val="0"/>
              </a:spcBef>
              <a:spcAft>
                <a:spcPts val="0"/>
              </a:spcAft>
              <a:buSzPts val="1400"/>
              <a:buAutoNum type="arabicPeriod"/>
            </a:pPr>
            <a:r>
              <a:rPr lang="en"/>
              <a:t>Memberi kesedaran kepada masyarakat bahawa betapa pentingnya ilmu pengetahuan dan pembelajaran.</a:t>
            </a:r>
            <a:endParaRPr/>
          </a:p>
          <a:p>
            <a:pPr indent="-317500" lvl="0" marL="457200" rtl="0" algn="l">
              <a:lnSpc>
                <a:spcPct val="150000"/>
              </a:lnSpc>
              <a:spcBef>
                <a:spcPts val="0"/>
              </a:spcBef>
              <a:spcAft>
                <a:spcPts val="0"/>
              </a:spcAft>
              <a:buSzPts val="1400"/>
              <a:buAutoNum type="arabicPeriod"/>
            </a:pPr>
            <a:r>
              <a:rPr lang="en"/>
              <a:t>Memberi peluang kepada pelajar menyertai sesi pembelajaran dimana-mana sahaja.</a:t>
            </a:r>
            <a:endParaRPr sz="1600"/>
          </a:p>
          <a:p>
            <a:pPr indent="-317500" lvl="0" marL="457200" rtl="0" algn="l">
              <a:lnSpc>
                <a:spcPct val="150000"/>
              </a:lnSpc>
              <a:spcBef>
                <a:spcPts val="0"/>
              </a:spcBef>
              <a:spcAft>
                <a:spcPts val="0"/>
              </a:spcAft>
              <a:buSzPts val="1400"/>
              <a:buAutoNum type="arabicPeriod"/>
            </a:pPr>
            <a:r>
              <a:rPr lang="en"/>
              <a:t>Pelajar juga berpeluang menggunakan teknologi tinggi yang telah digunakan oleh pelbagai pihak dan pelajar akan lebih cekap dalam penggunaan teknologi terkini.</a:t>
            </a:r>
            <a:endParaRPr/>
          </a:p>
          <a:p>
            <a:pPr indent="0" lvl="0" marL="457200" rtl="0" algn="l">
              <a:lnSpc>
                <a:spcPct val="150000"/>
              </a:lnSpc>
              <a:spcBef>
                <a:spcPts val="0"/>
              </a:spcBef>
              <a:spcAft>
                <a:spcPts val="0"/>
              </a:spcAft>
              <a:buNone/>
            </a:pPr>
            <a:r>
              <a:t/>
            </a:r>
            <a:endParaRPr/>
          </a:p>
          <a:p>
            <a:pPr indent="0" lvl="0" marL="0" rtl="0" algn="l">
              <a:spcBef>
                <a:spcPts val="0"/>
              </a:spcBef>
              <a:spcAft>
                <a:spcPts val="0"/>
              </a:spcAft>
              <a:buNone/>
            </a:pPr>
            <a:r>
              <a:t/>
            </a:r>
            <a:endParaRPr>
              <a:latin typeface="Lato"/>
              <a:ea typeface="Lato"/>
              <a:cs typeface="Lato"/>
              <a:sym typeface="Lato"/>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FC5E8"/>
        </a:solidFill>
      </p:bgPr>
    </p:bg>
    <p:spTree>
      <p:nvGrpSpPr>
        <p:cNvPr id="623" name="Shape 623"/>
        <p:cNvGrpSpPr/>
        <p:nvPr/>
      </p:nvGrpSpPr>
      <p:grpSpPr>
        <a:xfrm>
          <a:off x="0" y="0"/>
          <a:ext cx="0" cy="0"/>
          <a:chOff x="0" y="0"/>
          <a:chExt cx="0" cy="0"/>
        </a:xfrm>
      </p:grpSpPr>
      <p:sp>
        <p:nvSpPr>
          <p:cNvPr id="624" name="Google Shape;624;p51"/>
          <p:cNvSpPr txBox="1"/>
          <p:nvPr>
            <p:ph type="title"/>
          </p:nvPr>
        </p:nvSpPr>
        <p:spPr>
          <a:xfrm>
            <a:off x="723300" y="1795850"/>
            <a:ext cx="7192800" cy="1384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Method Kajian</a:t>
            </a:r>
            <a:endParaRPr/>
          </a:p>
        </p:txBody>
      </p:sp>
      <p:sp>
        <p:nvSpPr>
          <p:cNvPr id="625" name="Google Shape;625;p51"/>
          <p:cNvSpPr txBox="1"/>
          <p:nvPr>
            <p:ph idx="1" type="subTitle"/>
          </p:nvPr>
        </p:nvSpPr>
        <p:spPr>
          <a:xfrm>
            <a:off x="2500400" y="3618384"/>
            <a:ext cx="4143300" cy="6303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SOAL </a:t>
            </a:r>
            <a:endParaRPr/>
          </a:p>
        </p:txBody>
      </p:sp>
      <p:sp>
        <p:nvSpPr>
          <p:cNvPr id="626" name="Google Shape;626;p51"/>
          <p:cNvSpPr txBox="1"/>
          <p:nvPr/>
        </p:nvSpPr>
        <p:spPr>
          <a:xfrm>
            <a:off x="3305075" y="3180350"/>
            <a:ext cx="4410300" cy="432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100">
                <a:latin typeface="Pacifico"/>
                <a:ea typeface="Pacifico"/>
                <a:cs typeface="Pacifico"/>
                <a:sym typeface="Pacifico"/>
              </a:rPr>
              <a:t>Soal Selidik Dalam Talian</a:t>
            </a:r>
            <a:endParaRPr sz="2100">
              <a:latin typeface="Pacifico"/>
              <a:ea typeface="Pacifico"/>
              <a:cs typeface="Pacifico"/>
              <a:sym typeface="Pacifico"/>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FC5E8"/>
        </a:solidFill>
      </p:bgPr>
    </p:bg>
    <p:spTree>
      <p:nvGrpSpPr>
        <p:cNvPr id="630" name="Shape 630"/>
        <p:cNvGrpSpPr/>
        <p:nvPr/>
      </p:nvGrpSpPr>
      <p:grpSpPr>
        <a:xfrm>
          <a:off x="0" y="0"/>
          <a:ext cx="0" cy="0"/>
          <a:chOff x="0" y="0"/>
          <a:chExt cx="0" cy="0"/>
        </a:xfrm>
      </p:grpSpPr>
      <p:sp>
        <p:nvSpPr>
          <p:cNvPr id="631" name="Google Shape;631;p52"/>
          <p:cNvSpPr txBox="1"/>
          <p:nvPr>
            <p:ph idx="2" type="body"/>
          </p:nvPr>
        </p:nvSpPr>
        <p:spPr>
          <a:xfrm>
            <a:off x="787200" y="1780025"/>
            <a:ext cx="7128900" cy="1632300"/>
          </a:xfrm>
          <a:prstGeom prst="rect">
            <a:avLst/>
          </a:prstGeom>
          <a:ln cap="flat" cmpd="sng" w="9525">
            <a:solidFill>
              <a:schemeClr val="accent3"/>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400" u="sng"/>
              <a:t>Kelebihan</a:t>
            </a:r>
            <a:endParaRPr sz="1400" u="sng"/>
          </a:p>
          <a:p>
            <a:pPr indent="-304800" lvl="0" marL="457200" rtl="0" algn="l">
              <a:spcBef>
                <a:spcPts val="1600"/>
              </a:spcBef>
              <a:spcAft>
                <a:spcPts val="0"/>
              </a:spcAft>
              <a:buSzPts val="1200"/>
              <a:buChar char="●"/>
            </a:pPr>
            <a:r>
              <a:rPr lang="en" sz="1200"/>
              <a:t>Tidak perlu bersemuka</a:t>
            </a:r>
            <a:endParaRPr sz="1200"/>
          </a:p>
          <a:p>
            <a:pPr indent="-304800" lvl="0" marL="457200" rtl="0" algn="l">
              <a:spcBef>
                <a:spcPts val="0"/>
              </a:spcBef>
              <a:spcAft>
                <a:spcPts val="0"/>
              </a:spcAft>
              <a:buSzPts val="1200"/>
              <a:buChar char="●"/>
            </a:pPr>
            <a:r>
              <a:rPr lang="en" sz="1200"/>
              <a:t>Mengurangkan kos</a:t>
            </a:r>
            <a:endParaRPr sz="1200"/>
          </a:p>
          <a:p>
            <a:pPr indent="-304800" lvl="0" marL="457200" rtl="0" algn="l">
              <a:spcBef>
                <a:spcPts val="0"/>
              </a:spcBef>
              <a:spcAft>
                <a:spcPts val="0"/>
              </a:spcAft>
              <a:buSzPts val="1200"/>
              <a:buChar char="●"/>
            </a:pPr>
            <a:r>
              <a:rPr lang="en" sz="1200"/>
              <a:t>Pautan mudah disebarkan </a:t>
            </a:r>
            <a:endParaRPr sz="1200"/>
          </a:p>
          <a:p>
            <a:pPr indent="-304800" lvl="0" marL="457200" rtl="0" algn="l">
              <a:spcBef>
                <a:spcPts val="0"/>
              </a:spcBef>
              <a:spcAft>
                <a:spcPts val="0"/>
              </a:spcAft>
              <a:buSzPts val="1200"/>
              <a:buChar char="●"/>
            </a:pPr>
            <a:r>
              <a:rPr lang="en" sz="1200"/>
              <a:t>Mudah untuk mendapatkan jumlah respondan yang besar dalam masa yang singkat.</a:t>
            </a:r>
            <a:endParaRPr sz="1200"/>
          </a:p>
          <a:p>
            <a:pPr indent="-304800" lvl="0" marL="457200" rtl="0" algn="l">
              <a:spcBef>
                <a:spcPts val="0"/>
              </a:spcBef>
              <a:spcAft>
                <a:spcPts val="0"/>
              </a:spcAft>
              <a:buSzPts val="1200"/>
              <a:buChar char="●"/>
            </a:pPr>
            <a:r>
              <a:rPr lang="en" sz="1200"/>
              <a:t>Dapatan data kajian mudah dianalisis     (carta pai, graf bar) </a:t>
            </a:r>
            <a:endParaRPr sz="1200"/>
          </a:p>
        </p:txBody>
      </p:sp>
      <p:sp>
        <p:nvSpPr>
          <p:cNvPr id="632" name="Google Shape;632;p52"/>
          <p:cNvSpPr txBox="1"/>
          <p:nvPr>
            <p:ph type="title"/>
          </p:nvPr>
        </p:nvSpPr>
        <p:spPr>
          <a:xfrm>
            <a:off x="596850" y="495434"/>
            <a:ext cx="7941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Soal Selidik dalam Talian</a:t>
            </a:r>
            <a:endParaRPr/>
          </a:p>
        </p:txBody>
      </p:sp>
      <p:sp>
        <p:nvSpPr>
          <p:cNvPr id="633" name="Google Shape;633;p52"/>
          <p:cNvSpPr txBox="1"/>
          <p:nvPr/>
        </p:nvSpPr>
        <p:spPr>
          <a:xfrm>
            <a:off x="3425625" y="1125400"/>
            <a:ext cx="2129700" cy="454800"/>
          </a:xfrm>
          <a:prstGeom prst="rect">
            <a:avLst/>
          </a:prstGeom>
          <a:solidFill>
            <a:srgbClr val="EAD1DC"/>
          </a:solidFill>
          <a:ln cap="flat" cmpd="sng" w="9525">
            <a:solidFill>
              <a:srgbClr val="C27BA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sz="1600">
                <a:latin typeface="Merriweather"/>
                <a:ea typeface="Merriweather"/>
                <a:cs typeface="Merriweather"/>
                <a:sym typeface="Merriweather"/>
              </a:rPr>
              <a:t>GOOGLE FORM </a:t>
            </a:r>
            <a:endParaRPr b="1" sz="1600">
              <a:latin typeface="Merriweather"/>
              <a:ea typeface="Merriweather"/>
              <a:cs typeface="Merriweather"/>
              <a:sym typeface="Merriweather"/>
            </a:endParaRPr>
          </a:p>
        </p:txBody>
      </p:sp>
      <p:pic>
        <p:nvPicPr>
          <p:cNvPr id="634" name="Google Shape;634;p52"/>
          <p:cNvPicPr preferRelativeResize="0"/>
          <p:nvPr/>
        </p:nvPicPr>
        <p:blipFill>
          <a:blip r:embed="rId3">
            <a:alphaModFix/>
          </a:blip>
          <a:stretch>
            <a:fillRect/>
          </a:stretch>
        </p:blipFill>
        <p:spPr>
          <a:xfrm>
            <a:off x="6755858" y="387625"/>
            <a:ext cx="2024243" cy="1330200"/>
          </a:xfrm>
          <a:prstGeom prst="rect">
            <a:avLst/>
          </a:prstGeom>
          <a:noFill/>
          <a:ln>
            <a:noFill/>
          </a:ln>
        </p:spPr>
      </p:pic>
      <p:pic>
        <p:nvPicPr>
          <p:cNvPr id="635" name="Google Shape;635;p52"/>
          <p:cNvPicPr preferRelativeResize="0"/>
          <p:nvPr/>
        </p:nvPicPr>
        <p:blipFill>
          <a:blip r:embed="rId4">
            <a:alphaModFix/>
          </a:blip>
          <a:stretch>
            <a:fillRect/>
          </a:stretch>
        </p:blipFill>
        <p:spPr>
          <a:xfrm>
            <a:off x="5925925" y="3474525"/>
            <a:ext cx="1152339" cy="1330200"/>
          </a:xfrm>
          <a:prstGeom prst="rect">
            <a:avLst/>
          </a:prstGeom>
          <a:noFill/>
          <a:ln>
            <a:noFill/>
          </a:ln>
        </p:spPr>
      </p:pic>
      <p:pic>
        <p:nvPicPr>
          <p:cNvPr id="636" name="Google Shape;636;p52"/>
          <p:cNvPicPr preferRelativeResize="0"/>
          <p:nvPr/>
        </p:nvPicPr>
        <p:blipFill>
          <a:blip r:embed="rId5">
            <a:alphaModFix/>
          </a:blip>
          <a:stretch>
            <a:fillRect/>
          </a:stretch>
        </p:blipFill>
        <p:spPr>
          <a:xfrm>
            <a:off x="4172013" y="3329000"/>
            <a:ext cx="1632178" cy="1632178"/>
          </a:xfrm>
          <a:prstGeom prst="rect">
            <a:avLst/>
          </a:prstGeom>
          <a:noFill/>
          <a:ln>
            <a:noFill/>
          </a:ln>
        </p:spPr>
      </p:pic>
      <p:pic>
        <p:nvPicPr>
          <p:cNvPr id="637" name="Google Shape;637;p52"/>
          <p:cNvPicPr preferRelativeResize="0"/>
          <p:nvPr/>
        </p:nvPicPr>
        <p:blipFill>
          <a:blip r:embed="rId6">
            <a:alphaModFix/>
          </a:blip>
          <a:stretch>
            <a:fillRect/>
          </a:stretch>
        </p:blipFill>
        <p:spPr>
          <a:xfrm>
            <a:off x="2484225" y="3474575"/>
            <a:ext cx="1485725" cy="12204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FC5E8"/>
        </a:solidFill>
      </p:bgPr>
    </p:bg>
    <p:spTree>
      <p:nvGrpSpPr>
        <p:cNvPr id="641" name="Shape 641"/>
        <p:cNvGrpSpPr/>
        <p:nvPr/>
      </p:nvGrpSpPr>
      <p:grpSpPr>
        <a:xfrm>
          <a:off x="0" y="0"/>
          <a:ext cx="0" cy="0"/>
          <a:chOff x="0" y="0"/>
          <a:chExt cx="0" cy="0"/>
        </a:xfrm>
      </p:grpSpPr>
      <p:sp>
        <p:nvSpPr>
          <p:cNvPr id="642" name="Google Shape;642;p53"/>
          <p:cNvSpPr/>
          <p:nvPr/>
        </p:nvSpPr>
        <p:spPr>
          <a:xfrm>
            <a:off x="803675" y="1476750"/>
            <a:ext cx="3365400" cy="833700"/>
          </a:xfrm>
          <a:prstGeom prst="rect">
            <a:avLst/>
          </a:prstGeom>
          <a:solidFill>
            <a:schemeClr val="lt2"/>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p53"/>
          <p:cNvSpPr txBox="1"/>
          <p:nvPr>
            <p:ph idx="2" type="body"/>
          </p:nvPr>
        </p:nvSpPr>
        <p:spPr>
          <a:xfrm>
            <a:off x="835625" y="1506900"/>
            <a:ext cx="3301500" cy="773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Borang soal selidik disediakan dengan menggunakan ‘Google Form’ dan disebarkan melalui aplikasi ‘WhatsApps’. </a:t>
            </a:r>
            <a:endParaRPr/>
          </a:p>
        </p:txBody>
      </p:sp>
      <p:sp>
        <p:nvSpPr>
          <p:cNvPr id="644" name="Google Shape;644;p53"/>
          <p:cNvSpPr txBox="1"/>
          <p:nvPr>
            <p:ph idx="1" type="body"/>
          </p:nvPr>
        </p:nvSpPr>
        <p:spPr>
          <a:xfrm>
            <a:off x="2130850" y="2571750"/>
            <a:ext cx="3665700" cy="1582800"/>
          </a:xfrm>
          <a:prstGeom prst="rect">
            <a:avLst/>
          </a:prstGeom>
          <a:ln cap="flat" cmpd="sng" w="2857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t>Borang dibahagikan kepada 5 bahagian:</a:t>
            </a:r>
            <a:endParaRPr/>
          </a:p>
          <a:p>
            <a:pPr indent="0" lvl="0" marL="0" rtl="0" algn="l">
              <a:spcBef>
                <a:spcPts val="0"/>
              </a:spcBef>
              <a:spcAft>
                <a:spcPts val="0"/>
              </a:spcAft>
              <a:buNone/>
            </a:pPr>
            <a:r>
              <a:t/>
            </a:r>
            <a:endParaRPr/>
          </a:p>
          <a:p>
            <a:pPr indent="-311150" lvl="0" marL="457200" rtl="0" algn="l">
              <a:spcBef>
                <a:spcPts val="0"/>
              </a:spcBef>
              <a:spcAft>
                <a:spcPts val="0"/>
              </a:spcAft>
              <a:buSzPts val="1300"/>
              <a:buAutoNum type="arabicPeriod"/>
            </a:pPr>
            <a:r>
              <a:rPr lang="en"/>
              <a:t>Soalan berbentuk sosiodemografi</a:t>
            </a:r>
            <a:endParaRPr/>
          </a:p>
          <a:p>
            <a:pPr indent="-311150" lvl="0" marL="457200" rtl="0" algn="l">
              <a:spcBef>
                <a:spcPts val="0"/>
              </a:spcBef>
              <a:spcAft>
                <a:spcPts val="0"/>
              </a:spcAft>
              <a:buSzPts val="1300"/>
              <a:buAutoNum type="arabicPeriod"/>
            </a:pPr>
            <a:r>
              <a:rPr lang="en"/>
              <a:t>Kaedah Pembelajaran</a:t>
            </a:r>
            <a:endParaRPr/>
          </a:p>
          <a:p>
            <a:pPr indent="-311150" lvl="0" marL="457200" rtl="0" algn="l">
              <a:spcBef>
                <a:spcPts val="0"/>
              </a:spcBef>
              <a:spcAft>
                <a:spcPts val="0"/>
              </a:spcAft>
              <a:buSzPts val="1300"/>
              <a:buAutoNum type="arabicPeriod"/>
            </a:pPr>
            <a:r>
              <a:rPr lang="en"/>
              <a:t>Gangguan ketika pembelajaran secara atas talian</a:t>
            </a:r>
            <a:endParaRPr/>
          </a:p>
          <a:p>
            <a:pPr indent="-311150" lvl="0" marL="457200" rtl="0" algn="l">
              <a:spcBef>
                <a:spcPts val="0"/>
              </a:spcBef>
              <a:spcAft>
                <a:spcPts val="0"/>
              </a:spcAft>
              <a:buSzPts val="1300"/>
              <a:buAutoNum type="arabicPeriod"/>
            </a:pPr>
            <a:r>
              <a:rPr lang="en"/>
              <a:t>Tahap keberkesanan pembelajaran atas talian</a:t>
            </a:r>
            <a:endParaRPr/>
          </a:p>
          <a:p>
            <a:pPr indent="-311150" lvl="0" marL="457200" rtl="0" algn="l">
              <a:spcBef>
                <a:spcPts val="0"/>
              </a:spcBef>
              <a:spcAft>
                <a:spcPts val="0"/>
              </a:spcAft>
              <a:buSzPts val="1300"/>
              <a:buAutoNum type="arabicPeriod"/>
            </a:pPr>
            <a:r>
              <a:rPr lang="en"/>
              <a:t>Cadangan untuk menyelesaikan masalah</a:t>
            </a:r>
            <a:endParaRPr/>
          </a:p>
          <a:p>
            <a:pPr indent="0" lvl="0" marL="0" rtl="0" algn="l">
              <a:spcBef>
                <a:spcPts val="0"/>
              </a:spcBef>
              <a:spcAft>
                <a:spcPts val="0"/>
              </a:spcAft>
              <a:buNone/>
            </a:pPr>
            <a:r>
              <a:t/>
            </a:r>
            <a:endParaRPr/>
          </a:p>
        </p:txBody>
      </p:sp>
      <p:sp>
        <p:nvSpPr>
          <p:cNvPr id="645" name="Google Shape;645;p53"/>
          <p:cNvSpPr txBox="1"/>
          <p:nvPr>
            <p:ph type="title"/>
          </p:nvPr>
        </p:nvSpPr>
        <p:spPr>
          <a:xfrm>
            <a:off x="596850" y="495434"/>
            <a:ext cx="7941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Penyediaan Borang Soal Selidik</a:t>
            </a:r>
            <a:endParaRPr/>
          </a:p>
        </p:txBody>
      </p:sp>
      <p:sp>
        <p:nvSpPr>
          <p:cNvPr id="646" name="Google Shape;646;p53"/>
          <p:cNvSpPr txBox="1"/>
          <p:nvPr/>
        </p:nvSpPr>
        <p:spPr>
          <a:xfrm>
            <a:off x="542450" y="1265774"/>
            <a:ext cx="2823000" cy="40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900">
                <a:solidFill>
                  <a:srgbClr val="FF9900"/>
                </a:solidFill>
                <a:latin typeface="Ranchers"/>
                <a:ea typeface="Ranchers"/>
                <a:cs typeface="Ranchers"/>
                <a:sym typeface="Ranchers"/>
              </a:rPr>
              <a:t>1</a:t>
            </a:r>
            <a:endParaRPr sz="1900">
              <a:solidFill>
                <a:srgbClr val="FF9900"/>
              </a:solidFill>
              <a:latin typeface="Ranchers"/>
              <a:ea typeface="Ranchers"/>
              <a:cs typeface="Ranchers"/>
              <a:sym typeface="Ranchers"/>
            </a:endParaRPr>
          </a:p>
        </p:txBody>
      </p:sp>
      <p:sp>
        <p:nvSpPr>
          <p:cNvPr id="647" name="Google Shape;647;p53"/>
          <p:cNvSpPr txBox="1"/>
          <p:nvPr/>
        </p:nvSpPr>
        <p:spPr>
          <a:xfrm>
            <a:off x="1749000" y="2571750"/>
            <a:ext cx="2823000" cy="40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900">
                <a:solidFill>
                  <a:srgbClr val="FF9900"/>
                </a:solidFill>
                <a:latin typeface="Ranchers"/>
                <a:ea typeface="Ranchers"/>
                <a:cs typeface="Ranchers"/>
                <a:sym typeface="Ranchers"/>
              </a:rPr>
              <a:t>2</a:t>
            </a:r>
            <a:endParaRPr sz="1900">
              <a:solidFill>
                <a:srgbClr val="FF9900"/>
              </a:solidFill>
              <a:latin typeface="Ranchers"/>
              <a:ea typeface="Ranchers"/>
              <a:cs typeface="Ranchers"/>
              <a:sym typeface="Ranchers"/>
            </a:endParaRPr>
          </a:p>
        </p:txBody>
      </p:sp>
      <p:pic>
        <p:nvPicPr>
          <p:cNvPr id="648" name="Google Shape;648;p53"/>
          <p:cNvPicPr preferRelativeResize="0"/>
          <p:nvPr/>
        </p:nvPicPr>
        <p:blipFill>
          <a:blip r:embed="rId3">
            <a:alphaModFix/>
          </a:blip>
          <a:stretch>
            <a:fillRect/>
          </a:stretch>
        </p:blipFill>
        <p:spPr>
          <a:xfrm>
            <a:off x="6514208" y="980250"/>
            <a:ext cx="2024243" cy="1330200"/>
          </a:xfrm>
          <a:prstGeom prst="rect">
            <a:avLst/>
          </a:prstGeom>
          <a:noFill/>
          <a:ln>
            <a:noFill/>
          </a:ln>
        </p:spPr>
      </p:pic>
      <p:pic>
        <p:nvPicPr>
          <p:cNvPr id="649" name="Google Shape;649;p53"/>
          <p:cNvPicPr preferRelativeResize="0"/>
          <p:nvPr/>
        </p:nvPicPr>
        <p:blipFill>
          <a:blip r:embed="rId4">
            <a:alphaModFix/>
          </a:blip>
          <a:stretch>
            <a:fillRect/>
          </a:stretch>
        </p:blipFill>
        <p:spPr>
          <a:xfrm>
            <a:off x="6414800" y="2655275"/>
            <a:ext cx="1898768" cy="15828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36"/>
          <p:cNvSpPr txBox="1"/>
          <p:nvPr>
            <p:ph type="title"/>
          </p:nvPr>
        </p:nvSpPr>
        <p:spPr>
          <a:xfrm>
            <a:off x="787200" y="747890"/>
            <a:ext cx="7596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AHLI KUMPULAN</a:t>
            </a:r>
            <a:endParaRPr/>
          </a:p>
        </p:txBody>
      </p:sp>
      <p:sp>
        <p:nvSpPr>
          <p:cNvPr id="262" name="Google Shape;262;p36"/>
          <p:cNvSpPr txBox="1"/>
          <p:nvPr>
            <p:ph idx="2" type="title"/>
          </p:nvPr>
        </p:nvSpPr>
        <p:spPr>
          <a:xfrm>
            <a:off x="1114388" y="1613801"/>
            <a:ext cx="2132100" cy="57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a:t>ADRINA ASYIQIN BINTI MD ADHA</a:t>
            </a:r>
            <a:endParaRPr/>
          </a:p>
        </p:txBody>
      </p:sp>
      <p:sp>
        <p:nvSpPr>
          <p:cNvPr id="263" name="Google Shape;263;p36"/>
          <p:cNvSpPr txBox="1"/>
          <p:nvPr>
            <p:ph idx="1" type="subTitle"/>
          </p:nvPr>
        </p:nvSpPr>
        <p:spPr>
          <a:xfrm>
            <a:off x="1457525" y="2300906"/>
            <a:ext cx="1922100" cy="538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A20EC0174</a:t>
            </a:r>
            <a:endParaRPr/>
          </a:p>
          <a:p>
            <a:pPr indent="0" lvl="0" marL="0" rtl="0" algn="ctr">
              <a:spcBef>
                <a:spcPts val="0"/>
              </a:spcBef>
              <a:spcAft>
                <a:spcPts val="0"/>
              </a:spcAft>
              <a:buNone/>
            </a:pPr>
            <a:r>
              <a:rPr lang="en"/>
              <a:t>011-13033218</a:t>
            </a:r>
            <a:endParaRPr/>
          </a:p>
        </p:txBody>
      </p:sp>
      <p:sp>
        <p:nvSpPr>
          <p:cNvPr id="264" name="Google Shape;264;p36"/>
          <p:cNvSpPr txBox="1"/>
          <p:nvPr>
            <p:ph idx="3" type="title"/>
          </p:nvPr>
        </p:nvSpPr>
        <p:spPr>
          <a:xfrm>
            <a:off x="1355275" y="3261624"/>
            <a:ext cx="2818200" cy="57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a:t>NUR SYAMALIA FAIQAH BINTI MOHD KAMAL</a:t>
            </a:r>
            <a:endParaRPr/>
          </a:p>
        </p:txBody>
      </p:sp>
      <p:sp>
        <p:nvSpPr>
          <p:cNvPr id="265" name="Google Shape;265;p36"/>
          <p:cNvSpPr txBox="1"/>
          <p:nvPr>
            <p:ph idx="4" type="subTitle"/>
          </p:nvPr>
        </p:nvSpPr>
        <p:spPr>
          <a:xfrm>
            <a:off x="2142750" y="3945898"/>
            <a:ext cx="1922100" cy="538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A20EC0118</a:t>
            </a:r>
            <a:endParaRPr/>
          </a:p>
          <a:p>
            <a:pPr indent="0" lvl="0" marL="0" rtl="0" algn="ctr">
              <a:spcBef>
                <a:spcPts val="0"/>
              </a:spcBef>
              <a:spcAft>
                <a:spcPts val="0"/>
              </a:spcAft>
              <a:buNone/>
            </a:pPr>
            <a:r>
              <a:rPr lang="en"/>
              <a:t>011-63360800</a:t>
            </a:r>
            <a:endParaRPr/>
          </a:p>
        </p:txBody>
      </p:sp>
      <p:sp>
        <p:nvSpPr>
          <p:cNvPr id="266" name="Google Shape;266;p36"/>
          <p:cNvSpPr txBox="1"/>
          <p:nvPr>
            <p:ph idx="5" type="title"/>
          </p:nvPr>
        </p:nvSpPr>
        <p:spPr>
          <a:xfrm>
            <a:off x="5267575" y="1624762"/>
            <a:ext cx="2183700" cy="550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MADINA SURAYA BINTI ZHARIN</a:t>
            </a:r>
            <a:endParaRPr/>
          </a:p>
        </p:txBody>
      </p:sp>
      <p:sp>
        <p:nvSpPr>
          <p:cNvPr id="267" name="Google Shape;267;p36"/>
          <p:cNvSpPr txBox="1"/>
          <p:nvPr>
            <p:ph idx="6" type="subTitle"/>
          </p:nvPr>
        </p:nvSpPr>
        <p:spPr>
          <a:xfrm>
            <a:off x="5421875" y="2300900"/>
            <a:ext cx="1278900" cy="538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A20EC0203</a:t>
            </a:r>
            <a:endParaRPr/>
          </a:p>
          <a:p>
            <a:pPr indent="0" lvl="0" marL="0" rtl="0" algn="l">
              <a:spcBef>
                <a:spcPts val="0"/>
              </a:spcBef>
              <a:spcAft>
                <a:spcPts val="0"/>
              </a:spcAft>
              <a:buNone/>
            </a:pPr>
            <a:r>
              <a:rPr lang="en"/>
              <a:t>012-3136850</a:t>
            </a:r>
            <a:endParaRPr/>
          </a:p>
        </p:txBody>
      </p:sp>
      <p:sp>
        <p:nvSpPr>
          <p:cNvPr id="268" name="Google Shape;268;p36"/>
          <p:cNvSpPr txBox="1"/>
          <p:nvPr>
            <p:ph idx="7" type="title"/>
          </p:nvPr>
        </p:nvSpPr>
        <p:spPr>
          <a:xfrm>
            <a:off x="4989050" y="3272575"/>
            <a:ext cx="2530800" cy="550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NAYLI NABIHAH</a:t>
            </a:r>
            <a:endParaRPr/>
          </a:p>
          <a:p>
            <a:pPr indent="0" lvl="0" marL="0" rtl="0" algn="l">
              <a:spcBef>
                <a:spcPts val="0"/>
              </a:spcBef>
              <a:spcAft>
                <a:spcPts val="0"/>
              </a:spcAft>
              <a:buNone/>
            </a:pPr>
            <a:r>
              <a:rPr lang="en"/>
              <a:t>BINTI JASNI</a:t>
            </a:r>
            <a:endParaRPr/>
          </a:p>
        </p:txBody>
      </p:sp>
      <p:sp>
        <p:nvSpPr>
          <p:cNvPr id="269" name="Google Shape;269;p36"/>
          <p:cNvSpPr txBox="1"/>
          <p:nvPr>
            <p:ph idx="8" type="subTitle"/>
          </p:nvPr>
        </p:nvSpPr>
        <p:spPr>
          <a:xfrm>
            <a:off x="4778675" y="3945898"/>
            <a:ext cx="1922100" cy="538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A20EC0105</a:t>
            </a:r>
            <a:endParaRPr/>
          </a:p>
          <a:p>
            <a:pPr indent="0" lvl="0" marL="0" rtl="0" algn="ctr">
              <a:spcBef>
                <a:spcPts val="0"/>
              </a:spcBef>
              <a:spcAft>
                <a:spcPts val="0"/>
              </a:spcAft>
              <a:buNone/>
            </a:pPr>
            <a:r>
              <a:rPr lang="en"/>
              <a:t>019-2463571</a:t>
            </a:r>
            <a:endParaRPr/>
          </a:p>
        </p:txBody>
      </p:sp>
      <p:grpSp>
        <p:nvGrpSpPr>
          <p:cNvPr id="270" name="Google Shape;270;p36"/>
          <p:cNvGrpSpPr/>
          <p:nvPr/>
        </p:nvGrpSpPr>
        <p:grpSpPr>
          <a:xfrm>
            <a:off x="2203238" y="747896"/>
            <a:ext cx="801538" cy="572714"/>
            <a:chOff x="3497300" y="3227275"/>
            <a:chExt cx="296175" cy="296175"/>
          </a:xfrm>
        </p:grpSpPr>
        <p:sp>
          <p:nvSpPr>
            <p:cNvPr id="271" name="Google Shape;271;p36"/>
            <p:cNvSpPr/>
            <p:nvPr/>
          </p:nvSpPr>
          <p:spPr>
            <a:xfrm>
              <a:off x="3609925" y="3339900"/>
              <a:ext cx="69350" cy="68550"/>
            </a:xfrm>
            <a:custGeom>
              <a:rect b="b" l="l" r="r" t="t"/>
              <a:pathLst>
                <a:path extrusionOk="0" h="2742" w="2774">
                  <a:moveTo>
                    <a:pt x="1387" y="1"/>
                  </a:moveTo>
                  <a:cubicBezTo>
                    <a:pt x="631" y="1"/>
                    <a:pt x="1" y="631"/>
                    <a:pt x="1" y="1355"/>
                  </a:cubicBezTo>
                  <a:cubicBezTo>
                    <a:pt x="1" y="2112"/>
                    <a:pt x="631" y="2742"/>
                    <a:pt x="1387" y="2742"/>
                  </a:cubicBezTo>
                  <a:cubicBezTo>
                    <a:pt x="2143" y="2742"/>
                    <a:pt x="2773" y="2112"/>
                    <a:pt x="2773" y="1355"/>
                  </a:cubicBezTo>
                  <a:cubicBezTo>
                    <a:pt x="2773" y="631"/>
                    <a:pt x="2143" y="1"/>
                    <a:pt x="1387"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36"/>
            <p:cNvSpPr/>
            <p:nvPr/>
          </p:nvSpPr>
          <p:spPr>
            <a:xfrm>
              <a:off x="3531175" y="3227275"/>
              <a:ext cx="86650" cy="86675"/>
            </a:xfrm>
            <a:custGeom>
              <a:rect b="b" l="l" r="r" t="t"/>
              <a:pathLst>
                <a:path extrusionOk="0" h="3467" w="3466">
                  <a:moveTo>
                    <a:pt x="1733" y="1"/>
                  </a:moveTo>
                  <a:cubicBezTo>
                    <a:pt x="788" y="1"/>
                    <a:pt x="0" y="788"/>
                    <a:pt x="0" y="1733"/>
                  </a:cubicBezTo>
                  <a:cubicBezTo>
                    <a:pt x="0" y="2678"/>
                    <a:pt x="788" y="3466"/>
                    <a:pt x="1733" y="3466"/>
                  </a:cubicBezTo>
                  <a:cubicBezTo>
                    <a:pt x="2741" y="3466"/>
                    <a:pt x="3466" y="2678"/>
                    <a:pt x="3466" y="1733"/>
                  </a:cubicBezTo>
                  <a:cubicBezTo>
                    <a:pt x="3466" y="788"/>
                    <a:pt x="2678" y="1"/>
                    <a:pt x="1733"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36"/>
            <p:cNvSpPr/>
            <p:nvPr/>
          </p:nvSpPr>
          <p:spPr>
            <a:xfrm>
              <a:off x="3670575" y="3227275"/>
              <a:ext cx="86675" cy="86675"/>
            </a:xfrm>
            <a:custGeom>
              <a:rect b="b" l="l" r="r" t="t"/>
              <a:pathLst>
                <a:path extrusionOk="0" h="3467" w="3467">
                  <a:moveTo>
                    <a:pt x="1733" y="1"/>
                  </a:moveTo>
                  <a:cubicBezTo>
                    <a:pt x="788" y="1"/>
                    <a:pt x="1" y="788"/>
                    <a:pt x="1" y="1733"/>
                  </a:cubicBezTo>
                  <a:cubicBezTo>
                    <a:pt x="1" y="2678"/>
                    <a:pt x="788" y="3466"/>
                    <a:pt x="1733" y="3466"/>
                  </a:cubicBezTo>
                  <a:cubicBezTo>
                    <a:pt x="2679" y="3466"/>
                    <a:pt x="3466" y="2678"/>
                    <a:pt x="3466" y="1733"/>
                  </a:cubicBezTo>
                  <a:cubicBezTo>
                    <a:pt x="3466" y="788"/>
                    <a:pt x="2679" y="1"/>
                    <a:pt x="1733"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36"/>
            <p:cNvSpPr/>
            <p:nvPr/>
          </p:nvSpPr>
          <p:spPr>
            <a:xfrm>
              <a:off x="3622525" y="3421825"/>
              <a:ext cx="41775" cy="25225"/>
            </a:xfrm>
            <a:custGeom>
              <a:rect b="b" l="l" r="r" t="t"/>
              <a:pathLst>
                <a:path extrusionOk="0" h="1009" w="1671">
                  <a:moveTo>
                    <a:pt x="1" y="0"/>
                  </a:moveTo>
                  <a:lnTo>
                    <a:pt x="851" y="1008"/>
                  </a:lnTo>
                  <a:lnTo>
                    <a:pt x="1671" y="0"/>
                  </a:lnTo>
                  <a:lnTo>
                    <a:pt x="1671" y="0"/>
                  </a:lnTo>
                  <a:cubicBezTo>
                    <a:pt x="1450" y="126"/>
                    <a:pt x="1167" y="158"/>
                    <a:pt x="851" y="158"/>
                  </a:cubicBezTo>
                  <a:cubicBezTo>
                    <a:pt x="568" y="158"/>
                    <a:pt x="284" y="95"/>
                    <a:pt x="1"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36"/>
            <p:cNvSpPr/>
            <p:nvPr/>
          </p:nvSpPr>
          <p:spPr>
            <a:xfrm>
              <a:off x="3566600" y="3416300"/>
              <a:ext cx="70125" cy="106350"/>
            </a:xfrm>
            <a:custGeom>
              <a:rect b="b" l="l" r="r" t="t"/>
              <a:pathLst>
                <a:path extrusionOk="0" h="4254" w="2805">
                  <a:moveTo>
                    <a:pt x="1261" y="1"/>
                  </a:moveTo>
                  <a:cubicBezTo>
                    <a:pt x="474" y="599"/>
                    <a:pt x="1" y="1513"/>
                    <a:pt x="1" y="2490"/>
                  </a:cubicBezTo>
                  <a:lnTo>
                    <a:pt x="1" y="3907"/>
                  </a:lnTo>
                  <a:cubicBezTo>
                    <a:pt x="1" y="4096"/>
                    <a:pt x="158" y="4254"/>
                    <a:pt x="379" y="4254"/>
                  </a:cubicBezTo>
                  <a:lnTo>
                    <a:pt x="2805" y="4254"/>
                  </a:lnTo>
                  <a:lnTo>
                    <a:pt x="2805" y="1891"/>
                  </a:lnTo>
                  <a:lnTo>
                    <a:pt x="1261"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36"/>
            <p:cNvSpPr/>
            <p:nvPr/>
          </p:nvSpPr>
          <p:spPr>
            <a:xfrm>
              <a:off x="3653250" y="3417100"/>
              <a:ext cx="70125" cy="106350"/>
            </a:xfrm>
            <a:custGeom>
              <a:rect b="b" l="l" r="r" t="t"/>
              <a:pathLst>
                <a:path extrusionOk="0" h="4254" w="2805">
                  <a:moveTo>
                    <a:pt x="1544" y="0"/>
                  </a:moveTo>
                  <a:lnTo>
                    <a:pt x="1" y="1890"/>
                  </a:lnTo>
                  <a:lnTo>
                    <a:pt x="1" y="4253"/>
                  </a:lnTo>
                  <a:lnTo>
                    <a:pt x="2458" y="4253"/>
                  </a:lnTo>
                  <a:cubicBezTo>
                    <a:pt x="2647" y="4253"/>
                    <a:pt x="2804" y="4096"/>
                    <a:pt x="2804" y="3907"/>
                  </a:cubicBezTo>
                  <a:lnTo>
                    <a:pt x="2804" y="2489"/>
                  </a:lnTo>
                  <a:cubicBezTo>
                    <a:pt x="2773" y="1481"/>
                    <a:pt x="2300" y="567"/>
                    <a:pt x="1544"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36"/>
            <p:cNvSpPr/>
            <p:nvPr/>
          </p:nvSpPr>
          <p:spPr>
            <a:xfrm>
              <a:off x="3655625" y="3310775"/>
              <a:ext cx="137850" cy="108700"/>
            </a:xfrm>
            <a:custGeom>
              <a:rect b="b" l="l" r="r" t="t"/>
              <a:pathLst>
                <a:path extrusionOk="0" h="4348" w="5514">
                  <a:moveTo>
                    <a:pt x="3686" y="1512"/>
                  </a:moveTo>
                  <a:cubicBezTo>
                    <a:pt x="3907" y="1512"/>
                    <a:pt x="4064" y="1670"/>
                    <a:pt x="4064" y="1859"/>
                  </a:cubicBezTo>
                  <a:cubicBezTo>
                    <a:pt x="4064" y="2048"/>
                    <a:pt x="3907" y="2205"/>
                    <a:pt x="3686" y="2205"/>
                  </a:cubicBezTo>
                  <a:lnTo>
                    <a:pt x="2993" y="2205"/>
                  </a:lnTo>
                  <a:cubicBezTo>
                    <a:pt x="2804" y="2205"/>
                    <a:pt x="2646" y="2048"/>
                    <a:pt x="2646" y="1859"/>
                  </a:cubicBezTo>
                  <a:cubicBezTo>
                    <a:pt x="2646" y="1670"/>
                    <a:pt x="2804" y="1512"/>
                    <a:pt x="2993" y="1512"/>
                  </a:cubicBezTo>
                  <a:close/>
                  <a:moveTo>
                    <a:pt x="4127" y="0"/>
                  </a:moveTo>
                  <a:cubicBezTo>
                    <a:pt x="3686" y="536"/>
                    <a:pt x="3056" y="851"/>
                    <a:pt x="2331" y="851"/>
                  </a:cubicBezTo>
                  <a:cubicBezTo>
                    <a:pt x="1607" y="851"/>
                    <a:pt x="977" y="504"/>
                    <a:pt x="536" y="63"/>
                  </a:cubicBezTo>
                  <a:cubicBezTo>
                    <a:pt x="347" y="221"/>
                    <a:pt x="158" y="378"/>
                    <a:pt x="0" y="567"/>
                  </a:cubicBezTo>
                  <a:cubicBezTo>
                    <a:pt x="945" y="756"/>
                    <a:pt x="1638" y="1575"/>
                    <a:pt x="1638" y="2615"/>
                  </a:cubicBezTo>
                  <a:cubicBezTo>
                    <a:pt x="1638" y="2930"/>
                    <a:pt x="1575" y="3214"/>
                    <a:pt x="1449" y="3466"/>
                  </a:cubicBezTo>
                  <a:cubicBezTo>
                    <a:pt x="1859" y="3718"/>
                    <a:pt x="2205" y="4001"/>
                    <a:pt x="2520" y="4348"/>
                  </a:cubicBezTo>
                  <a:lnTo>
                    <a:pt x="5167" y="4348"/>
                  </a:lnTo>
                  <a:cubicBezTo>
                    <a:pt x="5356" y="4348"/>
                    <a:pt x="5513" y="4190"/>
                    <a:pt x="5513" y="4001"/>
                  </a:cubicBezTo>
                  <a:lnTo>
                    <a:pt x="5513" y="2615"/>
                  </a:lnTo>
                  <a:cubicBezTo>
                    <a:pt x="5482" y="1512"/>
                    <a:pt x="4915" y="567"/>
                    <a:pt x="4127"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36"/>
            <p:cNvSpPr/>
            <p:nvPr/>
          </p:nvSpPr>
          <p:spPr>
            <a:xfrm>
              <a:off x="3497300" y="3309975"/>
              <a:ext cx="136275" cy="108725"/>
            </a:xfrm>
            <a:custGeom>
              <a:rect b="b" l="l" r="r" t="t"/>
              <a:pathLst>
                <a:path extrusionOk="0" h="4349" w="5451">
                  <a:moveTo>
                    <a:pt x="2426" y="1544"/>
                  </a:moveTo>
                  <a:cubicBezTo>
                    <a:pt x="2615" y="1544"/>
                    <a:pt x="2773" y="1702"/>
                    <a:pt x="2773" y="1891"/>
                  </a:cubicBezTo>
                  <a:cubicBezTo>
                    <a:pt x="2773" y="2080"/>
                    <a:pt x="2615" y="2237"/>
                    <a:pt x="2426" y="2237"/>
                  </a:cubicBezTo>
                  <a:lnTo>
                    <a:pt x="1733" y="2237"/>
                  </a:lnTo>
                  <a:cubicBezTo>
                    <a:pt x="1513" y="2237"/>
                    <a:pt x="1355" y="2080"/>
                    <a:pt x="1355" y="1891"/>
                  </a:cubicBezTo>
                  <a:cubicBezTo>
                    <a:pt x="1355" y="1702"/>
                    <a:pt x="1513" y="1544"/>
                    <a:pt x="1733" y="1544"/>
                  </a:cubicBezTo>
                  <a:close/>
                  <a:moveTo>
                    <a:pt x="1324" y="1"/>
                  </a:moveTo>
                  <a:cubicBezTo>
                    <a:pt x="536" y="568"/>
                    <a:pt x="1" y="1513"/>
                    <a:pt x="1" y="2552"/>
                  </a:cubicBezTo>
                  <a:lnTo>
                    <a:pt x="1" y="3939"/>
                  </a:lnTo>
                  <a:cubicBezTo>
                    <a:pt x="1" y="4191"/>
                    <a:pt x="95" y="4348"/>
                    <a:pt x="316" y="4348"/>
                  </a:cubicBezTo>
                  <a:lnTo>
                    <a:pt x="2930" y="4348"/>
                  </a:lnTo>
                  <a:cubicBezTo>
                    <a:pt x="3214" y="3970"/>
                    <a:pt x="3561" y="3655"/>
                    <a:pt x="4002" y="3466"/>
                  </a:cubicBezTo>
                  <a:cubicBezTo>
                    <a:pt x="3876" y="3183"/>
                    <a:pt x="3813" y="2930"/>
                    <a:pt x="3813" y="2615"/>
                  </a:cubicBezTo>
                  <a:cubicBezTo>
                    <a:pt x="3813" y="1607"/>
                    <a:pt x="4506" y="757"/>
                    <a:pt x="5451" y="568"/>
                  </a:cubicBezTo>
                  <a:cubicBezTo>
                    <a:pt x="5293" y="347"/>
                    <a:pt x="5104" y="190"/>
                    <a:pt x="4915" y="32"/>
                  </a:cubicBezTo>
                  <a:cubicBezTo>
                    <a:pt x="4474" y="505"/>
                    <a:pt x="3844" y="820"/>
                    <a:pt x="3151" y="820"/>
                  </a:cubicBezTo>
                  <a:cubicBezTo>
                    <a:pt x="2426" y="820"/>
                    <a:pt x="1796" y="505"/>
                    <a:pt x="1324"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9" name="Google Shape;279;p36"/>
          <p:cNvGrpSpPr/>
          <p:nvPr/>
        </p:nvGrpSpPr>
        <p:grpSpPr>
          <a:xfrm>
            <a:off x="6326246" y="747907"/>
            <a:ext cx="635643" cy="572703"/>
            <a:chOff x="4263650" y="3963700"/>
            <a:chExt cx="298550" cy="295375"/>
          </a:xfrm>
        </p:grpSpPr>
        <p:sp>
          <p:nvSpPr>
            <p:cNvPr id="280" name="Google Shape;280;p36"/>
            <p:cNvSpPr/>
            <p:nvPr/>
          </p:nvSpPr>
          <p:spPr>
            <a:xfrm>
              <a:off x="4384950" y="3963700"/>
              <a:ext cx="53575" cy="51225"/>
            </a:xfrm>
            <a:custGeom>
              <a:rect b="b" l="l" r="r" t="t"/>
              <a:pathLst>
                <a:path extrusionOk="0" h="2049" w="2143">
                  <a:moveTo>
                    <a:pt x="1072" y="1"/>
                  </a:moveTo>
                  <a:cubicBezTo>
                    <a:pt x="473" y="1"/>
                    <a:pt x="1" y="473"/>
                    <a:pt x="1" y="1040"/>
                  </a:cubicBezTo>
                  <a:cubicBezTo>
                    <a:pt x="1" y="1607"/>
                    <a:pt x="473" y="2048"/>
                    <a:pt x="1072" y="2048"/>
                  </a:cubicBezTo>
                  <a:cubicBezTo>
                    <a:pt x="1670" y="2048"/>
                    <a:pt x="2143" y="1576"/>
                    <a:pt x="2143" y="1040"/>
                  </a:cubicBezTo>
                  <a:cubicBezTo>
                    <a:pt x="2143" y="442"/>
                    <a:pt x="1670" y="1"/>
                    <a:pt x="1072"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36"/>
            <p:cNvSpPr/>
            <p:nvPr/>
          </p:nvSpPr>
          <p:spPr>
            <a:xfrm>
              <a:off x="4315650" y="4136975"/>
              <a:ext cx="51200" cy="51225"/>
            </a:xfrm>
            <a:custGeom>
              <a:rect b="b" l="l" r="r" t="t"/>
              <a:pathLst>
                <a:path extrusionOk="0" h="2049" w="2048">
                  <a:moveTo>
                    <a:pt x="1040" y="1"/>
                  </a:moveTo>
                  <a:cubicBezTo>
                    <a:pt x="473" y="1"/>
                    <a:pt x="0" y="473"/>
                    <a:pt x="0" y="1040"/>
                  </a:cubicBezTo>
                  <a:cubicBezTo>
                    <a:pt x="0" y="1576"/>
                    <a:pt x="473" y="2048"/>
                    <a:pt x="1040" y="2048"/>
                  </a:cubicBezTo>
                  <a:cubicBezTo>
                    <a:pt x="1607" y="2048"/>
                    <a:pt x="2048" y="1576"/>
                    <a:pt x="2048" y="1040"/>
                  </a:cubicBezTo>
                  <a:cubicBezTo>
                    <a:pt x="2048" y="473"/>
                    <a:pt x="1607" y="1"/>
                    <a:pt x="1040"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36"/>
            <p:cNvSpPr/>
            <p:nvPr/>
          </p:nvSpPr>
          <p:spPr>
            <a:xfrm>
              <a:off x="4455850" y="4136975"/>
              <a:ext cx="51200" cy="51225"/>
            </a:xfrm>
            <a:custGeom>
              <a:rect b="b" l="l" r="r" t="t"/>
              <a:pathLst>
                <a:path extrusionOk="0" h="2049" w="2048">
                  <a:moveTo>
                    <a:pt x="1040" y="1"/>
                  </a:moveTo>
                  <a:cubicBezTo>
                    <a:pt x="473" y="1"/>
                    <a:pt x="0" y="473"/>
                    <a:pt x="0" y="1040"/>
                  </a:cubicBezTo>
                  <a:cubicBezTo>
                    <a:pt x="0" y="1576"/>
                    <a:pt x="473" y="2048"/>
                    <a:pt x="1040" y="2048"/>
                  </a:cubicBezTo>
                  <a:cubicBezTo>
                    <a:pt x="1575" y="2048"/>
                    <a:pt x="2048" y="1576"/>
                    <a:pt x="2048" y="1040"/>
                  </a:cubicBezTo>
                  <a:cubicBezTo>
                    <a:pt x="2048" y="473"/>
                    <a:pt x="1575" y="1"/>
                    <a:pt x="1040"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36"/>
            <p:cNvSpPr/>
            <p:nvPr/>
          </p:nvSpPr>
          <p:spPr>
            <a:xfrm>
              <a:off x="4263650" y="4085000"/>
              <a:ext cx="298550" cy="122100"/>
            </a:xfrm>
            <a:custGeom>
              <a:rect b="b" l="l" r="r" t="t"/>
              <a:pathLst>
                <a:path extrusionOk="0" h="4884" w="11942">
                  <a:moveTo>
                    <a:pt x="1545" y="0"/>
                  </a:moveTo>
                  <a:cubicBezTo>
                    <a:pt x="1041" y="0"/>
                    <a:pt x="599" y="347"/>
                    <a:pt x="505" y="851"/>
                  </a:cubicBezTo>
                  <a:lnTo>
                    <a:pt x="64" y="3655"/>
                  </a:lnTo>
                  <a:cubicBezTo>
                    <a:pt x="1" y="3970"/>
                    <a:pt x="95" y="4253"/>
                    <a:pt x="284" y="4474"/>
                  </a:cubicBezTo>
                  <a:cubicBezTo>
                    <a:pt x="410" y="4631"/>
                    <a:pt x="599" y="4757"/>
                    <a:pt x="788" y="4789"/>
                  </a:cubicBezTo>
                  <a:cubicBezTo>
                    <a:pt x="1009" y="4442"/>
                    <a:pt x="1324" y="4127"/>
                    <a:pt x="1639" y="3938"/>
                  </a:cubicBezTo>
                  <a:cubicBezTo>
                    <a:pt x="1513" y="3686"/>
                    <a:pt x="1419" y="3434"/>
                    <a:pt x="1419" y="3151"/>
                  </a:cubicBezTo>
                  <a:cubicBezTo>
                    <a:pt x="1419" y="2206"/>
                    <a:pt x="2206" y="1418"/>
                    <a:pt x="3151" y="1418"/>
                  </a:cubicBezTo>
                  <a:cubicBezTo>
                    <a:pt x="4097" y="1418"/>
                    <a:pt x="4884" y="2206"/>
                    <a:pt x="4884" y="3151"/>
                  </a:cubicBezTo>
                  <a:cubicBezTo>
                    <a:pt x="4884" y="3434"/>
                    <a:pt x="4821" y="3686"/>
                    <a:pt x="4695" y="3938"/>
                  </a:cubicBezTo>
                  <a:cubicBezTo>
                    <a:pt x="5042" y="4159"/>
                    <a:pt x="5325" y="4474"/>
                    <a:pt x="5577" y="4883"/>
                  </a:cubicBezTo>
                  <a:lnTo>
                    <a:pt x="6396" y="4883"/>
                  </a:lnTo>
                  <a:cubicBezTo>
                    <a:pt x="6585" y="4537"/>
                    <a:pt x="6900" y="4159"/>
                    <a:pt x="7247" y="3938"/>
                  </a:cubicBezTo>
                  <a:cubicBezTo>
                    <a:pt x="7152" y="3686"/>
                    <a:pt x="7058" y="3434"/>
                    <a:pt x="7058" y="3151"/>
                  </a:cubicBezTo>
                  <a:cubicBezTo>
                    <a:pt x="7058" y="2206"/>
                    <a:pt x="7846" y="1418"/>
                    <a:pt x="8791" y="1418"/>
                  </a:cubicBezTo>
                  <a:cubicBezTo>
                    <a:pt x="9736" y="1418"/>
                    <a:pt x="10524" y="2206"/>
                    <a:pt x="10524" y="3151"/>
                  </a:cubicBezTo>
                  <a:cubicBezTo>
                    <a:pt x="10524" y="3434"/>
                    <a:pt x="10461" y="3686"/>
                    <a:pt x="10334" y="3938"/>
                  </a:cubicBezTo>
                  <a:cubicBezTo>
                    <a:pt x="10681" y="4159"/>
                    <a:pt x="10965" y="4442"/>
                    <a:pt x="11154" y="4789"/>
                  </a:cubicBezTo>
                  <a:cubicBezTo>
                    <a:pt x="11343" y="4757"/>
                    <a:pt x="11563" y="4631"/>
                    <a:pt x="11658" y="4474"/>
                  </a:cubicBezTo>
                  <a:cubicBezTo>
                    <a:pt x="11878" y="4253"/>
                    <a:pt x="11941" y="3938"/>
                    <a:pt x="11910" y="3655"/>
                  </a:cubicBezTo>
                  <a:lnTo>
                    <a:pt x="11343" y="851"/>
                  </a:lnTo>
                  <a:cubicBezTo>
                    <a:pt x="11280" y="347"/>
                    <a:pt x="10839" y="0"/>
                    <a:pt x="10334"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36"/>
            <p:cNvSpPr/>
            <p:nvPr/>
          </p:nvSpPr>
          <p:spPr>
            <a:xfrm>
              <a:off x="4431425" y="4196825"/>
              <a:ext cx="104000" cy="62250"/>
            </a:xfrm>
            <a:custGeom>
              <a:rect b="b" l="l" r="r" t="t"/>
              <a:pathLst>
                <a:path extrusionOk="0" h="2490" w="4160">
                  <a:moveTo>
                    <a:pt x="977" y="1"/>
                  </a:moveTo>
                  <a:cubicBezTo>
                    <a:pt x="536" y="284"/>
                    <a:pt x="189" y="694"/>
                    <a:pt x="63" y="1198"/>
                  </a:cubicBezTo>
                  <a:cubicBezTo>
                    <a:pt x="32" y="1387"/>
                    <a:pt x="0" y="1576"/>
                    <a:pt x="0" y="1797"/>
                  </a:cubicBezTo>
                  <a:lnTo>
                    <a:pt x="0" y="2143"/>
                  </a:lnTo>
                  <a:cubicBezTo>
                    <a:pt x="0" y="2332"/>
                    <a:pt x="158" y="2490"/>
                    <a:pt x="347" y="2490"/>
                  </a:cubicBezTo>
                  <a:lnTo>
                    <a:pt x="3813" y="2490"/>
                  </a:lnTo>
                  <a:cubicBezTo>
                    <a:pt x="4002" y="2490"/>
                    <a:pt x="4159" y="2332"/>
                    <a:pt x="4159" y="2143"/>
                  </a:cubicBezTo>
                  <a:lnTo>
                    <a:pt x="4159" y="1797"/>
                  </a:lnTo>
                  <a:cubicBezTo>
                    <a:pt x="4096" y="1576"/>
                    <a:pt x="4065" y="1356"/>
                    <a:pt x="4002" y="1198"/>
                  </a:cubicBezTo>
                  <a:cubicBezTo>
                    <a:pt x="3844" y="694"/>
                    <a:pt x="3529" y="284"/>
                    <a:pt x="3119" y="1"/>
                  </a:cubicBezTo>
                  <a:cubicBezTo>
                    <a:pt x="2804" y="253"/>
                    <a:pt x="2426" y="410"/>
                    <a:pt x="2048" y="410"/>
                  </a:cubicBezTo>
                  <a:cubicBezTo>
                    <a:pt x="1639" y="410"/>
                    <a:pt x="1261" y="253"/>
                    <a:pt x="977"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36"/>
            <p:cNvSpPr/>
            <p:nvPr/>
          </p:nvSpPr>
          <p:spPr>
            <a:xfrm>
              <a:off x="4359750" y="4022775"/>
              <a:ext cx="104775" cy="44125"/>
            </a:xfrm>
            <a:custGeom>
              <a:rect b="b" l="l" r="r" t="t"/>
              <a:pathLst>
                <a:path extrusionOk="0" h="1765" w="4191">
                  <a:moveTo>
                    <a:pt x="1009" y="0"/>
                  </a:moveTo>
                  <a:cubicBezTo>
                    <a:pt x="379" y="347"/>
                    <a:pt x="0" y="1040"/>
                    <a:pt x="0" y="1765"/>
                  </a:cubicBezTo>
                  <a:lnTo>
                    <a:pt x="4191" y="1765"/>
                  </a:lnTo>
                  <a:cubicBezTo>
                    <a:pt x="4191" y="1040"/>
                    <a:pt x="3813" y="347"/>
                    <a:pt x="3214" y="0"/>
                  </a:cubicBezTo>
                  <a:cubicBezTo>
                    <a:pt x="2899" y="252"/>
                    <a:pt x="2521" y="378"/>
                    <a:pt x="2111" y="378"/>
                  </a:cubicBezTo>
                  <a:cubicBezTo>
                    <a:pt x="1733" y="378"/>
                    <a:pt x="1324" y="252"/>
                    <a:pt x="1009"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36"/>
            <p:cNvSpPr/>
            <p:nvPr/>
          </p:nvSpPr>
          <p:spPr>
            <a:xfrm>
              <a:off x="4291225" y="4196825"/>
              <a:ext cx="102425" cy="62250"/>
            </a:xfrm>
            <a:custGeom>
              <a:rect b="b" l="l" r="r" t="t"/>
              <a:pathLst>
                <a:path extrusionOk="0" h="2490" w="4097">
                  <a:moveTo>
                    <a:pt x="1009" y="1"/>
                  </a:moveTo>
                  <a:cubicBezTo>
                    <a:pt x="568" y="284"/>
                    <a:pt x="221" y="694"/>
                    <a:pt x="95" y="1198"/>
                  </a:cubicBezTo>
                  <a:cubicBezTo>
                    <a:pt x="64" y="1387"/>
                    <a:pt x="1" y="1576"/>
                    <a:pt x="1" y="1797"/>
                  </a:cubicBezTo>
                  <a:lnTo>
                    <a:pt x="1" y="2143"/>
                  </a:lnTo>
                  <a:cubicBezTo>
                    <a:pt x="1" y="2332"/>
                    <a:pt x="158" y="2490"/>
                    <a:pt x="379" y="2490"/>
                  </a:cubicBezTo>
                  <a:lnTo>
                    <a:pt x="3844" y="2490"/>
                  </a:lnTo>
                  <a:cubicBezTo>
                    <a:pt x="3939" y="2490"/>
                    <a:pt x="4096" y="2332"/>
                    <a:pt x="4096" y="2143"/>
                  </a:cubicBezTo>
                  <a:lnTo>
                    <a:pt x="4096" y="1797"/>
                  </a:lnTo>
                  <a:cubicBezTo>
                    <a:pt x="4096" y="1576"/>
                    <a:pt x="4065" y="1356"/>
                    <a:pt x="4033" y="1198"/>
                  </a:cubicBezTo>
                  <a:cubicBezTo>
                    <a:pt x="3876" y="694"/>
                    <a:pt x="3561" y="284"/>
                    <a:pt x="3120" y="1"/>
                  </a:cubicBezTo>
                  <a:cubicBezTo>
                    <a:pt x="2804" y="253"/>
                    <a:pt x="2458" y="410"/>
                    <a:pt x="2048" y="410"/>
                  </a:cubicBezTo>
                  <a:cubicBezTo>
                    <a:pt x="1670" y="410"/>
                    <a:pt x="1261" y="253"/>
                    <a:pt x="1009"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mc:AlternateContent>
    <mc:Choice Requires="p14">
      <p:transition spd="slow" p14:dur="1000">
        <p:fade thruBlk="1"/>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3" name="Shape 653"/>
        <p:cNvGrpSpPr/>
        <p:nvPr/>
      </p:nvGrpSpPr>
      <p:grpSpPr>
        <a:xfrm>
          <a:off x="0" y="0"/>
          <a:ext cx="0" cy="0"/>
          <a:chOff x="0" y="0"/>
          <a:chExt cx="0" cy="0"/>
        </a:xfrm>
      </p:grpSpPr>
      <p:sp>
        <p:nvSpPr>
          <p:cNvPr id="654" name="Google Shape;654;p54"/>
          <p:cNvSpPr txBox="1"/>
          <p:nvPr>
            <p:ph idx="4294967295" type="subTitle"/>
          </p:nvPr>
        </p:nvSpPr>
        <p:spPr>
          <a:xfrm>
            <a:off x="826850" y="1968675"/>
            <a:ext cx="2121900" cy="1296900"/>
          </a:xfrm>
          <a:prstGeom prst="rect">
            <a:avLst/>
          </a:prstGeom>
          <a:solidFill>
            <a:schemeClr val="dk2"/>
          </a:solidFill>
        </p:spPr>
        <p:txBody>
          <a:bodyPr anchorCtr="0" anchor="t" bIns="91425" lIns="91425" spcFirstLastPara="1" rIns="91425" wrap="square" tIns="91425">
            <a:noAutofit/>
          </a:bodyPr>
          <a:lstStyle/>
          <a:p>
            <a:pPr indent="-330200" lvl="0" marL="457200" rtl="0" algn="l">
              <a:spcBef>
                <a:spcPts val="0"/>
              </a:spcBef>
              <a:spcAft>
                <a:spcPts val="0"/>
              </a:spcAft>
              <a:buSzPts val="1600"/>
              <a:buAutoNum type="arabicPeriod"/>
            </a:pPr>
            <a:r>
              <a:rPr lang="en" sz="1600"/>
              <a:t>Tidak dapat bertemu secara fizikal</a:t>
            </a:r>
            <a:endParaRPr sz="1600"/>
          </a:p>
        </p:txBody>
      </p:sp>
      <p:sp>
        <p:nvSpPr>
          <p:cNvPr id="655" name="Google Shape;655;p54"/>
          <p:cNvSpPr txBox="1"/>
          <p:nvPr>
            <p:ph idx="4294967295" type="subTitle"/>
          </p:nvPr>
        </p:nvSpPr>
        <p:spPr>
          <a:xfrm>
            <a:off x="3354300" y="2016223"/>
            <a:ext cx="2121900" cy="1014000"/>
          </a:xfrm>
          <a:prstGeom prst="rect">
            <a:avLst/>
          </a:prstGeom>
          <a:solidFill>
            <a:schemeClr val="accent6"/>
          </a:solidFill>
        </p:spPr>
        <p:txBody>
          <a:bodyPr anchorCtr="0" anchor="t" bIns="91425" lIns="91425" spcFirstLastPara="1" rIns="91425" wrap="square" tIns="91425">
            <a:noAutofit/>
          </a:bodyPr>
          <a:lstStyle/>
          <a:p>
            <a:pPr indent="0" lvl="0" marL="0" rtl="0" algn="ctr">
              <a:spcBef>
                <a:spcPts val="0"/>
              </a:spcBef>
              <a:spcAft>
                <a:spcPts val="1600"/>
              </a:spcAft>
              <a:buNone/>
            </a:pPr>
            <a:r>
              <a:rPr lang="en"/>
              <a:t>2.</a:t>
            </a:r>
            <a:r>
              <a:rPr lang="en" sz="1600"/>
              <a:t> Masalah rangkaian internet</a:t>
            </a:r>
            <a:endParaRPr sz="1600"/>
          </a:p>
        </p:txBody>
      </p:sp>
      <p:sp>
        <p:nvSpPr>
          <p:cNvPr id="656" name="Google Shape;656;p54"/>
          <p:cNvSpPr txBox="1"/>
          <p:nvPr>
            <p:ph idx="4294967295" type="title"/>
          </p:nvPr>
        </p:nvSpPr>
        <p:spPr>
          <a:xfrm>
            <a:off x="787200" y="748600"/>
            <a:ext cx="7596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PERMASALAHAN    KAJIAN</a:t>
            </a:r>
            <a:endParaRPr/>
          </a:p>
        </p:txBody>
      </p:sp>
      <p:sp>
        <p:nvSpPr>
          <p:cNvPr id="657" name="Google Shape;657;p54"/>
          <p:cNvSpPr txBox="1"/>
          <p:nvPr>
            <p:ph idx="4294967295" type="subTitle"/>
          </p:nvPr>
        </p:nvSpPr>
        <p:spPr>
          <a:xfrm>
            <a:off x="6167975" y="1674100"/>
            <a:ext cx="2121900" cy="1359600"/>
          </a:xfrm>
          <a:prstGeom prst="rect">
            <a:avLst/>
          </a:prstGeom>
          <a:solidFill>
            <a:schemeClr val="accent1"/>
          </a:solidFill>
        </p:spPr>
        <p:txBody>
          <a:bodyPr anchorCtr="0" anchor="t" bIns="91425" lIns="91425" spcFirstLastPara="1" rIns="91425" wrap="square" tIns="91425">
            <a:noAutofit/>
          </a:bodyPr>
          <a:lstStyle/>
          <a:p>
            <a:pPr indent="0" lvl="0" marL="0" rtl="0" algn="ctr">
              <a:spcBef>
                <a:spcPts val="0"/>
              </a:spcBef>
              <a:spcAft>
                <a:spcPts val="1600"/>
              </a:spcAft>
              <a:buNone/>
            </a:pPr>
            <a:r>
              <a:rPr lang="en"/>
              <a:t>3. </a:t>
            </a:r>
            <a:r>
              <a:rPr lang="en" sz="1600"/>
              <a:t>Masa yang terhad dan persekitaran kurang kondusif</a:t>
            </a:r>
            <a:endParaRPr sz="1600"/>
          </a:p>
        </p:txBody>
      </p:sp>
      <p:grpSp>
        <p:nvGrpSpPr>
          <p:cNvPr id="658" name="Google Shape;658;p54"/>
          <p:cNvGrpSpPr/>
          <p:nvPr/>
        </p:nvGrpSpPr>
        <p:grpSpPr>
          <a:xfrm>
            <a:off x="4866055" y="2536634"/>
            <a:ext cx="421927" cy="419371"/>
            <a:chOff x="-6689825" y="3992050"/>
            <a:chExt cx="293025" cy="291250"/>
          </a:xfrm>
        </p:grpSpPr>
        <p:sp>
          <p:nvSpPr>
            <p:cNvPr id="659" name="Google Shape;659;p54"/>
            <p:cNvSpPr/>
            <p:nvPr/>
          </p:nvSpPr>
          <p:spPr>
            <a:xfrm>
              <a:off x="-6547275" y="3992050"/>
              <a:ext cx="30750" cy="65400"/>
            </a:xfrm>
            <a:custGeom>
              <a:rect b="b" l="l" r="r" t="t"/>
              <a:pathLst>
                <a:path extrusionOk="0" h="2616" w="1230">
                  <a:moveTo>
                    <a:pt x="1229" y="1"/>
                  </a:moveTo>
                  <a:cubicBezTo>
                    <a:pt x="757" y="379"/>
                    <a:pt x="284" y="1355"/>
                    <a:pt x="1" y="2616"/>
                  </a:cubicBezTo>
                  <a:lnTo>
                    <a:pt x="1229" y="2616"/>
                  </a:lnTo>
                  <a:lnTo>
                    <a:pt x="1229"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 name="Google Shape;660;p54"/>
            <p:cNvSpPr/>
            <p:nvPr/>
          </p:nvSpPr>
          <p:spPr>
            <a:xfrm>
              <a:off x="-6547275" y="4143275"/>
              <a:ext cx="30750" cy="64600"/>
            </a:xfrm>
            <a:custGeom>
              <a:rect b="b" l="l" r="r" t="t"/>
              <a:pathLst>
                <a:path extrusionOk="0" h="2584" w="1230">
                  <a:moveTo>
                    <a:pt x="1" y="1"/>
                  </a:moveTo>
                  <a:cubicBezTo>
                    <a:pt x="284" y="1261"/>
                    <a:pt x="757" y="2237"/>
                    <a:pt x="1229" y="2584"/>
                  </a:cubicBezTo>
                  <a:lnTo>
                    <a:pt x="1229"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 name="Google Shape;661;p54"/>
            <p:cNvSpPr/>
            <p:nvPr/>
          </p:nvSpPr>
          <p:spPr>
            <a:xfrm>
              <a:off x="-6551200" y="4073975"/>
              <a:ext cx="34675" cy="51200"/>
            </a:xfrm>
            <a:custGeom>
              <a:rect b="b" l="l" r="r" t="t"/>
              <a:pathLst>
                <a:path extrusionOk="0" h="2048" w="1387">
                  <a:moveTo>
                    <a:pt x="63" y="0"/>
                  </a:moveTo>
                  <a:cubicBezTo>
                    <a:pt x="0" y="725"/>
                    <a:pt x="0" y="1355"/>
                    <a:pt x="63" y="2048"/>
                  </a:cubicBezTo>
                  <a:lnTo>
                    <a:pt x="1386" y="2048"/>
                  </a:lnTo>
                  <a:lnTo>
                    <a:pt x="1386"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 name="Google Shape;662;p54"/>
            <p:cNvSpPr/>
            <p:nvPr/>
          </p:nvSpPr>
          <p:spPr>
            <a:xfrm>
              <a:off x="-6475600" y="3994425"/>
              <a:ext cx="70125" cy="63025"/>
            </a:xfrm>
            <a:custGeom>
              <a:rect b="b" l="l" r="r" t="t"/>
              <a:pathLst>
                <a:path extrusionOk="0" h="2521" w="2805">
                  <a:moveTo>
                    <a:pt x="1" y="0"/>
                  </a:moveTo>
                  <a:cubicBezTo>
                    <a:pt x="442" y="630"/>
                    <a:pt x="757" y="1512"/>
                    <a:pt x="946" y="2521"/>
                  </a:cubicBezTo>
                  <a:lnTo>
                    <a:pt x="2805" y="2521"/>
                  </a:lnTo>
                  <a:cubicBezTo>
                    <a:pt x="2301" y="1292"/>
                    <a:pt x="1261" y="347"/>
                    <a:pt x="1"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p54"/>
            <p:cNvSpPr/>
            <p:nvPr/>
          </p:nvSpPr>
          <p:spPr>
            <a:xfrm>
              <a:off x="-6449600" y="4073975"/>
              <a:ext cx="52800" cy="51200"/>
            </a:xfrm>
            <a:custGeom>
              <a:rect b="b" l="l" r="r" t="t"/>
              <a:pathLst>
                <a:path extrusionOk="0" h="2048" w="2112">
                  <a:moveTo>
                    <a:pt x="0" y="0"/>
                  </a:moveTo>
                  <a:cubicBezTo>
                    <a:pt x="63" y="725"/>
                    <a:pt x="63" y="1355"/>
                    <a:pt x="0" y="2048"/>
                  </a:cubicBezTo>
                  <a:lnTo>
                    <a:pt x="1954" y="2048"/>
                  </a:lnTo>
                  <a:cubicBezTo>
                    <a:pt x="2048" y="1733"/>
                    <a:pt x="2080" y="1386"/>
                    <a:pt x="2080" y="1040"/>
                  </a:cubicBezTo>
                  <a:cubicBezTo>
                    <a:pt x="2111" y="662"/>
                    <a:pt x="2048" y="347"/>
                    <a:pt x="1954"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 name="Google Shape;664;p54"/>
            <p:cNvSpPr/>
            <p:nvPr/>
          </p:nvSpPr>
          <p:spPr>
            <a:xfrm>
              <a:off x="-6500000" y="3992050"/>
              <a:ext cx="30725" cy="65400"/>
            </a:xfrm>
            <a:custGeom>
              <a:rect b="b" l="l" r="r" t="t"/>
              <a:pathLst>
                <a:path extrusionOk="0" h="2616" w="1229">
                  <a:moveTo>
                    <a:pt x="0" y="1"/>
                  </a:moveTo>
                  <a:lnTo>
                    <a:pt x="0" y="2616"/>
                  </a:lnTo>
                  <a:lnTo>
                    <a:pt x="1229" y="2616"/>
                  </a:lnTo>
                  <a:cubicBezTo>
                    <a:pt x="977" y="1355"/>
                    <a:pt x="473" y="379"/>
                    <a:pt x="0"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 name="Google Shape;665;p54"/>
            <p:cNvSpPr/>
            <p:nvPr/>
          </p:nvSpPr>
          <p:spPr>
            <a:xfrm>
              <a:off x="-6500000" y="4143275"/>
              <a:ext cx="30725" cy="64600"/>
            </a:xfrm>
            <a:custGeom>
              <a:rect b="b" l="l" r="r" t="t"/>
              <a:pathLst>
                <a:path extrusionOk="0" h="2584" w="1229">
                  <a:moveTo>
                    <a:pt x="0" y="1"/>
                  </a:moveTo>
                  <a:lnTo>
                    <a:pt x="0" y="2584"/>
                  </a:lnTo>
                  <a:cubicBezTo>
                    <a:pt x="473" y="2237"/>
                    <a:pt x="945" y="1261"/>
                    <a:pt x="1229"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 name="Google Shape;666;p54"/>
            <p:cNvSpPr/>
            <p:nvPr/>
          </p:nvSpPr>
          <p:spPr>
            <a:xfrm>
              <a:off x="-6689825" y="4141700"/>
              <a:ext cx="149675" cy="141600"/>
            </a:xfrm>
            <a:custGeom>
              <a:rect b="b" l="l" r="r" t="t"/>
              <a:pathLst>
                <a:path extrusionOk="0" h="5664" w="5987">
                  <a:moveTo>
                    <a:pt x="3182" y="1"/>
                  </a:moveTo>
                  <a:cubicBezTo>
                    <a:pt x="3371" y="442"/>
                    <a:pt x="3623" y="851"/>
                    <a:pt x="3938" y="1198"/>
                  </a:cubicBezTo>
                  <a:lnTo>
                    <a:pt x="3088" y="2017"/>
                  </a:lnTo>
                  <a:cubicBezTo>
                    <a:pt x="2946" y="1946"/>
                    <a:pt x="2791" y="1911"/>
                    <a:pt x="2638" y="1911"/>
                  </a:cubicBezTo>
                  <a:cubicBezTo>
                    <a:pt x="2382" y="1911"/>
                    <a:pt x="2131" y="2009"/>
                    <a:pt x="1954" y="2206"/>
                  </a:cubicBezTo>
                  <a:lnTo>
                    <a:pt x="378" y="3907"/>
                  </a:lnTo>
                  <a:cubicBezTo>
                    <a:pt x="0" y="4317"/>
                    <a:pt x="0" y="4978"/>
                    <a:pt x="378" y="5356"/>
                  </a:cubicBezTo>
                  <a:cubicBezTo>
                    <a:pt x="583" y="5561"/>
                    <a:pt x="851" y="5664"/>
                    <a:pt x="1115" y="5664"/>
                  </a:cubicBezTo>
                  <a:cubicBezTo>
                    <a:pt x="1379" y="5664"/>
                    <a:pt x="1639" y="5561"/>
                    <a:pt x="1828" y="5356"/>
                  </a:cubicBezTo>
                  <a:lnTo>
                    <a:pt x="3403" y="3687"/>
                  </a:lnTo>
                  <a:cubicBezTo>
                    <a:pt x="3718" y="3372"/>
                    <a:pt x="3781" y="2899"/>
                    <a:pt x="3623" y="2521"/>
                  </a:cubicBezTo>
                  <a:lnTo>
                    <a:pt x="4443" y="1702"/>
                  </a:lnTo>
                  <a:cubicBezTo>
                    <a:pt x="4821" y="2111"/>
                    <a:pt x="5388" y="2426"/>
                    <a:pt x="5986" y="2584"/>
                  </a:cubicBezTo>
                  <a:cubicBezTo>
                    <a:pt x="5545" y="1954"/>
                    <a:pt x="5230" y="1040"/>
                    <a:pt x="5041"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 name="Google Shape;667;p54"/>
            <p:cNvSpPr/>
            <p:nvPr/>
          </p:nvSpPr>
          <p:spPr>
            <a:xfrm>
              <a:off x="-6475600" y="4141700"/>
              <a:ext cx="70125" cy="64600"/>
            </a:xfrm>
            <a:custGeom>
              <a:rect b="b" l="l" r="r" t="t"/>
              <a:pathLst>
                <a:path extrusionOk="0" h="2584" w="2805">
                  <a:moveTo>
                    <a:pt x="946" y="1"/>
                  </a:moveTo>
                  <a:cubicBezTo>
                    <a:pt x="757" y="1040"/>
                    <a:pt x="442" y="1954"/>
                    <a:pt x="1" y="2584"/>
                  </a:cubicBezTo>
                  <a:cubicBezTo>
                    <a:pt x="1261" y="2174"/>
                    <a:pt x="2301" y="1229"/>
                    <a:pt x="2805"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 name="Google Shape;668;p54"/>
            <p:cNvSpPr/>
            <p:nvPr/>
          </p:nvSpPr>
          <p:spPr>
            <a:xfrm>
              <a:off x="-6618950" y="4073975"/>
              <a:ext cx="52025" cy="51200"/>
            </a:xfrm>
            <a:custGeom>
              <a:rect b="b" l="l" r="r" t="t"/>
              <a:pathLst>
                <a:path extrusionOk="0" h="2048" w="2081">
                  <a:moveTo>
                    <a:pt x="95" y="0"/>
                  </a:moveTo>
                  <a:cubicBezTo>
                    <a:pt x="32" y="315"/>
                    <a:pt x="1" y="662"/>
                    <a:pt x="1" y="1040"/>
                  </a:cubicBezTo>
                  <a:cubicBezTo>
                    <a:pt x="1" y="1386"/>
                    <a:pt x="32" y="1733"/>
                    <a:pt x="95" y="2048"/>
                  </a:cubicBezTo>
                  <a:lnTo>
                    <a:pt x="2080" y="2048"/>
                  </a:lnTo>
                  <a:cubicBezTo>
                    <a:pt x="1986" y="1355"/>
                    <a:pt x="1986" y="725"/>
                    <a:pt x="2080"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 name="Google Shape;669;p54"/>
            <p:cNvSpPr/>
            <p:nvPr/>
          </p:nvSpPr>
          <p:spPr>
            <a:xfrm>
              <a:off x="-6610275" y="3992850"/>
              <a:ext cx="70125" cy="63025"/>
            </a:xfrm>
            <a:custGeom>
              <a:rect b="b" l="l" r="r" t="t"/>
              <a:pathLst>
                <a:path extrusionOk="0" h="2521" w="2805">
                  <a:moveTo>
                    <a:pt x="2804" y="0"/>
                  </a:moveTo>
                  <a:lnTo>
                    <a:pt x="2804" y="0"/>
                  </a:lnTo>
                  <a:cubicBezTo>
                    <a:pt x="1544" y="410"/>
                    <a:pt x="504" y="1355"/>
                    <a:pt x="0" y="2521"/>
                  </a:cubicBezTo>
                  <a:lnTo>
                    <a:pt x="1859" y="2521"/>
                  </a:lnTo>
                  <a:cubicBezTo>
                    <a:pt x="2017" y="1575"/>
                    <a:pt x="2363" y="693"/>
                    <a:pt x="2804"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 name="Google Shape;670;p54"/>
            <p:cNvSpPr/>
            <p:nvPr/>
          </p:nvSpPr>
          <p:spPr>
            <a:xfrm>
              <a:off x="-6500000" y="4073975"/>
              <a:ext cx="35450" cy="51200"/>
            </a:xfrm>
            <a:custGeom>
              <a:rect b="b" l="l" r="r" t="t"/>
              <a:pathLst>
                <a:path extrusionOk="0" h="2048" w="1418">
                  <a:moveTo>
                    <a:pt x="0" y="0"/>
                  </a:moveTo>
                  <a:lnTo>
                    <a:pt x="0" y="2048"/>
                  </a:lnTo>
                  <a:lnTo>
                    <a:pt x="1292" y="2048"/>
                  </a:lnTo>
                  <a:cubicBezTo>
                    <a:pt x="1418" y="1355"/>
                    <a:pt x="1418" y="725"/>
                    <a:pt x="1292"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1" name="Google Shape;671;p54"/>
          <p:cNvGrpSpPr/>
          <p:nvPr/>
        </p:nvGrpSpPr>
        <p:grpSpPr>
          <a:xfrm>
            <a:off x="7784531" y="2606870"/>
            <a:ext cx="348188" cy="349133"/>
            <a:chOff x="1674750" y="3254050"/>
            <a:chExt cx="294575" cy="295375"/>
          </a:xfrm>
        </p:grpSpPr>
        <p:sp>
          <p:nvSpPr>
            <p:cNvPr id="672" name="Google Shape;672;p54"/>
            <p:cNvSpPr/>
            <p:nvPr/>
          </p:nvSpPr>
          <p:spPr>
            <a:xfrm>
              <a:off x="1691275" y="3351700"/>
              <a:ext cx="278050" cy="197725"/>
            </a:xfrm>
            <a:custGeom>
              <a:rect b="b" l="l" r="r" t="t"/>
              <a:pathLst>
                <a:path extrusionOk="0" h="7909" w="11122">
                  <a:moveTo>
                    <a:pt x="10535" y="0"/>
                  </a:moveTo>
                  <a:cubicBezTo>
                    <a:pt x="10489" y="0"/>
                    <a:pt x="10442" y="10"/>
                    <a:pt x="10397" y="33"/>
                  </a:cubicBezTo>
                  <a:cubicBezTo>
                    <a:pt x="10208" y="64"/>
                    <a:pt x="10114" y="253"/>
                    <a:pt x="10177" y="474"/>
                  </a:cubicBezTo>
                  <a:cubicBezTo>
                    <a:pt x="10334" y="978"/>
                    <a:pt x="10429" y="1482"/>
                    <a:pt x="10429" y="1986"/>
                  </a:cubicBezTo>
                  <a:cubicBezTo>
                    <a:pt x="10429" y="4885"/>
                    <a:pt x="8066" y="7247"/>
                    <a:pt x="5199" y="7247"/>
                  </a:cubicBezTo>
                  <a:cubicBezTo>
                    <a:pt x="3561" y="7247"/>
                    <a:pt x="2017" y="6397"/>
                    <a:pt x="1072" y="5137"/>
                  </a:cubicBezTo>
                  <a:lnTo>
                    <a:pt x="1733" y="5137"/>
                  </a:lnTo>
                  <a:cubicBezTo>
                    <a:pt x="1922" y="5137"/>
                    <a:pt x="2080" y="4979"/>
                    <a:pt x="2080" y="4790"/>
                  </a:cubicBezTo>
                  <a:cubicBezTo>
                    <a:pt x="2080" y="4601"/>
                    <a:pt x="1922" y="4443"/>
                    <a:pt x="1733" y="4443"/>
                  </a:cubicBezTo>
                  <a:lnTo>
                    <a:pt x="347" y="4443"/>
                  </a:lnTo>
                  <a:cubicBezTo>
                    <a:pt x="158" y="4443"/>
                    <a:pt x="1" y="4601"/>
                    <a:pt x="1" y="4790"/>
                  </a:cubicBezTo>
                  <a:lnTo>
                    <a:pt x="1" y="6176"/>
                  </a:lnTo>
                  <a:cubicBezTo>
                    <a:pt x="1" y="6365"/>
                    <a:pt x="158" y="6523"/>
                    <a:pt x="347" y="6523"/>
                  </a:cubicBezTo>
                  <a:cubicBezTo>
                    <a:pt x="536" y="6523"/>
                    <a:pt x="694" y="6365"/>
                    <a:pt x="694" y="6176"/>
                  </a:cubicBezTo>
                  <a:lnTo>
                    <a:pt x="694" y="5767"/>
                  </a:lnTo>
                  <a:cubicBezTo>
                    <a:pt x="1796" y="7090"/>
                    <a:pt x="3466" y="7909"/>
                    <a:pt x="5199" y="7909"/>
                  </a:cubicBezTo>
                  <a:cubicBezTo>
                    <a:pt x="8412" y="7909"/>
                    <a:pt x="11122" y="5231"/>
                    <a:pt x="11122" y="1986"/>
                  </a:cubicBezTo>
                  <a:cubicBezTo>
                    <a:pt x="11122" y="1419"/>
                    <a:pt x="10996" y="820"/>
                    <a:pt x="10838" y="222"/>
                  </a:cubicBezTo>
                  <a:cubicBezTo>
                    <a:pt x="10814" y="102"/>
                    <a:pt x="10681" y="0"/>
                    <a:pt x="10535"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p54"/>
            <p:cNvSpPr/>
            <p:nvPr/>
          </p:nvSpPr>
          <p:spPr>
            <a:xfrm>
              <a:off x="1674750" y="3254050"/>
              <a:ext cx="277250" cy="197900"/>
            </a:xfrm>
            <a:custGeom>
              <a:rect b="b" l="l" r="r" t="t"/>
              <a:pathLst>
                <a:path extrusionOk="0" h="7916" w="11090">
                  <a:moveTo>
                    <a:pt x="5891" y="1"/>
                  </a:moveTo>
                  <a:cubicBezTo>
                    <a:pt x="2678" y="1"/>
                    <a:pt x="0" y="2679"/>
                    <a:pt x="0" y="5892"/>
                  </a:cubicBezTo>
                  <a:cubicBezTo>
                    <a:pt x="0" y="6491"/>
                    <a:pt x="126" y="7089"/>
                    <a:pt x="284" y="7656"/>
                  </a:cubicBezTo>
                  <a:cubicBezTo>
                    <a:pt x="310" y="7842"/>
                    <a:pt x="448" y="7916"/>
                    <a:pt x="604" y="7916"/>
                  </a:cubicBezTo>
                  <a:cubicBezTo>
                    <a:pt x="633" y="7916"/>
                    <a:pt x="663" y="7913"/>
                    <a:pt x="693" y="7908"/>
                  </a:cubicBezTo>
                  <a:cubicBezTo>
                    <a:pt x="882" y="7877"/>
                    <a:pt x="977" y="7656"/>
                    <a:pt x="945" y="7467"/>
                  </a:cubicBezTo>
                  <a:cubicBezTo>
                    <a:pt x="788" y="6963"/>
                    <a:pt x="662" y="6459"/>
                    <a:pt x="662" y="5892"/>
                  </a:cubicBezTo>
                  <a:cubicBezTo>
                    <a:pt x="662" y="3025"/>
                    <a:pt x="3025" y="662"/>
                    <a:pt x="5891" y="662"/>
                  </a:cubicBezTo>
                  <a:cubicBezTo>
                    <a:pt x="7561" y="662"/>
                    <a:pt x="9105" y="1481"/>
                    <a:pt x="10050" y="2742"/>
                  </a:cubicBezTo>
                  <a:lnTo>
                    <a:pt x="9357" y="2742"/>
                  </a:lnTo>
                  <a:cubicBezTo>
                    <a:pt x="9168" y="2742"/>
                    <a:pt x="9010" y="2899"/>
                    <a:pt x="9010" y="3088"/>
                  </a:cubicBezTo>
                  <a:cubicBezTo>
                    <a:pt x="9010" y="3309"/>
                    <a:pt x="9168" y="3466"/>
                    <a:pt x="9357" y="3466"/>
                  </a:cubicBezTo>
                  <a:lnTo>
                    <a:pt x="10743" y="3466"/>
                  </a:lnTo>
                  <a:cubicBezTo>
                    <a:pt x="10932" y="3466"/>
                    <a:pt x="11090" y="3309"/>
                    <a:pt x="11090" y="3088"/>
                  </a:cubicBezTo>
                  <a:lnTo>
                    <a:pt x="11090" y="1733"/>
                  </a:lnTo>
                  <a:cubicBezTo>
                    <a:pt x="11090" y="1513"/>
                    <a:pt x="10932" y="1355"/>
                    <a:pt x="10743" y="1355"/>
                  </a:cubicBezTo>
                  <a:cubicBezTo>
                    <a:pt x="10554" y="1355"/>
                    <a:pt x="10397" y="1513"/>
                    <a:pt x="10397" y="1733"/>
                  </a:cubicBezTo>
                  <a:lnTo>
                    <a:pt x="10397" y="2111"/>
                  </a:lnTo>
                  <a:cubicBezTo>
                    <a:pt x="9294" y="820"/>
                    <a:pt x="7624" y="1"/>
                    <a:pt x="5891"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p54"/>
            <p:cNvSpPr/>
            <p:nvPr/>
          </p:nvSpPr>
          <p:spPr>
            <a:xfrm>
              <a:off x="1727500" y="3306825"/>
              <a:ext cx="189075" cy="189050"/>
            </a:xfrm>
            <a:custGeom>
              <a:rect b="b" l="l" r="r" t="t"/>
              <a:pathLst>
                <a:path extrusionOk="0" h="7562" w="7563">
                  <a:moveTo>
                    <a:pt x="3750" y="2048"/>
                  </a:moveTo>
                  <a:cubicBezTo>
                    <a:pt x="3939" y="2048"/>
                    <a:pt x="4097" y="2206"/>
                    <a:pt x="4097" y="2426"/>
                  </a:cubicBezTo>
                  <a:lnTo>
                    <a:pt x="4097" y="3435"/>
                  </a:lnTo>
                  <a:lnTo>
                    <a:pt x="4475" y="3435"/>
                  </a:lnTo>
                  <a:cubicBezTo>
                    <a:pt x="4664" y="3435"/>
                    <a:pt x="4821" y="3592"/>
                    <a:pt x="4821" y="3781"/>
                  </a:cubicBezTo>
                  <a:cubicBezTo>
                    <a:pt x="4821" y="4002"/>
                    <a:pt x="4664" y="4159"/>
                    <a:pt x="4475" y="4159"/>
                  </a:cubicBezTo>
                  <a:lnTo>
                    <a:pt x="3750" y="4159"/>
                  </a:lnTo>
                  <a:cubicBezTo>
                    <a:pt x="3561" y="4159"/>
                    <a:pt x="3403" y="4002"/>
                    <a:pt x="3403" y="3781"/>
                  </a:cubicBezTo>
                  <a:lnTo>
                    <a:pt x="3403" y="2426"/>
                  </a:lnTo>
                  <a:cubicBezTo>
                    <a:pt x="3403" y="2206"/>
                    <a:pt x="3561" y="2048"/>
                    <a:pt x="3750" y="2048"/>
                  </a:cubicBezTo>
                  <a:close/>
                  <a:moveTo>
                    <a:pt x="3435" y="0"/>
                  </a:moveTo>
                  <a:cubicBezTo>
                    <a:pt x="2647" y="95"/>
                    <a:pt x="1923" y="410"/>
                    <a:pt x="1356" y="883"/>
                  </a:cubicBezTo>
                  <a:lnTo>
                    <a:pt x="2049" y="1576"/>
                  </a:lnTo>
                  <a:cubicBezTo>
                    <a:pt x="2175" y="1702"/>
                    <a:pt x="2175" y="1954"/>
                    <a:pt x="2049" y="2048"/>
                  </a:cubicBezTo>
                  <a:cubicBezTo>
                    <a:pt x="1986" y="2111"/>
                    <a:pt x="1899" y="2143"/>
                    <a:pt x="1812" y="2143"/>
                  </a:cubicBezTo>
                  <a:cubicBezTo>
                    <a:pt x="1726" y="2143"/>
                    <a:pt x="1639" y="2111"/>
                    <a:pt x="1576" y="2048"/>
                  </a:cubicBezTo>
                  <a:lnTo>
                    <a:pt x="883" y="1355"/>
                  </a:lnTo>
                  <a:cubicBezTo>
                    <a:pt x="410" y="1922"/>
                    <a:pt x="95" y="2647"/>
                    <a:pt x="1" y="3435"/>
                  </a:cubicBezTo>
                  <a:lnTo>
                    <a:pt x="1041" y="3435"/>
                  </a:lnTo>
                  <a:cubicBezTo>
                    <a:pt x="1230" y="3435"/>
                    <a:pt x="1387" y="3592"/>
                    <a:pt x="1387" y="3781"/>
                  </a:cubicBezTo>
                  <a:cubicBezTo>
                    <a:pt x="1387" y="3970"/>
                    <a:pt x="1230" y="4128"/>
                    <a:pt x="1041" y="4128"/>
                  </a:cubicBezTo>
                  <a:lnTo>
                    <a:pt x="1" y="4128"/>
                  </a:lnTo>
                  <a:cubicBezTo>
                    <a:pt x="95" y="4915"/>
                    <a:pt x="410" y="5640"/>
                    <a:pt x="883" y="6238"/>
                  </a:cubicBezTo>
                  <a:lnTo>
                    <a:pt x="1576" y="5514"/>
                  </a:lnTo>
                  <a:cubicBezTo>
                    <a:pt x="1639" y="5451"/>
                    <a:pt x="1734" y="5419"/>
                    <a:pt x="1824" y="5419"/>
                  </a:cubicBezTo>
                  <a:cubicBezTo>
                    <a:pt x="1915" y="5419"/>
                    <a:pt x="2001" y="5451"/>
                    <a:pt x="2049" y="5514"/>
                  </a:cubicBezTo>
                  <a:cubicBezTo>
                    <a:pt x="2175" y="5640"/>
                    <a:pt x="2175" y="5860"/>
                    <a:pt x="2049" y="5986"/>
                  </a:cubicBezTo>
                  <a:lnTo>
                    <a:pt x="1356" y="6711"/>
                  </a:lnTo>
                  <a:cubicBezTo>
                    <a:pt x="1923" y="7184"/>
                    <a:pt x="2647" y="7499"/>
                    <a:pt x="3435" y="7562"/>
                  </a:cubicBezTo>
                  <a:lnTo>
                    <a:pt x="3435" y="6553"/>
                  </a:lnTo>
                  <a:cubicBezTo>
                    <a:pt x="3435" y="6333"/>
                    <a:pt x="3592" y="6175"/>
                    <a:pt x="3781" y="6175"/>
                  </a:cubicBezTo>
                  <a:cubicBezTo>
                    <a:pt x="4002" y="6175"/>
                    <a:pt x="4160" y="6333"/>
                    <a:pt x="4160" y="6553"/>
                  </a:cubicBezTo>
                  <a:lnTo>
                    <a:pt x="4160" y="7562"/>
                  </a:lnTo>
                  <a:cubicBezTo>
                    <a:pt x="4947" y="7499"/>
                    <a:pt x="5640" y="7184"/>
                    <a:pt x="6239" y="6711"/>
                  </a:cubicBezTo>
                  <a:lnTo>
                    <a:pt x="5514" y="5986"/>
                  </a:lnTo>
                  <a:cubicBezTo>
                    <a:pt x="5420" y="5860"/>
                    <a:pt x="5420" y="5640"/>
                    <a:pt x="5514" y="5514"/>
                  </a:cubicBezTo>
                  <a:cubicBezTo>
                    <a:pt x="5577" y="5451"/>
                    <a:pt x="5672" y="5419"/>
                    <a:pt x="5762" y="5419"/>
                  </a:cubicBezTo>
                  <a:cubicBezTo>
                    <a:pt x="5853" y="5419"/>
                    <a:pt x="5940" y="5451"/>
                    <a:pt x="5987" y="5514"/>
                  </a:cubicBezTo>
                  <a:lnTo>
                    <a:pt x="6711" y="6238"/>
                  </a:lnTo>
                  <a:cubicBezTo>
                    <a:pt x="7184" y="5640"/>
                    <a:pt x="7499" y="4915"/>
                    <a:pt x="7562" y="4128"/>
                  </a:cubicBezTo>
                  <a:lnTo>
                    <a:pt x="6554" y="4128"/>
                  </a:lnTo>
                  <a:cubicBezTo>
                    <a:pt x="6365" y="4128"/>
                    <a:pt x="6207" y="3970"/>
                    <a:pt x="6207" y="3781"/>
                  </a:cubicBezTo>
                  <a:cubicBezTo>
                    <a:pt x="6207" y="3592"/>
                    <a:pt x="6365" y="3435"/>
                    <a:pt x="6554" y="3435"/>
                  </a:cubicBezTo>
                  <a:lnTo>
                    <a:pt x="7562" y="3435"/>
                  </a:lnTo>
                  <a:cubicBezTo>
                    <a:pt x="7499" y="2647"/>
                    <a:pt x="7184" y="1922"/>
                    <a:pt x="6711" y="1355"/>
                  </a:cubicBezTo>
                  <a:lnTo>
                    <a:pt x="5987" y="2048"/>
                  </a:lnTo>
                  <a:cubicBezTo>
                    <a:pt x="5940" y="2111"/>
                    <a:pt x="5853" y="2143"/>
                    <a:pt x="5762" y="2143"/>
                  </a:cubicBezTo>
                  <a:cubicBezTo>
                    <a:pt x="5672" y="2143"/>
                    <a:pt x="5577" y="2111"/>
                    <a:pt x="5514" y="2048"/>
                  </a:cubicBezTo>
                  <a:cubicBezTo>
                    <a:pt x="5420" y="1922"/>
                    <a:pt x="5420" y="1702"/>
                    <a:pt x="5514" y="1576"/>
                  </a:cubicBezTo>
                  <a:lnTo>
                    <a:pt x="6239" y="883"/>
                  </a:lnTo>
                  <a:cubicBezTo>
                    <a:pt x="5640" y="410"/>
                    <a:pt x="4947" y="95"/>
                    <a:pt x="4160" y="0"/>
                  </a:cubicBezTo>
                  <a:lnTo>
                    <a:pt x="4160" y="1040"/>
                  </a:lnTo>
                  <a:cubicBezTo>
                    <a:pt x="4160" y="1229"/>
                    <a:pt x="4002" y="1387"/>
                    <a:pt x="3781" y="1387"/>
                  </a:cubicBezTo>
                  <a:cubicBezTo>
                    <a:pt x="3592" y="1387"/>
                    <a:pt x="3435" y="1229"/>
                    <a:pt x="3435" y="1040"/>
                  </a:cubicBezTo>
                  <a:lnTo>
                    <a:pt x="3435"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5" name="Google Shape;675;p54"/>
          <p:cNvGrpSpPr/>
          <p:nvPr/>
        </p:nvGrpSpPr>
        <p:grpSpPr>
          <a:xfrm>
            <a:off x="2470005" y="2848703"/>
            <a:ext cx="353802" cy="351497"/>
            <a:chOff x="580725" y="3617925"/>
            <a:chExt cx="299325" cy="297375"/>
          </a:xfrm>
        </p:grpSpPr>
        <p:sp>
          <p:nvSpPr>
            <p:cNvPr id="676" name="Google Shape;676;p54"/>
            <p:cNvSpPr/>
            <p:nvPr/>
          </p:nvSpPr>
          <p:spPr>
            <a:xfrm>
              <a:off x="609075" y="3662050"/>
              <a:ext cx="51225" cy="51200"/>
            </a:xfrm>
            <a:custGeom>
              <a:rect b="b" l="l" r="r" t="t"/>
              <a:pathLst>
                <a:path extrusionOk="0" h="2048" w="2049">
                  <a:moveTo>
                    <a:pt x="1041" y="0"/>
                  </a:moveTo>
                  <a:cubicBezTo>
                    <a:pt x="473" y="0"/>
                    <a:pt x="1" y="473"/>
                    <a:pt x="1" y="1040"/>
                  </a:cubicBezTo>
                  <a:cubicBezTo>
                    <a:pt x="1" y="1607"/>
                    <a:pt x="473" y="2048"/>
                    <a:pt x="1041" y="2048"/>
                  </a:cubicBezTo>
                  <a:cubicBezTo>
                    <a:pt x="1608" y="2048"/>
                    <a:pt x="2049" y="1607"/>
                    <a:pt x="2049" y="1040"/>
                  </a:cubicBezTo>
                  <a:cubicBezTo>
                    <a:pt x="2049" y="473"/>
                    <a:pt x="1608" y="0"/>
                    <a:pt x="1041"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 name="Google Shape;677;p54"/>
            <p:cNvSpPr/>
            <p:nvPr/>
          </p:nvSpPr>
          <p:spPr>
            <a:xfrm>
              <a:off x="668950" y="3617925"/>
              <a:ext cx="122875" cy="104475"/>
            </a:xfrm>
            <a:custGeom>
              <a:rect b="b" l="l" r="r" t="t"/>
              <a:pathLst>
                <a:path extrusionOk="0" h="4179" w="4915">
                  <a:moveTo>
                    <a:pt x="1040" y="1"/>
                  </a:moveTo>
                  <a:cubicBezTo>
                    <a:pt x="441" y="1"/>
                    <a:pt x="0" y="473"/>
                    <a:pt x="0" y="1072"/>
                  </a:cubicBezTo>
                  <a:lnTo>
                    <a:pt x="0" y="1797"/>
                  </a:lnTo>
                  <a:cubicBezTo>
                    <a:pt x="0" y="2364"/>
                    <a:pt x="473" y="2805"/>
                    <a:pt x="1040" y="2805"/>
                  </a:cubicBezTo>
                  <a:lnTo>
                    <a:pt x="2300" y="2805"/>
                  </a:lnTo>
                  <a:lnTo>
                    <a:pt x="3592" y="4097"/>
                  </a:lnTo>
                  <a:cubicBezTo>
                    <a:pt x="3672" y="4156"/>
                    <a:pt x="3764" y="4178"/>
                    <a:pt x="3853" y="4178"/>
                  </a:cubicBezTo>
                  <a:cubicBezTo>
                    <a:pt x="3905" y="4178"/>
                    <a:pt x="3955" y="4171"/>
                    <a:pt x="4001" y="4160"/>
                  </a:cubicBezTo>
                  <a:cubicBezTo>
                    <a:pt x="4127" y="4097"/>
                    <a:pt x="4190" y="3939"/>
                    <a:pt x="4190" y="3844"/>
                  </a:cubicBezTo>
                  <a:lnTo>
                    <a:pt x="4190" y="2742"/>
                  </a:lnTo>
                  <a:cubicBezTo>
                    <a:pt x="4600" y="2584"/>
                    <a:pt x="4915" y="2206"/>
                    <a:pt x="4915" y="1734"/>
                  </a:cubicBezTo>
                  <a:lnTo>
                    <a:pt x="4915" y="1072"/>
                  </a:lnTo>
                  <a:cubicBezTo>
                    <a:pt x="4915" y="473"/>
                    <a:pt x="4411" y="1"/>
                    <a:pt x="3875"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 name="Google Shape;678;p54"/>
            <p:cNvSpPr/>
            <p:nvPr/>
          </p:nvSpPr>
          <p:spPr>
            <a:xfrm>
              <a:off x="580725" y="3721900"/>
              <a:ext cx="141800" cy="192025"/>
            </a:xfrm>
            <a:custGeom>
              <a:rect b="b" l="l" r="r" t="t"/>
              <a:pathLst>
                <a:path extrusionOk="0" h="7681" w="5672">
                  <a:moveTo>
                    <a:pt x="3340" y="4506"/>
                  </a:moveTo>
                  <a:lnTo>
                    <a:pt x="3718" y="5577"/>
                  </a:lnTo>
                  <a:lnTo>
                    <a:pt x="1229" y="5577"/>
                  </a:lnTo>
                  <a:lnTo>
                    <a:pt x="1450" y="4600"/>
                  </a:lnTo>
                  <a:lnTo>
                    <a:pt x="1450" y="4506"/>
                  </a:lnTo>
                  <a:close/>
                  <a:moveTo>
                    <a:pt x="1450" y="1"/>
                  </a:moveTo>
                  <a:cubicBezTo>
                    <a:pt x="1135" y="1"/>
                    <a:pt x="883" y="221"/>
                    <a:pt x="788" y="505"/>
                  </a:cubicBezTo>
                  <a:lnTo>
                    <a:pt x="95" y="3624"/>
                  </a:lnTo>
                  <a:cubicBezTo>
                    <a:pt x="1" y="4096"/>
                    <a:pt x="316" y="4506"/>
                    <a:pt x="757" y="4506"/>
                  </a:cubicBezTo>
                  <a:lnTo>
                    <a:pt x="95" y="7247"/>
                  </a:lnTo>
                  <a:cubicBezTo>
                    <a:pt x="32" y="7436"/>
                    <a:pt x="158" y="7593"/>
                    <a:pt x="316" y="7656"/>
                  </a:cubicBezTo>
                  <a:cubicBezTo>
                    <a:pt x="350" y="7668"/>
                    <a:pt x="383" y="7673"/>
                    <a:pt x="415" y="7673"/>
                  </a:cubicBezTo>
                  <a:cubicBezTo>
                    <a:pt x="559" y="7673"/>
                    <a:pt x="679" y="7565"/>
                    <a:pt x="757" y="7436"/>
                  </a:cubicBezTo>
                  <a:lnTo>
                    <a:pt x="1040" y="6301"/>
                  </a:lnTo>
                  <a:lnTo>
                    <a:pt x="3939" y="6301"/>
                  </a:lnTo>
                  <a:lnTo>
                    <a:pt x="4254" y="7152"/>
                  </a:lnTo>
                  <a:cubicBezTo>
                    <a:pt x="4358" y="7492"/>
                    <a:pt x="4637" y="7680"/>
                    <a:pt x="4908" y="7680"/>
                  </a:cubicBezTo>
                  <a:cubicBezTo>
                    <a:pt x="4964" y="7680"/>
                    <a:pt x="5019" y="7672"/>
                    <a:pt x="5073" y="7656"/>
                  </a:cubicBezTo>
                  <a:cubicBezTo>
                    <a:pt x="5451" y="7593"/>
                    <a:pt x="5672" y="7184"/>
                    <a:pt x="5609" y="6837"/>
                  </a:cubicBezTo>
                  <a:lnTo>
                    <a:pt x="4569" y="3687"/>
                  </a:lnTo>
                  <a:cubicBezTo>
                    <a:pt x="4506" y="3372"/>
                    <a:pt x="4222" y="3183"/>
                    <a:pt x="3907" y="3183"/>
                  </a:cubicBezTo>
                  <a:lnTo>
                    <a:pt x="3183" y="3183"/>
                  </a:lnTo>
                  <a:cubicBezTo>
                    <a:pt x="2994" y="3183"/>
                    <a:pt x="2836" y="3025"/>
                    <a:pt x="2836" y="2836"/>
                  </a:cubicBezTo>
                  <a:cubicBezTo>
                    <a:pt x="2836" y="2615"/>
                    <a:pt x="2994" y="2458"/>
                    <a:pt x="3183" y="2458"/>
                  </a:cubicBezTo>
                  <a:lnTo>
                    <a:pt x="4222" y="2458"/>
                  </a:lnTo>
                  <a:cubicBezTo>
                    <a:pt x="4600" y="2458"/>
                    <a:pt x="4915" y="2143"/>
                    <a:pt x="4915" y="1765"/>
                  </a:cubicBezTo>
                  <a:cubicBezTo>
                    <a:pt x="4915" y="1355"/>
                    <a:pt x="4600" y="1040"/>
                    <a:pt x="4222" y="1040"/>
                  </a:cubicBezTo>
                  <a:lnTo>
                    <a:pt x="2332" y="1040"/>
                  </a:lnTo>
                  <a:lnTo>
                    <a:pt x="2080" y="379"/>
                  </a:lnTo>
                  <a:cubicBezTo>
                    <a:pt x="1985" y="158"/>
                    <a:pt x="1733" y="1"/>
                    <a:pt x="1450"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 name="Google Shape;679;p54"/>
            <p:cNvSpPr/>
            <p:nvPr/>
          </p:nvSpPr>
          <p:spPr>
            <a:xfrm>
              <a:off x="800475" y="3662050"/>
              <a:ext cx="51225" cy="51200"/>
            </a:xfrm>
            <a:custGeom>
              <a:rect b="b" l="l" r="r" t="t"/>
              <a:pathLst>
                <a:path extrusionOk="0" h="2048" w="2049">
                  <a:moveTo>
                    <a:pt x="1009" y="0"/>
                  </a:moveTo>
                  <a:cubicBezTo>
                    <a:pt x="442" y="0"/>
                    <a:pt x="1" y="473"/>
                    <a:pt x="1" y="1040"/>
                  </a:cubicBezTo>
                  <a:cubicBezTo>
                    <a:pt x="1" y="1607"/>
                    <a:pt x="442" y="2048"/>
                    <a:pt x="1009" y="2048"/>
                  </a:cubicBezTo>
                  <a:cubicBezTo>
                    <a:pt x="1576" y="2048"/>
                    <a:pt x="2048" y="1607"/>
                    <a:pt x="2048" y="1040"/>
                  </a:cubicBezTo>
                  <a:cubicBezTo>
                    <a:pt x="2048" y="473"/>
                    <a:pt x="1576" y="0"/>
                    <a:pt x="1009"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 name="Google Shape;680;p54"/>
            <p:cNvSpPr/>
            <p:nvPr/>
          </p:nvSpPr>
          <p:spPr>
            <a:xfrm>
              <a:off x="738250" y="3722700"/>
              <a:ext cx="141800" cy="192600"/>
            </a:xfrm>
            <a:custGeom>
              <a:rect b="b" l="l" r="r" t="t"/>
              <a:pathLst>
                <a:path extrusionOk="0" h="7704" w="5672">
                  <a:moveTo>
                    <a:pt x="4222" y="4474"/>
                  </a:moveTo>
                  <a:lnTo>
                    <a:pt x="4222" y="4568"/>
                  </a:lnTo>
                  <a:lnTo>
                    <a:pt x="4443" y="5545"/>
                  </a:lnTo>
                  <a:lnTo>
                    <a:pt x="1985" y="5545"/>
                  </a:lnTo>
                  <a:lnTo>
                    <a:pt x="2332" y="4474"/>
                  </a:lnTo>
                  <a:close/>
                  <a:moveTo>
                    <a:pt x="4222" y="0"/>
                  </a:moveTo>
                  <a:cubicBezTo>
                    <a:pt x="3939" y="0"/>
                    <a:pt x="3718" y="158"/>
                    <a:pt x="3592" y="378"/>
                  </a:cubicBezTo>
                  <a:lnTo>
                    <a:pt x="3340" y="1071"/>
                  </a:lnTo>
                  <a:lnTo>
                    <a:pt x="1450" y="1071"/>
                  </a:lnTo>
                  <a:cubicBezTo>
                    <a:pt x="1072" y="1071"/>
                    <a:pt x="757" y="1386"/>
                    <a:pt x="757" y="1764"/>
                  </a:cubicBezTo>
                  <a:cubicBezTo>
                    <a:pt x="757" y="2174"/>
                    <a:pt x="1072" y="2489"/>
                    <a:pt x="1450" y="2489"/>
                  </a:cubicBezTo>
                  <a:lnTo>
                    <a:pt x="2490" y="2489"/>
                  </a:lnTo>
                  <a:cubicBezTo>
                    <a:pt x="2679" y="2489"/>
                    <a:pt x="2836" y="2646"/>
                    <a:pt x="2836" y="2835"/>
                  </a:cubicBezTo>
                  <a:cubicBezTo>
                    <a:pt x="2836" y="3024"/>
                    <a:pt x="2679" y="3182"/>
                    <a:pt x="2490" y="3182"/>
                  </a:cubicBezTo>
                  <a:lnTo>
                    <a:pt x="1765" y="3182"/>
                  </a:lnTo>
                  <a:cubicBezTo>
                    <a:pt x="1450" y="3182"/>
                    <a:pt x="1198" y="3371"/>
                    <a:pt x="1103" y="3686"/>
                  </a:cubicBezTo>
                  <a:lnTo>
                    <a:pt x="95" y="6837"/>
                  </a:lnTo>
                  <a:cubicBezTo>
                    <a:pt x="1" y="7215"/>
                    <a:pt x="190" y="7593"/>
                    <a:pt x="599" y="7687"/>
                  </a:cubicBezTo>
                  <a:cubicBezTo>
                    <a:pt x="643" y="7696"/>
                    <a:pt x="690" y="7701"/>
                    <a:pt x="738" y="7701"/>
                  </a:cubicBezTo>
                  <a:cubicBezTo>
                    <a:pt x="1030" y="7701"/>
                    <a:pt x="1364" y="7531"/>
                    <a:pt x="1418" y="7152"/>
                  </a:cubicBezTo>
                  <a:lnTo>
                    <a:pt x="1733" y="6301"/>
                  </a:lnTo>
                  <a:lnTo>
                    <a:pt x="4632" y="6301"/>
                  </a:lnTo>
                  <a:lnTo>
                    <a:pt x="4915" y="7435"/>
                  </a:lnTo>
                  <a:cubicBezTo>
                    <a:pt x="4967" y="7591"/>
                    <a:pt x="5104" y="7704"/>
                    <a:pt x="5257" y="7704"/>
                  </a:cubicBezTo>
                  <a:cubicBezTo>
                    <a:pt x="5290" y="7704"/>
                    <a:pt x="5323" y="7698"/>
                    <a:pt x="5356" y="7687"/>
                  </a:cubicBezTo>
                  <a:cubicBezTo>
                    <a:pt x="5546" y="7624"/>
                    <a:pt x="5672" y="7435"/>
                    <a:pt x="5577" y="7246"/>
                  </a:cubicBezTo>
                  <a:lnTo>
                    <a:pt x="4915" y="4537"/>
                  </a:lnTo>
                  <a:cubicBezTo>
                    <a:pt x="5356" y="4474"/>
                    <a:pt x="5672" y="4064"/>
                    <a:pt x="5609" y="3623"/>
                  </a:cubicBezTo>
                  <a:lnTo>
                    <a:pt x="4884" y="504"/>
                  </a:lnTo>
                  <a:cubicBezTo>
                    <a:pt x="4821" y="189"/>
                    <a:pt x="4537" y="0"/>
                    <a:pt x="4222"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681" name="Google Shape;681;p54"/>
          <p:cNvPicPr preferRelativeResize="0"/>
          <p:nvPr/>
        </p:nvPicPr>
        <p:blipFill>
          <a:blip r:embed="rId3">
            <a:alphaModFix/>
          </a:blip>
          <a:stretch>
            <a:fillRect/>
          </a:stretch>
        </p:blipFill>
        <p:spPr>
          <a:xfrm>
            <a:off x="6986325" y="3369475"/>
            <a:ext cx="1793000" cy="1408550"/>
          </a:xfrm>
          <a:prstGeom prst="rect">
            <a:avLst/>
          </a:prstGeom>
          <a:noFill/>
          <a:ln>
            <a:noFill/>
          </a:ln>
        </p:spPr>
      </p:pic>
    </p:spTree>
  </p:cSld>
  <p:clrMapOvr>
    <a:masterClrMapping/>
  </p:clrMapOvr>
  <mc:AlternateContent>
    <mc:Choice Requires="p14">
      <p:transition spd="slow" p14:dur="1000">
        <p:fade/>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5" name="Shape 685"/>
        <p:cNvGrpSpPr/>
        <p:nvPr/>
      </p:nvGrpSpPr>
      <p:grpSpPr>
        <a:xfrm>
          <a:off x="0" y="0"/>
          <a:ext cx="0" cy="0"/>
          <a:chOff x="0" y="0"/>
          <a:chExt cx="0" cy="0"/>
        </a:xfrm>
      </p:grpSpPr>
      <p:sp>
        <p:nvSpPr>
          <p:cNvPr id="686" name="Google Shape;686;p55"/>
          <p:cNvSpPr txBox="1"/>
          <p:nvPr>
            <p:ph idx="2" type="title"/>
          </p:nvPr>
        </p:nvSpPr>
        <p:spPr>
          <a:xfrm>
            <a:off x="1704900" y="1809300"/>
            <a:ext cx="5734200" cy="1524900"/>
          </a:xfrm>
          <a:prstGeom prst="rect">
            <a:avLst/>
          </a:prstGeom>
          <a:solidFill>
            <a:srgbClr val="FFD966"/>
          </a:solidFill>
        </p:spPr>
        <p:txBody>
          <a:bodyPr anchorCtr="0" anchor="ctr" bIns="91425" lIns="91425" spcFirstLastPara="1" rIns="91425" wrap="square" tIns="91425">
            <a:noAutofit/>
          </a:bodyPr>
          <a:lstStyle/>
          <a:p>
            <a:pPr indent="0" lvl="0" marL="0" rtl="0" algn="ctr">
              <a:spcBef>
                <a:spcPts val="0"/>
              </a:spcBef>
              <a:spcAft>
                <a:spcPts val="0"/>
              </a:spcAft>
              <a:buNone/>
            </a:pPr>
            <a:r>
              <a:rPr lang="en" sz="7600">
                <a:solidFill>
                  <a:srgbClr val="EA9999"/>
                </a:solidFill>
              </a:rPr>
              <a:t>DAPATAN KAJIAN</a:t>
            </a:r>
            <a:endParaRPr sz="7600">
              <a:solidFill>
                <a:srgbClr val="EA9999"/>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0" name="Shape 690"/>
        <p:cNvGrpSpPr/>
        <p:nvPr/>
      </p:nvGrpSpPr>
      <p:grpSpPr>
        <a:xfrm>
          <a:off x="0" y="0"/>
          <a:ext cx="0" cy="0"/>
          <a:chOff x="0" y="0"/>
          <a:chExt cx="0" cy="0"/>
        </a:xfrm>
      </p:grpSpPr>
      <p:sp>
        <p:nvSpPr>
          <p:cNvPr id="691" name="Google Shape;691;p56"/>
          <p:cNvSpPr/>
          <p:nvPr/>
        </p:nvSpPr>
        <p:spPr>
          <a:xfrm>
            <a:off x="2921175" y="2501875"/>
            <a:ext cx="642900" cy="5727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 name="Google Shape;692;p56"/>
          <p:cNvSpPr txBox="1"/>
          <p:nvPr/>
        </p:nvSpPr>
        <p:spPr>
          <a:xfrm>
            <a:off x="1412175" y="2177950"/>
            <a:ext cx="21519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Lato"/>
                <a:ea typeface="Lato"/>
                <a:cs typeface="Lato"/>
                <a:sym typeface="Lato"/>
              </a:rPr>
              <a:t>TELEfON PINTAR (75)</a:t>
            </a:r>
            <a:endParaRPr>
              <a:latin typeface="Lato"/>
              <a:ea typeface="Lato"/>
              <a:cs typeface="Lato"/>
              <a:sym typeface="Lato"/>
            </a:endParaRPr>
          </a:p>
        </p:txBody>
      </p:sp>
      <p:pic>
        <p:nvPicPr>
          <p:cNvPr id="693" name="Google Shape;693;p56"/>
          <p:cNvPicPr preferRelativeResize="0"/>
          <p:nvPr/>
        </p:nvPicPr>
        <p:blipFill>
          <a:blip r:embed="rId3">
            <a:alphaModFix/>
          </a:blip>
          <a:stretch>
            <a:fillRect/>
          </a:stretch>
        </p:blipFill>
        <p:spPr>
          <a:xfrm>
            <a:off x="2259513" y="1258450"/>
            <a:ext cx="4481275" cy="2984599"/>
          </a:xfrm>
          <a:prstGeom prst="rect">
            <a:avLst/>
          </a:prstGeom>
          <a:noFill/>
          <a:ln>
            <a:noFill/>
          </a:ln>
        </p:spPr>
      </p:pic>
      <p:sp>
        <p:nvSpPr>
          <p:cNvPr id="694" name="Google Shape;694;p56"/>
          <p:cNvSpPr txBox="1"/>
          <p:nvPr/>
        </p:nvSpPr>
        <p:spPr>
          <a:xfrm>
            <a:off x="3857250" y="1014150"/>
            <a:ext cx="1285800" cy="31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Lato"/>
                <a:ea typeface="Lato"/>
                <a:cs typeface="Lato"/>
                <a:sym typeface="Lato"/>
              </a:rPr>
              <a:t>TABLET (6) </a:t>
            </a:r>
            <a:endParaRPr>
              <a:latin typeface="Lato"/>
              <a:ea typeface="Lato"/>
              <a:cs typeface="Lato"/>
              <a:sym typeface="Lato"/>
            </a:endParaRPr>
          </a:p>
        </p:txBody>
      </p:sp>
      <p:sp>
        <p:nvSpPr>
          <p:cNvPr id="695" name="Google Shape;695;p56"/>
          <p:cNvSpPr txBox="1"/>
          <p:nvPr/>
        </p:nvSpPr>
        <p:spPr>
          <a:xfrm>
            <a:off x="5744500" y="2571750"/>
            <a:ext cx="20547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Lato"/>
                <a:ea typeface="Lato"/>
                <a:cs typeface="Lato"/>
                <a:sym typeface="Lato"/>
              </a:rPr>
              <a:t>LAPTOP/PC   (97)</a:t>
            </a:r>
            <a:endParaRPr>
              <a:latin typeface="Lato"/>
              <a:ea typeface="Lato"/>
              <a:cs typeface="Lato"/>
              <a:sym typeface="Lato"/>
            </a:endParaRPr>
          </a:p>
        </p:txBody>
      </p:sp>
      <p:sp>
        <p:nvSpPr>
          <p:cNvPr id="696" name="Google Shape;696;p56"/>
          <p:cNvSpPr txBox="1"/>
          <p:nvPr/>
        </p:nvSpPr>
        <p:spPr>
          <a:xfrm>
            <a:off x="872000" y="477450"/>
            <a:ext cx="7685700" cy="855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rgbClr val="202124"/>
                </a:solidFill>
                <a:highlight>
                  <a:srgbClr val="FFFFFF"/>
                </a:highlight>
                <a:latin typeface="Playfair Display"/>
                <a:ea typeface="Playfair Display"/>
                <a:cs typeface="Playfair Display"/>
                <a:sym typeface="Playfair Display"/>
              </a:rPr>
              <a:t>a</a:t>
            </a:r>
            <a:r>
              <a:rPr b="1" lang="en" sz="1800">
                <a:solidFill>
                  <a:srgbClr val="202124"/>
                </a:solidFill>
                <a:highlight>
                  <a:srgbClr val="FFFFFF"/>
                </a:highlight>
                <a:latin typeface="Playfair Display"/>
                <a:ea typeface="Playfair Display"/>
                <a:cs typeface="Playfair Display"/>
                <a:sym typeface="Playfair Display"/>
              </a:rPr>
              <a:t>lat elektronik yang digunakan untuk pdp</a:t>
            </a:r>
            <a:endParaRPr sz="2500">
              <a:latin typeface="Mali"/>
              <a:ea typeface="Mali"/>
              <a:cs typeface="Mali"/>
              <a:sym typeface="Mali"/>
            </a:endParaRPr>
          </a:p>
        </p:txBody>
      </p:sp>
      <p:sp>
        <p:nvSpPr>
          <p:cNvPr id="697" name="Google Shape;697;p56"/>
          <p:cNvSpPr/>
          <p:nvPr/>
        </p:nvSpPr>
        <p:spPr>
          <a:xfrm rot="875836">
            <a:off x="7489117" y="2931182"/>
            <a:ext cx="1275331" cy="1865689"/>
          </a:xfrm>
          <a:custGeom>
            <a:rect b="b" l="l" r="r" t="t"/>
            <a:pathLst>
              <a:path extrusionOk="0" h="21073" w="12581">
                <a:moveTo>
                  <a:pt x="6108" y="1217"/>
                </a:moveTo>
                <a:lnTo>
                  <a:pt x="5889" y="1241"/>
                </a:lnTo>
                <a:lnTo>
                  <a:pt x="5694" y="1314"/>
                </a:lnTo>
                <a:lnTo>
                  <a:pt x="5621" y="1339"/>
                </a:lnTo>
                <a:lnTo>
                  <a:pt x="5548" y="1412"/>
                </a:lnTo>
                <a:lnTo>
                  <a:pt x="5500" y="1485"/>
                </a:lnTo>
                <a:lnTo>
                  <a:pt x="5475" y="1558"/>
                </a:lnTo>
                <a:lnTo>
                  <a:pt x="5500" y="1631"/>
                </a:lnTo>
                <a:lnTo>
                  <a:pt x="5548" y="1704"/>
                </a:lnTo>
                <a:lnTo>
                  <a:pt x="5597" y="1752"/>
                </a:lnTo>
                <a:lnTo>
                  <a:pt x="5670" y="1801"/>
                </a:lnTo>
                <a:lnTo>
                  <a:pt x="5816" y="1850"/>
                </a:lnTo>
                <a:lnTo>
                  <a:pt x="5986" y="1874"/>
                </a:lnTo>
                <a:lnTo>
                  <a:pt x="6132" y="1898"/>
                </a:lnTo>
                <a:lnTo>
                  <a:pt x="6497" y="1923"/>
                </a:lnTo>
                <a:lnTo>
                  <a:pt x="6862" y="1923"/>
                </a:lnTo>
                <a:lnTo>
                  <a:pt x="6984" y="1898"/>
                </a:lnTo>
                <a:lnTo>
                  <a:pt x="7057" y="1850"/>
                </a:lnTo>
                <a:lnTo>
                  <a:pt x="7130" y="1777"/>
                </a:lnTo>
                <a:lnTo>
                  <a:pt x="7179" y="1679"/>
                </a:lnTo>
                <a:lnTo>
                  <a:pt x="7179" y="1582"/>
                </a:lnTo>
                <a:lnTo>
                  <a:pt x="7154" y="1485"/>
                </a:lnTo>
                <a:lnTo>
                  <a:pt x="7106" y="1412"/>
                </a:lnTo>
                <a:lnTo>
                  <a:pt x="7033" y="1339"/>
                </a:lnTo>
                <a:lnTo>
                  <a:pt x="6935" y="1290"/>
                </a:lnTo>
                <a:lnTo>
                  <a:pt x="6862" y="1241"/>
                </a:lnTo>
                <a:lnTo>
                  <a:pt x="6668" y="1217"/>
                </a:lnTo>
                <a:close/>
                <a:moveTo>
                  <a:pt x="11948" y="1485"/>
                </a:moveTo>
                <a:lnTo>
                  <a:pt x="12021" y="1850"/>
                </a:lnTo>
                <a:lnTo>
                  <a:pt x="12061" y="2174"/>
                </a:lnTo>
                <a:lnTo>
                  <a:pt x="12045" y="2142"/>
                </a:lnTo>
                <a:lnTo>
                  <a:pt x="12021" y="2093"/>
                </a:lnTo>
                <a:lnTo>
                  <a:pt x="11948" y="2044"/>
                </a:lnTo>
                <a:lnTo>
                  <a:pt x="11875" y="2044"/>
                </a:lnTo>
                <a:lnTo>
                  <a:pt x="11559" y="2190"/>
                </a:lnTo>
                <a:lnTo>
                  <a:pt x="11267" y="2361"/>
                </a:lnTo>
                <a:lnTo>
                  <a:pt x="11048" y="2507"/>
                </a:lnTo>
                <a:lnTo>
                  <a:pt x="10829" y="2653"/>
                </a:lnTo>
                <a:lnTo>
                  <a:pt x="10220" y="2653"/>
                </a:lnTo>
                <a:lnTo>
                  <a:pt x="9612" y="2628"/>
                </a:lnTo>
                <a:lnTo>
                  <a:pt x="9636" y="2628"/>
                </a:lnTo>
                <a:lnTo>
                  <a:pt x="10342" y="2288"/>
                </a:lnTo>
                <a:lnTo>
                  <a:pt x="11072" y="1996"/>
                </a:lnTo>
                <a:lnTo>
                  <a:pt x="11291" y="1898"/>
                </a:lnTo>
                <a:lnTo>
                  <a:pt x="11534" y="1777"/>
                </a:lnTo>
                <a:lnTo>
                  <a:pt x="11753" y="1655"/>
                </a:lnTo>
                <a:lnTo>
                  <a:pt x="11948" y="1485"/>
                </a:lnTo>
                <a:close/>
                <a:moveTo>
                  <a:pt x="12070" y="2239"/>
                </a:moveTo>
                <a:lnTo>
                  <a:pt x="12070" y="2653"/>
                </a:lnTo>
                <a:lnTo>
                  <a:pt x="12070" y="3042"/>
                </a:lnTo>
                <a:lnTo>
                  <a:pt x="11948" y="3042"/>
                </a:lnTo>
                <a:lnTo>
                  <a:pt x="11826" y="3091"/>
                </a:lnTo>
                <a:lnTo>
                  <a:pt x="11583" y="3212"/>
                </a:lnTo>
                <a:lnTo>
                  <a:pt x="11145" y="3456"/>
                </a:lnTo>
                <a:lnTo>
                  <a:pt x="11169" y="2993"/>
                </a:lnTo>
                <a:lnTo>
                  <a:pt x="11194" y="2896"/>
                </a:lnTo>
                <a:lnTo>
                  <a:pt x="11194" y="2774"/>
                </a:lnTo>
                <a:lnTo>
                  <a:pt x="11291" y="2726"/>
                </a:lnTo>
                <a:lnTo>
                  <a:pt x="11656" y="2531"/>
                </a:lnTo>
                <a:lnTo>
                  <a:pt x="11997" y="2336"/>
                </a:lnTo>
                <a:lnTo>
                  <a:pt x="12045" y="2263"/>
                </a:lnTo>
                <a:lnTo>
                  <a:pt x="12070" y="2239"/>
                </a:lnTo>
                <a:close/>
                <a:moveTo>
                  <a:pt x="12045" y="3334"/>
                </a:moveTo>
                <a:lnTo>
                  <a:pt x="11997" y="3918"/>
                </a:lnTo>
                <a:lnTo>
                  <a:pt x="11972" y="4015"/>
                </a:lnTo>
                <a:lnTo>
                  <a:pt x="11705" y="4161"/>
                </a:lnTo>
                <a:lnTo>
                  <a:pt x="11413" y="4307"/>
                </a:lnTo>
                <a:lnTo>
                  <a:pt x="11121" y="4429"/>
                </a:lnTo>
                <a:lnTo>
                  <a:pt x="11145" y="3772"/>
                </a:lnTo>
                <a:lnTo>
                  <a:pt x="11388" y="3675"/>
                </a:lnTo>
                <a:lnTo>
                  <a:pt x="11607" y="3553"/>
                </a:lnTo>
                <a:lnTo>
                  <a:pt x="11826" y="3456"/>
                </a:lnTo>
                <a:lnTo>
                  <a:pt x="11924" y="3407"/>
                </a:lnTo>
                <a:lnTo>
                  <a:pt x="12045" y="3334"/>
                </a:lnTo>
                <a:close/>
                <a:moveTo>
                  <a:pt x="11972" y="4405"/>
                </a:moveTo>
                <a:lnTo>
                  <a:pt x="11948" y="4867"/>
                </a:lnTo>
                <a:lnTo>
                  <a:pt x="11875" y="4891"/>
                </a:lnTo>
                <a:lnTo>
                  <a:pt x="11705" y="5013"/>
                </a:lnTo>
                <a:lnTo>
                  <a:pt x="11510" y="5110"/>
                </a:lnTo>
                <a:lnTo>
                  <a:pt x="11121" y="5281"/>
                </a:lnTo>
                <a:lnTo>
                  <a:pt x="11121" y="4672"/>
                </a:lnTo>
                <a:lnTo>
                  <a:pt x="11315" y="4648"/>
                </a:lnTo>
                <a:lnTo>
                  <a:pt x="11461" y="4599"/>
                </a:lnTo>
                <a:lnTo>
                  <a:pt x="11729" y="4526"/>
                </a:lnTo>
                <a:lnTo>
                  <a:pt x="11972" y="4405"/>
                </a:lnTo>
                <a:close/>
                <a:moveTo>
                  <a:pt x="11948" y="5208"/>
                </a:moveTo>
                <a:lnTo>
                  <a:pt x="11948" y="5646"/>
                </a:lnTo>
                <a:lnTo>
                  <a:pt x="11851" y="5694"/>
                </a:lnTo>
                <a:lnTo>
                  <a:pt x="11753" y="5743"/>
                </a:lnTo>
                <a:lnTo>
                  <a:pt x="11559" y="5865"/>
                </a:lnTo>
                <a:lnTo>
                  <a:pt x="11096" y="6157"/>
                </a:lnTo>
                <a:lnTo>
                  <a:pt x="11096" y="5524"/>
                </a:lnTo>
                <a:lnTo>
                  <a:pt x="11340" y="5475"/>
                </a:lnTo>
                <a:lnTo>
                  <a:pt x="11559" y="5402"/>
                </a:lnTo>
                <a:lnTo>
                  <a:pt x="11753" y="5329"/>
                </a:lnTo>
                <a:lnTo>
                  <a:pt x="11948" y="5208"/>
                </a:lnTo>
                <a:close/>
                <a:moveTo>
                  <a:pt x="11948" y="6059"/>
                </a:moveTo>
                <a:lnTo>
                  <a:pt x="11948" y="6400"/>
                </a:lnTo>
                <a:lnTo>
                  <a:pt x="11948" y="6424"/>
                </a:lnTo>
                <a:lnTo>
                  <a:pt x="11826" y="6473"/>
                </a:lnTo>
                <a:lnTo>
                  <a:pt x="11705" y="6546"/>
                </a:lnTo>
                <a:lnTo>
                  <a:pt x="11461" y="6716"/>
                </a:lnTo>
                <a:lnTo>
                  <a:pt x="11096" y="6911"/>
                </a:lnTo>
                <a:lnTo>
                  <a:pt x="11096" y="6351"/>
                </a:lnTo>
                <a:lnTo>
                  <a:pt x="11364" y="6303"/>
                </a:lnTo>
                <a:lnTo>
                  <a:pt x="11607" y="6205"/>
                </a:lnTo>
                <a:lnTo>
                  <a:pt x="11948" y="6059"/>
                </a:lnTo>
                <a:close/>
                <a:moveTo>
                  <a:pt x="11948" y="6741"/>
                </a:moveTo>
                <a:lnTo>
                  <a:pt x="11924" y="7252"/>
                </a:lnTo>
                <a:lnTo>
                  <a:pt x="11729" y="7398"/>
                </a:lnTo>
                <a:lnTo>
                  <a:pt x="11413" y="7617"/>
                </a:lnTo>
                <a:lnTo>
                  <a:pt x="11242" y="7714"/>
                </a:lnTo>
                <a:lnTo>
                  <a:pt x="11096" y="7836"/>
                </a:lnTo>
                <a:lnTo>
                  <a:pt x="11096" y="7203"/>
                </a:lnTo>
                <a:lnTo>
                  <a:pt x="11218" y="7179"/>
                </a:lnTo>
                <a:lnTo>
                  <a:pt x="11315" y="7130"/>
                </a:lnTo>
                <a:lnTo>
                  <a:pt x="11559" y="7008"/>
                </a:lnTo>
                <a:lnTo>
                  <a:pt x="11753" y="6887"/>
                </a:lnTo>
                <a:lnTo>
                  <a:pt x="11948" y="6741"/>
                </a:lnTo>
                <a:close/>
                <a:moveTo>
                  <a:pt x="11924" y="7738"/>
                </a:moveTo>
                <a:lnTo>
                  <a:pt x="11924" y="8103"/>
                </a:lnTo>
                <a:lnTo>
                  <a:pt x="11851" y="8128"/>
                </a:lnTo>
                <a:lnTo>
                  <a:pt x="11705" y="8201"/>
                </a:lnTo>
                <a:lnTo>
                  <a:pt x="11559" y="8274"/>
                </a:lnTo>
                <a:lnTo>
                  <a:pt x="11291" y="8468"/>
                </a:lnTo>
                <a:lnTo>
                  <a:pt x="11096" y="8639"/>
                </a:lnTo>
                <a:lnTo>
                  <a:pt x="11096" y="8176"/>
                </a:lnTo>
                <a:lnTo>
                  <a:pt x="11291" y="8103"/>
                </a:lnTo>
                <a:lnTo>
                  <a:pt x="11486" y="8006"/>
                </a:lnTo>
                <a:lnTo>
                  <a:pt x="11851" y="7787"/>
                </a:lnTo>
                <a:lnTo>
                  <a:pt x="11924" y="7738"/>
                </a:lnTo>
                <a:close/>
                <a:moveTo>
                  <a:pt x="11924" y="8468"/>
                </a:moveTo>
                <a:lnTo>
                  <a:pt x="11924" y="9101"/>
                </a:lnTo>
                <a:lnTo>
                  <a:pt x="11705" y="9247"/>
                </a:lnTo>
                <a:lnTo>
                  <a:pt x="11486" y="9393"/>
                </a:lnTo>
                <a:lnTo>
                  <a:pt x="11291" y="9539"/>
                </a:lnTo>
                <a:lnTo>
                  <a:pt x="11096" y="9685"/>
                </a:lnTo>
                <a:lnTo>
                  <a:pt x="11096" y="8955"/>
                </a:lnTo>
                <a:lnTo>
                  <a:pt x="11169" y="8931"/>
                </a:lnTo>
                <a:lnTo>
                  <a:pt x="11267" y="8906"/>
                </a:lnTo>
                <a:lnTo>
                  <a:pt x="11413" y="8809"/>
                </a:lnTo>
                <a:lnTo>
                  <a:pt x="11680" y="8663"/>
                </a:lnTo>
                <a:lnTo>
                  <a:pt x="11924" y="8468"/>
                </a:lnTo>
                <a:close/>
                <a:moveTo>
                  <a:pt x="11924" y="9539"/>
                </a:moveTo>
                <a:lnTo>
                  <a:pt x="11924" y="9782"/>
                </a:lnTo>
                <a:lnTo>
                  <a:pt x="11851" y="9806"/>
                </a:lnTo>
                <a:lnTo>
                  <a:pt x="11778" y="9831"/>
                </a:lnTo>
                <a:lnTo>
                  <a:pt x="11632" y="9952"/>
                </a:lnTo>
                <a:lnTo>
                  <a:pt x="11510" y="10074"/>
                </a:lnTo>
                <a:lnTo>
                  <a:pt x="11388" y="10171"/>
                </a:lnTo>
                <a:lnTo>
                  <a:pt x="11242" y="10269"/>
                </a:lnTo>
                <a:lnTo>
                  <a:pt x="11169" y="10342"/>
                </a:lnTo>
                <a:lnTo>
                  <a:pt x="11096" y="10415"/>
                </a:lnTo>
                <a:lnTo>
                  <a:pt x="11096" y="9904"/>
                </a:lnTo>
                <a:lnTo>
                  <a:pt x="11218" y="9879"/>
                </a:lnTo>
                <a:lnTo>
                  <a:pt x="11364" y="9831"/>
                </a:lnTo>
                <a:lnTo>
                  <a:pt x="11607" y="9709"/>
                </a:lnTo>
                <a:lnTo>
                  <a:pt x="11924" y="9539"/>
                </a:lnTo>
                <a:close/>
                <a:moveTo>
                  <a:pt x="11924" y="10220"/>
                </a:moveTo>
                <a:lnTo>
                  <a:pt x="11924" y="10658"/>
                </a:lnTo>
                <a:lnTo>
                  <a:pt x="11753" y="10755"/>
                </a:lnTo>
                <a:lnTo>
                  <a:pt x="11583" y="10853"/>
                </a:lnTo>
                <a:lnTo>
                  <a:pt x="11340" y="10999"/>
                </a:lnTo>
                <a:lnTo>
                  <a:pt x="11096" y="11145"/>
                </a:lnTo>
                <a:lnTo>
                  <a:pt x="11096" y="10536"/>
                </a:lnTo>
                <a:lnTo>
                  <a:pt x="11145" y="10585"/>
                </a:lnTo>
                <a:lnTo>
                  <a:pt x="11340" y="10585"/>
                </a:lnTo>
                <a:lnTo>
                  <a:pt x="11486" y="10512"/>
                </a:lnTo>
                <a:lnTo>
                  <a:pt x="11607" y="10463"/>
                </a:lnTo>
                <a:lnTo>
                  <a:pt x="11753" y="10342"/>
                </a:lnTo>
                <a:lnTo>
                  <a:pt x="11924" y="10220"/>
                </a:lnTo>
                <a:close/>
                <a:moveTo>
                  <a:pt x="11924" y="11047"/>
                </a:moveTo>
                <a:lnTo>
                  <a:pt x="11924" y="11364"/>
                </a:lnTo>
                <a:lnTo>
                  <a:pt x="11778" y="11412"/>
                </a:lnTo>
                <a:lnTo>
                  <a:pt x="11632" y="11485"/>
                </a:lnTo>
                <a:lnTo>
                  <a:pt x="11364" y="11656"/>
                </a:lnTo>
                <a:lnTo>
                  <a:pt x="11096" y="11826"/>
                </a:lnTo>
                <a:lnTo>
                  <a:pt x="11096" y="11461"/>
                </a:lnTo>
                <a:lnTo>
                  <a:pt x="11242" y="11437"/>
                </a:lnTo>
                <a:lnTo>
                  <a:pt x="11364" y="11364"/>
                </a:lnTo>
                <a:lnTo>
                  <a:pt x="11632" y="11218"/>
                </a:lnTo>
                <a:lnTo>
                  <a:pt x="11924" y="11047"/>
                </a:lnTo>
                <a:close/>
                <a:moveTo>
                  <a:pt x="11924" y="11753"/>
                </a:moveTo>
                <a:lnTo>
                  <a:pt x="11924" y="12191"/>
                </a:lnTo>
                <a:lnTo>
                  <a:pt x="11705" y="12288"/>
                </a:lnTo>
                <a:lnTo>
                  <a:pt x="11534" y="12386"/>
                </a:lnTo>
                <a:lnTo>
                  <a:pt x="11315" y="12483"/>
                </a:lnTo>
                <a:lnTo>
                  <a:pt x="11096" y="12605"/>
                </a:lnTo>
                <a:lnTo>
                  <a:pt x="11096" y="12215"/>
                </a:lnTo>
                <a:lnTo>
                  <a:pt x="11267" y="12142"/>
                </a:lnTo>
                <a:lnTo>
                  <a:pt x="11413" y="12045"/>
                </a:lnTo>
                <a:lnTo>
                  <a:pt x="11680" y="11875"/>
                </a:lnTo>
                <a:lnTo>
                  <a:pt x="11924" y="11753"/>
                </a:lnTo>
                <a:close/>
                <a:moveTo>
                  <a:pt x="11924" y="12580"/>
                </a:moveTo>
                <a:lnTo>
                  <a:pt x="11924" y="12848"/>
                </a:lnTo>
                <a:lnTo>
                  <a:pt x="11705" y="13043"/>
                </a:lnTo>
                <a:lnTo>
                  <a:pt x="11388" y="13262"/>
                </a:lnTo>
                <a:lnTo>
                  <a:pt x="11096" y="13481"/>
                </a:lnTo>
                <a:lnTo>
                  <a:pt x="11096" y="12872"/>
                </a:lnTo>
                <a:lnTo>
                  <a:pt x="11242" y="12848"/>
                </a:lnTo>
                <a:lnTo>
                  <a:pt x="11364" y="12824"/>
                </a:lnTo>
                <a:lnTo>
                  <a:pt x="11632" y="12702"/>
                </a:lnTo>
                <a:lnTo>
                  <a:pt x="11924" y="12580"/>
                </a:lnTo>
                <a:close/>
                <a:moveTo>
                  <a:pt x="11948" y="13237"/>
                </a:moveTo>
                <a:lnTo>
                  <a:pt x="11948" y="13821"/>
                </a:lnTo>
                <a:lnTo>
                  <a:pt x="11753" y="13919"/>
                </a:lnTo>
                <a:lnTo>
                  <a:pt x="11559" y="14065"/>
                </a:lnTo>
                <a:lnTo>
                  <a:pt x="11340" y="14211"/>
                </a:lnTo>
                <a:lnTo>
                  <a:pt x="11121" y="14357"/>
                </a:lnTo>
                <a:lnTo>
                  <a:pt x="11121" y="13602"/>
                </a:lnTo>
                <a:lnTo>
                  <a:pt x="11291" y="13529"/>
                </a:lnTo>
                <a:lnTo>
                  <a:pt x="11486" y="13481"/>
                </a:lnTo>
                <a:lnTo>
                  <a:pt x="11656" y="13383"/>
                </a:lnTo>
                <a:lnTo>
                  <a:pt x="11826" y="13310"/>
                </a:lnTo>
                <a:lnTo>
                  <a:pt x="11948" y="13237"/>
                </a:lnTo>
                <a:close/>
                <a:moveTo>
                  <a:pt x="11948" y="14211"/>
                </a:moveTo>
                <a:lnTo>
                  <a:pt x="11948" y="14357"/>
                </a:lnTo>
                <a:lnTo>
                  <a:pt x="11778" y="14454"/>
                </a:lnTo>
                <a:lnTo>
                  <a:pt x="11607" y="14551"/>
                </a:lnTo>
                <a:lnTo>
                  <a:pt x="11364" y="14722"/>
                </a:lnTo>
                <a:lnTo>
                  <a:pt x="11121" y="14916"/>
                </a:lnTo>
                <a:lnTo>
                  <a:pt x="11121" y="14649"/>
                </a:lnTo>
                <a:lnTo>
                  <a:pt x="11242" y="14600"/>
                </a:lnTo>
                <a:lnTo>
                  <a:pt x="11388" y="14551"/>
                </a:lnTo>
                <a:lnTo>
                  <a:pt x="11632" y="14405"/>
                </a:lnTo>
                <a:lnTo>
                  <a:pt x="11948" y="14211"/>
                </a:lnTo>
                <a:close/>
                <a:moveTo>
                  <a:pt x="11972" y="14722"/>
                </a:moveTo>
                <a:lnTo>
                  <a:pt x="11997" y="15379"/>
                </a:lnTo>
                <a:lnTo>
                  <a:pt x="11753" y="15500"/>
                </a:lnTo>
                <a:lnTo>
                  <a:pt x="11534" y="15622"/>
                </a:lnTo>
                <a:lnTo>
                  <a:pt x="11315" y="15768"/>
                </a:lnTo>
                <a:lnTo>
                  <a:pt x="11121" y="15938"/>
                </a:lnTo>
                <a:lnTo>
                  <a:pt x="11121" y="15257"/>
                </a:lnTo>
                <a:lnTo>
                  <a:pt x="11413" y="15062"/>
                </a:lnTo>
                <a:lnTo>
                  <a:pt x="11680" y="14868"/>
                </a:lnTo>
                <a:lnTo>
                  <a:pt x="11972" y="14722"/>
                </a:lnTo>
                <a:close/>
                <a:moveTo>
                  <a:pt x="11997" y="15792"/>
                </a:moveTo>
                <a:lnTo>
                  <a:pt x="11997" y="16060"/>
                </a:lnTo>
                <a:lnTo>
                  <a:pt x="11510" y="16376"/>
                </a:lnTo>
                <a:lnTo>
                  <a:pt x="11315" y="16498"/>
                </a:lnTo>
                <a:lnTo>
                  <a:pt x="11121" y="16644"/>
                </a:lnTo>
                <a:lnTo>
                  <a:pt x="11121" y="16206"/>
                </a:lnTo>
                <a:lnTo>
                  <a:pt x="11413" y="16109"/>
                </a:lnTo>
                <a:lnTo>
                  <a:pt x="11680" y="15963"/>
                </a:lnTo>
                <a:lnTo>
                  <a:pt x="11997" y="15792"/>
                </a:lnTo>
                <a:close/>
                <a:moveTo>
                  <a:pt x="8736" y="3042"/>
                </a:moveTo>
                <a:lnTo>
                  <a:pt x="9782" y="3115"/>
                </a:lnTo>
                <a:lnTo>
                  <a:pt x="10804" y="3115"/>
                </a:lnTo>
                <a:lnTo>
                  <a:pt x="10707" y="4818"/>
                </a:lnTo>
                <a:lnTo>
                  <a:pt x="10634" y="6522"/>
                </a:lnTo>
                <a:lnTo>
                  <a:pt x="10610" y="8225"/>
                </a:lnTo>
                <a:lnTo>
                  <a:pt x="10610" y="9928"/>
                </a:lnTo>
                <a:lnTo>
                  <a:pt x="10658" y="13335"/>
                </a:lnTo>
                <a:lnTo>
                  <a:pt x="10658" y="15038"/>
                </a:lnTo>
                <a:lnTo>
                  <a:pt x="10683" y="16741"/>
                </a:lnTo>
                <a:lnTo>
                  <a:pt x="10245" y="16741"/>
                </a:lnTo>
                <a:lnTo>
                  <a:pt x="9831" y="16717"/>
                </a:lnTo>
                <a:lnTo>
                  <a:pt x="9393" y="16717"/>
                </a:lnTo>
                <a:lnTo>
                  <a:pt x="8979" y="16693"/>
                </a:lnTo>
                <a:lnTo>
                  <a:pt x="7714" y="16717"/>
                </a:lnTo>
                <a:lnTo>
                  <a:pt x="6424" y="16717"/>
                </a:lnTo>
                <a:lnTo>
                  <a:pt x="5232" y="16668"/>
                </a:lnTo>
                <a:lnTo>
                  <a:pt x="4016" y="16644"/>
                </a:lnTo>
                <a:lnTo>
                  <a:pt x="2434" y="16644"/>
                </a:lnTo>
                <a:lnTo>
                  <a:pt x="1899" y="16668"/>
                </a:lnTo>
                <a:lnTo>
                  <a:pt x="1923" y="16620"/>
                </a:lnTo>
                <a:lnTo>
                  <a:pt x="1923" y="16644"/>
                </a:lnTo>
                <a:lnTo>
                  <a:pt x="1947" y="16620"/>
                </a:lnTo>
                <a:lnTo>
                  <a:pt x="1923" y="16571"/>
                </a:lnTo>
                <a:lnTo>
                  <a:pt x="1899" y="16376"/>
                </a:lnTo>
                <a:lnTo>
                  <a:pt x="1899" y="16060"/>
                </a:lnTo>
                <a:lnTo>
                  <a:pt x="1923" y="15744"/>
                </a:lnTo>
                <a:lnTo>
                  <a:pt x="1996" y="14040"/>
                </a:lnTo>
                <a:lnTo>
                  <a:pt x="2020" y="12751"/>
                </a:lnTo>
                <a:lnTo>
                  <a:pt x="2045" y="11485"/>
                </a:lnTo>
                <a:lnTo>
                  <a:pt x="2045" y="8955"/>
                </a:lnTo>
                <a:lnTo>
                  <a:pt x="2045" y="5646"/>
                </a:lnTo>
                <a:lnTo>
                  <a:pt x="1996" y="3918"/>
                </a:lnTo>
                <a:lnTo>
                  <a:pt x="1972" y="3334"/>
                </a:lnTo>
                <a:lnTo>
                  <a:pt x="1947" y="3066"/>
                </a:lnTo>
                <a:lnTo>
                  <a:pt x="2458" y="3139"/>
                </a:lnTo>
                <a:lnTo>
                  <a:pt x="2994" y="3188"/>
                </a:lnTo>
                <a:lnTo>
                  <a:pt x="3505" y="3212"/>
                </a:lnTo>
                <a:lnTo>
                  <a:pt x="4040" y="3212"/>
                </a:lnTo>
                <a:lnTo>
                  <a:pt x="5110" y="3164"/>
                </a:lnTo>
                <a:lnTo>
                  <a:pt x="6157" y="3115"/>
                </a:lnTo>
                <a:lnTo>
                  <a:pt x="7446" y="3066"/>
                </a:lnTo>
                <a:lnTo>
                  <a:pt x="8103" y="3042"/>
                </a:lnTo>
                <a:close/>
                <a:moveTo>
                  <a:pt x="6595" y="18177"/>
                </a:moveTo>
                <a:lnTo>
                  <a:pt x="6716" y="18225"/>
                </a:lnTo>
                <a:lnTo>
                  <a:pt x="6814" y="18323"/>
                </a:lnTo>
                <a:lnTo>
                  <a:pt x="6887" y="18493"/>
                </a:lnTo>
                <a:lnTo>
                  <a:pt x="6911" y="18590"/>
                </a:lnTo>
                <a:lnTo>
                  <a:pt x="6935" y="18712"/>
                </a:lnTo>
                <a:lnTo>
                  <a:pt x="6935" y="18834"/>
                </a:lnTo>
                <a:lnTo>
                  <a:pt x="6911" y="18955"/>
                </a:lnTo>
                <a:lnTo>
                  <a:pt x="6887" y="19053"/>
                </a:lnTo>
                <a:lnTo>
                  <a:pt x="6838" y="19174"/>
                </a:lnTo>
                <a:lnTo>
                  <a:pt x="6765" y="19272"/>
                </a:lnTo>
                <a:lnTo>
                  <a:pt x="6692" y="19345"/>
                </a:lnTo>
                <a:lnTo>
                  <a:pt x="6570" y="19418"/>
                </a:lnTo>
                <a:lnTo>
                  <a:pt x="6424" y="19442"/>
                </a:lnTo>
                <a:lnTo>
                  <a:pt x="6278" y="19442"/>
                </a:lnTo>
                <a:lnTo>
                  <a:pt x="6132" y="19393"/>
                </a:lnTo>
                <a:lnTo>
                  <a:pt x="6011" y="19345"/>
                </a:lnTo>
                <a:lnTo>
                  <a:pt x="5913" y="19247"/>
                </a:lnTo>
                <a:lnTo>
                  <a:pt x="5816" y="19126"/>
                </a:lnTo>
                <a:lnTo>
                  <a:pt x="5792" y="19004"/>
                </a:lnTo>
                <a:lnTo>
                  <a:pt x="5792" y="18858"/>
                </a:lnTo>
                <a:lnTo>
                  <a:pt x="5816" y="18688"/>
                </a:lnTo>
                <a:lnTo>
                  <a:pt x="5865" y="18566"/>
                </a:lnTo>
                <a:lnTo>
                  <a:pt x="5938" y="18420"/>
                </a:lnTo>
                <a:lnTo>
                  <a:pt x="6011" y="18323"/>
                </a:lnTo>
                <a:lnTo>
                  <a:pt x="6108" y="18250"/>
                </a:lnTo>
                <a:lnTo>
                  <a:pt x="6157" y="18274"/>
                </a:lnTo>
                <a:lnTo>
                  <a:pt x="6230" y="18250"/>
                </a:lnTo>
                <a:lnTo>
                  <a:pt x="6351" y="18225"/>
                </a:lnTo>
                <a:lnTo>
                  <a:pt x="6376" y="18225"/>
                </a:lnTo>
                <a:lnTo>
                  <a:pt x="6424" y="18201"/>
                </a:lnTo>
                <a:lnTo>
                  <a:pt x="6473" y="18177"/>
                </a:lnTo>
                <a:close/>
                <a:moveTo>
                  <a:pt x="6497" y="17690"/>
                </a:moveTo>
                <a:lnTo>
                  <a:pt x="6303" y="17714"/>
                </a:lnTo>
                <a:lnTo>
                  <a:pt x="6205" y="17763"/>
                </a:lnTo>
                <a:lnTo>
                  <a:pt x="6132" y="17812"/>
                </a:lnTo>
                <a:lnTo>
                  <a:pt x="6011" y="17836"/>
                </a:lnTo>
                <a:lnTo>
                  <a:pt x="5913" y="17860"/>
                </a:lnTo>
                <a:lnTo>
                  <a:pt x="5816" y="17933"/>
                </a:lnTo>
                <a:lnTo>
                  <a:pt x="5719" y="17982"/>
                </a:lnTo>
                <a:lnTo>
                  <a:pt x="5621" y="18079"/>
                </a:lnTo>
                <a:lnTo>
                  <a:pt x="5548" y="18177"/>
                </a:lnTo>
                <a:lnTo>
                  <a:pt x="5475" y="18274"/>
                </a:lnTo>
                <a:lnTo>
                  <a:pt x="5427" y="18396"/>
                </a:lnTo>
                <a:lnTo>
                  <a:pt x="5354" y="18639"/>
                </a:lnTo>
                <a:lnTo>
                  <a:pt x="5329" y="18882"/>
                </a:lnTo>
                <a:lnTo>
                  <a:pt x="5329" y="19028"/>
                </a:lnTo>
                <a:lnTo>
                  <a:pt x="5354" y="19150"/>
                </a:lnTo>
                <a:lnTo>
                  <a:pt x="5378" y="19272"/>
                </a:lnTo>
                <a:lnTo>
                  <a:pt x="5427" y="19393"/>
                </a:lnTo>
                <a:lnTo>
                  <a:pt x="5500" y="19491"/>
                </a:lnTo>
                <a:lnTo>
                  <a:pt x="5573" y="19588"/>
                </a:lnTo>
                <a:lnTo>
                  <a:pt x="5670" y="19661"/>
                </a:lnTo>
                <a:lnTo>
                  <a:pt x="5767" y="19734"/>
                </a:lnTo>
                <a:lnTo>
                  <a:pt x="5889" y="19807"/>
                </a:lnTo>
                <a:lnTo>
                  <a:pt x="5986" y="19856"/>
                </a:lnTo>
                <a:lnTo>
                  <a:pt x="6108" y="19880"/>
                </a:lnTo>
                <a:lnTo>
                  <a:pt x="6254" y="19904"/>
                </a:lnTo>
                <a:lnTo>
                  <a:pt x="6376" y="19904"/>
                </a:lnTo>
                <a:lnTo>
                  <a:pt x="6497" y="19880"/>
                </a:lnTo>
                <a:lnTo>
                  <a:pt x="6619" y="19856"/>
                </a:lnTo>
                <a:lnTo>
                  <a:pt x="6765" y="19807"/>
                </a:lnTo>
                <a:lnTo>
                  <a:pt x="6935" y="19710"/>
                </a:lnTo>
                <a:lnTo>
                  <a:pt x="7081" y="19564"/>
                </a:lnTo>
                <a:lnTo>
                  <a:pt x="7203" y="19393"/>
                </a:lnTo>
                <a:lnTo>
                  <a:pt x="7276" y="19199"/>
                </a:lnTo>
                <a:lnTo>
                  <a:pt x="7325" y="19004"/>
                </a:lnTo>
                <a:lnTo>
                  <a:pt x="7349" y="18785"/>
                </a:lnTo>
                <a:lnTo>
                  <a:pt x="7349" y="18566"/>
                </a:lnTo>
                <a:lnTo>
                  <a:pt x="7300" y="18371"/>
                </a:lnTo>
                <a:lnTo>
                  <a:pt x="7252" y="18201"/>
                </a:lnTo>
                <a:lnTo>
                  <a:pt x="7154" y="18031"/>
                </a:lnTo>
                <a:lnTo>
                  <a:pt x="7008" y="17885"/>
                </a:lnTo>
                <a:lnTo>
                  <a:pt x="6862" y="17763"/>
                </a:lnTo>
                <a:lnTo>
                  <a:pt x="6692" y="17714"/>
                </a:lnTo>
                <a:lnTo>
                  <a:pt x="6497" y="17690"/>
                </a:lnTo>
                <a:close/>
                <a:moveTo>
                  <a:pt x="2531" y="463"/>
                </a:moveTo>
                <a:lnTo>
                  <a:pt x="3018" y="487"/>
                </a:lnTo>
                <a:lnTo>
                  <a:pt x="3943" y="536"/>
                </a:lnTo>
                <a:lnTo>
                  <a:pt x="4867" y="560"/>
                </a:lnTo>
                <a:lnTo>
                  <a:pt x="7860" y="585"/>
                </a:lnTo>
                <a:lnTo>
                  <a:pt x="9588" y="560"/>
                </a:lnTo>
                <a:lnTo>
                  <a:pt x="9344" y="755"/>
                </a:lnTo>
                <a:lnTo>
                  <a:pt x="9223" y="852"/>
                </a:lnTo>
                <a:lnTo>
                  <a:pt x="9150" y="974"/>
                </a:lnTo>
                <a:lnTo>
                  <a:pt x="9150" y="998"/>
                </a:lnTo>
                <a:lnTo>
                  <a:pt x="9150" y="1023"/>
                </a:lnTo>
                <a:lnTo>
                  <a:pt x="9174" y="1047"/>
                </a:lnTo>
                <a:lnTo>
                  <a:pt x="9223" y="1047"/>
                </a:lnTo>
                <a:lnTo>
                  <a:pt x="9393" y="998"/>
                </a:lnTo>
                <a:lnTo>
                  <a:pt x="9563" y="901"/>
                </a:lnTo>
                <a:lnTo>
                  <a:pt x="9855" y="682"/>
                </a:lnTo>
                <a:lnTo>
                  <a:pt x="10099" y="560"/>
                </a:lnTo>
                <a:lnTo>
                  <a:pt x="10512" y="585"/>
                </a:lnTo>
                <a:lnTo>
                  <a:pt x="10902" y="609"/>
                </a:lnTo>
                <a:lnTo>
                  <a:pt x="10707" y="682"/>
                </a:lnTo>
                <a:lnTo>
                  <a:pt x="10512" y="804"/>
                </a:lnTo>
                <a:lnTo>
                  <a:pt x="10172" y="998"/>
                </a:lnTo>
                <a:lnTo>
                  <a:pt x="9880" y="1168"/>
                </a:lnTo>
                <a:lnTo>
                  <a:pt x="9588" y="1339"/>
                </a:lnTo>
                <a:lnTo>
                  <a:pt x="9344" y="1558"/>
                </a:lnTo>
                <a:lnTo>
                  <a:pt x="9223" y="1679"/>
                </a:lnTo>
                <a:lnTo>
                  <a:pt x="9101" y="1801"/>
                </a:lnTo>
                <a:lnTo>
                  <a:pt x="9101" y="1825"/>
                </a:lnTo>
                <a:lnTo>
                  <a:pt x="9125" y="1850"/>
                </a:lnTo>
                <a:lnTo>
                  <a:pt x="9125" y="1874"/>
                </a:lnTo>
                <a:lnTo>
                  <a:pt x="9150" y="1874"/>
                </a:lnTo>
                <a:lnTo>
                  <a:pt x="9466" y="1777"/>
                </a:lnTo>
                <a:lnTo>
                  <a:pt x="9782" y="1631"/>
                </a:lnTo>
                <a:lnTo>
                  <a:pt x="10366" y="1314"/>
                </a:lnTo>
                <a:lnTo>
                  <a:pt x="10610" y="1217"/>
                </a:lnTo>
                <a:lnTo>
                  <a:pt x="10877" y="1096"/>
                </a:lnTo>
                <a:lnTo>
                  <a:pt x="11121" y="950"/>
                </a:lnTo>
                <a:lnTo>
                  <a:pt x="11242" y="877"/>
                </a:lnTo>
                <a:lnTo>
                  <a:pt x="11315" y="804"/>
                </a:lnTo>
                <a:lnTo>
                  <a:pt x="11340" y="731"/>
                </a:lnTo>
                <a:lnTo>
                  <a:pt x="11486" y="804"/>
                </a:lnTo>
                <a:lnTo>
                  <a:pt x="11607" y="925"/>
                </a:lnTo>
                <a:lnTo>
                  <a:pt x="11729" y="1047"/>
                </a:lnTo>
                <a:lnTo>
                  <a:pt x="11802" y="1193"/>
                </a:lnTo>
                <a:lnTo>
                  <a:pt x="11486" y="1387"/>
                </a:lnTo>
                <a:lnTo>
                  <a:pt x="11169" y="1558"/>
                </a:lnTo>
                <a:lnTo>
                  <a:pt x="10853" y="1704"/>
                </a:lnTo>
                <a:lnTo>
                  <a:pt x="10488" y="1850"/>
                </a:lnTo>
                <a:lnTo>
                  <a:pt x="10220" y="1971"/>
                </a:lnTo>
                <a:lnTo>
                  <a:pt x="9928" y="2093"/>
                </a:lnTo>
                <a:lnTo>
                  <a:pt x="9807" y="2190"/>
                </a:lnTo>
                <a:lnTo>
                  <a:pt x="9709" y="2288"/>
                </a:lnTo>
                <a:lnTo>
                  <a:pt x="9612" y="2385"/>
                </a:lnTo>
                <a:lnTo>
                  <a:pt x="9515" y="2507"/>
                </a:lnTo>
                <a:lnTo>
                  <a:pt x="9515" y="2580"/>
                </a:lnTo>
                <a:lnTo>
                  <a:pt x="9539" y="2628"/>
                </a:lnTo>
                <a:lnTo>
                  <a:pt x="8931" y="2580"/>
                </a:lnTo>
                <a:lnTo>
                  <a:pt x="7641" y="2580"/>
                </a:lnTo>
                <a:lnTo>
                  <a:pt x="6327" y="2653"/>
                </a:lnTo>
                <a:lnTo>
                  <a:pt x="5135" y="2701"/>
                </a:lnTo>
                <a:lnTo>
                  <a:pt x="3967" y="2726"/>
                </a:lnTo>
                <a:lnTo>
                  <a:pt x="3359" y="2726"/>
                </a:lnTo>
                <a:lnTo>
                  <a:pt x="2775" y="2701"/>
                </a:lnTo>
                <a:lnTo>
                  <a:pt x="2166" y="2653"/>
                </a:lnTo>
                <a:lnTo>
                  <a:pt x="1582" y="2604"/>
                </a:lnTo>
                <a:lnTo>
                  <a:pt x="1509" y="2604"/>
                </a:lnTo>
                <a:lnTo>
                  <a:pt x="1436" y="2628"/>
                </a:lnTo>
                <a:lnTo>
                  <a:pt x="1412" y="2701"/>
                </a:lnTo>
                <a:lnTo>
                  <a:pt x="1388" y="2774"/>
                </a:lnTo>
                <a:lnTo>
                  <a:pt x="1388" y="2847"/>
                </a:lnTo>
                <a:lnTo>
                  <a:pt x="1412" y="2896"/>
                </a:lnTo>
                <a:lnTo>
                  <a:pt x="1461" y="2969"/>
                </a:lnTo>
                <a:lnTo>
                  <a:pt x="1534" y="2993"/>
                </a:lnTo>
                <a:lnTo>
                  <a:pt x="1558" y="3212"/>
                </a:lnTo>
                <a:lnTo>
                  <a:pt x="1558" y="3553"/>
                </a:lnTo>
                <a:lnTo>
                  <a:pt x="1534" y="4453"/>
                </a:lnTo>
                <a:lnTo>
                  <a:pt x="1509" y="5402"/>
                </a:lnTo>
                <a:lnTo>
                  <a:pt x="1485" y="6108"/>
                </a:lnTo>
                <a:lnTo>
                  <a:pt x="1461" y="6668"/>
                </a:lnTo>
                <a:lnTo>
                  <a:pt x="1461" y="7227"/>
                </a:lnTo>
                <a:lnTo>
                  <a:pt x="1485" y="8371"/>
                </a:lnTo>
                <a:lnTo>
                  <a:pt x="1509" y="9490"/>
                </a:lnTo>
                <a:lnTo>
                  <a:pt x="1534" y="10634"/>
                </a:lnTo>
                <a:lnTo>
                  <a:pt x="1485" y="13043"/>
                </a:lnTo>
                <a:lnTo>
                  <a:pt x="1461" y="14235"/>
                </a:lnTo>
                <a:lnTo>
                  <a:pt x="1412" y="15427"/>
                </a:lnTo>
                <a:lnTo>
                  <a:pt x="1363" y="16084"/>
                </a:lnTo>
                <a:lnTo>
                  <a:pt x="1339" y="16255"/>
                </a:lnTo>
                <a:lnTo>
                  <a:pt x="1363" y="16425"/>
                </a:lnTo>
                <a:lnTo>
                  <a:pt x="1388" y="16571"/>
                </a:lnTo>
                <a:lnTo>
                  <a:pt x="1436" y="16693"/>
                </a:lnTo>
                <a:lnTo>
                  <a:pt x="1509" y="16766"/>
                </a:lnTo>
                <a:lnTo>
                  <a:pt x="1461" y="16863"/>
                </a:lnTo>
                <a:lnTo>
                  <a:pt x="1436" y="16960"/>
                </a:lnTo>
                <a:lnTo>
                  <a:pt x="1485" y="17058"/>
                </a:lnTo>
                <a:lnTo>
                  <a:pt x="1534" y="17082"/>
                </a:lnTo>
                <a:lnTo>
                  <a:pt x="1582" y="17106"/>
                </a:lnTo>
                <a:lnTo>
                  <a:pt x="1874" y="17131"/>
                </a:lnTo>
                <a:lnTo>
                  <a:pt x="2191" y="17155"/>
                </a:lnTo>
                <a:lnTo>
                  <a:pt x="2799" y="17179"/>
                </a:lnTo>
                <a:lnTo>
                  <a:pt x="4016" y="17131"/>
                </a:lnTo>
                <a:lnTo>
                  <a:pt x="5329" y="17155"/>
                </a:lnTo>
                <a:lnTo>
                  <a:pt x="6619" y="17204"/>
                </a:lnTo>
                <a:lnTo>
                  <a:pt x="7252" y="17228"/>
                </a:lnTo>
                <a:lnTo>
                  <a:pt x="7884" y="17228"/>
                </a:lnTo>
                <a:lnTo>
                  <a:pt x="9150" y="17179"/>
                </a:lnTo>
                <a:lnTo>
                  <a:pt x="9661" y="17179"/>
                </a:lnTo>
                <a:lnTo>
                  <a:pt x="10172" y="17204"/>
                </a:lnTo>
                <a:lnTo>
                  <a:pt x="10683" y="17204"/>
                </a:lnTo>
                <a:lnTo>
                  <a:pt x="10926" y="17179"/>
                </a:lnTo>
                <a:lnTo>
                  <a:pt x="11194" y="17155"/>
                </a:lnTo>
                <a:lnTo>
                  <a:pt x="11242" y="17131"/>
                </a:lnTo>
                <a:lnTo>
                  <a:pt x="11291" y="17082"/>
                </a:lnTo>
                <a:lnTo>
                  <a:pt x="11340" y="17033"/>
                </a:lnTo>
                <a:lnTo>
                  <a:pt x="11364" y="16985"/>
                </a:lnTo>
                <a:lnTo>
                  <a:pt x="11364" y="16887"/>
                </a:lnTo>
                <a:lnTo>
                  <a:pt x="11315" y="16766"/>
                </a:lnTo>
                <a:lnTo>
                  <a:pt x="11632" y="16620"/>
                </a:lnTo>
                <a:lnTo>
                  <a:pt x="11997" y="16449"/>
                </a:lnTo>
                <a:lnTo>
                  <a:pt x="11997" y="16960"/>
                </a:lnTo>
                <a:lnTo>
                  <a:pt x="11997" y="17058"/>
                </a:lnTo>
                <a:lnTo>
                  <a:pt x="11826" y="17106"/>
                </a:lnTo>
                <a:lnTo>
                  <a:pt x="11656" y="17155"/>
                </a:lnTo>
                <a:lnTo>
                  <a:pt x="11315" y="17301"/>
                </a:lnTo>
                <a:lnTo>
                  <a:pt x="11121" y="17398"/>
                </a:lnTo>
                <a:lnTo>
                  <a:pt x="10926" y="17495"/>
                </a:lnTo>
                <a:lnTo>
                  <a:pt x="10731" y="17617"/>
                </a:lnTo>
                <a:lnTo>
                  <a:pt x="10585" y="17763"/>
                </a:lnTo>
                <a:lnTo>
                  <a:pt x="10585" y="17787"/>
                </a:lnTo>
                <a:lnTo>
                  <a:pt x="10610" y="17812"/>
                </a:lnTo>
                <a:lnTo>
                  <a:pt x="10683" y="17836"/>
                </a:lnTo>
                <a:lnTo>
                  <a:pt x="10780" y="17836"/>
                </a:lnTo>
                <a:lnTo>
                  <a:pt x="10950" y="17787"/>
                </a:lnTo>
                <a:lnTo>
                  <a:pt x="11267" y="17666"/>
                </a:lnTo>
                <a:lnTo>
                  <a:pt x="11632" y="17520"/>
                </a:lnTo>
                <a:lnTo>
                  <a:pt x="11997" y="17422"/>
                </a:lnTo>
                <a:lnTo>
                  <a:pt x="11997" y="17739"/>
                </a:lnTo>
                <a:lnTo>
                  <a:pt x="11875" y="17763"/>
                </a:lnTo>
                <a:lnTo>
                  <a:pt x="11778" y="17836"/>
                </a:lnTo>
                <a:lnTo>
                  <a:pt x="11559" y="17958"/>
                </a:lnTo>
                <a:lnTo>
                  <a:pt x="11340" y="18055"/>
                </a:lnTo>
                <a:lnTo>
                  <a:pt x="11145" y="18201"/>
                </a:lnTo>
                <a:lnTo>
                  <a:pt x="10926" y="18323"/>
                </a:lnTo>
                <a:lnTo>
                  <a:pt x="10731" y="18420"/>
                </a:lnTo>
                <a:lnTo>
                  <a:pt x="10707" y="18444"/>
                </a:lnTo>
                <a:lnTo>
                  <a:pt x="10707" y="18493"/>
                </a:lnTo>
                <a:lnTo>
                  <a:pt x="10731" y="18517"/>
                </a:lnTo>
                <a:lnTo>
                  <a:pt x="10975" y="18517"/>
                </a:lnTo>
                <a:lnTo>
                  <a:pt x="11194" y="18493"/>
                </a:lnTo>
                <a:lnTo>
                  <a:pt x="11413" y="18444"/>
                </a:lnTo>
                <a:lnTo>
                  <a:pt x="11632" y="18371"/>
                </a:lnTo>
                <a:lnTo>
                  <a:pt x="11802" y="18298"/>
                </a:lnTo>
                <a:lnTo>
                  <a:pt x="11997" y="18225"/>
                </a:lnTo>
                <a:lnTo>
                  <a:pt x="11997" y="18590"/>
                </a:lnTo>
                <a:lnTo>
                  <a:pt x="11778" y="18663"/>
                </a:lnTo>
                <a:lnTo>
                  <a:pt x="11534" y="18736"/>
                </a:lnTo>
                <a:lnTo>
                  <a:pt x="10999" y="18907"/>
                </a:lnTo>
                <a:lnTo>
                  <a:pt x="10731" y="19004"/>
                </a:lnTo>
                <a:lnTo>
                  <a:pt x="10488" y="19150"/>
                </a:lnTo>
                <a:lnTo>
                  <a:pt x="10464" y="19174"/>
                </a:lnTo>
                <a:lnTo>
                  <a:pt x="10464" y="19199"/>
                </a:lnTo>
                <a:lnTo>
                  <a:pt x="10464" y="19247"/>
                </a:lnTo>
                <a:lnTo>
                  <a:pt x="10488" y="19247"/>
                </a:lnTo>
                <a:lnTo>
                  <a:pt x="10634" y="19272"/>
                </a:lnTo>
                <a:lnTo>
                  <a:pt x="10756" y="19272"/>
                </a:lnTo>
                <a:lnTo>
                  <a:pt x="11023" y="19247"/>
                </a:lnTo>
                <a:lnTo>
                  <a:pt x="11267" y="19199"/>
                </a:lnTo>
                <a:lnTo>
                  <a:pt x="11510" y="19126"/>
                </a:lnTo>
                <a:lnTo>
                  <a:pt x="11753" y="19077"/>
                </a:lnTo>
                <a:lnTo>
                  <a:pt x="12021" y="19028"/>
                </a:lnTo>
                <a:lnTo>
                  <a:pt x="12021" y="19223"/>
                </a:lnTo>
                <a:lnTo>
                  <a:pt x="11364" y="19515"/>
                </a:lnTo>
                <a:lnTo>
                  <a:pt x="11048" y="19685"/>
                </a:lnTo>
                <a:lnTo>
                  <a:pt x="10902" y="19783"/>
                </a:lnTo>
                <a:lnTo>
                  <a:pt x="10780" y="19904"/>
                </a:lnTo>
                <a:lnTo>
                  <a:pt x="10756" y="19929"/>
                </a:lnTo>
                <a:lnTo>
                  <a:pt x="10756" y="19953"/>
                </a:lnTo>
                <a:lnTo>
                  <a:pt x="10780" y="19977"/>
                </a:lnTo>
                <a:lnTo>
                  <a:pt x="10804" y="19977"/>
                </a:lnTo>
                <a:lnTo>
                  <a:pt x="11121" y="19953"/>
                </a:lnTo>
                <a:lnTo>
                  <a:pt x="11413" y="19880"/>
                </a:lnTo>
                <a:lnTo>
                  <a:pt x="11729" y="19758"/>
                </a:lnTo>
                <a:lnTo>
                  <a:pt x="12021" y="19637"/>
                </a:lnTo>
                <a:lnTo>
                  <a:pt x="12021" y="19856"/>
                </a:lnTo>
                <a:lnTo>
                  <a:pt x="11972" y="19977"/>
                </a:lnTo>
                <a:lnTo>
                  <a:pt x="11899" y="20099"/>
                </a:lnTo>
                <a:lnTo>
                  <a:pt x="11753" y="20099"/>
                </a:lnTo>
                <a:lnTo>
                  <a:pt x="11607" y="20123"/>
                </a:lnTo>
                <a:lnTo>
                  <a:pt x="11315" y="20221"/>
                </a:lnTo>
                <a:lnTo>
                  <a:pt x="10926" y="20342"/>
                </a:lnTo>
                <a:lnTo>
                  <a:pt x="10731" y="20415"/>
                </a:lnTo>
                <a:lnTo>
                  <a:pt x="10537" y="20537"/>
                </a:lnTo>
                <a:lnTo>
                  <a:pt x="10512" y="20561"/>
                </a:lnTo>
                <a:lnTo>
                  <a:pt x="9928" y="20537"/>
                </a:lnTo>
                <a:lnTo>
                  <a:pt x="9344" y="20513"/>
                </a:lnTo>
                <a:lnTo>
                  <a:pt x="8541" y="20513"/>
                </a:lnTo>
                <a:lnTo>
                  <a:pt x="7738" y="20537"/>
                </a:lnTo>
                <a:lnTo>
                  <a:pt x="6084" y="20561"/>
                </a:lnTo>
                <a:lnTo>
                  <a:pt x="4429" y="20561"/>
                </a:lnTo>
                <a:lnTo>
                  <a:pt x="2848" y="20513"/>
                </a:lnTo>
                <a:lnTo>
                  <a:pt x="1753" y="20513"/>
                </a:lnTo>
                <a:lnTo>
                  <a:pt x="1631" y="20464"/>
                </a:lnTo>
                <a:lnTo>
                  <a:pt x="1339" y="20342"/>
                </a:lnTo>
                <a:lnTo>
                  <a:pt x="1193" y="20269"/>
                </a:lnTo>
                <a:lnTo>
                  <a:pt x="1023" y="20172"/>
                </a:lnTo>
                <a:lnTo>
                  <a:pt x="901" y="20050"/>
                </a:lnTo>
                <a:lnTo>
                  <a:pt x="779" y="19929"/>
                </a:lnTo>
                <a:lnTo>
                  <a:pt x="731" y="19807"/>
                </a:lnTo>
                <a:lnTo>
                  <a:pt x="682" y="19661"/>
                </a:lnTo>
                <a:lnTo>
                  <a:pt x="609" y="19393"/>
                </a:lnTo>
                <a:lnTo>
                  <a:pt x="585" y="19101"/>
                </a:lnTo>
                <a:lnTo>
                  <a:pt x="560" y="18834"/>
                </a:lnTo>
                <a:lnTo>
                  <a:pt x="536" y="17131"/>
                </a:lnTo>
                <a:lnTo>
                  <a:pt x="560" y="15427"/>
                </a:lnTo>
                <a:lnTo>
                  <a:pt x="536" y="13091"/>
                </a:lnTo>
                <a:lnTo>
                  <a:pt x="487" y="9247"/>
                </a:lnTo>
                <a:lnTo>
                  <a:pt x="463" y="5402"/>
                </a:lnTo>
                <a:lnTo>
                  <a:pt x="463" y="3967"/>
                </a:lnTo>
                <a:lnTo>
                  <a:pt x="487" y="3139"/>
                </a:lnTo>
                <a:lnTo>
                  <a:pt x="536" y="2653"/>
                </a:lnTo>
                <a:lnTo>
                  <a:pt x="585" y="2142"/>
                </a:lnTo>
                <a:lnTo>
                  <a:pt x="682" y="1655"/>
                </a:lnTo>
                <a:lnTo>
                  <a:pt x="828" y="1168"/>
                </a:lnTo>
                <a:lnTo>
                  <a:pt x="901" y="1023"/>
                </a:lnTo>
                <a:lnTo>
                  <a:pt x="1023" y="852"/>
                </a:lnTo>
                <a:lnTo>
                  <a:pt x="1217" y="731"/>
                </a:lnTo>
                <a:lnTo>
                  <a:pt x="1461" y="609"/>
                </a:lnTo>
                <a:lnTo>
                  <a:pt x="1753" y="536"/>
                </a:lnTo>
                <a:lnTo>
                  <a:pt x="2118" y="487"/>
                </a:lnTo>
                <a:lnTo>
                  <a:pt x="2531" y="463"/>
                </a:lnTo>
                <a:close/>
                <a:moveTo>
                  <a:pt x="2507" y="1"/>
                </a:moveTo>
                <a:lnTo>
                  <a:pt x="2045" y="25"/>
                </a:lnTo>
                <a:lnTo>
                  <a:pt x="1655" y="98"/>
                </a:lnTo>
                <a:lnTo>
                  <a:pt x="1315" y="171"/>
                </a:lnTo>
                <a:lnTo>
                  <a:pt x="1023" y="317"/>
                </a:lnTo>
                <a:lnTo>
                  <a:pt x="804" y="463"/>
                </a:lnTo>
                <a:lnTo>
                  <a:pt x="609" y="633"/>
                </a:lnTo>
                <a:lnTo>
                  <a:pt x="463" y="828"/>
                </a:lnTo>
                <a:lnTo>
                  <a:pt x="366" y="1023"/>
                </a:lnTo>
                <a:lnTo>
                  <a:pt x="293" y="1241"/>
                </a:lnTo>
                <a:lnTo>
                  <a:pt x="220" y="1436"/>
                </a:lnTo>
                <a:lnTo>
                  <a:pt x="195" y="1655"/>
                </a:lnTo>
                <a:lnTo>
                  <a:pt x="147" y="2020"/>
                </a:lnTo>
                <a:lnTo>
                  <a:pt x="122" y="2312"/>
                </a:lnTo>
                <a:lnTo>
                  <a:pt x="74" y="2823"/>
                </a:lnTo>
                <a:lnTo>
                  <a:pt x="25" y="3334"/>
                </a:lnTo>
                <a:lnTo>
                  <a:pt x="1" y="4356"/>
                </a:lnTo>
                <a:lnTo>
                  <a:pt x="25" y="5354"/>
                </a:lnTo>
                <a:lnTo>
                  <a:pt x="49" y="6376"/>
                </a:lnTo>
                <a:lnTo>
                  <a:pt x="49" y="7544"/>
                </a:lnTo>
                <a:lnTo>
                  <a:pt x="49" y="8736"/>
                </a:lnTo>
                <a:lnTo>
                  <a:pt x="1" y="11072"/>
                </a:lnTo>
                <a:lnTo>
                  <a:pt x="25" y="12264"/>
                </a:lnTo>
                <a:lnTo>
                  <a:pt x="49" y="13432"/>
                </a:lnTo>
                <a:lnTo>
                  <a:pt x="98" y="14624"/>
                </a:lnTo>
                <a:lnTo>
                  <a:pt x="98" y="15817"/>
                </a:lnTo>
                <a:lnTo>
                  <a:pt x="98" y="16693"/>
                </a:lnTo>
                <a:lnTo>
                  <a:pt x="98" y="17568"/>
                </a:lnTo>
                <a:lnTo>
                  <a:pt x="122" y="18444"/>
                </a:lnTo>
                <a:lnTo>
                  <a:pt x="171" y="19345"/>
                </a:lnTo>
                <a:lnTo>
                  <a:pt x="195" y="19612"/>
                </a:lnTo>
                <a:lnTo>
                  <a:pt x="244" y="19880"/>
                </a:lnTo>
                <a:lnTo>
                  <a:pt x="341" y="20123"/>
                </a:lnTo>
                <a:lnTo>
                  <a:pt x="463" y="20367"/>
                </a:lnTo>
                <a:lnTo>
                  <a:pt x="633" y="20561"/>
                </a:lnTo>
                <a:lnTo>
                  <a:pt x="804" y="20732"/>
                </a:lnTo>
                <a:lnTo>
                  <a:pt x="925" y="20805"/>
                </a:lnTo>
                <a:lnTo>
                  <a:pt x="1047" y="20853"/>
                </a:lnTo>
                <a:lnTo>
                  <a:pt x="1169" y="20902"/>
                </a:lnTo>
                <a:lnTo>
                  <a:pt x="1315" y="20926"/>
                </a:lnTo>
                <a:lnTo>
                  <a:pt x="2994" y="20951"/>
                </a:lnTo>
                <a:lnTo>
                  <a:pt x="4186" y="20975"/>
                </a:lnTo>
                <a:lnTo>
                  <a:pt x="4964" y="20999"/>
                </a:lnTo>
                <a:lnTo>
                  <a:pt x="5938" y="21024"/>
                </a:lnTo>
                <a:lnTo>
                  <a:pt x="6911" y="21024"/>
                </a:lnTo>
                <a:lnTo>
                  <a:pt x="8833" y="20999"/>
                </a:lnTo>
                <a:lnTo>
                  <a:pt x="9198" y="20999"/>
                </a:lnTo>
                <a:lnTo>
                  <a:pt x="9588" y="21024"/>
                </a:lnTo>
                <a:lnTo>
                  <a:pt x="10366" y="21072"/>
                </a:lnTo>
                <a:lnTo>
                  <a:pt x="10756" y="21072"/>
                </a:lnTo>
                <a:lnTo>
                  <a:pt x="11145" y="21048"/>
                </a:lnTo>
                <a:lnTo>
                  <a:pt x="11315" y="20999"/>
                </a:lnTo>
                <a:lnTo>
                  <a:pt x="11510" y="20951"/>
                </a:lnTo>
                <a:lnTo>
                  <a:pt x="11680" y="20902"/>
                </a:lnTo>
                <a:lnTo>
                  <a:pt x="11851" y="20805"/>
                </a:lnTo>
                <a:lnTo>
                  <a:pt x="12021" y="20683"/>
                </a:lnTo>
                <a:lnTo>
                  <a:pt x="12167" y="20513"/>
                </a:lnTo>
                <a:lnTo>
                  <a:pt x="12264" y="20318"/>
                </a:lnTo>
                <a:lnTo>
                  <a:pt x="12362" y="20075"/>
                </a:lnTo>
                <a:lnTo>
                  <a:pt x="12435" y="19807"/>
                </a:lnTo>
                <a:lnTo>
                  <a:pt x="12483" y="19515"/>
                </a:lnTo>
                <a:lnTo>
                  <a:pt x="12532" y="19223"/>
                </a:lnTo>
                <a:lnTo>
                  <a:pt x="12556" y="18907"/>
                </a:lnTo>
                <a:lnTo>
                  <a:pt x="12580" y="18298"/>
                </a:lnTo>
                <a:lnTo>
                  <a:pt x="12580" y="17739"/>
                </a:lnTo>
                <a:lnTo>
                  <a:pt x="12556" y="16960"/>
                </a:lnTo>
                <a:lnTo>
                  <a:pt x="12532" y="15573"/>
                </a:lnTo>
                <a:lnTo>
                  <a:pt x="12508" y="14186"/>
                </a:lnTo>
                <a:lnTo>
                  <a:pt x="12483" y="13286"/>
                </a:lnTo>
                <a:lnTo>
                  <a:pt x="12459" y="12118"/>
                </a:lnTo>
                <a:lnTo>
                  <a:pt x="12459" y="9441"/>
                </a:lnTo>
                <a:lnTo>
                  <a:pt x="12459" y="6960"/>
                </a:lnTo>
                <a:lnTo>
                  <a:pt x="12435" y="5500"/>
                </a:lnTo>
                <a:lnTo>
                  <a:pt x="12435" y="4794"/>
                </a:lnTo>
                <a:lnTo>
                  <a:pt x="12483" y="4113"/>
                </a:lnTo>
                <a:lnTo>
                  <a:pt x="12532" y="3431"/>
                </a:lnTo>
                <a:lnTo>
                  <a:pt x="12556" y="2726"/>
                </a:lnTo>
                <a:lnTo>
                  <a:pt x="12556" y="2336"/>
                </a:lnTo>
                <a:lnTo>
                  <a:pt x="12532" y="1898"/>
                </a:lnTo>
                <a:lnTo>
                  <a:pt x="12435" y="1509"/>
                </a:lnTo>
                <a:lnTo>
                  <a:pt x="12386" y="1314"/>
                </a:lnTo>
                <a:lnTo>
                  <a:pt x="12313" y="1120"/>
                </a:lnTo>
                <a:lnTo>
                  <a:pt x="12240" y="950"/>
                </a:lnTo>
                <a:lnTo>
                  <a:pt x="12143" y="779"/>
                </a:lnTo>
                <a:lnTo>
                  <a:pt x="12021" y="633"/>
                </a:lnTo>
                <a:lnTo>
                  <a:pt x="11899" y="512"/>
                </a:lnTo>
                <a:lnTo>
                  <a:pt x="11729" y="414"/>
                </a:lnTo>
                <a:lnTo>
                  <a:pt x="11559" y="317"/>
                </a:lnTo>
                <a:lnTo>
                  <a:pt x="11364" y="268"/>
                </a:lnTo>
                <a:lnTo>
                  <a:pt x="11145" y="220"/>
                </a:lnTo>
                <a:lnTo>
                  <a:pt x="11096" y="171"/>
                </a:lnTo>
                <a:lnTo>
                  <a:pt x="10999" y="147"/>
                </a:lnTo>
                <a:lnTo>
                  <a:pt x="10634" y="122"/>
                </a:lnTo>
                <a:lnTo>
                  <a:pt x="10269" y="98"/>
                </a:lnTo>
                <a:lnTo>
                  <a:pt x="9515" y="98"/>
                </a:lnTo>
                <a:lnTo>
                  <a:pt x="8030" y="122"/>
                </a:lnTo>
                <a:lnTo>
                  <a:pt x="4867" y="98"/>
                </a:lnTo>
                <a:lnTo>
                  <a:pt x="3943" y="74"/>
                </a:lnTo>
                <a:lnTo>
                  <a:pt x="3018" y="25"/>
                </a:lnTo>
                <a:lnTo>
                  <a:pt x="2507" y="1"/>
                </a:lnTo>
                <a:close/>
              </a:path>
            </a:pathLst>
          </a:custGeom>
          <a:solidFill>
            <a:srgbClr val="443F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698" name="Google Shape;698;p56"/>
          <p:cNvSpPr/>
          <p:nvPr/>
        </p:nvSpPr>
        <p:spPr>
          <a:xfrm>
            <a:off x="5702575" y="3019000"/>
            <a:ext cx="307500" cy="223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 name="Google Shape;699;p56"/>
          <p:cNvSpPr/>
          <p:nvPr/>
        </p:nvSpPr>
        <p:spPr>
          <a:xfrm>
            <a:off x="4234975" y="1489350"/>
            <a:ext cx="307500" cy="223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 name="Google Shape;700;p56"/>
          <p:cNvSpPr/>
          <p:nvPr/>
        </p:nvSpPr>
        <p:spPr>
          <a:xfrm>
            <a:off x="347110" y="3144458"/>
            <a:ext cx="1984262" cy="1876705"/>
          </a:xfrm>
          <a:custGeom>
            <a:rect b="b" l="l" r="r" t="t"/>
            <a:pathLst>
              <a:path extrusionOk="0" h="18251" w="19297">
                <a:moveTo>
                  <a:pt x="18396" y="828"/>
                </a:moveTo>
                <a:lnTo>
                  <a:pt x="18761" y="877"/>
                </a:lnTo>
                <a:lnTo>
                  <a:pt x="18737" y="1242"/>
                </a:lnTo>
                <a:lnTo>
                  <a:pt x="18615" y="1266"/>
                </a:lnTo>
                <a:lnTo>
                  <a:pt x="18493" y="1315"/>
                </a:lnTo>
                <a:lnTo>
                  <a:pt x="18274" y="1436"/>
                </a:lnTo>
                <a:lnTo>
                  <a:pt x="18007" y="1582"/>
                </a:lnTo>
                <a:lnTo>
                  <a:pt x="17739" y="1777"/>
                </a:lnTo>
                <a:lnTo>
                  <a:pt x="17642" y="1850"/>
                </a:lnTo>
                <a:lnTo>
                  <a:pt x="17618" y="1801"/>
                </a:lnTo>
                <a:lnTo>
                  <a:pt x="17545" y="1704"/>
                </a:lnTo>
                <a:lnTo>
                  <a:pt x="17496" y="1680"/>
                </a:lnTo>
                <a:lnTo>
                  <a:pt x="17423" y="1655"/>
                </a:lnTo>
                <a:lnTo>
                  <a:pt x="17131" y="1631"/>
                </a:lnTo>
                <a:lnTo>
                  <a:pt x="17301" y="1509"/>
                </a:lnTo>
                <a:lnTo>
                  <a:pt x="17472" y="1388"/>
                </a:lnTo>
                <a:lnTo>
                  <a:pt x="17837" y="1144"/>
                </a:lnTo>
                <a:lnTo>
                  <a:pt x="18104" y="974"/>
                </a:lnTo>
                <a:lnTo>
                  <a:pt x="18250" y="901"/>
                </a:lnTo>
                <a:lnTo>
                  <a:pt x="18396" y="828"/>
                </a:lnTo>
                <a:close/>
                <a:moveTo>
                  <a:pt x="18712" y="1582"/>
                </a:moveTo>
                <a:lnTo>
                  <a:pt x="18688" y="2385"/>
                </a:lnTo>
                <a:lnTo>
                  <a:pt x="18688" y="3164"/>
                </a:lnTo>
                <a:lnTo>
                  <a:pt x="18469" y="3334"/>
                </a:lnTo>
                <a:lnTo>
                  <a:pt x="18250" y="3529"/>
                </a:lnTo>
                <a:lnTo>
                  <a:pt x="17982" y="3748"/>
                </a:lnTo>
                <a:lnTo>
                  <a:pt x="17861" y="3870"/>
                </a:lnTo>
                <a:lnTo>
                  <a:pt x="17764" y="4016"/>
                </a:lnTo>
                <a:lnTo>
                  <a:pt x="17739" y="3407"/>
                </a:lnTo>
                <a:lnTo>
                  <a:pt x="17739" y="3334"/>
                </a:lnTo>
                <a:lnTo>
                  <a:pt x="17958" y="3140"/>
                </a:lnTo>
                <a:lnTo>
                  <a:pt x="18177" y="2945"/>
                </a:lnTo>
                <a:lnTo>
                  <a:pt x="18493" y="2653"/>
                </a:lnTo>
                <a:lnTo>
                  <a:pt x="18615" y="2531"/>
                </a:lnTo>
                <a:lnTo>
                  <a:pt x="18664" y="2458"/>
                </a:lnTo>
                <a:lnTo>
                  <a:pt x="18688" y="2361"/>
                </a:lnTo>
                <a:lnTo>
                  <a:pt x="18664" y="2312"/>
                </a:lnTo>
                <a:lnTo>
                  <a:pt x="18615" y="2288"/>
                </a:lnTo>
                <a:lnTo>
                  <a:pt x="18518" y="2264"/>
                </a:lnTo>
                <a:lnTo>
                  <a:pt x="18445" y="2288"/>
                </a:lnTo>
                <a:lnTo>
                  <a:pt x="18347" y="2312"/>
                </a:lnTo>
                <a:lnTo>
                  <a:pt x="18274" y="2385"/>
                </a:lnTo>
                <a:lnTo>
                  <a:pt x="18128" y="2531"/>
                </a:lnTo>
                <a:lnTo>
                  <a:pt x="18007" y="2653"/>
                </a:lnTo>
                <a:lnTo>
                  <a:pt x="17739" y="2945"/>
                </a:lnTo>
                <a:lnTo>
                  <a:pt x="17739" y="2531"/>
                </a:lnTo>
                <a:lnTo>
                  <a:pt x="17691" y="2118"/>
                </a:lnTo>
                <a:lnTo>
                  <a:pt x="17788" y="2069"/>
                </a:lnTo>
                <a:lnTo>
                  <a:pt x="18055" y="1947"/>
                </a:lnTo>
                <a:lnTo>
                  <a:pt x="18323" y="1777"/>
                </a:lnTo>
                <a:lnTo>
                  <a:pt x="18518" y="1680"/>
                </a:lnTo>
                <a:lnTo>
                  <a:pt x="18712" y="1582"/>
                </a:lnTo>
                <a:close/>
                <a:moveTo>
                  <a:pt x="18688" y="3529"/>
                </a:moveTo>
                <a:lnTo>
                  <a:pt x="18688" y="3894"/>
                </a:lnTo>
                <a:lnTo>
                  <a:pt x="18664" y="4843"/>
                </a:lnTo>
                <a:lnTo>
                  <a:pt x="18639" y="4843"/>
                </a:lnTo>
                <a:lnTo>
                  <a:pt x="18518" y="4916"/>
                </a:lnTo>
                <a:lnTo>
                  <a:pt x="18396" y="5038"/>
                </a:lnTo>
                <a:lnTo>
                  <a:pt x="18177" y="5305"/>
                </a:lnTo>
                <a:lnTo>
                  <a:pt x="17982" y="5451"/>
                </a:lnTo>
                <a:lnTo>
                  <a:pt x="17788" y="5597"/>
                </a:lnTo>
                <a:lnTo>
                  <a:pt x="17788" y="5013"/>
                </a:lnTo>
                <a:lnTo>
                  <a:pt x="18128" y="4819"/>
                </a:lnTo>
                <a:lnTo>
                  <a:pt x="18274" y="4746"/>
                </a:lnTo>
                <a:lnTo>
                  <a:pt x="18445" y="4673"/>
                </a:lnTo>
                <a:lnTo>
                  <a:pt x="18591" y="4575"/>
                </a:lnTo>
                <a:lnTo>
                  <a:pt x="18639" y="4527"/>
                </a:lnTo>
                <a:lnTo>
                  <a:pt x="18664" y="4454"/>
                </a:lnTo>
                <a:lnTo>
                  <a:pt x="18664" y="4429"/>
                </a:lnTo>
                <a:lnTo>
                  <a:pt x="18639" y="4381"/>
                </a:lnTo>
                <a:lnTo>
                  <a:pt x="18566" y="4332"/>
                </a:lnTo>
                <a:lnTo>
                  <a:pt x="18420" y="4332"/>
                </a:lnTo>
                <a:lnTo>
                  <a:pt x="18347" y="4356"/>
                </a:lnTo>
                <a:lnTo>
                  <a:pt x="18177" y="4429"/>
                </a:lnTo>
                <a:lnTo>
                  <a:pt x="18031" y="4502"/>
                </a:lnTo>
                <a:lnTo>
                  <a:pt x="17788" y="4673"/>
                </a:lnTo>
                <a:lnTo>
                  <a:pt x="17764" y="4137"/>
                </a:lnTo>
                <a:lnTo>
                  <a:pt x="17958" y="4040"/>
                </a:lnTo>
                <a:lnTo>
                  <a:pt x="18128" y="3943"/>
                </a:lnTo>
                <a:lnTo>
                  <a:pt x="18445" y="3699"/>
                </a:lnTo>
                <a:lnTo>
                  <a:pt x="18688" y="3529"/>
                </a:lnTo>
                <a:close/>
                <a:moveTo>
                  <a:pt x="18664" y="5305"/>
                </a:moveTo>
                <a:lnTo>
                  <a:pt x="18639" y="6011"/>
                </a:lnTo>
                <a:lnTo>
                  <a:pt x="18396" y="6108"/>
                </a:lnTo>
                <a:lnTo>
                  <a:pt x="18177" y="6230"/>
                </a:lnTo>
                <a:lnTo>
                  <a:pt x="17982" y="6376"/>
                </a:lnTo>
                <a:lnTo>
                  <a:pt x="17764" y="6522"/>
                </a:lnTo>
                <a:lnTo>
                  <a:pt x="17764" y="6522"/>
                </a:lnTo>
                <a:lnTo>
                  <a:pt x="17788" y="5865"/>
                </a:lnTo>
                <a:lnTo>
                  <a:pt x="17934" y="5816"/>
                </a:lnTo>
                <a:lnTo>
                  <a:pt x="18080" y="5743"/>
                </a:lnTo>
                <a:lnTo>
                  <a:pt x="18201" y="5670"/>
                </a:lnTo>
                <a:lnTo>
                  <a:pt x="18323" y="5597"/>
                </a:lnTo>
                <a:lnTo>
                  <a:pt x="18493" y="5476"/>
                </a:lnTo>
                <a:lnTo>
                  <a:pt x="18664" y="5305"/>
                </a:lnTo>
                <a:close/>
                <a:moveTo>
                  <a:pt x="18615" y="6425"/>
                </a:moveTo>
                <a:lnTo>
                  <a:pt x="18615" y="6473"/>
                </a:lnTo>
                <a:lnTo>
                  <a:pt x="18518" y="6498"/>
                </a:lnTo>
                <a:lnTo>
                  <a:pt x="18420" y="6546"/>
                </a:lnTo>
                <a:lnTo>
                  <a:pt x="18250" y="6668"/>
                </a:lnTo>
                <a:lnTo>
                  <a:pt x="18104" y="6765"/>
                </a:lnTo>
                <a:lnTo>
                  <a:pt x="17982" y="6887"/>
                </a:lnTo>
                <a:lnTo>
                  <a:pt x="17739" y="7155"/>
                </a:lnTo>
                <a:lnTo>
                  <a:pt x="17764" y="6717"/>
                </a:lnTo>
                <a:lnTo>
                  <a:pt x="17982" y="6668"/>
                </a:lnTo>
                <a:lnTo>
                  <a:pt x="18201" y="6595"/>
                </a:lnTo>
                <a:lnTo>
                  <a:pt x="18615" y="6425"/>
                </a:lnTo>
                <a:close/>
                <a:moveTo>
                  <a:pt x="18615" y="6838"/>
                </a:moveTo>
                <a:lnTo>
                  <a:pt x="18591" y="7349"/>
                </a:lnTo>
                <a:lnTo>
                  <a:pt x="18591" y="7666"/>
                </a:lnTo>
                <a:lnTo>
                  <a:pt x="18420" y="7787"/>
                </a:lnTo>
                <a:lnTo>
                  <a:pt x="18250" y="7909"/>
                </a:lnTo>
                <a:lnTo>
                  <a:pt x="17958" y="8103"/>
                </a:lnTo>
                <a:lnTo>
                  <a:pt x="17666" y="8322"/>
                </a:lnTo>
                <a:lnTo>
                  <a:pt x="17715" y="7739"/>
                </a:lnTo>
                <a:lnTo>
                  <a:pt x="17739" y="7349"/>
                </a:lnTo>
                <a:lnTo>
                  <a:pt x="18080" y="7155"/>
                </a:lnTo>
                <a:lnTo>
                  <a:pt x="18420" y="6960"/>
                </a:lnTo>
                <a:lnTo>
                  <a:pt x="18615" y="6838"/>
                </a:lnTo>
                <a:close/>
                <a:moveTo>
                  <a:pt x="18566" y="8103"/>
                </a:moveTo>
                <a:lnTo>
                  <a:pt x="18542" y="8420"/>
                </a:lnTo>
                <a:lnTo>
                  <a:pt x="18420" y="8493"/>
                </a:lnTo>
                <a:lnTo>
                  <a:pt x="18274" y="8566"/>
                </a:lnTo>
                <a:lnTo>
                  <a:pt x="18055" y="8785"/>
                </a:lnTo>
                <a:lnTo>
                  <a:pt x="17812" y="9004"/>
                </a:lnTo>
                <a:lnTo>
                  <a:pt x="17593" y="9247"/>
                </a:lnTo>
                <a:lnTo>
                  <a:pt x="17642" y="8566"/>
                </a:lnTo>
                <a:lnTo>
                  <a:pt x="18031" y="8395"/>
                </a:lnTo>
                <a:lnTo>
                  <a:pt x="18420" y="8201"/>
                </a:lnTo>
                <a:lnTo>
                  <a:pt x="18566" y="8103"/>
                </a:lnTo>
                <a:close/>
                <a:moveTo>
                  <a:pt x="18542" y="8809"/>
                </a:moveTo>
                <a:lnTo>
                  <a:pt x="18542" y="9077"/>
                </a:lnTo>
                <a:lnTo>
                  <a:pt x="18299" y="9271"/>
                </a:lnTo>
                <a:lnTo>
                  <a:pt x="17934" y="9588"/>
                </a:lnTo>
                <a:lnTo>
                  <a:pt x="17593" y="9928"/>
                </a:lnTo>
                <a:lnTo>
                  <a:pt x="17569" y="9953"/>
                </a:lnTo>
                <a:lnTo>
                  <a:pt x="17569" y="9977"/>
                </a:lnTo>
                <a:lnTo>
                  <a:pt x="17593" y="10001"/>
                </a:lnTo>
                <a:lnTo>
                  <a:pt x="17642" y="10001"/>
                </a:lnTo>
                <a:lnTo>
                  <a:pt x="18080" y="9831"/>
                </a:lnTo>
                <a:lnTo>
                  <a:pt x="18274" y="9709"/>
                </a:lnTo>
                <a:lnTo>
                  <a:pt x="18493" y="9588"/>
                </a:lnTo>
                <a:lnTo>
                  <a:pt x="18518" y="9563"/>
                </a:lnTo>
                <a:lnTo>
                  <a:pt x="18518" y="9977"/>
                </a:lnTo>
                <a:lnTo>
                  <a:pt x="18396" y="10026"/>
                </a:lnTo>
                <a:lnTo>
                  <a:pt x="18274" y="10074"/>
                </a:lnTo>
                <a:lnTo>
                  <a:pt x="18080" y="10220"/>
                </a:lnTo>
                <a:lnTo>
                  <a:pt x="17788" y="10464"/>
                </a:lnTo>
                <a:lnTo>
                  <a:pt x="17520" y="10731"/>
                </a:lnTo>
                <a:lnTo>
                  <a:pt x="17520" y="10245"/>
                </a:lnTo>
                <a:lnTo>
                  <a:pt x="17569" y="9490"/>
                </a:lnTo>
                <a:lnTo>
                  <a:pt x="17837" y="9344"/>
                </a:lnTo>
                <a:lnTo>
                  <a:pt x="18104" y="9150"/>
                </a:lnTo>
                <a:lnTo>
                  <a:pt x="18274" y="8979"/>
                </a:lnTo>
                <a:lnTo>
                  <a:pt x="18469" y="8833"/>
                </a:lnTo>
                <a:lnTo>
                  <a:pt x="18542" y="8809"/>
                </a:lnTo>
                <a:close/>
                <a:moveTo>
                  <a:pt x="18518" y="10342"/>
                </a:moveTo>
                <a:lnTo>
                  <a:pt x="18518" y="10975"/>
                </a:lnTo>
                <a:lnTo>
                  <a:pt x="18347" y="11096"/>
                </a:lnTo>
                <a:lnTo>
                  <a:pt x="18201" y="11194"/>
                </a:lnTo>
                <a:lnTo>
                  <a:pt x="17861" y="11486"/>
                </a:lnTo>
                <a:lnTo>
                  <a:pt x="17715" y="11632"/>
                </a:lnTo>
                <a:lnTo>
                  <a:pt x="17569" y="11802"/>
                </a:lnTo>
                <a:lnTo>
                  <a:pt x="17545" y="11559"/>
                </a:lnTo>
                <a:lnTo>
                  <a:pt x="17520" y="11048"/>
                </a:lnTo>
                <a:lnTo>
                  <a:pt x="17691" y="10975"/>
                </a:lnTo>
                <a:lnTo>
                  <a:pt x="17837" y="10877"/>
                </a:lnTo>
                <a:lnTo>
                  <a:pt x="18128" y="10634"/>
                </a:lnTo>
                <a:lnTo>
                  <a:pt x="18518" y="10342"/>
                </a:lnTo>
                <a:close/>
                <a:moveTo>
                  <a:pt x="18518" y="11413"/>
                </a:moveTo>
                <a:lnTo>
                  <a:pt x="18542" y="11802"/>
                </a:lnTo>
                <a:lnTo>
                  <a:pt x="18347" y="11899"/>
                </a:lnTo>
                <a:lnTo>
                  <a:pt x="18177" y="12021"/>
                </a:lnTo>
                <a:lnTo>
                  <a:pt x="17837" y="12289"/>
                </a:lnTo>
                <a:lnTo>
                  <a:pt x="17764" y="12240"/>
                </a:lnTo>
                <a:lnTo>
                  <a:pt x="17642" y="12240"/>
                </a:lnTo>
                <a:lnTo>
                  <a:pt x="17593" y="12021"/>
                </a:lnTo>
                <a:lnTo>
                  <a:pt x="18299" y="11559"/>
                </a:lnTo>
                <a:lnTo>
                  <a:pt x="18518" y="11413"/>
                </a:lnTo>
                <a:close/>
                <a:moveTo>
                  <a:pt x="2093" y="1899"/>
                </a:moveTo>
                <a:lnTo>
                  <a:pt x="2385" y="1972"/>
                </a:lnTo>
                <a:lnTo>
                  <a:pt x="2702" y="1996"/>
                </a:lnTo>
                <a:lnTo>
                  <a:pt x="3334" y="2045"/>
                </a:lnTo>
                <a:lnTo>
                  <a:pt x="4356" y="2093"/>
                </a:lnTo>
                <a:lnTo>
                  <a:pt x="5354" y="2118"/>
                </a:lnTo>
                <a:lnTo>
                  <a:pt x="6376" y="2118"/>
                </a:lnTo>
                <a:lnTo>
                  <a:pt x="7398" y="2093"/>
                </a:lnTo>
                <a:lnTo>
                  <a:pt x="9466" y="2020"/>
                </a:lnTo>
                <a:lnTo>
                  <a:pt x="11413" y="1972"/>
                </a:lnTo>
                <a:lnTo>
                  <a:pt x="13359" y="1947"/>
                </a:lnTo>
                <a:lnTo>
                  <a:pt x="14357" y="1947"/>
                </a:lnTo>
                <a:lnTo>
                  <a:pt x="15330" y="1996"/>
                </a:lnTo>
                <a:lnTo>
                  <a:pt x="16304" y="2045"/>
                </a:lnTo>
                <a:lnTo>
                  <a:pt x="17277" y="2142"/>
                </a:lnTo>
                <a:lnTo>
                  <a:pt x="17253" y="2483"/>
                </a:lnTo>
                <a:lnTo>
                  <a:pt x="17228" y="2823"/>
                </a:lnTo>
                <a:lnTo>
                  <a:pt x="17228" y="3529"/>
                </a:lnTo>
                <a:lnTo>
                  <a:pt x="17277" y="4210"/>
                </a:lnTo>
                <a:lnTo>
                  <a:pt x="17301" y="4892"/>
                </a:lnTo>
                <a:lnTo>
                  <a:pt x="17301" y="5646"/>
                </a:lnTo>
                <a:lnTo>
                  <a:pt x="17277" y="6376"/>
                </a:lnTo>
                <a:lnTo>
                  <a:pt x="17180" y="7885"/>
                </a:lnTo>
                <a:lnTo>
                  <a:pt x="17082" y="9125"/>
                </a:lnTo>
                <a:lnTo>
                  <a:pt x="17034" y="9758"/>
                </a:lnTo>
                <a:lnTo>
                  <a:pt x="17009" y="10391"/>
                </a:lnTo>
                <a:lnTo>
                  <a:pt x="16985" y="10829"/>
                </a:lnTo>
                <a:lnTo>
                  <a:pt x="16961" y="11291"/>
                </a:lnTo>
                <a:lnTo>
                  <a:pt x="16985" y="11778"/>
                </a:lnTo>
                <a:lnTo>
                  <a:pt x="17009" y="12021"/>
                </a:lnTo>
                <a:lnTo>
                  <a:pt x="17058" y="12240"/>
                </a:lnTo>
                <a:lnTo>
                  <a:pt x="9539" y="12240"/>
                </a:lnTo>
                <a:lnTo>
                  <a:pt x="8566" y="12264"/>
                </a:lnTo>
                <a:lnTo>
                  <a:pt x="7568" y="12289"/>
                </a:lnTo>
                <a:lnTo>
                  <a:pt x="5622" y="12386"/>
                </a:lnTo>
                <a:lnTo>
                  <a:pt x="5086" y="12410"/>
                </a:lnTo>
                <a:lnTo>
                  <a:pt x="4551" y="12410"/>
                </a:lnTo>
                <a:lnTo>
                  <a:pt x="4040" y="12362"/>
                </a:lnTo>
                <a:lnTo>
                  <a:pt x="3529" y="12313"/>
                </a:lnTo>
                <a:lnTo>
                  <a:pt x="2994" y="12216"/>
                </a:lnTo>
                <a:lnTo>
                  <a:pt x="2702" y="12191"/>
                </a:lnTo>
                <a:lnTo>
                  <a:pt x="2434" y="12216"/>
                </a:lnTo>
                <a:lnTo>
                  <a:pt x="2385" y="11997"/>
                </a:lnTo>
                <a:lnTo>
                  <a:pt x="2361" y="11753"/>
                </a:lnTo>
                <a:lnTo>
                  <a:pt x="2337" y="11267"/>
                </a:lnTo>
                <a:lnTo>
                  <a:pt x="2361" y="10318"/>
                </a:lnTo>
                <a:lnTo>
                  <a:pt x="2361" y="9661"/>
                </a:lnTo>
                <a:lnTo>
                  <a:pt x="2337" y="8979"/>
                </a:lnTo>
                <a:lnTo>
                  <a:pt x="2312" y="7666"/>
                </a:lnTo>
                <a:lnTo>
                  <a:pt x="2312" y="6887"/>
                </a:lnTo>
                <a:lnTo>
                  <a:pt x="2288" y="6084"/>
                </a:lnTo>
                <a:lnTo>
                  <a:pt x="2239" y="4527"/>
                </a:lnTo>
                <a:lnTo>
                  <a:pt x="2215" y="2896"/>
                </a:lnTo>
                <a:lnTo>
                  <a:pt x="2215" y="2385"/>
                </a:lnTo>
                <a:lnTo>
                  <a:pt x="2166" y="2118"/>
                </a:lnTo>
                <a:lnTo>
                  <a:pt x="2142" y="2020"/>
                </a:lnTo>
                <a:lnTo>
                  <a:pt x="2093" y="1899"/>
                </a:lnTo>
                <a:close/>
                <a:moveTo>
                  <a:pt x="18566" y="12118"/>
                </a:moveTo>
                <a:lnTo>
                  <a:pt x="18591" y="12264"/>
                </a:lnTo>
                <a:lnTo>
                  <a:pt x="18420" y="12313"/>
                </a:lnTo>
                <a:lnTo>
                  <a:pt x="18274" y="12410"/>
                </a:lnTo>
                <a:lnTo>
                  <a:pt x="17958" y="12581"/>
                </a:lnTo>
                <a:lnTo>
                  <a:pt x="17885" y="12629"/>
                </a:lnTo>
                <a:lnTo>
                  <a:pt x="17909" y="12532"/>
                </a:lnTo>
                <a:lnTo>
                  <a:pt x="17909" y="12435"/>
                </a:lnTo>
                <a:lnTo>
                  <a:pt x="18250" y="12264"/>
                </a:lnTo>
                <a:lnTo>
                  <a:pt x="18566" y="12118"/>
                </a:lnTo>
                <a:close/>
                <a:moveTo>
                  <a:pt x="8761" y="512"/>
                </a:moveTo>
                <a:lnTo>
                  <a:pt x="10318" y="585"/>
                </a:lnTo>
                <a:lnTo>
                  <a:pt x="13432" y="755"/>
                </a:lnTo>
                <a:lnTo>
                  <a:pt x="14138" y="779"/>
                </a:lnTo>
                <a:lnTo>
                  <a:pt x="14844" y="804"/>
                </a:lnTo>
                <a:lnTo>
                  <a:pt x="16279" y="779"/>
                </a:lnTo>
                <a:lnTo>
                  <a:pt x="17034" y="755"/>
                </a:lnTo>
                <a:lnTo>
                  <a:pt x="17034" y="755"/>
                </a:lnTo>
                <a:lnTo>
                  <a:pt x="16912" y="852"/>
                </a:lnTo>
                <a:lnTo>
                  <a:pt x="16790" y="950"/>
                </a:lnTo>
                <a:lnTo>
                  <a:pt x="16790" y="998"/>
                </a:lnTo>
                <a:lnTo>
                  <a:pt x="16790" y="1023"/>
                </a:lnTo>
                <a:lnTo>
                  <a:pt x="16815" y="1047"/>
                </a:lnTo>
                <a:lnTo>
                  <a:pt x="16863" y="1047"/>
                </a:lnTo>
                <a:lnTo>
                  <a:pt x="17131" y="901"/>
                </a:lnTo>
                <a:lnTo>
                  <a:pt x="17399" y="755"/>
                </a:lnTo>
                <a:lnTo>
                  <a:pt x="17837" y="779"/>
                </a:lnTo>
                <a:lnTo>
                  <a:pt x="17593" y="925"/>
                </a:lnTo>
                <a:lnTo>
                  <a:pt x="17399" y="1071"/>
                </a:lnTo>
                <a:lnTo>
                  <a:pt x="17228" y="1217"/>
                </a:lnTo>
                <a:lnTo>
                  <a:pt x="17082" y="1412"/>
                </a:lnTo>
                <a:lnTo>
                  <a:pt x="17034" y="1509"/>
                </a:lnTo>
                <a:lnTo>
                  <a:pt x="17009" y="1631"/>
                </a:lnTo>
                <a:lnTo>
                  <a:pt x="16060" y="1558"/>
                </a:lnTo>
                <a:lnTo>
                  <a:pt x="15111" y="1509"/>
                </a:lnTo>
                <a:lnTo>
                  <a:pt x="14162" y="1461"/>
                </a:lnTo>
                <a:lnTo>
                  <a:pt x="13238" y="1461"/>
                </a:lnTo>
                <a:lnTo>
                  <a:pt x="11340" y="1485"/>
                </a:lnTo>
                <a:lnTo>
                  <a:pt x="9466" y="1558"/>
                </a:lnTo>
                <a:lnTo>
                  <a:pt x="7495" y="1631"/>
                </a:lnTo>
                <a:lnTo>
                  <a:pt x="5549" y="1655"/>
                </a:lnTo>
                <a:lnTo>
                  <a:pt x="4527" y="1631"/>
                </a:lnTo>
                <a:lnTo>
                  <a:pt x="3505" y="1607"/>
                </a:lnTo>
                <a:lnTo>
                  <a:pt x="3140" y="1558"/>
                </a:lnTo>
                <a:lnTo>
                  <a:pt x="2726" y="1509"/>
                </a:lnTo>
                <a:lnTo>
                  <a:pt x="2312" y="1509"/>
                </a:lnTo>
                <a:lnTo>
                  <a:pt x="2118" y="1534"/>
                </a:lnTo>
                <a:lnTo>
                  <a:pt x="1948" y="1582"/>
                </a:lnTo>
                <a:lnTo>
                  <a:pt x="1899" y="1607"/>
                </a:lnTo>
                <a:lnTo>
                  <a:pt x="1850" y="1631"/>
                </a:lnTo>
                <a:lnTo>
                  <a:pt x="1850" y="1704"/>
                </a:lnTo>
                <a:lnTo>
                  <a:pt x="1850" y="1777"/>
                </a:lnTo>
                <a:lnTo>
                  <a:pt x="1899" y="1826"/>
                </a:lnTo>
                <a:lnTo>
                  <a:pt x="1850" y="1947"/>
                </a:lnTo>
                <a:lnTo>
                  <a:pt x="1802" y="2069"/>
                </a:lnTo>
                <a:lnTo>
                  <a:pt x="1777" y="2215"/>
                </a:lnTo>
                <a:lnTo>
                  <a:pt x="1753" y="2337"/>
                </a:lnTo>
                <a:lnTo>
                  <a:pt x="1753" y="2604"/>
                </a:lnTo>
                <a:lnTo>
                  <a:pt x="1753" y="2896"/>
                </a:lnTo>
                <a:lnTo>
                  <a:pt x="1753" y="4527"/>
                </a:lnTo>
                <a:lnTo>
                  <a:pt x="1802" y="6181"/>
                </a:lnTo>
                <a:lnTo>
                  <a:pt x="1826" y="7009"/>
                </a:lnTo>
                <a:lnTo>
                  <a:pt x="1826" y="7836"/>
                </a:lnTo>
                <a:lnTo>
                  <a:pt x="1875" y="9223"/>
                </a:lnTo>
                <a:lnTo>
                  <a:pt x="1875" y="9904"/>
                </a:lnTo>
                <a:lnTo>
                  <a:pt x="1875" y="10585"/>
                </a:lnTo>
                <a:lnTo>
                  <a:pt x="1850" y="11048"/>
                </a:lnTo>
                <a:lnTo>
                  <a:pt x="1826" y="11583"/>
                </a:lnTo>
                <a:lnTo>
                  <a:pt x="1826" y="11851"/>
                </a:lnTo>
                <a:lnTo>
                  <a:pt x="1875" y="12094"/>
                </a:lnTo>
                <a:lnTo>
                  <a:pt x="1948" y="12337"/>
                </a:lnTo>
                <a:lnTo>
                  <a:pt x="2045" y="12532"/>
                </a:lnTo>
                <a:lnTo>
                  <a:pt x="2118" y="12605"/>
                </a:lnTo>
                <a:lnTo>
                  <a:pt x="2215" y="12654"/>
                </a:lnTo>
                <a:lnTo>
                  <a:pt x="2312" y="12629"/>
                </a:lnTo>
                <a:lnTo>
                  <a:pt x="2385" y="12581"/>
                </a:lnTo>
                <a:lnTo>
                  <a:pt x="2677" y="12654"/>
                </a:lnTo>
                <a:lnTo>
                  <a:pt x="2969" y="12678"/>
                </a:lnTo>
                <a:lnTo>
                  <a:pt x="3553" y="12775"/>
                </a:lnTo>
                <a:lnTo>
                  <a:pt x="4040" y="12824"/>
                </a:lnTo>
                <a:lnTo>
                  <a:pt x="4502" y="12873"/>
                </a:lnTo>
                <a:lnTo>
                  <a:pt x="5427" y="12873"/>
                </a:lnTo>
                <a:lnTo>
                  <a:pt x="6449" y="12848"/>
                </a:lnTo>
                <a:lnTo>
                  <a:pt x="7495" y="12800"/>
                </a:lnTo>
                <a:lnTo>
                  <a:pt x="8517" y="12751"/>
                </a:lnTo>
                <a:lnTo>
                  <a:pt x="9539" y="12727"/>
                </a:lnTo>
                <a:lnTo>
                  <a:pt x="17277" y="12727"/>
                </a:lnTo>
                <a:lnTo>
                  <a:pt x="17350" y="12775"/>
                </a:lnTo>
                <a:lnTo>
                  <a:pt x="17496" y="12775"/>
                </a:lnTo>
                <a:lnTo>
                  <a:pt x="17569" y="12727"/>
                </a:lnTo>
                <a:lnTo>
                  <a:pt x="17715" y="12727"/>
                </a:lnTo>
                <a:lnTo>
                  <a:pt x="17569" y="12824"/>
                </a:lnTo>
                <a:lnTo>
                  <a:pt x="17423" y="12946"/>
                </a:lnTo>
                <a:lnTo>
                  <a:pt x="17301" y="13092"/>
                </a:lnTo>
                <a:lnTo>
                  <a:pt x="17180" y="13238"/>
                </a:lnTo>
                <a:lnTo>
                  <a:pt x="17180" y="13262"/>
                </a:lnTo>
                <a:lnTo>
                  <a:pt x="17180" y="13286"/>
                </a:lnTo>
                <a:lnTo>
                  <a:pt x="17204" y="13311"/>
                </a:lnTo>
                <a:lnTo>
                  <a:pt x="17253" y="13311"/>
                </a:lnTo>
                <a:lnTo>
                  <a:pt x="17472" y="13262"/>
                </a:lnTo>
                <a:lnTo>
                  <a:pt x="17666" y="13189"/>
                </a:lnTo>
                <a:lnTo>
                  <a:pt x="18055" y="12994"/>
                </a:lnTo>
                <a:lnTo>
                  <a:pt x="18347" y="12848"/>
                </a:lnTo>
                <a:lnTo>
                  <a:pt x="18615" y="12727"/>
                </a:lnTo>
                <a:lnTo>
                  <a:pt x="18664" y="12946"/>
                </a:lnTo>
                <a:lnTo>
                  <a:pt x="18396" y="13092"/>
                </a:lnTo>
                <a:lnTo>
                  <a:pt x="17982" y="13335"/>
                </a:lnTo>
                <a:lnTo>
                  <a:pt x="17593" y="13603"/>
                </a:lnTo>
                <a:lnTo>
                  <a:pt x="17545" y="13627"/>
                </a:lnTo>
                <a:lnTo>
                  <a:pt x="17545" y="13676"/>
                </a:lnTo>
                <a:lnTo>
                  <a:pt x="17569" y="13700"/>
                </a:lnTo>
                <a:lnTo>
                  <a:pt x="17618" y="13724"/>
                </a:lnTo>
                <a:lnTo>
                  <a:pt x="17861" y="13700"/>
                </a:lnTo>
                <a:lnTo>
                  <a:pt x="18080" y="13651"/>
                </a:lnTo>
                <a:lnTo>
                  <a:pt x="18274" y="13578"/>
                </a:lnTo>
                <a:lnTo>
                  <a:pt x="18493" y="13457"/>
                </a:lnTo>
                <a:lnTo>
                  <a:pt x="18712" y="13335"/>
                </a:lnTo>
                <a:lnTo>
                  <a:pt x="18785" y="13724"/>
                </a:lnTo>
                <a:lnTo>
                  <a:pt x="18250" y="13773"/>
                </a:lnTo>
                <a:lnTo>
                  <a:pt x="17739" y="13797"/>
                </a:lnTo>
                <a:lnTo>
                  <a:pt x="17204" y="13773"/>
                </a:lnTo>
                <a:lnTo>
                  <a:pt x="16669" y="13724"/>
                </a:lnTo>
                <a:lnTo>
                  <a:pt x="15622" y="13603"/>
                </a:lnTo>
                <a:lnTo>
                  <a:pt x="15087" y="13554"/>
                </a:lnTo>
                <a:lnTo>
                  <a:pt x="14576" y="13530"/>
                </a:lnTo>
                <a:lnTo>
                  <a:pt x="12118" y="13530"/>
                </a:lnTo>
                <a:lnTo>
                  <a:pt x="9661" y="13554"/>
                </a:lnTo>
                <a:lnTo>
                  <a:pt x="8469" y="13578"/>
                </a:lnTo>
                <a:lnTo>
                  <a:pt x="7301" y="13627"/>
                </a:lnTo>
                <a:lnTo>
                  <a:pt x="4916" y="13773"/>
                </a:lnTo>
                <a:lnTo>
                  <a:pt x="3772" y="13822"/>
                </a:lnTo>
                <a:lnTo>
                  <a:pt x="2629" y="13846"/>
                </a:lnTo>
                <a:lnTo>
                  <a:pt x="2020" y="13822"/>
                </a:lnTo>
                <a:lnTo>
                  <a:pt x="1412" y="13797"/>
                </a:lnTo>
                <a:lnTo>
                  <a:pt x="1145" y="13773"/>
                </a:lnTo>
                <a:lnTo>
                  <a:pt x="853" y="13749"/>
                </a:lnTo>
                <a:lnTo>
                  <a:pt x="853" y="13724"/>
                </a:lnTo>
                <a:lnTo>
                  <a:pt x="731" y="13408"/>
                </a:lnTo>
                <a:lnTo>
                  <a:pt x="658" y="13092"/>
                </a:lnTo>
                <a:lnTo>
                  <a:pt x="585" y="12775"/>
                </a:lnTo>
                <a:lnTo>
                  <a:pt x="561" y="12435"/>
                </a:lnTo>
                <a:lnTo>
                  <a:pt x="561" y="11753"/>
                </a:lnTo>
                <a:lnTo>
                  <a:pt x="561" y="11121"/>
                </a:lnTo>
                <a:lnTo>
                  <a:pt x="561" y="9320"/>
                </a:lnTo>
                <a:lnTo>
                  <a:pt x="561" y="8420"/>
                </a:lnTo>
                <a:lnTo>
                  <a:pt x="585" y="7495"/>
                </a:lnTo>
                <a:lnTo>
                  <a:pt x="658" y="5792"/>
                </a:lnTo>
                <a:lnTo>
                  <a:pt x="731" y="4064"/>
                </a:lnTo>
                <a:lnTo>
                  <a:pt x="755" y="3188"/>
                </a:lnTo>
                <a:lnTo>
                  <a:pt x="755" y="2337"/>
                </a:lnTo>
                <a:lnTo>
                  <a:pt x="731" y="1485"/>
                </a:lnTo>
                <a:lnTo>
                  <a:pt x="707" y="609"/>
                </a:lnTo>
                <a:lnTo>
                  <a:pt x="804" y="682"/>
                </a:lnTo>
                <a:lnTo>
                  <a:pt x="950" y="755"/>
                </a:lnTo>
                <a:lnTo>
                  <a:pt x="1072" y="804"/>
                </a:lnTo>
                <a:lnTo>
                  <a:pt x="1242" y="852"/>
                </a:lnTo>
                <a:lnTo>
                  <a:pt x="1583" y="901"/>
                </a:lnTo>
                <a:lnTo>
                  <a:pt x="1948" y="925"/>
                </a:lnTo>
                <a:lnTo>
                  <a:pt x="2312" y="901"/>
                </a:lnTo>
                <a:lnTo>
                  <a:pt x="2653" y="901"/>
                </a:lnTo>
                <a:lnTo>
                  <a:pt x="3164" y="852"/>
                </a:lnTo>
                <a:lnTo>
                  <a:pt x="4162" y="755"/>
                </a:lnTo>
                <a:lnTo>
                  <a:pt x="5184" y="633"/>
                </a:lnTo>
                <a:lnTo>
                  <a:pt x="6181" y="560"/>
                </a:lnTo>
                <a:lnTo>
                  <a:pt x="6692" y="512"/>
                </a:lnTo>
                <a:close/>
                <a:moveTo>
                  <a:pt x="11096" y="14016"/>
                </a:moveTo>
                <a:lnTo>
                  <a:pt x="11096" y="14187"/>
                </a:lnTo>
                <a:lnTo>
                  <a:pt x="10926" y="14260"/>
                </a:lnTo>
                <a:lnTo>
                  <a:pt x="10780" y="14357"/>
                </a:lnTo>
                <a:lnTo>
                  <a:pt x="10488" y="14552"/>
                </a:lnTo>
                <a:lnTo>
                  <a:pt x="10293" y="14698"/>
                </a:lnTo>
                <a:lnTo>
                  <a:pt x="10123" y="14868"/>
                </a:lnTo>
                <a:lnTo>
                  <a:pt x="9953" y="15038"/>
                </a:lnTo>
                <a:lnTo>
                  <a:pt x="9807" y="15233"/>
                </a:lnTo>
                <a:lnTo>
                  <a:pt x="9807" y="15282"/>
                </a:lnTo>
                <a:lnTo>
                  <a:pt x="9831" y="15330"/>
                </a:lnTo>
                <a:lnTo>
                  <a:pt x="9856" y="15379"/>
                </a:lnTo>
                <a:lnTo>
                  <a:pt x="9929" y="15379"/>
                </a:lnTo>
                <a:lnTo>
                  <a:pt x="10099" y="15282"/>
                </a:lnTo>
                <a:lnTo>
                  <a:pt x="10245" y="15184"/>
                </a:lnTo>
                <a:lnTo>
                  <a:pt x="10537" y="14941"/>
                </a:lnTo>
                <a:lnTo>
                  <a:pt x="10804" y="14771"/>
                </a:lnTo>
                <a:lnTo>
                  <a:pt x="11072" y="14600"/>
                </a:lnTo>
                <a:lnTo>
                  <a:pt x="11072" y="14600"/>
                </a:lnTo>
                <a:lnTo>
                  <a:pt x="11048" y="15087"/>
                </a:lnTo>
                <a:lnTo>
                  <a:pt x="10926" y="15136"/>
                </a:lnTo>
                <a:lnTo>
                  <a:pt x="10804" y="15209"/>
                </a:lnTo>
                <a:lnTo>
                  <a:pt x="10585" y="15330"/>
                </a:lnTo>
                <a:lnTo>
                  <a:pt x="10439" y="15403"/>
                </a:lnTo>
                <a:lnTo>
                  <a:pt x="10269" y="15525"/>
                </a:lnTo>
                <a:lnTo>
                  <a:pt x="10123" y="15647"/>
                </a:lnTo>
                <a:lnTo>
                  <a:pt x="10074" y="15695"/>
                </a:lnTo>
                <a:lnTo>
                  <a:pt x="10050" y="15793"/>
                </a:lnTo>
                <a:lnTo>
                  <a:pt x="10050" y="15817"/>
                </a:lnTo>
                <a:lnTo>
                  <a:pt x="10074" y="15841"/>
                </a:lnTo>
                <a:lnTo>
                  <a:pt x="10245" y="15841"/>
                </a:lnTo>
                <a:lnTo>
                  <a:pt x="10391" y="15817"/>
                </a:lnTo>
                <a:lnTo>
                  <a:pt x="10683" y="15671"/>
                </a:lnTo>
                <a:lnTo>
                  <a:pt x="11023" y="15501"/>
                </a:lnTo>
                <a:lnTo>
                  <a:pt x="10999" y="15841"/>
                </a:lnTo>
                <a:lnTo>
                  <a:pt x="10756" y="15987"/>
                </a:lnTo>
                <a:lnTo>
                  <a:pt x="10610" y="16085"/>
                </a:lnTo>
                <a:lnTo>
                  <a:pt x="10464" y="16206"/>
                </a:lnTo>
                <a:lnTo>
                  <a:pt x="10342" y="16352"/>
                </a:lnTo>
                <a:lnTo>
                  <a:pt x="10196" y="16474"/>
                </a:lnTo>
                <a:lnTo>
                  <a:pt x="10172" y="16498"/>
                </a:lnTo>
                <a:lnTo>
                  <a:pt x="10172" y="16522"/>
                </a:lnTo>
                <a:lnTo>
                  <a:pt x="10196" y="16547"/>
                </a:lnTo>
                <a:lnTo>
                  <a:pt x="10245" y="16547"/>
                </a:lnTo>
                <a:lnTo>
                  <a:pt x="10537" y="16425"/>
                </a:lnTo>
                <a:lnTo>
                  <a:pt x="10804" y="16303"/>
                </a:lnTo>
                <a:lnTo>
                  <a:pt x="10975" y="16230"/>
                </a:lnTo>
                <a:lnTo>
                  <a:pt x="10975" y="16449"/>
                </a:lnTo>
                <a:lnTo>
                  <a:pt x="10902" y="16474"/>
                </a:lnTo>
                <a:lnTo>
                  <a:pt x="10756" y="16547"/>
                </a:lnTo>
                <a:lnTo>
                  <a:pt x="10634" y="16620"/>
                </a:lnTo>
                <a:lnTo>
                  <a:pt x="10415" y="16814"/>
                </a:lnTo>
                <a:lnTo>
                  <a:pt x="10391" y="16863"/>
                </a:lnTo>
                <a:lnTo>
                  <a:pt x="10391" y="16887"/>
                </a:lnTo>
                <a:lnTo>
                  <a:pt x="10391" y="16960"/>
                </a:lnTo>
                <a:lnTo>
                  <a:pt x="10464" y="16985"/>
                </a:lnTo>
                <a:lnTo>
                  <a:pt x="10537" y="16985"/>
                </a:lnTo>
                <a:lnTo>
                  <a:pt x="10780" y="16887"/>
                </a:lnTo>
                <a:lnTo>
                  <a:pt x="11023" y="16790"/>
                </a:lnTo>
                <a:lnTo>
                  <a:pt x="11048" y="16887"/>
                </a:lnTo>
                <a:lnTo>
                  <a:pt x="10926" y="16960"/>
                </a:lnTo>
                <a:lnTo>
                  <a:pt x="10829" y="17058"/>
                </a:lnTo>
                <a:lnTo>
                  <a:pt x="10585" y="17252"/>
                </a:lnTo>
                <a:lnTo>
                  <a:pt x="10561" y="17277"/>
                </a:lnTo>
                <a:lnTo>
                  <a:pt x="10561" y="17301"/>
                </a:lnTo>
                <a:lnTo>
                  <a:pt x="10585" y="17325"/>
                </a:lnTo>
                <a:lnTo>
                  <a:pt x="10610" y="17325"/>
                </a:lnTo>
                <a:lnTo>
                  <a:pt x="10780" y="17301"/>
                </a:lnTo>
                <a:lnTo>
                  <a:pt x="10950" y="17252"/>
                </a:lnTo>
                <a:lnTo>
                  <a:pt x="11096" y="17179"/>
                </a:lnTo>
                <a:lnTo>
                  <a:pt x="11242" y="17082"/>
                </a:lnTo>
                <a:lnTo>
                  <a:pt x="11388" y="17155"/>
                </a:lnTo>
                <a:lnTo>
                  <a:pt x="11534" y="17179"/>
                </a:lnTo>
                <a:lnTo>
                  <a:pt x="11705" y="17204"/>
                </a:lnTo>
                <a:lnTo>
                  <a:pt x="11875" y="17204"/>
                </a:lnTo>
                <a:lnTo>
                  <a:pt x="12216" y="17179"/>
                </a:lnTo>
                <a:lnTo>
                  <a:pt x="12508" y="17155"/>
                </a:lnTo>
                <a:lnTo>
                  <a:pt x="12897" y="17179"/>
                </a:lnTo>
                <a:lnTo>
                  <a:pt x="13067" y="17179"/>
                </a:lnTo>
                <a:lnTo>
                  <a:pt x="13262" y="17228"/>
                </a:lnTo>
                <a:lnTo>
                  <a:pt x="13432" y="17277"/>
                </a:lnTo>
                <a:lnTo>
                  <a:pt x="13554" y="17374"/>
                </a:lnTo>
                <a:lnTo>
                  <a:pt x="13676" y="17496"/>
                </a:lnTo>
                <a:lnTo>
                  <a:pt x="13773" y="17617"/>
                </a:lnTo>
                <a:lnTo>
                  <a:pt x="13530" y="17593"/>
                </a:lnTo>
                <a:lnTo>
                  <a:pt x="12556" y="17593"/>
                </a:lnTo>
                <a:lnTo>
                  <a:pt x="11826" y="17642"/>
                </a:lnTo>
                <a:lnTo>
                  <a:pt x="10366" y="17715"/>
                </a:lnTo>
                <a:lnTo>
                  <a:pt x="9637" y="17739"/>
                </a:lnTo>
                <a:lnTo>
                  <a:pt x="8907" y="17763"/>
                </a:lnTo>
                <a:lnTo>
                  <a:pt x="7763" y="17788"/>
                </a:lnTo>
                <a:lnTo>
                  <a:pt x="6644" y="17788"/>
                </a:lnTo>
                <a:lnTo>
                  <a:pt x="6181" y="17739"/>
                </a:lnTo>
                <a:lnTo>
                  <a:pt x="5816" y="17715"/>
                </a:lnTo>
                <a:lnTo>
                  <a:pt x="5500" y="17690"/>
                </a:lnTo>
                <a:lnTo>
                  <a:pt x="5597" y="17544"/>
                </a:lnTo>
                <a:lnTo>
                  <a:pt x="5743" y="17447"/>
                </a:lnTo>
                <a:lnTo>
                  <a:pt x="5865" y="17350"/>
                </a:lnTo>
                <a:lnTo>
                  <a:pt x="6035" y="17277"/>
                </a:lnTo>
                <a:lnTo>
                  <a:pt x="6206" y="17228"/>
                </a:lnTo>
                <a:lnTo>
                  <a:pt x="6376" y="17179"/>
                </a:lnTo>
                <a:lnTo>
                  <a:pt x="6765" y="17155"/>
                </a:lnTo>
                <a:lnTo>
                  <a:pt x="7057" y="17179"/>
                </a:lnTo>
                <a:lnTo>
                  <a:pt x="7374" y="17204"/>
                </a:lnTo>
                <a:lnTo>
                  <a:pt x="7544" y="17179"/>
                </a:lnTo>
                <a:lnTo>
                  <a:pt x="7690" y="17179"/>
                </a:lnTo>
                <a:lnTo>
                  <a:pt x="7836" y="17131"/>
                </a:lnTo>
                <a:lnTo>
                  <a:pt x="7958" y="17058"/>
                </a:lnTo>
                <a:lnTo>
                  <a:pt x="7982" y="17009"/>
                </a:lnTo>
                <a:lnTo>
                  <a:pt x="8055" y="17033"/>
                </a:lnTo>
                <a:lnTo>
                  <a:pt x="8128" y="17033"/>
                </a:lnTo>
                <a:lnTo>
                  <a:pt x="8177" y="17009"/>
                </a:lnTo>
                <a:lnTo>
                  <a:pt x="8225" y="16960"/>
                </a:lnTo>
                <a:lnTo>
                  <a:pt x="8274" y="16887"/>
                </a:lnTo>
                <a:lnTo>
                  <a:pt x="8298" y="16766"/>
                </a:lnTo>
                <a:lnTo>
                  <a:pt x="8298" y="16668"/>
                </a:lnTo>
                <a:lnTo>
                  <a:pt x="8298" y="16620"/>
                </a:lnTo>
                <a:lnTo>
                  <a:pt x="8274" y="16595"/>
                </a:lnTo>
                <a:lnTo>
                  <a:pt x="8298" y="16303"/>
                </a:lnTo>
                <a:lnTo>
                  <a:pt x="8298" y="15768"/>
                </a:lnTo>
                <a:lnTo>
                  <a:pt x="8298" y="15233"/>
                </a:lnTo>
                <a:lnTo>
                  <a:pt x="8298" y="14965"/>
                </a:lnTo>
                <a:lnTo>
                  <a:pt x="8323" y="14649"/>
                </a:lnTo>
                <a:lnTo>
                  <a:pt x="8323" y="14333"/>
                </a:lnTo>
                <a:lnTo>
                  <a:pt x="8323" y="14187"/>
                </a:lnTo>
                <a:lnTo>
                  <a:pt x="8298" y="14065"/>
                </a:lnTo>
                <a:lnTo>
                  <a:pt x="9101" y="14041"/>
                </a:lnTo>
                <a:lnTo>
                  <a:pt x="9101" y="14041"/>
                </a:lnTo>
                <a:lnTo>
                  <a:pt x="8980" y="14138"/>
                </a:lnTo>
                <a:lnTo>
                  <a:pt x="8834" y="14260"/>
                </a:lnTo>
                <a:lnTo>
                  <a:pt x="8688" y="14406"/>
                </a:lnTo>
                <a:lnTo>
                  <a:pt x="8663" y="14454"/>
                </a:lnTo>
                <a:lnTo>
                  <a:pt x="8639" y="14503"/>
                </a:lnTo>
                <a:lnTo>
                  <a:pt x="8615" y="14600"/>
                </a:lnTo>
                <a:lnTo>
                  <a:pt x="8615" y="14649"/>
                </a:lnTo>
                <a:lnTo>
                  <a:pt x="8639" y="14673"/>
                </a:lnTo>
                <a:lnTo>
                  <a:pt x="8761" y="14673"/>
                </a:lnTo>
                <a:lnTo>
                  <a:pt x="8858" y="14649"/>
                </a:lnTo>
                <a:lnTo>
                  <a:pt x="9028" y="14527"/>
                </a:lnTo>
                <a:lnTo>
                  <a:pt x="9199" y="14406"/>
                </a:lnTo>
                <a:lnTo>
                  <a:pt x="9466" y="14235"/>
                </a:lnTo>
                <a:lnTo>
                  <a:pt x="9710" y="14016"/>
                </a:lnTo>
                <a:lnTo>
                  <a:pt x="9953" y="14016"/>
                </a:lnTo>
                <a:lnTo>
                  <a:pt x="9734" y="14211"/>
                </a:lnTo>
                <a:lnTo>
                  <a:pt x="9539" y="14406"/>
                </a:lnTo>
                <a:lnTo>
                  <a:pt x="9345" y="14625"/>
                </a:lnTo>
                <a:lnTo>
                  <a:pt x="9199" y="14868"/>
                </a:lnTo>
                <a:lnTo>
                  <a:pt x="9199" y="14892"/>
                </a:lnTo>
                <a:lnTo>
                  <a:pt x="9199" y="14917"/>
                </a:lnTo>
                <a:lnTo>
                  <a:pt x="9223" y="14941"/>
                </a:lnTo>
                <a:lnTo>
                  <a:pt x="9272" y="14941"/>
                </a:lnTo>
                <a:lnTo>
                  <a:pt x="9393" y="14892"/>
                </a:lnTo>
                <a:lnTo>
                  <a:pt x="9515" y="14844"/>
                </a:lnTo>
                <a:lnTo>
                  <a:pt x="9758" y="14698"/>
                </a:lnTo>
                <a:lnTo>
                  <a:pt x="10196" y="14357"/>
                </a:lnTo>
                <a:lnTo>
                  <a:pt x="10464" y="14235"/>
                </a:lnTo>
                <a:lnTo>
                  <a:pt x="10658" y="14138"/>
                </a:lnTo>
                <a:lnTo>
                  <a:pt x="10804" y="14016"/>
                </a:lnTo>
                <a:close/>
                <a:moveTo>
                  <a:pt x="6936" y="1"/>
                </a:moveTo>
                <a:lnTo>
                  <a:pt x="5914" y="74"/>
                </a:lnTo>
                <a:lnTo>
                  <a:pt x="4892" y="147"/>
                </a:lnTo>
                <a:lnTo>
                  <a:pt x="3870" y="268"/>
                </a:lnTo>
                <a:lnTo>
                  <a:pt x="2945" y="366"/>
                </a:lnTo>
                <a:lnTo>
                  <a:pt x="2483" y="390"/>
                </a:lnTo>
                <a:lnTo>
                  <a:pt x="1680" y="390"/>
                </a:lnTo>
                <a:lnTo>
                  <a:pt x="1339" y="317"/>
                </a:lnTo>
                <a:lnTo>
                  <a:pt x="658" y="195"/>
                </a:lnTo>
                <a:lnTo>
                  <a:pt x="634" y="147"/>
                </a:lnTo>
                <a:lnTo>
                  <a:pt x="585" y="122"/>
                </a:lnTo>
                <a:lnTo>
                  <a:pt x="512" y="98"/>
                </a:lnTo>
                <a:lnTo>
                  <a:pt x="463" y="98"/>
                </a:lnTo>
                <a:lnTo>
                  <a:pt x="390" y="122"/>
                </a:lnTo>
                <a:lnTo>
                  <a:pt x="342" y="147"/>
                </a:lnTo>
                <a:lnTo>
                  <a:pt x="317" y="220"/>
                </a:lnTo>
                <a:lnTo>
                  <a:pt x="293" y="293"/>
                </a:lnTo>
                <a:lnTo>
                  <a:pt x="244" y="1169"/>
                </a:lnTo>
                <a:lnTo>
                  <a:pt x="220" y="2069"/>
                </a:lnTo>
                <a:lnTo>
                  <a:pt x="196" y="3821"/>
                </a:lnTo>
                <a:lnTo>
                  <a:pt x="171" y="4794"/>
                </a:lnTo>
                <a:lnTo>
                  <a:pt x="123" y="5768"/>
                </a:lnTo>
                <a:lnTo>
                  <a:pt x="25" y="7690"/>
                </a:lnTo>
                <a:lnTo>
                  <a:pt x="1" y="8614"/>
                </a:lnTo>
                <a:lnTo>
                  <a:pt x="1" y="9539"/>
                </a:lnTo>
                <a:lnTo>
                  <a:pt x="25" y="11364"/>
                </a:lnTo>
                <a:lnTo>
                  <a:pt x="1" y="11997"/>
                </a:lnTo>
                <a:lnTo>
                  <a:pt x="1" y="12362"/>
                </a:lnTo>
                <a:lnTo>
                  <a:pt x="25" y="12702"/>
                </a:lnTo>
                <a:lnTo>
                  <a:pt x="50" y="13067"/>
                </a:lnTo>
                <a:lnTo>
                  <a:pt x="123" y="13408"/>
                </a:lnTo>
                <a:lnTo>
                  <a:pt x="244" y="13700"/>
                </a:lnTo>
                <a:lnTo>
                  <a:pt x="317" y="13846"/>
                </a:lnTo>
                <a:lnTo>
                  <a:pt x="390" y="13968"/>
                </a:lnTo>
                <a:lnTo>
                  <a:pt x="463" y="14065"/>
                </a:lnTo>
                <a:lnTo>
                  <a:pt x="561" y="14089"/>
                </a:lnTo>
                <a:lnTo>
                  <a:pt x="634" y="14089"/>
                </a:lnTo>
                <a:lnTo>
                  <a:pt x="731" y="14065"/>
                </a:lnTo>
                <a:lnTo>
                  <a:pt x="901" y="14138"/>
                </a:lnTo>
                <a:lnTo>
                  <a:pt x="1072" y="14162"/>
                </a:lnTo>
                <a:lnTo>
                  <a:pt x="1412" y="14211"/>
                </a:lnTo>
                <a:lnTo>
                  <a:pt x="2093" y="14260"/>
                </a:lnTo>
                <a:lnTo>
                  <a:pt x="2726" y="14308"/>
                </a:lnTo>
                <a:lnTo>
                  <a:pt x="3334" y="14308"/>
                </a:lnTo>
                <a:lnTo>
                  <a:pt x="3943" y="14284"/>
                </a:lnTo>
                <a:lnTo>
                  <a:pt x="4551" y="14260"/>
                </a:lnTo>
                <a:lnTo>
                  <a:pt x="7958" y="14089"/>
                </a:lnTo>
                <a:lnTo>
                  <a:pt x="7958" y="14089"/>
                </a:lnTo>
                <a:lnTo>
                  <a:pt x="7909" y="14211"/>
                </a:lnTo>
                <a:lnTo>
                  <a:pt x="7885" y="14357"/>
                </a:lnTo>
                <a:lnTo>
                  <a:pt x="7860" y="14673"/>
                </a:lnTo>
                <a:lnTo>
                  <a:pt x="7860" y="15233"/>
                </a:lnTo>
                <a:lnTo>
                  <a:pt x="7860" y="15768"/>
                </a:lnTo>
                <a:lnTo>
                  <a:pt x="7836" y="16303"/>
                </a:lnTo>
                <a:lnTo>
                  <a:pt x="7812" y="16547"/>
                </a:lnTo>
                <a:lnTo>
                  <a:pt x="7812" y="16668"/>
                </a:lnTo>
                <a:lnTo>
                  <a:pt x="7812" y="16790"/>
                </a:lnTo>
                <a:lnTo>
                  <a:pt x="7666" y="16741"/>
                </a:lnTo>
                <a:lnTo>
                  <a:pt x="7471" y="16693"/>
                </a:lnTo>
                <a:lnTo>
                  <a:pt x="7276" y="16693"/>
                </a:lnTo>
                <a:lnTo>
                  <a:pt x="7057" y="16668"/>
                </a:lnTo>
                <a:lnTo>
                  <a:pt x="6644" y="16693"/>
                </a:lnTo>
                <a:lnTo>
                  <a:pt x="6303" y="16741"/>
                </a:lnTo>
                <a:lnTo>
                  <a:pt x="6060" y="16790"/>
                </a:lnTo>
                <a:lnTo>
                  <a:pt x="5841" y="16863"/>
                </a:lnTo>
                <a:lnTo>
                  <a:pt x="5646" y="16936"/>
                </a:lnTo>
                <a:lnTo>
                  <a:pt x="5451" y="17058"/>
                </a:lnTo>
                <a:lnTo>
                  <a:pt x="5281" y="17204"/>
                </a:lnTo>
                <a:lnTo>
                  <a:pt x="5135" y="17374"/>
                </a:lnTo>
                <a:lnTo>
                  <a:pt x="5038" y="17569"/>
                </a:lnTo>
                <a:lnTo>
                  <a:pt x="4940" y="17812"/>
                </a:lnTo>
                <a:lnTo>
                  <a:pt x="4940" y="17885"/>
                </a:lnTo>
                <a:lnTo>
                  <a:pt x="4940" y="17958"/>
                </a:lnTo>
                <a:lnTo>
                  <a:pt x="4989" y="18031"/>
                </a:lnTo>
                <a:lnTo>
                  <a:pt x="5038" y="18055"/>
                </a:lnTo>
                <a:lnTo>
                  <a:pt x="5111" y="18080"/>
                </a:lnTo>
                <a:lnTo>
                  <a:pt x="5184" y="18080"/>
                </a:lnTo>
                <a:lnTo>
                  <a:pt x="5257" y="18055"/>
                </a:lnTo>
                <a:lnTo>
                  <a:pt x="5330" y="18007"/>
                </a:lnTo>
                <a:lnTo>
                  <a:pt x="5451" y="18080"/>
                </a:lnTo>
                <a:lnTo>
                  <a:pt x="5597" y="18128"/>
                </a:lnTo>
                <a:lnTo>
                  <a:pt x="5743" y="18177"/>
                </a:lnTo>
                <a:lnTo>
                  <a:pt x="5914" y="18201"/>
                </a:lnTo>
                <a:lnTo>
                  <a:pt x="6254" y="18226"/>
                </a:lnTo>
                <a:lnTo>
                  <a:pt x="6498" y="18226"/>
                </a:lnTo>
                <a:lnTo>
                  <a:pt x="7082" y="18250"/>
                </a:lnTo>
                <a:lnTo>
                  <a:pt x="7641" y="18250"/>
                </a:lnTo>
                <a:lnTo>
                  <a:pt x="8785" y="18226"/>
                </a:lnTo>
                <a:lnTo>
                  <a:pt x="10147" y="18201"/>
                </a:lnTo>
                <a:lnTo>
                  <a:pt x="11486" y="18128"/>
                </a:lnTo>
                <a:lnTo>
                  <a:pt x="12994" y="18080"/>
                </a:lnTo>
                <a:lnTo>
                  <a:pt x="13238" y="18080"/>
                </a:lnTo>
                <a:lnTo>
                  <a:pt x="13505" y="18104"/>
                </a:lnTo>
                <a:lnTo>
                  <a:pt x="13773" y="18080"/>
                </a:lnTo>
                <a:lnTo>
                  <a:pt x="13919" y="18080"/>
                </a:lnTo>
                <a:lnTo>
                  <a:pt x="14016" y="18031"/>
                </a:lnTo>
                <a:lnTo>
                  <a:pt x="14089" y="18080"/>
                </a:lnTo>
                <a:lnTo>
                  <a:pt x="14235" y="18080"/>
                </a:lnTo>
                <a:lnTo>
                  <a:pt x="14284" y="18055"/>
                </a:lnTo>
                <a:lnTo>
                  <a:pt x="14333" y="18007"/>
                </a:lnTo>
                <a:lnTo>
                  <a:pt x="14381" y="17958"/>
                </a:lnTo>
                <a:lnTo>
                  <a:pt x="14406" y="17885"/>
                </a:lnTo>
                <a:lnTo>
                  <a:pt x="14381" y="17812"/>
                </a:lnTo>
                <a:lnTo>
                  <a:pt x="14308" y="17569"/>
                </a:lnTo>
                <a:lnTo>
                  <a:pt x="14211" y="17374"/>
                </a:lnTo>
                <a:lnTo>
                  <a:pt x="14065" y="17179"/>
                </a:lnTo>
                <a:lnTo>
                  <a:pt x="13895" y="17033"/>
                </a:lnTo>
                <a:lnTo>
                  <a:pt x="13700" y="16912"/>
                </a:lnTo>
                <a:lnTo>
                  <a:pt x="13505" y="16814"/>
                </a:lnTo>
                <a:lnTo>
                  <a:pt x="13262" y="16741"/>
                </a:lnTo>
                <a:lnTo>
                  <a:pt x="13043" y="16693"/>
                </a:lnTo>
                <a:lnTo>
                  <a:pt x="12581" y="16693"/>
                </a:lnTo>
                <a:lnTo>
                  <a:pt x="12118" y="16766"/>
                </a:lnTo>
                <a:lnTo>
                  <a:pt x="11802" y="16790"/>
                </a:lnTo>
                <a:lnTo>
                  <a:pt x="11486" y="16814"/>
                </a:lnTo>
                <a:lnTo>
                  <a:pt x="11461" y="16620"/>
                </a:lnTo>
                <a:lnTo>
                  <a:pt x="11510" y="16571"/>
                </a:lnTo>
                <a:lnTo>
                  <a:pt x="11534" y="16498"/>
                </a:lnTo>
                <a:lnTo>
                  <a:pt x="11534" y="16449"/>
                </a:lnTo>
                <a:lnTo>
                  <a:pt x="11486" y="16425"/>
                </a:lnTo>
                <a:lnTo>
                  <a:pt x="11437" y="16401"/>
                </a:lnTo>
                <a:lnTo>
                  <a:pt x="11437" y="15939"/>
                </a:lnTo>
                <a:lnTo>
                  <a:pt x="11461" y="15501"/>
                </a:lnTo>
                <a:lnTo>
                  <a:pt x="11534" y="14746"/>
                </a:lnTo>
                <a:lnTo>
                  <a:pt x="11534" y="14381"/>
                </a:lnTo>
                <a:lnTo>
                  <a:pt x="11510" y="14187"/>
                </a:lnTo>
                <a:lnTo>
                  <a:pt x="11461" y="14016"/>
                </a:lnTo>
                <a:lnTo>
                  <a:pt x="14576" y="14016"/>
                </a:lnTo>
                <a:lnTo>
                  <a:pt x="15136" y="14041"/>
                </a:lnTo>
                <a:lnTo>
                  <a:pt x="15720" y="14089"/>
                </a:lnTo>
                <a:lnTo>
                  <a:pt x="16839" y="14211"/>
                </a:lnTo>
                <a:lnTo>
                  <a:pt x="17423" y="14260"/>
                </a:lnTo>
                <a:lnTo>
                  <a:pt x="17982" y="14260"/>
                </a:lnTo>
                <a:lnTo>
                  <a:pt x="18542" y="14235"/>
                </a:lnTo>
                <a:lnTo>
                  <a:pt x="18834" y="14211"/>
                </a:lnTo>
                <a:lnTo>
                  <a:pt x="19102" y="14138"/>
                </a:lnTo>
                <a:lnTo>
                  <a:pt x="19199" y="14114"/>
                </a:lnTo>
                <a:lnTo>
                  <a:pt x="19272" y="14041"/>
                </a:lnTo>
                <a:lnTo>
                  <a:pt x="19296" y="13968"/>
                </a:lnTo>
                <a:lnTo>
                  <a:pt x="19272" y="13870"/>
                </a:lnTo>
                <a:lnTo>
                  <a:pt x="19272" y="13773"/>
                </a:lnTo>
                <a:lnTo>
                  <a:pt x="19150" y="13043"/>
                </a:lnTo>
                <a:lnTo>
                  <a:pt x="19248" y="12921"/>
                </a:lnTo>
                <a:lnTo>
                  <a:pt x="19248" y="12873"/>
                </a:lnTo>
                <a:lnTo>
                  <a:pt x="19248" y="12824"/>
                </a:lnTo>
                <a:lnTo>
                  <a:pt x="19223" y="12800"/>
                </a:lnTo>
                <a:lnTo>
                  <a:pt x="19102" y="12800"/>
                </a:lnTo>
                <a:lnTo>
                  <a:pt x="19053" y="12337"/>
                </a:lnTo>
                <a:lnTo>
                  <a:pt x="19029" y="11875"/>
                </a:lnTo>
                <a:lnTo>
                  <a:pt x="18980" y="10926"/>
                </a:lnTo>
                <a:lnTo>
                  <a:pt x="18980" y="10001"/>
                </a:lnTo>
                <a:lnTo>
                  <a:pt x="19004" y="9052"/>
                </a:lnTo>
                <a:lnTo>
                  <a:pt x="19004" y="8955"/>
                </a:lnTo>
                <a:lnTo>
                  <a:pt x="19077" y="7203"/>
                </a:lnTo>
                <a:lnTo>
                  <a:pt x="19150" y="5549"/>
                </a:lnTo>
                <a:lnTo>
                  <a:pt x="19175" y="3894"/>
                </a:lnTo>
                <a:lnTo>
                  <a:pt x="19223" y="2385"/>
                </a:lnTo>
                <a:lnTo>
                  <a:pt x="19248" y="1607"/>
                </a:lnTo>
                <a:lnTo>
                  <a:pt x="19223" y="1242"/>
                </a:lnTo>
                <a:lnTo>
                  <a:pt x="19199" y="852"/>
                </a:lnTo>
                <a:lnTo>
                  <a:pt x="19248" y="804"/>
                </a:lnTo>
                <a:lnTo>
                  <a:pt x="19272" y="755"/>
                </a:lnTo>
                <a:lnTo>
                  <a:pt x="19296" y="682"/>
                </a:lnTo>
                <a:lnTo>
                  <a:pt x="19296" y="609"/>
                </a:lnTo>
                <a:lnTo>
                  <a:pt x="19272" y="560"/>
                </a:lnTo>
                <a:lnTo>
                  <a:pt x="19223" y="512"/>
                </a:lnTo>
                <a:lnTo>
                  <a:pt x="19175" y="463"/>
                </a:lnTo>
                <a:lnTo>
                  <a:pt x="19102" y="439"/>
                </a:lnTo>
                <a:lnTo>
                  <a:pt x="18493" y="317"/>
                </a:lnTo>
                <a:lnTo>
                  <a:pt x="17885" y="268"/>
                </a:lnTo>
                <a:lnTo>
                  <a:pt x="17277" y="244"/>
                </a:lnTo>
                <a:lnTo>
                  <a:pt x="16644" y="244"/>
                </a:lnTo>
                <a:lnTo>
                  <a:pt x="15403" y="293"/>
                </a:lnTo>
                <a:lnTo>
                  <a:pt x="14187" y="293"/>
                </a:lnTo>
                <a:lnTo>
                  <a:pt x="12629" y="220"/>
                </a:lnTo>
                <a:lnTo>
                  <a:pt x="11072" y="122"/>
                </a:lnTo>
                <a:lnTo>
                  <a:pt x="9515" y="49"/>
                </a:lnTo>
                <a:lnTo>
                  <a:pt x="7958" y="1"/>
                </a:lnTo>
                <a:close/>
              </a:path>
            </a:pathLst>
          </a:custGeom>
          <a:solidFill>
            <a:srgbClr val="443F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4" name="Shape 704"/>
        <p:cNvGrpSpPr/>
        <p:nvPr/>
      </p:nvGrpSpPr>
      <p:grpSpPr>
        <a:xfrm>
          <a:off x="0" y="0"/>
          <a:ext cx="0" cy="0"/>
          <a:chOff x="0" y="0"/>
          <a:chExt cx="0" cy="0"/>
        </a:xfrm>
      </p:grpSpPr>
      <p:sp>
        <p:nvSpPr>
          <p:cNvPr id="705" name="Google Shape;705;p57"/>
          <p:cNvSpPr txBox="1"/>
          <p:nvPr/>
        </p:nvSpPr>
        <p:spPr>
          <a:xfrm>
            <a:off x="1503150" y="520875"/>
            <a:ext cx="6137700" cy="377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700">
                <a:solidFill>
                  <a:srgbClr val="202124"/>
                </a:solidFill>
                <a:highlight>
                  <a:srgbClr val="FFFFFF"/>
                </a:highlight>
                <a:latin typeface="Playfair Display"/>
                <a:ea typeface="Playfair Display"/>
                <a:cs typeface="Playfair Display"/>
                <a:sym typeface="Playfair Display"/>
              </a:rPr>
              <a:t>Aplikasi yang digunakan untuk pembelajaran atas talian</a:t>
            </a:r>
            <a:endParaRPr b="1" sz="1900">
              <a:latin typeface="Playfair Display"/>
              <a:ea typeface="Playfair Display"/>
              <a:cs typeface="Playfair Display"/>
              <a:sym typeface="Playfair Display"/>
            </a:endParaRPr>
          </a:p>
        </p:txBody>
      </p:sp>
      <p:grpSp>
        <p:nvGrpSpPr>
          <p:cNvPr id="706" name="Google Shape;706;p57"/>
          <p:cNvGrpSpPr/>
          <p:nvPr/>
        </p:nvGrpSpPr>
        <p:grpSpPr>
          <a:xfrm>
            <a:off x="3386235" y="1092129"/>
            <a:ext cx="2371532" cy="2291360"/>
            <a:chOff x="2992036" y="1104254"/>
            <a:chExt cx="3159936" cy="3053112"/>
          </a:xfrm>
        </p:grpSpPr>
        <p:grpSp>
          <p:nvGrpSpPr>
            <p:cNvPr id="707" name="Google Shape;707;p57"/>
            <p:cNvGrpSpPr/>
            <p:nvPr/>
          </p:nvGrpSpPr>
          <p:grpSpPr>
            <a:xfrm>
              <a:off x="2992036" y="1104254"/>
              <a:ext cx="3159936" cy="3053112"/>
              <a:chOff x="557494" y="4436312"/>
              <a:chExt cx="720000" cy="695660"/>
            </a:xfrm>
          </p:grpSpPr>
          <p:sp>
            <p:nvSpPr>
              <p:cNvPr id="708" name="Google Shape;708;p57"/>
              <p:cNvSpPr/>
              <p:nvPr/>
            </p:nvSpPr>
            <p:spPr>
              <a:xfrm>
                <a:off x="557494" y="4436312"/>
                <a:ext cx="720000" cy="144600"/>
              </a:xfrm>
              <a:prstGeom prst="ellipse">
                <a:avLst/>
              </a:prstGeom>
              <a:solidFill>
                <a:srgbClr val="EEE2DE"/>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443F57"/>
                  </a:buClr>
                  <a:buSzPts val="1400"/>
                  <a:buFont typeface="Calibri"/>
                  <a:buNone/>
                </a:pPr>
                <a:r>
                  <a:t/>
                </a:r>
                <a:endParaRPr b="0" i="0" sz="1400" u="none" cap="none" strike="noStrike">
                  <a:solidFill>
                    <a:srgbClr val="443F57"/>
                  </a:solidFill>
                  <a:latin typeface="Calibri"/>
                  <a:ea typeface="Calibri"/>
                  <a:cs typeface="Calibri"/>
                  <a:sym typeface="Calibri"/>
                </a:endParaRPr>
              </a:p>
            </p:txBody>
          </p:sp>
          <p:sp>
            <p:nvSpPr>
              <p:cNvPr id="709" name="Google Shape;709;p57"/>
              <p:cNvSpPr/>
              <p:nvPr/>
            </p:nvSpPr>
            <p:spPr>
              <a:xfrm>
                <a:off x="651816" y="4730082"/>
                <a:ext cx="533789" cy="218575"/>
              </a:xfrm>
              <a:custGeom>
                <a:rect b="b" l="l" r="r" t="t"/>
                <a:pathLst>
                  <a:path extrusionOk="0" h="325" w="791">
                    <a:moveTo>
                      <a:pt x="0" y="0"/>
                    </a:moveTo>
                    <a:cubicBezTo>
                      <a:pt x="100" y="218"/>
                      <a:pt x="100" y="218"/>
                      <a:pt x="100" y="218"/>
                    </a:cubicBezTo>
                    <a:cubicBezTo>
                      <a:pt x="100" y="218"/>
                      <a:pt x="100" y="218"/>
                      <a:pt x="100" y="218"/>
                    </a:cubicBezTo>
                    <a:cubicBezTo>
                      <a:pt x="100" y="218"/>
                      <a:pt x="100" y="218"/>
                      <a:pt x="100" y="218"/>
                    </a:cubicBezTo>
                    <a:cubicBezTo>
                      <a:pt x="115" y="251"/>
                      <a:pt x="115" y="251"/>
                      <a:pt x="115" y="251"/>
                    </a:cubicBezTo>
                    <a:cubicBezTo>
                      <a:pt x="155" y="294"/>
                      <a:pt x="267" y="325"/>
                      <a:pt x="395" y="325"/>
                    </a:cubicBezTo>
                    <a:cubicBezTo>
                      <a:pt x="524" y="325"/>
                      <a:pt x="636" y="294"/>
                      <a:pt x="676" y="251"/>
                    </a:cubicBezTo>
                    <a:cubicBezTo>
                      <a:pt x="691" y="218"/>
                      <a:pt x="691" y="218"/>
                      <a:pt x="691" y="218"/>
                    </a:cubicBezTo>
                    <a:cubicBezTo>
                      <a:pt x="691" y="218"/>
                      <a:pt x="691" y="218"/>
                      <a:pt x="691" y="218"/>
                    </a:cubicBezTo>
                    <a:cubicBezTo>
                      <a:pt x="691" y="218"/>
                      <a:pt x="691" y="218"/>
                      <a:pt x="691" y="218"/>
                    </a:cubicBezTo>
                    <a:cubicBezTo>
                      <a:pt x="791" y="0"/>
                      <a:pt x="791" y="0"/>
                      <a:pt x="791" y="0"/>
                    </a:cubicBezTo>
                    <a:cubicBezTo>
                      <a:pt x="715" y="44"/>
                      <a:pt x="553" y="68"/>
                      <a:pt x="395" y="68"/>
                    </a:cubicBezTo>
                    <a:cubicBezTo>
                      <a:pt x="237" y="68"/>
                      <a:pt x="75" y="44"/>
                      <a:pt x="0" y="0"/>
                    </a:cubicBezTo>
                    <a:close/>
                  </a:path>
                </a:pathLst>
              </a:custGeom>
              <a:solidFill>
                <a:srgbClr val="FECBC6"/>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443F57"/>
                  </a:buClr>
                  <a:buSzPts val="1400"/>
                  <a:buFont typeface="Calibri"/>
                  <a:buNone/>
                </a:pPr>
                <a:r>
                  <a:t/>
                </a:r>
                <a:endParaRPr b="0" i="0" sz="1400" u="none" cap="none" strike="noStrike">
                  <a:solidFill>
                    <a:srgbClr val="443F57"/>
                  </a:solidFill>
                  <a:latin typeface="Calibri"/>
                  <a:ea typeface="Calibri"/>
                  <a:cs typeface="Calibri"/>
                  <a:sym typeface="Calibri"/>
                </a:endParaRPr>
              </a:p>
            </p:txBody>
          </p:sp>
          <p:sp>
            <p:nvSpPr>
              <p:cNvPr id="710" name="Google Shape;710;p57"/>
              <p:cNvSpPr/>
              <p:nvPr/>
            </p:nvSpPr>
            <p:spPr>
              <a:xfrm>
                <a:off x="564298" y="4539996"/>
                <a:ext cx="709060" cy="225815"/>
              </a:xfrm>
              <a:custGeom>
                <a:rect b="b" l="l" r="r" t="t"/>
                <a:pathLst>
                  <a:path extrusionOk="0" h="336" w="1051">
                    <a:moveTo>
                      <a:pt x="917" y="45"/>
                    </a:moveTo>
                    <a:cubicBezTo>
                      <a:pt x="812" y="67"/>
                      <a:pt x="673" y="79"/>
                      <a:pt x="525" y="79"/>
                    </a:cubicBezTo>
                    <a:cubicBezTo>
                      <a:pt x="378" y="79"/>
                      <a:pt x="239" y="67"/>
                      <a:pt x="134" y="45"/>
                    </a:cubicBezTo>
                    <a:cubicBezTo>
                      <a:pt x="87" y="35"/>
                      <a:pt x="34" y="20"/>
                      <a:pt x="0" y="0"/>
                    </a:cubicBezTo>
                    <a:cubicBezTo>
                      <a:pt x="116" y="253"/>
                      <a:pt x="116" y="253"/>
                      <a:pt x="116" y="253"/>
                    </a:cubicBezTo>
                    <a:cubicBezTo>
                      <a:pt x="160" y="296"/>
                      <a:pt x="313" y="336"/>
                      <a:pt x="525" y="336"/>
                    </a:cubicBezTo>
                    <a:cubicBezTo>
                      <a:pt x="738" y="336"/>
                      <a:pt x="891" y="296"/>
                      <a:pt x="934" y="253"/>
                    </a:cubicBezTo>
                    <a:cubicBezTo>
                      <a:pt x="1051" y="0"/>
                      <a:pt x="1051" y="0"/>
                      <a:pt x="1051" y="0"/>
                    </a:cubicBezTo>
                    <a:cubicBezTo>
                      <a:pt x="1017" y="20"/>
                      <a:pt x="964" y="35"/>
                      <a:pt x="917" y="45"/>
                    </a:cubicBezTo>
                    <a:close/>
                  </a:path>
                </a:pathLst>
              </a:custGeom>
              <a:solidFill>
                <a:srgbClr val="FC857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443F57"/>
                  </a:buClr>
                  <a:buSzPts val="1400"/>
                  <a:buFont typeface="Calibri"/>
                  <a:buNone/>
                </a:pPr>
                <a:r>
                  <a:t/>
                </a:r>
                <a:endParaRPr b="0" i="0" sz="1400" u="none" cap="none" strike="noStrike">
                  <a:solidFill>
                    <a:srgbClr val="443F57"/>
                  </a:solidFill>
                  <a:latin typeface="Calibri"/>
                  <a:ea typeface="Calibri"/>
                  <a:cs typeface="Calibri"/>
                  <a:sym typeface="Calibri"/>
                </a:endParaRPr>
              </a:p>
            </p:txBody>
          </p:sp>
          <p:sp>
            <p:nvSpPr>
              <p:cNvPr id="711" name="Google Shape;711;p57"/>
              <p:cNvSpPr/>
              <p:nvPr/>
            </p:nvSpPr>
            <p:spPr>
              <a:xfrm>
                <a:off x="739569" y="4921102"/>
                <a:ext cx="357815" cy="210870"/>
              </a:xfrm>
              <a:custGeom>
                <a:rect b="b" l="l" r="r" t="t"/>
                <a:pathLst>
                  <a:path extrusionOk="0" h="314" w="530">
                    <a:moveTo>
                      <a:pt x="0" y="0"/>
                    </a:moveTo>
                    <a:cubicBezTo>
                      <a:pt x="95" y="207"/>
                      <a:pt x="95" y="207"/>
                      <a:pt x="95" y="207"/>
                    </a:cubicBezTo>
                    <a:cubicBezTo>
                      <a:pt x="95" y="207"/>
                      <a:pt x="95" y="207"/>
                      <a:pt x="95" y="207"/>
                    </a:cubicBezTo>
                    <a:cubicBezTo>
                      <a:pt x="95" y="207"/>
                      <a:pt x="95" y="207"/>
                      <a:pt x="95" y="207"/>
                    </a:cubicBezTo>
                    <a:cubicBezTo>
                      <a:pt x="121" y="263"/>
                      <a:pt x="121" y="263"/>
                      <a:pt x="121" y="263"/>
                    </a:cubicBezTo>
                    <a:cubicBezTo>
                      <a:pt x="151" y="293"/>
                      <a:pt x="204" y="314"/>
                      <a:pt x="265" y="314"/>
                    </a:cubicBezTo>
                    <a:cubicBezTo>
                      <a:pt x="326" y="314"/>
                      <a:pt x="380" y="293"/>
                      <a:pt x="410" y="263"/>
                    </a:cubicBezTo>
                    <a:cubicBezTo>
                      <a:pt x="435" y="207"/>
                      <a:pt x="435" y="207"/>
                      <a:pt x="435" y="207"/>
                    </a:cubicBezTo>
                    <a:cubicBezTo>
                      <a:pt x="435" y="207"/>
                      <a:pt x="435" y="207"/>
                      <a:pt x="435" y="207"/>
                    </a:cubicBezTo>
                    <a:cubicBezTo>
                      <a:pt x="436" y="207"/>
                      <a:pt x="436" y="207"/>
                      <a:pt x="436" y="207"/>
                    </a:cubicBezTo>
                    <a:cubicBezTo>
                      <a:pt x="530" y="0"/>
                      <a:pt x="530" y="0"/>
                      <a:pt x="530" y="0"/>
                    </a:cubicBezTo>
                    <a:cubicBezTo>
                      <a:pt x="476" y="35"/>
                      <a:pt x="378" y="57"/>
                      <a:pt x="265" y="57"/>
                    </a:cubicBezTo>
                    <a:cubicBezTo>
                      <a:pt x="152" y="57"/>
                      <a:pt x="55" y="35"/>
                      <a:pt x="0" y="0"/>
                    </a:cubicBezTo>
                    <a:close/>
                  </a:path>
                </a:pathLst>
              </a:custGeom>
              <a:solidFill>
                <a:srgbClr val="FDC57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443F57"/>
                  </a:buClr>
                  <a:buSzPts val="1400"/>
                  <a:buFont typeface="Calibri"/>
                  <a:buNone/>
                </a:pPr>
                <a:r>
                  <a:t/>
                </a:r>
                <a:endParaRPr b="0" i="0" sz="1400" u="none" cap="none" strike="noStrike">
                  <a:solidFill>
                    <a:srgbClr val="443F57"/>
                  </a:solidFill>
                  <a:latin typeface="Calibri"/>
                  <a:ea typeface="Calibri"/>
                  <a:cs typeface="Calibri"/>
                  <a:sym typeface="Calibri"/>
                </a:endParaRPr>
              </a:p>
            </p:txBody>
          </p:sp>
        </p:grpSp>
        <p:sp>
          <p:nvSpPr>
            <p:cNvPr id="712" name="Google Shape;712;p57"/>
            <p:cNvSpPr txBox="1"/>
            <p:nvPr/>
          </p:nvSpPr>
          <p:spPr>
            <a:xfrm>
              <a:off x="3635550" y="1914825"/>
              <a:ext cx="1872900" cy="377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Lato"/>
                  <a:ea typeface="Lato"/>
                  <a:cs typeface="Lato"/>
                  <a:sym typeface="Lato"/>
                </a:rPr>
                <a:t>WhatsApp</a:t>
              </a:r>
              <a:endParaRPr>
                <a:latin typeface="Lato"/>
                <a:ea typeface="Lato"/>
                <a:cs typeface="Lato"/>
                <a:sym typeface="Lato"/>
              </a:endParaRPr>
            </a:p>
          </p:txBody>
        </p:sp>
        <p:sp>
          <p:nvSpPr>
            <p:cNvPr id="713" name="Google Shape;713;p57"/>
            <p:cNvSpPr txBox="1"/>
            <p:nvPr/>
          </p:nvSpPr>
          <p:spPr>
            <a:xfrm>
              <a:off x="3901154" y="2618588"/>
              <a:ext cx="1350300" cy="545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Lato"/>
                  <a:ea typeface="Lato"/>
                  <a:cs typeface="Lato"/>
                  <a:sym typeface="Lato"/>
                </a:rPr>
                <a:t>Google Meet</a:t>
              </a:r>
              <a:endParaRPr>
                <a:latin typeface="Lato"/>
                <a:ea typeface="Lato"/>
                <a:cs typeface="Lato"/>
                <a:sym typeface="Lato"/>
              </a:endParaRPr>
            </a:p>
          </p:txBody>
        </p:sp>
        <p:sp>
          <p:nvSpPr>
            <p:cNvPr id="714" name="Google Shape;714;p57"/>
            <p:cNvSpPr txBox="1"/>
            <p:nvPr/>
          </p:nvSpPr>
          <p:spPr>
            <a:xfrm>
              <a:off x="4073478" y="3432200"/>
              <a:ext cx="1020300" cy="657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Lato"/>
                  <a:ea typeface="Lato"/>
                  <a:cs typeface="Lato"/>
                  <a:sym typeface="Lato"/>
                </a:rPr>
                <a:t>Webex</a:t>
              </a:r>
              <a:endParaRPr>
                <a:latin typeface="Lato"/>
                <a:ea typeface="Lato"/>
                <a:cs typeface="Lato"/>
                <a:sym typeface="Lato"/>
              </a:endParaRPr>
            </a:p>
          </p:txBody>
        </p:sp>
      </p:grpSp>
      <p:sp>
        <p:nvSpPr>
          <p:cNvPr id="715" name="Google Shape;715;p57"/>
          <p:cNvSpPr/>
          <p:nvPr/>
        </p:nvSpPr>
        <p:spPr>
          <a:xfrm>
            <a:off x="-89350" y="3533875"/>
            <a:ext cx="9233100" cy="1609500"/>
          </a:xfrm>
          <a:prstGeom prst="rect">
            <a:avLst/>
          </a:prstGeom>
          <a:solidFill>
            <a:srgbClr val="BBE2E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 name="Google Shape;716;p57"/>
          <p:cNvSpPr txBox="1"/>
          <p:nvPr/>
        </p:nvSpPr>
        <p:spPr>
          <a:xfrm>
            <a:off x="5624650" y="1511488"/>
            <a:ext cx="1258500" cy="62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Lato"/>
                <a:ea typeface="Lato"/>
                <a:cs typeface="Lato"/>
                <a:sym typeface="Lato"/>
              </a:rPr>
              <a:t>76%</a:t>
            </a:r>
            <a:endParaRPr>
              <a:latin typeface="Lato"/>
              <a:ea typeface="Lato"/>
              <a:cs typeface="Lato"/>
              <a:sym typeface="Lato"/>
            </a:endParaRPr>
          </a:p>
        </p:txBody>
      </p:sp>
      <p:sp>
        <p:nvSpPr>
          <p:cNvPr id="717" name="Google Shape;717;p57"/>
          <p:cNvSpPr txBox="1"/>
          <p:nvPr/>
        </p:nvSpPr>
        <p:spPr>
          <a:xfrm>
            <a:off x="5053875" y="2754125"/>
            <a:ext cx="1258500" cy="62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Lato"/>
                <a:ea typeface="Lato"/>
                <a:cs typeface="Lato"/>
                <a:sym typeface="Lato"/>
              </a:rPr>
              <a:t>66</a:t>
            </a:r>
            <a:r>
              <a:rPr lang="en">
                <a:latin typeface="Lato"/>
                <a:ea typeface="Lato"/>
                <a:cs typeface="Lato"/>
                <a:sym typeface="Lato"/>
              </a:rPr>
              <a:t>%</a:t>
            </a:r>
            <a:endParaRPr>
              <a:latin typeface="Lato"/>
              <a:ea typeface="Lato"/>
              <a:cs typeface="Lato"/>
              <a:sym typeface="Lato"/>
            </a:endParaRPr>
          </a:p>
        </p:txBody>
      </p:sp>
      <p:sp>
        <p:nvSpPr>
          <p:cNvPr id="718" name="Google Shape;718;p57"/>
          <p:cNvSpPr txBox="1"/>
          <p:nvPr/>
        </p:nvSpPr>
        <p:spPr>
          <a:xfrm>
            <a:off x="5351525" y="2140900"/>
            <a:ext cx="1258500" cy="62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Lato"/>
                <a:ea typeface="Lato"/>
                <a:cs typeface="Lato"/>
                <a:sym typeface="Lato"/>
              </a:rPr>
              <a:t>71%</a:t>
            </a:r>
            <a:endParaRPr>
              <a:latin typeface="Lato"/>
              <a:ea typeface="Lato"/>
              <a:cs typeface="Lato"/>
              <a:sym typeface="Lato"/>
            </a:endParaRPr>
          </a:p>
        </p:txBody>
      </p:sp>
      <p:sp>
        <p:nvSpPr>
          <p:cNvPr id="719" name="Google Shape;719;p57"/>
          <p:cNvSpPr txBox="1"/>
          <p:nvPr/>
        </p:nvSpPr>
        <p:spPr>
          <a:xfrm>
            <a:off x="1383000" y="3697225"/>
            <a:ext cx="6378000" cy="12828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Font typeface="Lato"/>
              <a:buChar char="●"/>
            </a:pPr>
            <a:r>
              <a:rPr lang="en">
                <a:latin typeface="Lato"/>
                <a:ea typeface="Lato"/>
                <a:cs typeface="Lato"/>
                <a:sym typeface="Lato"/>
              </a:rPr>
              <a:t>76 daripada 100 responden memilih aplikasi WhatsApp </a:t>
            </a:r>
            <a:endParaRPr>
              <a:latin typeface="Lato"/>
              <a:ea typeface="Lato"/>
              <a:cs typeface="Lato"/>
              <a:sym typeface="Lato"/>
            </a:endParaRPr>
          </a:p>
          <a:p>
            <a:pPr indent="-317500" lvl="0" marL="457200" rtl="0" algn="l">
              <a:spcBef>
                <a:spcPts val="0"/>
              </a:spcBef>
              <a:spcAft>
                <a:spcPts val="0"/>
              </a:spcAft>
              <a:buSzPts val="1400"/>
              <a:buFont typeface="Lato"/>
              <a:buChar char="●"/>
            </a:pPr>
            <a:r>
              <a:rPr lang="en">
                <a:latin typeface="Lato"/>
                <a:ea typeface="Lato"/>
                <a:cs typeface="Lato"/>
                <a:sym typeface="Lato"/>
              </a:rPr>
              <a:t>71 responden juga memilih Google Meet</a:t>
            </a:r>
            <a:endParaRPr>
              <a:latin typeface="Lato"/>
              <a:ea typeface="Lato"/>
              <a:cs typeface="Lato"/>
              <a:sym typeface="Lato"/>
            </a:endParaRPr>
          </a:p>
          <a:p>
            <a:pPr indent="-317500" lvl="0" marL="457200" rtl="0" algn="l">
              <a:spcBef>
                <a:spcPts val="0"/>
              </a:spcBef>
              <a:spcAft>
                <a:spcPts val="0"/>
              </a:spcAft>
              <a:buSzPts val="1400"/>
              <a:buFont typeface="Lato"/>
              <a:buChar char="●"/>
            </a:pPr>
            <a:r>
              <a:rPr lang="en">
                <a:latin typeface="Lato"/>
                <a:ea typeface="Lato"/>
                <a:cs typeface="Lato"/>
                <a:sym typeface="Lato"/>
              </a:rPr>
              <a:t>66 responden memilih Webex</a:t>
            </a:r>
            <a:endParaRPr>
              <a:latin typeface="Lato"/>
              <a:ea typeface="Lato"/>
              <a:cs typeface="Lato"/>
              <a:sym typeface="Lato"/>
            </a:endParaRPr>
          </a:p>
          <a:p>
            <a:pPr indent="-317500" lvl="0" marL="457200" rtl="0" algn="l">
              <a:spcBef>
                <a:spcPts val="0"/>
              </a:spcBef>
              <a:spcAft>
                <a:spcPts val="0"/>
              </a:spcAft>
              <a:buSzPts val="1400"/>
              <a:buFont typeface="Lato"/>
              <a:buChar char="●"/>
            </a:pPr>
            <a:r>
              <a:rPr lang="en">
                <a:latin typeface="Lato"/>
                <a:ea typeface="Lato"/>
                <a:cs typeface="Lato"/>
                <a:sym typeface="Lato"/>
              </a:rPr>
              <a:t>Terdapat juga  aplikasi lain yang digunakan (Facebook, Telegram, Google Classroom dan Zoom) </a:t>
            </a:r>
            <a:endParaRPr>
              <a:latin typeface="Lato"/>
              <a:ea typeface="Lato"/>
              <a:cs typeface="Lato"/>
              <a:sym typeface="Lato"/>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3" name="Shape 723"/>
        <p:cNvGrpSpPr/>
        <p:nvPr/>
      </p:nvGrpSpPr>
      <p:grpSpPr>
        <a:xfrm>
          <a:off x="0" y="0"/>
          <a:ext cx="0" cy="0"/>
          <a:chOff x="0" y="0"/>
          <a:chExt cx="0" cy="0"/>
        </a:xfrm>
      </p:grpSpPr>
      <p:grpSp>
        <p:nvGrpSpPr>
          <p:cNvPr id="724" name="Google Shape;724;p58"/>
          <p:cNvGrpSpPr/>
          <p:nvPr/>
        </p:nvGrpSpPr>
        <p:grpSpPr>
          <a:xfrm>
            <a:off x="1974518" y="141699"/>
            <a:ext cx="5194948" cy="3459924"/>
            <a:chOff x="923350" y="141688"/>
            <a:chExt cx="7297300" cy="4860126"/>
          </a:xfrm>
        </p:grpSpPr>
        <p:pic>
          <p:nvPicPr>
            <p:cNvPr id="725" name="Google Shape;725;p58"/>
            <p:cNvPicPr preferRelativeResize="0"/>
            <p:nvPr/>
          </p:nvPicPr>
          <p:blipFill>
            <a:blip r:embed="rId3">
              <a:alphaModFix/>
            </a:blip>
            <a:stretch>
              <a:fillRect/>
            </a:stretch>
          </p:blipFill>
          <p:spPr>
            <a:xfrm>
              <a:off x="923350" y="141688"/>
              <a:ext cx="7297300" cy="4860126"/>
            </a:xfrm>
            <a:prstGeom prst="rect">
              <a:avLst/>
            </a:prstGeom>
            <a:noFill/>
            <a:ln>
              <a:noFill/>
            </a:ln>
          </p:spPr>
        </p:pic>
        <p:sp>
          <p:nvSpPr>
            <p:cNvPr id="726" name="Google Shape;726;p58"/>
            <p:cNvSpPr txBox="1"/>
            <p:nvPr/>
          </p:nvSpPr>
          <p:spPr>
            <a:xfrm>
              <a:off x="3276325" y="1998763"/>
              <a:ext cx="922500" cy="1146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Lato"/>
                  <a:ea typeface="Lato"/>
                  <a:cs typeface="Lato"/>
                  <a:sym typeface="Lato"/>
                </a:rPr>
                <a:t>WIFI</a:t>
              </a:r>
              <a:endParaRPr>
                <a:solidFill>
                  <a:srgbClr val="FFFFFF"/>
                </a:solidFill>
                <a:latin typeface="Lato"/>
                <a:ea typeface="Lato"/>
                <a:cs typeface="Lato"/>
                <a:sym typeface="Lato"/>
              </a:endParaRPr>
            </a:p>
            <a:p>
              <a:pPr indent="0" lvl="0" marL="0" rtl="0" algn="ctr">
                <a:spcBef>
                  <a:spcPts val="0"/>
                </a:spcBef>
                <a:spcAft>
                  <a:spcPts val="0"/>
                </a:spcAft>
                <a:buNone/>
              </a:pPr>
              <a:r>
                <a:t/>
              </a:r>
              <a:endParaRPr>
                <a:solidFill>
                  <a:srgbClr val="FFFFFF"/>
                </a:solidFill>
                <a:latin typeface="Lato"/>
                <a:ea typeface="Lato"/>
                <a:cs typeface="Lato"/>
                <a:sym typeface="Lato"/>
              </a:endParaRPr>
            </a:p>
            <a:p>
              <a:pPr indent="0" lvl="0" marL="0" rtl="0" algn="ctr">
                <a:spcBef>
                  <a:spcPts val="0"/>
                </a:spcBef>
                <a:spcAft>
                  <a:spcPts val="0"/>
                </a:spcAft>
                <a:buNone/>
              </a:pPr>
              <a:r>
                <a:rPr lang="en">
                  <a:solidFill>
                    <a:srgbClr val="FFFFFF"/>
                  </a:solidFill>
                  <a:latin typeface="Lato"/>
                  <a:ea typeface="Lato"/>
                  <a:cs typeface="Lato"/>
                  <a:sym typeface="Lato"/>
                </a:rPr>
                <a:t>40%</a:t>
              </a:r>
              <a:endParaRPr>
                <a:solidFill>
                  <a:srgbClr val="FFFFFF"/>
                </a:solidFill>
                <a:latin typeface="Lato"/>
                <a:ea typeface="Lato"/>
                <a:cs typeface="Lato"/>
                <a:sym typeface="Lato"/>
              </a:endParaRPr>
            </a:p>
          </p:txBody>
        </p:sp>
        <p:sp>
          <p:nvSpPr>
            <p:cNvPr id="727" name="Google Shape;727;p58"/>
            <p:cNvSpPr txBox="1"/>
            <p:nvPr/>
          </p:nvSpPr>
          <p:spPr>
            <a:xfrm>
              <a:off x="4891900" y="2460000"/>
              <a:ext cx="922500" cy="573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Lato"/>
                  <a:ea typeface="Lato"/>
                  <a:cs typeface="Lato"/>
                  <a:sym typeface="Lato"/>
                </a:rPr>
                <a:t>DATA</a:t>
              </a:r>
              <a:endParaRPr>
                <a:latin typeface="Lato"/>
                <a:ea typeface="Lato"/>
                <a:cs typeface="Lato"/>
                <a:sym typeface="Lato"/>
              </a:endParaRPr>
            </a:p>
            <a:p>
              <a:pPr indent="0" lvl="0" marL="0" rtl="0" algn="ctr">
                <a:spcBef>
                  <a:spcPts val="0"/>
                </a:spcBef>
                <a:spcAft>
                  <a:spcPts val="0"/>
                </a:spcAft>
                <a:buNone/>
              </a:pPr>
              <a:r>
                <a:t/>
              </a:r>
              <a:endParaRPr>
                <a:latin typeface="Lato"/>
                <a:ea typeface="Lato"/>
                <a:cs typeface="Lato"/>
                <a:sym typeface="Lato"/>
              </a:endParaRPr>
            </a:p>
            <a:p>
              <a:pPr indent="0" lvl="0" marL="0" rtl="0" algn="ctr">
                <a:spcBef>
                  <a:spcPts val="0"/>
                </a:spcBef>
                <a:spcAft>
                  <a:spcPts val="0"/>
                </a:spcAft>
                <a:buNone/>
              </a:pPr>
              <a:r>
                <a:rPr lang="en">
                  <a:latin typeface="Lato"/>
                  <a:ea typeface="Lato"/>
                  <a:cs typeface="Lato"/>
                  <a:sym typeface="Lato"/>
                </a:rPr>
                <a:t>60%</a:t>
              </a:r>
              <a:endParaRPr>
                <a:latin typeface="Lato"/>
                <a:ea typeface="Lato"/>
                <a:cs typeface="Lato"/>
                <a:sym typeface="Lato"/>
              </a:endParaRPr>
            </a:p>
          </p:txBody>
        </p:sp>
        <p:sp>
          <p:nvSpPr>
            <p:cNvPr id="728" name="Google Shape;728;p58"/>
            <p:cNvSpPr/>
            <p:nvPr/>
          </p:nvSpPr>
          <p:spPr>
            <a:xfrm>
              <a:off x="2487900" y="1733125"/>
              <a:ext cx="433200" cy="307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 name="Google Shape;729;p58"/>
            <p:cNvSpPr/>
            <p:nvPr/>
          </p:nvSpPr>
          <p:spPr>
            <a:xfrm>
              <a:off x="6288275" y="3094500"/>
              <a:ext cx="433200" cy="307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30" name="Google Shape;730;p58"/>
          <p:cNvSpPr txBox="1"/>
          <p:nvPr/>
        </p:nvSpPr>
        <p:spPr>
          <a:xfrm>
            <a:off x="904500" y="141700"/>
            <a:ext cx="7335000" cy="855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rgbClr val="202124"/>
                </a:solidFill>
                <a:highlight>
                  <a:srgbClr val="FFFFFF"/>
                </a:highlight>
                <a:latin typeface="Playfair Display"/>
                <a:ea typeface="Playfair Display"/>
                <a:cs typeface="Playfair Display"/>
                <a:sym typeface="Playfair Display"/>
              </a:rPr>
              <a:t>Talian Internet digunakan</a:t>
            </a:r>
            <a:endParaRPr b="1" sz="1800">
              <a:solidFill>
                <a:srgbClr val="202124"/>
              </a:solidFill>
              <a:highlight>
                <a:srgbClr val="FFFFFF"/>
              </a:highlight>
              <a:latin typeface="Playfair Display"/>
              <a:ea typeface="Playfair Display"/>
              <a:cs typeface="Playfair Display"/>
              <a:sym typeface="Playfair Display"/>
            </a:endParaRPr>
          </a:p>
          <a:p>
            <a:pPr indent="0" lvl="0" marL="0" rtl="0" algn="l">
              <a:lnSpc>
                <a:spcPct val="150000"/>
              </a:lnSpc>
              <a:spcBef>
                <a:spcPts val="0"/>
              </a:spcBef>
              <a:spcAft>
                <a:spcPts val="0"/>
              </a:spcAft>
              <a:buNone/>
            </a:pPr>
            <a:r>
              <a:t/>
            </a:r>
            <a:endParaRPr sz="1200">
              <a:solidFill>
                <a:srgbClr val="202124"/>
              </a:solidFill>
              <a:highlight>
                <a:srgbClr val="FFFFFF"/>
              </a:highlight>
              <a:latin typeface="Roboto"/>
              <a:ea typeface="Roboto"/>
              <a:cs typeface="Roboto"/>
              <a:sym typeface="Roboto"/>
            </a:endParaRPr>
          </a:p>
          <a:p>
            <a:pPr indent="0" lvl="0" marL="0" rtl="0" algn="l">
              <a:spcBef>
                <a:spcPts val="0"/>
              </a:spcBef>
              <a:spcAft>
                <a:spcPts val="0"/>
              </a:spcAft>
              <a:buNone/>
            </a:pPr>
            <a:r>
              <a:t/>
            </a:r>
            <a:endParaRPr>
              <a:latin typeface="Lato"/>
              <a:ea typeface="Lato"/>
              <a:cs typeface="Lato"/>
              <a:sym typeface="Lato"/>
            </a:endParaRPr>
          </a:p>
        </p:txBody>
      </p:sp>
      <p:sp>
        <p:nvSpPr>
          <p:cNvPr id="731" name="Google Shape;731;p58"/>
          <p:cNvSpPr/>
          <p:nvPr/>
        </p:nvSpPr>
        <p:spPr>
          <a:xfrm>
            <a:off x="-157325" y="3667025"/>
            <a:ext cx="9790800" cy="1670100"/>
          </a:xfrm>
          <a:prstGeom prst="rect">
            <a:avLst/>
          </a:prstGeom>
          <a:solidFill>
            <a:srgbClr val="C6823D">
              <a:alpha val="6927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 name="Google Shape;732;p58"/>
          <p:cNvSpPr txBox="1"/>
          <p:nvPr/>
        </p:nvSpPr>
        <p:spPr>
          <a:xfrm>
            <a:off x="2125950" y="3860650"/>
            <a:ext cx="4892100" cy="9924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Font typeface="Lato"/>
              <a:buChar char="●"/>
            </a:pPr>
            <a:r>
              <a:rPr lang="en">
                <a:latin typeface="Lato"/>
                <a:ea typeface="Lato"/>
                <a:cs typeface="Lato"/>
                <a:sym typeface="Lato"/>
              </a:rPr>
              <a:t>60 responden (60%) menggunakan data persendirian</a:t>
            </a:r>
            <a:endParaRPr>
              <a:latin typeface="Lato"/>
              <a:ea typeface="Lato"/>
              <a:cs typeface="Lato"/>
              <a:sym typeface="Lato"/>
            </a:endParaRPr>
          </a:p>
          <a:p>
            <a:pPr indent="-317500" lvl="0" marL="457200" rtl="0" algn="l">
              <a:spcBef>
                <a:spcPts val="0"/>
              </a:spcBef>
              <a:spcAft>
                <a:spcPts val="0"/>
              </a:spcAft>
              <a:buSzPts val="1400"/>
              <a:buFont typeface="Lato"/>
              <a:buChar char="●"/>
            </a:pPr>
            <a:r>
              <a:rPr lang="en">
                <a:latin typeface="Lato"/>
                <a:ea typeface="Lato"/>
                <a:cs typeface="Lato"/>
                <a:sym typeface="Lato"/>
              </a:rPr>
              <a:t>40 responden (40%) mempunyai rangkaian Wi-fi</a:t>
            </a:r>
            <a:endParaRPr>
              <a:latin typeface="Lato"/>
              <a:ea typeface="Lato"/>
              <a:cs typeface="Lato"/>
              <a:sym typeface="Lato"/>
            </a:endParaRPr>
          </a:p>
        </p:txBody>
      </p:sp>
      <p:pic>
        <p:nvPicPr>
          <p:cNvPr id="733" name="Google Shape;733;p58"/>
          <p:cNvPicPr preferRelativeResize="0"/>
          <p:nvPr/>
        </p:nvPicPr>
        <p:blipFill>
          <a:blip r:embed="rId4">
            <a:alphaModFix/>
          </a:blip>
          <a:stretch>
            <a:fillRect/>
          </a:stretch>
        </p:blipFill>
        <p:spPr>
          <a:xfrm>
            <a:off x="7497650" y="62625"/>
            <a:ext cx="1512174" cy="1512174"/>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7" name="Shape 737"/>
        <p:cNvGrpSpPr/>
        <p:nvPr/>
      </p:nvGrpSpPr>
      <p:grpSpPr>
        <a:xfrm>
          <a:off x="0" y="0"/>
          <a:ext cx="0" cy="0"/>
          <a:chOff x="0" y="0"/>
          <a:chExt cx="0" cy="0"/>
        </a:xfrm>
      </p:grpSpPr>
      <p:sp>
        <p:nvSpPr>
          <p:cNvPr id="738" name="Google Shape;738;p59"/>
          <p:cNvSpPr/>
          <p:nvPr/>
        </p:nvSpPr>
        <p:spPr>
          <a:xfrm>
            <a:off x="3752449" y="1293509"/>
            <a:ext cx="1527300" cy="1665900"/>
          </a:xfrm>
          <a:prstGeom prst="rect">
            <a:avLst/>
          </a:prstGeom>
          <a:noFill/>
          <a:ln cap="flat" cmpd="sng" w="76200">
            <a:solidFill>
              <a:srgbClr val="00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 name="Google Shape;739;p59"/>
          <p:cNvSpPr/>
          <p:nvPr/>
        </p:nvSpPr>
        <p:spPr>
          <a:xfrm>
            <a:off x="1609183" y="1293529"/>
            <a:ext cx="1527300" cy="1665900"/>
          </a:xfrm>
          <a:prstGeom prst="rect">
            <a:avLst/>
          </a:prstGeom>
          <a:noFill/>
          <a:ln cap="flat" cmpd="sng" w="76200">
            <a:solidFill>
              <a:srgbClr val="E691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 name="Google Shape;740;p59"/>
          <p:cNvSpPr txBox="1"/>
          <p:nvPr/>
        </p:nvSpPr>
        <p:spPr>
          <a:xfrm>
            <a:off x="2277144" y="406400"/>
            <a:ext cx="4478100" cy="531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b="1" lang="en" sz="1500">
                <a:solidFill>
                  <a:srgbClr val="202124"/>
                </a:solidFill>
                <a:highlight>
                  <a:srgbClr val="FFFFFF"/>
                </a:highlight>
                <a:latin typeface="Playfair Display"/>
                <a:ea typeface="Playfair Display"/>
                <a:cs typeface="Playfair Display"/>
                <a:sym typeface="Playfair Display"/>
              </a:rPr>
              <a:t>Gangguan</a:t>
            </a:r>
            <a:r>
              <a:rPr b="1" lang="en" sz="1800">
                <a:solidFill>
                  <a:srgbClr val="674EA7"/>
                </a:solidFill>
                <a:latin typeface="Permanent Marker"/>
                <a:ea typeface="Permanent Marker"/>
                <a:cs typeface="Permanent Marker"/>
                <a:sym typeface="Permanent Marker"/>
              </a:rPr>
              <a:t> </a:t>
            </a:r>
            <a:r>
              <a:rPr b="1" lang="en" sz="1500">
                <a:solidFill>
                  <a:srgbClr val="202124"/>
                </a:solidFill>
                <a:highlight>
                  <a:srgbClr val="FFFFFF"/>
                </a:highlight>
                <a:latin typeface="Playfair Display"/>
                <a:ea typeface="Playfair Display"/>
                <a:cs typeface="Playfair Display"/>
                <a:sym typeface="Playfair Display"/>
              </a:rPr>
              <a:t>ketika pdp</a:t>
            </a:r>
            <a:endParaRPr b="1" sz="1800">
              <a:solidFill>
                <a:srgbClr val="674EA7"/>
              </a:solidFill>
              <a:latin typeface="Permanent Marker"/>
              <a:ea typeface="Permanent Marker"/>
              <a:cs typeface="Permanent Marker"/>
              <a:sym typeface="Permanent Marker"/>
            </a:endParaRPr>
          </a:p>
        </p:txBody>
      </p:sp>
      <p:pic>
        <p:nvPicPr>
          <p:cNvPr id="741" name="Google Shape;741;p59"/>
          <p:cNvPicPr preferRelativeResize="0"/>
          <p:nvPr/>
        </p:nvPicPr>
        <p:blipFill>
          <a:blip r:embed="rId3">
            <a:alphaModFix/>
          </a:blip>
          <a:stretch>
            <a:fillRect/>
          </a:stretch>
        </p:blipFill>
        <p:spPr>
          <a:xfrm>
            <a:off x="5809719" y="1554934"/>
            <a:ext cx="1687844" cy="1142984"/>
          </a:xfrm>
          <a:prstGeom prst="rect">
            <a:avLst/>
          </a:prstGeom>
          <a:noFill/>
          <a:ln>
            <a:noFill/>
          </a:ln>
        </p:spPr>
      </p:pic>
      <p:sp>
        <p:nvSpPr>
          <p:cNvPr id="742" name="Google Shape;742;p59"/>
          <p:cNvSpPr txBox="1"/>
          <p:nvPr/>
        </p:nvSpPr>
        <p:spPr>
          <a:xfrm>
            <a:off x="5809719" y="2634925"/>
            <a:ext cx="1811100" cy="294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100">
                <a:latin typeface="Lato"/>
                <a:ea typeface="Lato"/>
                <a:cs typeface="Lato"/>
                <a:sym typeface="Lato"/>
              </a:rPr>
              <a:t>Gangguan persekitaran</a:t>
            </a:r>
            <a:endParaRPr sz="1100">
              <a:latin typeface="Lato"/>
              <a:ea typeface="Lato"/>
              <a:cs typeface="Lato"/>
              <a:sym typeface="Lato"/>
            </a:endParaRPr>
          </a:p>
        </p:txBody>
      </p:sp>
      <p:pic>
        <p:nvPicPr>
          <p:cNvPr id="743" name="Google Shape;743;p59"/>
          <p:cNvPicPr preferRelativeResize="0"/>
          <p:nvPr/>
        </p:nvPicPr>
        <p:blipFill>
          <a:blip r:embed="rId4">
            <a:alphaModFix/>
          </a:blip>
          <a:stretch>
            <a:fillRect/>
          </a:stretch>
        </p:blipFill>
        <p:spPr>
          <a:xfrm>
            <a:off x="3610496" y="1513102"/>
            <a:ext cx="1811379" cy="1226638"/>
          </a:xfrm>
          <a:prstGeom prst="rect">
            <a:avLst/>
          </a:prstGeom>
          <a:noFill/>
          <a:ln>
            <a:noFill/>
          </a:ln>
        </p:spPr>
      </p:pic>
      <p:sp>
        <p:nvSpPr>
          <p:cNvPr id="744" name="Google Shape;744;p59"/>
          <p:cNvSpPr txBox="1"/>
          <p:nvPr/>
        </p:nvSpPr>
        <p:spPr>
          <a:xfrm>
            <a:off x="3816452" y="2600130"/>
            <a:ext cx="1399500" cy="364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Lato"/>
                <a:ea typeface="Lato"/>
                <a:cs typeface="Lato"/>
                <a:sym typeface="Lato"/>
              </a:rPr>
              <a:t>Capaian internet</a:t>
            </a:r>
            <a:endParaRPr>
              <a:latin typeface="Lato"/>
              <a:ea typeface="Lato"/>
              <a:cs typeface="Lato"/>
              <a:sym typeface="Lato"/>
            </a:endParaRPr>
          </a:p>
        </p:txBody>
      </p:sp>
      <p:pic>
        <p:nvPicPr>
          <p:cNvPr id="745" name="Google Shape;745;p59"/>
          <p:cNvPicPr preferRelativeResize="0"/>
          <p:nvPr/>
        </p:nvPicPr>
        <p:blipFill>
          <a:blip r:embed="rId5">
            <a:alphaModFix/>
          </a:blip>
          <a:stretch>
            <a:fillRect/>
          </a:stretch>
        </p:blipFill>
        <p:spPr>
          <a:xfrm>
            <a:off x="1523187" y="1667224"/>
            <a:ext cx="1699466" cy="1150858"/>
          </a:xfrm>
          <a:prstGeom prst="rect">
            <a:avLst/>
          </a:prstGeom>
          <a:noFill/>
          <a:ln>
            <a:noFill/>
          </a:ln>
        </p:spPr>
      </p:pic>
      <p:sp>
        <p:nvSpPr>
          <p:cNvPr id="746" name="Google Shape;746;p59"/>
          <p:cNvSpPr txBox="1"/>
          <p:nvPr/>
        </p:nvSpPr>
        <p:spPr>
          <a:xfrm>
            <a:off x="1852404" y="2634934"/>
            <a:ext cx="1041000" cy="294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Lato"/>
                <a:ea typeface="Lato"/>
                <a:cs typeface="Lato"/>
                <a:sym typeface="Lato"/>
              </a:rPr>
              <a:t>Sosial media</a:t>
            </a:r>
            <a:endParaRPr>
              <a:latin typeface="Lato"/>
              <a:ea typeface="Lato"/>
              <a:cs typeface="Lato"/>
              <a:sym typeface="Lato"/>
            </a:endParaRPr>
          </a:p>
        </p:txBody>
      </p:sp>
      <p:sp>
        <p:nvSpPr>
          <p:cNvPr id="747" name="Google Shape;747;p59"/>
          <p:cNvSpPr/>
          <p:nvPr/>
        </p:nvSpPr>
        <p:spPr>
          <a:xfrm>
            <a:off x="5895710" y="1311246"/>
            <a:ext cx="1527300" cy="1665900"/>
          </a:xfrm>
          <a:prstGeom prst="rect">
            <a:avLst/>
          </a:prstGeom>
          <a:noFill/>
          <a:ln cap="flat" cmpd="sng" w="76200">
            <a:solidFill>
              <a:srgbClr val="D9D2E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 name="Google Shape;748;p59"/>
          <p:cNvSpPr/>
          <p:nvPr/>
        </p:nvSpPr>
        <p:spPr>
          <a:xfrm>
            <a:off x="-646700" y="4012175"/>
            <a:ext cx="10214400" cy="1936500"/>
          </a:xfrm>
          <a:prstGeom prst="rect">
            <a:avLst/>
          </a:prstGeom>
          <a:solidFill>
            <a:srgbClr val="F4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2" name="Shape 752"/>
        <p:cNvGrpSpPr/>
        <p:nvPr/>
      </p:nvGrpSpPr>
      <p:grpSpPr>
        <a:xfrm>
          <a:off x="0" y="0"/>
          <a:ext cx="0" cy="0"/>
          <a:chOff x="0" y="0"/>
          <a:chExt cx="0" cy="0"/>
        </a:xfrm>
      </p:grpSpPr>
      <p:sp>
        <p:nvSpPr>
          <p:cNvPr id="753" name="Google Shape;753;p60"/>
          <p:cNvSpPr txBox="1"/>
          <p:nvPr>
            <p:ph type="title"/>
          </p:nvPr>
        </p:nvSpPr>
        <p:spPr>
          <a:xfrm>
            <a:off x="708950" y="0"/>
            <a:ext cx="2563800" cy="3341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CADANGAN MENGATASI MASALAH</a:t>
            </a:r>
            <a:endParaRPr/>
          </a:p>
        </p:txBody>
      </p:sp>
      <p:sp>
        <p:nvSpPr>
          <p:cNvPr id="754" name="Google Shape;754;p60"/>
          <p:cNvSpPr/>
          <p:nvPr/>
        </p:nvSpPr>
        <p:spPr>
          <a:xfrm>
            <a:off x="3890113" y="310725"/>
            <a:ext cx="2176200" cy="2091000"/>
          </a:xfrm>
          <a:prstGeom prst="ellipse">
            <a:avLst/>
          </a:prstGeom>
          <a:solidFill>
            <a:schemeClr val="lt2"/>
          </a:solidFill>
          <a:ln cap="flat" cmpd="sng" w="9525">
            <a:solidFill>
              <a:srgbClr val="6D9EE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latin typeface="Spectral"/>
                <a:ea typeface="Spectral"/>
                <a:cs typeface="Spectral"/>
                <a:sym typeface="Spectral"/>
              </a:rPr>
              <a:t>Menggunakan aplikasi bagi mengadakan perbincangan secara maya</a:t>
            </a:r>
            <a:endParaRPr>
              <a:latin typeface="Spectral"/>
              <a:ea typeface="Spectral"/>
              <a:cs typeface="Spectral"/>
              <a:sym typeface="Spectral"/>
            </a:endParaRPr>
          </a:p>
        </p:txBody>
      </p:sp>
      <p:sp>
        <p:nvSpPr>
          <p:cNvPr id="755" name="Google Shape;755;p60"/>
          <p:cNvSpPr/>
          <p:nvPr/>
        </p:nvSpPr>
        <p:spPr>
          <a:xfrm>
            <a:off x="3890125" y="2324475"/>
            <a:ext cx="2115300" cy="2091000"/>
          </a:xfrm>
          <a:prstGeom prst="ellipse">
            <a:avLst/>
          </a:prstGeom>
          <a:solidFill>
            <a:schemeClr val="lt2"/>
          </a:solidFill>
          <a:ln cap="flat" cmpd="sng" w="9525">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latin typeface="Spectral"/>
                <a:ea typeface="Spectral"/>
                <a:cs typeface="Spectral"/>
                <a:sym typeface="Spectral"/>
              </a:rPr>
              <a:t>Memohon bantuan zakat</a:t>
            </a:r>
            <a:endParaRPr>
              <a:latin typeface="Spectral"/>
              <a:ea typeface="Spectral"/>
              <a:cs typeface="Spectral"/>
              <a:sym typeface="Spectral"/>
            </a:endParaRPr>
          </a:p>
        </p:txBody>
      </p:sp>
      <p:sp>
        <p:nvSpPr>
          <p:cNvPr id="756" name="Google Shape;756;p60"/>
          <p:cNvSpPr/>
          <p:nvPr/>
        </p:nvSpPr>
        <p:spPr>
          <a:xfrm>
            <a:off x="5934600" y="310725"/>
            <a:ext cx="2260800" cy="2091000"/>
          </a:xfrm>
          <a:prstGeom prst="ellipse">
            <a:avLst/>
          </a:prstGeom>
          <a:solidFill>
            <a:schemeClr val="lt2"/>
          </a:solidFill>
          <a:ln cap="flat" cmpd="sng" w="9525">
            <a:solidFill>
              <a:srgbClr val="A61C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latin typeface="Spectral"/>
                <a:ea typeface="Spectral"/>
                <a:cs typeface="Spectral"/>
                <a:sym typeface="Spectral"/>
              </a:rPr>
              <a:t>Mengatur masa dengan baik agar dapat membuat perbincangan dengan rakan</a:t>
            </a:r>
            <a:endParaRPr>
              <a:latin typeface="Spectral"/>
              <a:ea typeface="Spectral"/>
              <a:cs typeface="Spectral"/>
              <a:sym typeface="Spectral"/>
            </a:endParaRPr>
          </a:p>
        </p:txBody>
      </p:sp>
      <p:sp>
        <p:nvSpPr>
          <p:cNvPr id="757" name="Google Shape;757;p60"/>
          <p:cNvSpPr/>
          <p:nvPr/>
        </p:nvSpPr>
        <p:spPr>
          <a:xfrm>
            <a:off x="5934600" y="2324475"/>
            <a:ext cx="2260800" cy="2091000"/>
          </a:xfrm>
          <a:prstGeom prst="ellipse">
            <a:avLst/>
          </a:prstGeom>
          <a:solidFill>
            <a:schemeClr val="lt2"/>
          </a:solidFill>
          <a:ln cap="flat" cmpd="sng" w="9525">
            <a:solidFill>
              <a:srgbClr val="674E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latin typeface="Spectral"/>
                <a:ea typeface="Spectral"/>
                <a:cs typeface="Spectral"/>
                <a:sym typeface="Spectral"/>
              </a:rPr>
              <a:t>Memohon bantuan dari pihak universiti atau kerajaan</a:t>
            </a:r>
            <a:endParaRPr/>
          </a:p>
        </p:txBody>
      </p:sp>
      <p:pic>
        <p:nvPicPr>
          <p:cNvPr id="758" name="Google Shape;758;p60"/>
          <p:cNvPicPr preferRelativeResize="0"/>
          <p:nvPr/>
        </p:nvPicPr>
        <p:blipFill>
          <a:blip r:embed="rId3">
            <a:alphaModFix/>
          </a:blip>
          <a:stretch>
            <a:fillRect/>
          </a:stretch>
        </p:blipFill>
        <p:spPr>
          <a:xfrm>
            <a:off x="708950" y="3433724"/>
            <a:ext cx="1702099" cy="1138276"/>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2" name="Shape 762"/>
        <p:cNvGrpSpPr/>
        <p:nvPr/>
      </p:nvGrpSpPr>
      <p:grpSpPr>
        <a:xfrm>
          <a:off x="0" y="0"/>
          <a:ext cx="0" cy="0"/>
          <a:chOff x="0" y="0"/>
          <a:chExt cx="0" cy="0"/>
        </a:xfrm>
      </p:grpSpPr>
      <p:sp>
        <p:nvSpPr>
          <p:cNvPr id="763" name="Google Shape;763;p61"/>
          <p:cNvSpPr txBox="1"/>
          <p:nvPr>
            <p:ph type="title"/>
          </p:nvPr>
        </p:nvSpPr>
        <p:spPr>
          <a:xfrm>
            <a:off x="527066" y="572562"/>
            <a:ext cx="5669400" cy="9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kesimpulan</a:t>
            </a:r>
            <a:endParaRPr/>
          </a:p>
        </p:txBody>
      </p:sp>
      <p:sp>
        <p:nvSpPr>
          <p:cNvPr id="764" name="Google Shape;764;p61"/>
          <p:cNvSpPr txBox="1"/>
          <p:nvPr>
            <p:ph idx="1" type="subTitle"/>
          </p:nvPr>
        </p:nvSpPr>
        <p:spPr>
          <a:xfrm>
            <a:off x="527075" y="1682225"/>
            <a:ext cx="7980900" cy="2795700"/>
          </a:xfrm>
          <a:prstGeom prst="rect">
            <a:avLst/>
          </a:prstGeom>
        </p:spPr>
        <p:txBody>
          <a:bodyPr anchorCtr="0" anchor="t" bIns="91425" lIns="91425" spcFirstLastPara="1" rIns="91425" wrap="square" tIns="91425">
            <a:noAutofit/>
          </a:bodyPr>
          <a:lstStyle/>
          <a:p>
            <a:pPr indent="0" lvl="0" marL="0" rtl="0" algn="l">
              <a:lnSpc>
                <a:spcPct val="150000"/>
              </a:lnSpc>
              <a:spcBef>
                <a:spcPts val="1200"/>
              </a:spcBef>
              <a:spcAft>
                <a:spcPts val="0"/>
              </a:spcAft>
              <a:buNone/>
            </a:pPr>
            <a:r>
              <a:rPr lang="en" sz="1500">
                <a:solidFill>
                  <a:srgbClr val="000000"/>
                </a:solidFill>
                <a:latin typeface="Mali"/>
                <a:ea typeface="Mali"/>
                <a:cs typeface="Mali"/>
                <a:sym typeface="Mali"/>
              </a:rPr>
              <a:t>Berdasarkan kajian yang dilakukan, adakah pembelajaran atas talian memberi kesan yang baik atau buruk? </a:t>
            </a:r>
            <a:endParaRPr sz="1500">
              <a:solidFill>
                <a:srgbClr val="000000"/>
              </a:solidFill>
              <a:latin typeface="Mali"/>
              <a:ea typeface="Mali"/>
              <a:cs typeface="Mali"/>
              <a:sym typeface="Mali"/>
            </a:endParaRPr>
          </a:p>
          <a:p>
            <a:pPr indent="0" lvl="0" marL="0" rtl="0" algn="l">
              <a:lnSpc>
                <a:spcPct val="150000"/>
              </a:lnSpc>
              <a:spcBef>
                <a:spcPts val="1200"/>
              </a:spcBef>
              <a:spcAft>
                <a:spcPts val="0"/>
              </a:spcAft>
              <a:buNone/>
            </a:pPr>
            <a:r>
              <a:rPr lang="en" sz="1500">
                <a:solidFill>
                  <a:srgbClr val="000000"/>
                </a:solidFill>
                <a:latin typeface="Mali"/>
                <a:ea typeface="Mali"/>
                <a:cs typeface="Mali"/>
                <a:sym typeface="Mali"/>
              </a:rPr>
              <a:t>Kesan baik- pelajar bebas untuk melakukan pdp dimana mana sahaja</a:t>
            </a:r>
            <a:endParaRPr sz="1500">
              <a:solidFill>
                <a:srgbClr val="000000"/>
              </a:solidFill>
              <a:latin typeface="Mali"/>
              <a:ea typeface="Mali"/>
              <a:cs typeface="Mali"/>
              <a:sym typeface="Mali"/>
            </a:endParaRPr>
          </a:p>
          <a:p>
            <a:pPr indent="0" lvl="0" marL="0" rtl="0" algn="l">
              <a:lnSpc>
                <a:spcPct val="150000"/>
              </a:lnSpc>
              <a:spcBef>
                <a:spcPts val="1200"/>
              </a:spcBef>
              <a:spcAft>
                <a:spcPts val="0"/>
              </a:spcAft>
              <a:buNone/>
            </a:pPr>
            <a:r>
              <a:rPr lang="en" sz="1500">
                <a:solidFill>
                  <a:srgbClr val="000000"/>
                </a:solidFill>
                <a:latin typeface="Mali"/>
                <a:ea typeface="Mali"/>
                <a:cs typeface="Mali"/>
                <a:sym typeface="Mali"/>
              </a:rPr>
              <a:t>Kesan buruk- Banyak halangan (seperti yang telah dibincangkan) yang menyebabkan pelajar mudah hilang fokus</a:t>
            </a:r>
            <a:endParaRPr sz="1500">
              <a:solidFill>
                <a:srgbClr val="000000"/>
              </a:solidFill>
              <a:latin typeface="Mali"/>
              <a:ea typeface="Mali"/>
              <a:cs typeface="Mali"/>
              <a:sym typeface="Mali"/>
            </a:endParaRPr>
          </a:p>
          <a:p>
            <a:pPr indent="0" lvl="0" marL="0" rtl="0" algn="l">
              <a:lnSpc>
                <a:spcPct val="150000"/>
              </a:lnSpc>
              <a:spcBef>
                <a:spcPts val="1200"/>
              </a:spcBef>
              <a:spcAft>
                <a:spcPts val="1200"/>
              </a:spcAft>
              <a:buNone/>
            </a:pPr>
            <a:r>
              <a:t/>
            </a:r>
            <a:endParaRPr sz="1500">
              <a:solidFill>
                <a:srgbClr val="000000"/>
              </a:solidFill>
              <a:latin typeface="Mali"/>
              <a:ea typeface="Mali"/>
              <a:cs typeface="Mali"/>
              <a:sym typeface="Mali"/>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FC5E8"/>
        </a:solidFill>
      </p:bgPr>
    </p:bg>
    <p:spTree>
      <p:nvGrpSpPr>
        <p:cNvPr id="768" name="Shape 768"/>
        <p:cNvGrpSpPr/>
        <p:nvPr/>
      </p:nvGrpSpPr>
      <p:grpSpPr>
        <a:xfrm>
          <a:off x="0" y="0"/>
          <a:ext cx="0" cy="0"/>
          <a:chOff x="0" y="0"/>
          <a:chExt cx="0" cy="0"/>
        </a:xfrm>
      </p:grpSpPr>
      <p:sp>
        <p:nvSpPr>
          <p:cNvPr id="769" name="Google Shape;769;p62"/>
          <p:cNvSpPr/>
          <p:nvPr/>
        </p:nvSpPr>
        <p:spPr>
          <a:xfrm>
            <a:off x="803675" y="1476750"/>
            <a:ext cx="3365400" cy="833700"/>
          </a:xfrm>
          <a:prstGeom prst="rect">
            <a:avLst/>
          </a:prstGeom>
          <a:solidFill>
            <a:schemeClr val="lt2"/>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 name="Google Shape;770;p62"/>
          <p:cNvSpPr txBox="1"/>
          <p:nvPr>
            <p:ph idx="2" type="body"/>
          </p:nvPr>
        </p:nvSpPr>
        <p:spPr>
          <a:xfrm>
            <a:off x="835625" y="1506900"/>
            <a:ext cx="3301500" cy="773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Borang soal selidik disediakan dengan menggunakan ‘Google Form’ dan disebarkan melalui aplikasi ‘WhatsApps’. </a:t>
            </a:r>
            <a:endParaRPr/>
          </a:p>
        </p:txBody>
      </p:sp>
      <p:sp>
        <p:nvSpPr>
          <p:cNvPr id="771" name="Google Shape;771;p62"/>
          <p:cNvSpPr txBox="1"/>
          <p:nvPr>
            <p:ph idx="1" type="body"/>
          </p:nvPr>
        </p:nvSpPr>
        <p:spPr>
          <a:xfrm>
            <a:off x="2130850" y="2571750"/>
            <a:ext cx="3665700" cy="1582800"/>
          </a:xfrm>
          <a:prstGeom prst="rect">
            <a:avLst/>
          </a:prstGeom>
          <a:ln cap="flat" cmpd="sng" w="2857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t>Borang dibahagikan kepada 5 bahagian:</a:t>
            </a:r>
            <a:endParaRPr/>
          </a:p>
          <a:p>
            <a:pPr indent="0" lvl="0" marL="0" rtl="0" algn="l">
              <a:spcBef>
                <a:spcPts val="0"/>
              </a:spcBef>
              <a:spcAft>
                <a:spcPts val="0"/>
              </a:spcAft>
              <a:buNone/>
            </a:pPr>
            <a:r>
              <a:t/>
            </a:r>
            <a:endParaRPr/>
          </a:p>
          <a:p>
            <a:pPr indent="-311150" lvl="0" marL="457200" rtl="0" algn="l">
              <a:spcBef>
                <a:spcPts val="0"/>
              </a:spcBef>
              <a:spcAft>
                <a:spcPts val="0"/>
              </a:spcAft>
              <a:buSzPts val="1300"/>
              <a:buAutoNum type="arabicPeriod"/>
            </a:pPr>
            <a:r>
              <a:rPr lang="en"/>
              <a:t>Soalan berbentuk sosiodemografi</a:t>
            </a:r>
            <a:endParaRPr/>
          </a:p>
          <a:p>
            <a:pPr indent="-311150" lvl="0" marL="457200" rtl="0" algn="l">
              <a:spcBef>
                <a:spcPts val="0"/>
              </a:spcBef>
              <a:spcAft>
                <a:spcPts val="0"/>
              </a:spcAft>
              <a:buSzPts val="1300"/>
              <a:buAutoNum type="arabicPeriod"/>
            </a:pPr>
            <a:r>
              <a:rPr lang="en"/>
              <a:t>Kaedah Pembelajaran</a:t>
            </a:r>
            <a:endParaRPr/>
          </a:p>
          <a:p>
            <a:pPr indent="-311150" lvl="0" marL="457200" rtl="0" algn="l">
              <a:spcBef>
                <a:spcPts val="0"/>
              </a:spcBef>
              <a:spcAft>
                <a:spcPts val="0"/>
              </a:spcAft>
              <a:buSzPts val="1300"/>
              <a:buAutoNum type="arabicPeriod"/>
            </a:pPr>
            <a:r>
              <a:rPr lang="en"/>
              <a:t>Gangguan ketika pembelajaran secara atas talian</a:t>
            </a:r>
            <a:endParaRPr/>
          </a:p>
          <a:p>
            <a:pPr indent="-311150" lvl="0" marL="457200" rtl="0" algn="l">
              <a:spcBef>
                <a:spcPts val="0"/>
              </a:spcBef>
              <a:spcAft>
                <a:spcPts val="0"/>
              </a:spcAft>
              <a:buSzPts val="1300"/>
              <a:buAutoNum type="arabicPeriod"/>
            </a:pPr>
            <a:r>
              <a:rPr lang="en"/>
              <a:t>Tahap keberkesanan pembelajaran atas talian</a:t>
            </a:r>
            <a:endParaRPr/>
          </a:p>
          <a:p>
            <a:pPr indent="-311150" lvl="0" marL="457200" rtl="0" algn="l">
              <a:spcBef>
                <a:spcPts val="0"/>
              </a:spcBef>
              <a:spcAft>
                <a:spcPts val="0"/>
              </a:spcAft>
              <a:buSzPts val="1300"/>
              <a:buAutoNum type="arabicPeriod"/>
            </a:pPr>
            <a:r>
              <a:rPr lang="en"/>
              <a:t>Cadangan untuk menyelesaikan masalah</a:t>
            </a:r>
            <a:endParaRPr/>
          </a:p>
          <a:p>
            <a:pPr indent="0" lvl="0" marL="0" rtl="0" algn="l">
              <a:spcBef>
                <a:spcPts val="0"/>
              </a:spcBef>
              <a:spcAft>
                <a:spcPts val="0"/>
              </a:spcAft>
              <a:buNone/>
            </a:pPr>
            <a:r>
              <a:t/>
            </a:r>
            <a:endParaRPr/>
          </a:p>
        </p:txBody>
      </p:sp>
      <p:sp>
        <p:nvSpPr>
          <p:cNvPr id="772" name="Google Shape;772;p62"/>
          <p:cNvSpPr txBox="1"/>
          <p:nvPr>
            <p:ph type="title"/>
          </p:nvPr>
        </p:nvSpPr>
        <p:spPr>
          <a:xfrm>
            <a:off x="596850" y="495434"/>
            <a:ext cx="7941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Penyediaan Borang Soal Selidik</a:t>
            </a:r>
            <a:endParaRPr/>
          </a:p>
        </p:txBody>
      </p:sp>
      <p:sp>
        <p:nvSpPr>
          <p:cNvPr id="773" name="Google Shape;773;p62"/>
          <p:cNvSpPr txBox="1"/>
          <p:nvPr/>
        </p:nvSpPr>
        <p:spPr>
          <a:xfrm>
            <a:off x="542450" y="1265774"/>
            <a:ext cx="2823000" cy="40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900">
                <a:solidFill>
                  <a:srgbClr val="FF9900"/>
                </a:solidFill>
                <a:latin typeface="Ranchers"/>
                <a:ea typeface="Ranchers"/>
                <a:cs typeface="Ranchers"/>
                <a:sym typeface="Ranchers"/>
              </a:rPr>
              <a:t>1</a:t>
            </a:r>
            <a:endParaRPr sz="1900">
              <a:solidFill>
                <a:srgbClr val="FF9900"/>
              </a:solidFill>
              <a:latin typeface="Ranchers"/>
              <a:ea typeface="Ranchers"/>
              <a:cs typeface="Ranchers"/>
              <a:sym typeface="Ranchers"/>
            </a:endParaRPr>
          </a:p>
        </p:txBody>
      </p:sp>
      <p:sp>
        <p:nvSpPr>
          <p:cNvPr id="774" name="Google Shape;774;p62"/>
          <p:cNvSpPr txBox="1"/>
          <p:nvPr/>
        </p:nvSpPr>
        <p:spPr>
          <a:xfrm>
            <a:off x="1749000" y="2571750"/>
            <a:ext cx="2823000" cy="40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900">
                <a:solidFill>
                  <a:srgbClr val="FF9900"/>
                </a:solidFill>
                <a:latin typeface="Ranchers"/>
                <a:ea typeface="Ranchers"/>
                <a:cs typeface="Ranchers"/>
                <a:sym typeface="Ranchers"/>
              </a:rPr>
              <a:t>2</a:t>
            </a:r>
            <a:endParaRPr sz="1900">
              <a:solidFill>
                <a:srgbClr val="FF9900"/>
              </a:solidFill>
              <a:latin typeface="Ranchers"/>
              <a:ea typeface="Ranchers"/>
              <a:cs typeface="Ranchers"/>
              <a:sym typeface="Ranchers"/>
            </a:endParaRPr>
          </a:p>
        </p:txBody>
      </p:sp>
      <p:pic>
        <p:nvPicPr>
          <p:cNvPr id="775" name="Google Shape;775;p62"/>
          <p:cNvPicPr preferRelativeResize="0"/>
          <p:nvPr/>
        </p:nvPicPr>
        <p:blipFill>
          <a:blip r:embed="rId3">
            <a:alphaModFix/>
          </a:blip>
          <a:stretch>
            <a:fillRect/>
          </a:stretch>
        </p:blipFill>
        <p:spPr>
          <a:xfrm>
            <a:off x="6514208" y="980250"/>
            <a:ext cx="2024243" cy="1330200"/>
          </a:xfrm>
          <a:prstGeom prst="rect">
            <a:avLst/>
          </a:prstGeom>
          <a:noFill/>
          <a:ln>
            <a:noFill/>
          </a:ln>
        </p:spPr>
      </p:pic>
      <p:pic>
        <p:nvPicPr>
          <p:cNvPr id="776" name="Google Shape;776;p62"/>
          <p:cNvPicPr preferRelativeResize="0"/>
          <p:nvPr/>
        </p:nvPicPr>
        <p:blipFill>
          <a:blip r:embed="rId4">
            <a:alphaModFix/>
          </a:blip>
          <a:stretch>
            <a:fillRect/>
          </a:stretch>
        </p:blipFill>
        <p:spPr>
          <a:xfrm>
            <a:off x="6414800" y="2655275"/>
            <a:ext cx="1898768" cy="1582801"/>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0" name="Shape 780"/>
        <p:cNvGrpSpPr/>
        <p:nvPr/>
      </p:nvGrpSpPr>
      <p:grpSpPr>
        <a:xfrm>
          <a:off x="0" y="0"/>
          <a:ext cx="0" cy="0"/>
          <a:chOff x="0" y="0"/>
          <a:chExt cx="0" cy="0"/>
        </a:xfrm>
      </p:grpSpPr>
      <p:sp>
        <p:nvSpPr>
          <p:cNvPr id="781" name="Google Shape;781;p63"/>
          <p:cNvSpPr txBox="1"/>
          <p:nvPr>
            <p:ph idx="4294967295" type="subTitle"/>
          </p:nvPr>
        </p:nvSpPr>
        <p:spPr>
          <a:xfrm>
            <a:off x="826850" y="1968675"/>
            <a:ext cx="2121900" cy="1296900"/>
          </a:xfrm>
          <a:prstGeom prst="rect">
            <a:avLst/>
          </a:prstGeom>
          <a:solidFill>
            <a:schemeClr val="dk2"/>
          </a:solidFill>
        </p:spPr>
        <p:txBody>
          <a:bodyPr anchorCtr="0" anchor="t" bIns="91425" lIns="91425" spcFirstLastPara="1" rIns="91425" wrap="square" tIns="91425">
            <a:noAutofit/>
          </a:bodyPr>
          <a:lstStyle/>
          <a:p>
            <a:pPr indent="-330200" lvl="0" marL="457200" rtl="0" algn="l">
              <a:spcBef>
                <a:spcPts val="0"/>
              </a:spcBef>
              <a:spcAft>
                <a:spcPts val="0"/>
              </a:spcAft>
              <a:buSzPts val="1600"/>
              <a:buAutoNum type="arabicPeriod"/>
            </a:pPr>
            <a:r>
              <a:rPr lang="en" sz="1600"/>
              <a:t>Tidak dapat bertemu secara fizikal</a:t>
            </a:r>
            <a:endParaRPr sz="1600"/>
          </a:p>
        </p:txBody>
      </p:sp>
      <p:sp>
        <p:nvSpPr>
          <p:cNvPr id="782" name="Google Shape;782;p63"/>
          <p:cNvSpPr txBox="1"/>
          <p:nvPr>
            <p:ph idx="4294967295" type="subTitle"/>
          </p:nvPr>
        </p:nvSpPr>
        <p:spPr>
          <a:xfrm>
            <a:off x="3354300" y="2016223"/>
            <a:ext cx="2121900" cy="1014000"/>
          </a:xfrm>
          <a:prstGeom prst="rect">
            <a:avLst/>
          </a:prstGeom>
          <a:solidFill>
            <a:schemeClr val="accent6"/>
          </a:solidFill>
        </p:spPr>
        <p:txBody>
          <a:bodyPr anchorCtr="0" anchor="t" bIns="91425" lIns="91425" spcFirstLastPara="1" rIns="91425" wrap="square" tIns="91425">
            <a:noAutofit/>
          </a:bodyPr>
          <a:lstStyle/>
          <a:p>
            <a:pPr indent="0" lvl="0" marL="0" rtl="0" algn="ctr">
              <a:spcBef>
                <a:spcPts val="0"/>
              </a:spcBef>
              <a:spcAft>
                <a:spcPts val="1600"/>
              </a:spcAft>
              <a:buNone/>
            </a:pPr>
            <a:r>
              <a:rPr lang="en"/>
              <a:t>2.</a:t>
            </a:r>
            <a:r>
              <a:rPr lang="en" sz="1600"/>
              <a:t> Masalah rangkaian internet</a:t>
            </a:r>
            <a:endParaRPr sz="1600"/>
          </a:p>
        </p:txBody>
      </p:sp>
      <p:sp>
        <p:nvSpPr>
          <p:cNvPr id="783" name="Google Shape;783;p63"/>
          <p:cNvSpPr txBox="1"/>
          <p:nvPr>
            <p:ph idx="4294967295" type="title"/>
          </p:nvPr>
        </p:nvSpPr>
        <p:spPr>
          <a:xfrm>
            <a:off x="787200" y="748600"/>
            <a:ext cx="7596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PERMASALAHAN    KAJIAN</a:t>
            </a:r>
            <a:endParaRPr/>
          </a:p>
        </p:txBody>
      </p:sp>
      <p:sp>
        <p:nvSpPr>
          <p:cNvPr id="784" name="Google Shape;784;p63"/>
          <p:cNvSpPr txBox="1"/>
          <p:nvPr>
            <p:ph idx="4294967295" type="subTitle"/>
          </p:nvPr>
        </p:nvSpPr>
        <p:spPr>
          <a:xfrm>
            <a:off x="6167975" y="1674100"/>
            <a:ext cx="2121900" cy="1359600"/>
          </a:xfrm>
          <a:prstGeom prst="rect">
            <a:avLst/>
          </a:prstGeom>
          <a:solidFill>
            <a:schemeClr val="accent1"/>
          </a:solidFill>
        </p:spPr>
        <p:txBody>
          <a:bodyPr anchorCtr="0" anchor="t" bIns="91425" lIns="91425" spcFirstLastPara="1" rIns="91425" wrap="square" tIns="91425">
            <a:noAutofit/>
          </a:bodyPr>
          <a:lstStyle/>
          <a:p>
            <a:pPr indent="0" lvl="0" marL="0" rtl="0" algn="ctr">
              <a:spcBef>
                <a:spcPts val="0"/>
              </a:spcBef>
              <a:spcAft>
                <a:spcPts val="1600"/>
              </a:spcAft>
              <a:buNone/>
            </a:pPr>
            <a:r>
              <a:rPr lang="en"/>
              <a:t>3. </a:t>
            </a:r>
            <a:r>
              <a:rPr lang="en" sz="1600"/>
              <a:t>Masa yang terhad dan persekitaran kurang kondusif</a:t>
            </a:r>
            <a:endParaRPr sz="1600"/>
          </a:p>
        </p:txBody>
      </p:sp>
      <p:grpSp>
        <p:nvGrpSpPr>
          <p:cNvPr id="785" name="Google Shape;785;p63"/>
          <p:cNvGrpSpPr/>
          <p:nvPr/>
        </p:nvGrpSpPr>
        <p:grpSpPr>
          <a:xfrm>
            <a:off x="4866055" y="2536634"/>
            <a:ext cx="421927" cy="419371"/>
            <a:chOff x="-6689825" y="3992050"/>
            <a:chExt cx="293025" cy="291250"/>
          </a:xfrm>
        </p:grpSpPr>
        <p:sp>
          <p:nvSpPr>
            <p:cNvPr id="786" name="Google Shape;786;p63"/>
            <p:cNvSpPr/>
            <p:nvPr/>
          </p:nvSpPr>
          <p:spPr>
            <a:xfrm>
              <a:off x="-6547275" y="3992050"/>
              <a:ext cx="30750" cy="65400"/>
            </a:xfrm>
            <a:custGeom>
              <a:rect b="b" l="l" r="r" t="t"/>
              <a:pathLst>
                <a:path extrusionOk="0" h="2616" w="1230">
                  <a:moveTo>
                    <a:pt x="1229" y="1"/>
                  </a:moveTo>
                  <a:cubicBezTo>
                    <a:pt x="757" y="379"/>
                    <a:pt x="284" y="1355"/>
                    <a:pt x="1" y="2616"/>
                  </a:cubicBezTo>
                  <a:lnTo>
                    <a:pt x="1229" y="2616"/>
                  </a:lnTo>
                  <a:lnTo>
                    <a:pt x="1229"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 name="Google Shape;787;p63"/>
            <p:cNvSpPr/>
            <p:nvPr/>
          </p:nvSpPr>
          <p:spPr>
            <a:xfrm>
              <a:off x="-6547275" y="4143275"/>
              <a:ext cx="30750" cy="64600"/>
            </a:xfrm>
            <a:custGeom>
              <a:rect b="b" l="l" r="r" t="t"/>
              <a:pathLst>
                <a:path extrusionOk="0" h="2584" w="1230">
                  <a:moveTo>
                    <a:pt x="1" y="1"/>
                  </a:moveTo>
                  <a:cubicBezTo>
                    <a:pt x="284" y="1261"/>
                    <a:pt x="757" y="2237"/>
                    <a:pt x="1229" y="2584"/>
                  </a:cubicBezTo>
                  <a:lnTo>
                    <a:pt x="1229"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 name="Google Shape;788;p63"/>
            <p:cNvSpPr/>
            <p:nvPr/>
          </p:nvSpPr>
          <p:spPr>
            <a:xfrm>
              <a:off x="-6551200" y="4073975"/>
              <a:ext cx="34675" cy="51200"/>
            </a:xfrm>
            <a:custGeom>
              <a:rect b="b" l="l" r="r" t="t"/>
              <a:pathLst>
                <a:path extrusionOk="0" h="2048" w="1387">
                  <a:moveTo>
                    <a:pt x="63" y="0"/>
                  </a:moveTo>
                  <a:cubicBezTo>
                    <a:pt x="0" y="725"/>
                    <a:pt x="0" y="1355"/>
                    <a:pt x="63" y="2048"/>
                  </a:cubicBezTo>
                  <a:lnTo>
                    <a:pt x="1386" y="2048"/>
                  </a:lnTo>
                  <a:lnTo>
                    <a:pt x="1386"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 name="Google Shape;789;p63"/>
            <p:cNvSpPr/>
            <p:nvPr/>
          </p:nvSpPr>
          <p:spPr>
            <a:xfrm>
              <a:off x="-6475600" y="3994425"/>
              <a:ext cx="70125" cy="63025"/>
            </a:xfrm>
            <a:custGeom>
              <a:rect b="b" l="l" r="r" t="t"/>
              <a:pathLst>
                <a:path extrusionOk="0" h="2521" w="2805">
                  <a:moveTo>
                    <a:pt x="1" y="0"/>
                  </a:moveTo>
                  <a:cubicBezTo>
                    <a:pt x="442" y="630"/>
                    <a:pt x="757" y="1512"/>
                    <a:pt x="946" y="2521"/>
                  </a:cubicBezTo>
                  <a:lnTo>
                    <a:pt x="2805" y="2521"/>
                  </a:lnTo>
                  <a:cubicBezTo>
                    <a:pt x="2301" y="1292"/>
                    <a:pt x="1261" y="347"/>
                    <a:pt x="1"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 name="Google Shape;790;p63"/>
            <p:cNvSpPr/>
            <p:nvPr/>
          </p:nvSpPr>
          <p:spPr>
            <a:xfrm>
              <a:off x="-6449600" y="4073975"/>
              <a:ext cx="52800" cy="51200"/>
            </a:xfrm>
            <a:custGeom>
              <a:rect b="b" l="l" r="r" t="t"/>
              <a:pathLst>
                <a:path extrusionOk="0" h="2048" w="2112">
                  <a:moveTo>
                    <a:pt x="0" y="0"/>
                  </a:moveTo>
                  <a:cubicBezTo>
                    <a:pt x="63" y="725"/>
                    <a:pt x="63" y="1355"/>
                    <a:pt x="0" y="2048"/>
                  </a:cubicBezTo>
                  <a:lnTo>
                    <a:pt x="1954" y="2048"/>
                  </a:lnTo>
                  <a:cubicBezTo>
                    <a:pt x="2048" y="1733"/>
                    <a:pt x="2080" y="1386"/>
                    <a:pt x="2080" y="1040"/>
                  </a:cubicBezTo>
                  <a:cubicBezTo>
                    <a:pt x="2111" y="662"/>
                    <a:pt x="2048" y="347"/>
                    <a:pt x="1954"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 name="Google Shape;791;p63"/>
            <p:cNvSpPr/>
            <p:nvPr/>
          </p:nvSpPr>
          <p:spPr>
            <a:xfrm>
              <a:off x="-6500000" y="3992050"/>
              <a:ext cx="30725" cy="65400"/>
            </a:xfrm>
            <a:custGeom>
              <a:rect b="b" l="l" r="r" t="t"/>
              <a:pathLst>
                <a:path extrusionOk="0" h="2616" w="1229">
                  <a:moveTo>
                    <a:pt x="0" y="1"/>
                  </a:moveTo>
                  <a:lnTo>
                    <a:pt x="0" y="2616"/>
                  </a:lnTo>
                  <a:lnTo>
                    <a:pt x="1229" y="2616"/>
                  </a:lnTo>
                  <a:cubicBezTo>
                    <a:pt x="977" y="1355"/>
                    <a:pt x="473" y="379"/>
                    <a:pt x="0"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 name="Google Shape;792;p63"/>
            <p:cNvSpPr/>
            <p:nvPr/>
          </p:nvSpPr>
          <p:spPr>
            <a:xfrm>
              <a:off x="-6500000" y="4143275"/>
              <a:ext cx="30725" cy="64600"/>
            </a:xfrm>
            <a:custGeom>
              <a:rect b="b" l="l" r="r" t="t"/>
              <a:pathLst>
                <a:path extrusionOk="0" h="2584" w="1229">
                  <a:moveTo>
                    <a:pt x="0" y="1"/>
                  </a:moveTo>
                  <a:lnTo>
                    <a:pt x="0" y="2584"/>
                  </a:lnTo>
                  <a:cubicBezTo>
                    <a:pt x="473" y="2237"/>
                    <a:pt x="945" y="1261"/>
                    <a:pt x="1229"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 name="Google Shape;793;p63"/>
            <p:cNvSpPr/>
            <p:nvPr/>
          </p:nvSpPr>
          <p:spPr>
            <a:xfrm>
              <a:off x="-6689825" y="4141700"/>
              <a:ext cx="149675" cy="141600"/>
            </a:xfrm>
            <a:custGeom>
              <a:rect b="b" l="l" r="r" t="t"/>
              <a:pathLst>
                <a:path extrusionOk="0" h="5664" w="5987">
                  <a:moveTo>
                    <a:pt x="3182" y="1"/>
                  </a:moveTo>
                  <a:cubicBezTo>
                    <a:pt x="3371" y="442"/>
                    <a:pt x="3623" y="851"/>
                    <a:pt x="3938" y="1198"/>
                  </a:cubicBezTo>
                  <a:lnTo>
                    <a:pt x="3088" y="2017"/>
                  </a:lnTo>
                  <a:cubicBezTo>
                    <a:pt x="2946" y="1946"/>
                    <a:pt x="2791" y="1911"/>
                    <a:pt x="2638" y="1911"/>
                  </a:cubicBezTo>
                  <a:cubicBezTo>
                    <a:pt x="2382" y="1911"/>
                    <a:pt x="2131" y="2009"/>
                    <a:pt x="1954" y="2206"/>
                  </a:cubicBezTo>
                  <a:lnTo>
                    <a:pt x="378" y="3907"/>
                  </a:lnTo>
                  <a:cubicBezTo>
                    <a:pt x="0" y="4317"/>
                    <a:pt x="0" y="4978"/>
                    <a:pt x="378" y="5356"/>
                  </a:cubicBezTo>
                  <a:cubicBezTo>
                    <a:pt x="583" y="5561"/>
                    <a:pt x="851" y="5664"/>
                    <a:pt x="1115" y="5664"/>
                  </a:cubicBezTo>
                  <a:cubicBezTo>
                    <a:pt x="1379" y="5664"/>
                    <a:pt x="1639" y="5561"/>
                    <a:pt x="1828" y="5356"/>
                  </a:cubicBezTo>
                  <a:lnTo>
                    <a:pt x="3403" y="3687"/>
                  </a:lnTo>
                  <a:cubicBezTo>
                    <a:pt x="3718" y="3372"/>
                    <a:pt x="3781" y="2899"/>
                    <a:pt x="3623" y="2521"/>
                  </a:cubicBezTo>
                  <a:lnTo>
                    <a:pt x="4443" y="1702"/>
                  </a:lnTo>
                  <a:cubicBezTo>
                    <a:pt x="4821" y="2111"/>
                    <a:pt x="5388" y="2426"/>
                    <a:pt x="5986" y="2584"/>
                  </a:cubicBezTo>
                  <a:cubicBezTo>
                    <a:pt x="5545" y="1954"/>
                    <a:pt x="5230" y="1040"/>
                    <a:pt x="5041"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 name="Google Shape;794;p63"/>
            <p:cNvSpPr/>
            <p:nvPr/>
          </p:nvSpPr>
          <p:spPr>
            <a:xfrm>
              <a:off x="-6475600" y="4141700"/>
              <a:ext cx="70125" cy="64600"/>
            </a:xfrm>
            <a:custGeom>
              <a:rect b="b" l="l" r="r" t="t"/>
              <a:pathLst>
                <a:path extrusionOk="0" h="2584" w="2805">
                  <a:moveTo>
                    <a:pt x="946" y="1"/>
                  </a:moveTo>
                  <a:cubicBezTo>
                    <a:pt x="757" y="1040"/>
                    <a:pt x="442" y="1954"/>
                    <a:pt x="1" y="2584"/>
                  </a:cubicBezTo>
                  <a:cubicBezTo>
                    <a:pt x="1261" y="2174"/>
                    <a:pt x="2301" y="1229"/>
                    <a:pt x="2805"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 name="Google Shape;795;p63"/>
            <p:cNvSpPr/>
            <p:nvPr/>
          </p:nvSpPr>
          <p:spPr>
            <a:xfrm>
              <a:off x="-6618950" y="4073975"/>
              <a:ext cx="52025" cy="51200"/>
            </a:xfrm>
            <a:custGeom>
              <a:rect b="b" l="l" r="r" t="t"/>
              <a:pathLst>
                <a:path extrusionOk="0" h="2048" w="2081">
                  <a:moveTo>
                    <a:pt x="95" y="0"/>
                  </a:moveTo>
                  <a:cubicBezTo>
                    <a:pt x="32" y="315"/>
                    <a:pt x="1" y="662"/>
                    <a:pt x="1" y="1040"/>
                  </a:cubicBezTo>
                  <a:cubicBezTo>
                    <a:pt x="1" y="1386"/>
                    <a:pt x="32" y="1733"/>
                    <a:pt x="95" y="2048"/>
                  </a:cubicBezTo>
                  <a:lnTo>
                    <a:pt x="2080" y="2048"/>
                  </a:lnTo>
                  <a:cubicBezTo>
                    <a:pt x="1986" y="1355"/>
                    <a:pt x="1986" y="725"/>
                    <a:pt x="2080"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 name="Google Shape;796;p63"/>
            <p:cNvSpPr/>
            <p:nvPr/>
          </p:nvSpPr>
          <p:spPr>
            <a:xfrm>
              <a:off x="-6610275" y="3992850"/>
              <a:ext cx="70125" cy="63025"/>
            </a:xfrm>
            <a:custGeom>
              <a:rect b="b" l="l" r="r" t="t"/>
              <a:pathLst>
                <a:path extrusionOk="0" h="2521" w="2805">
                  <a:moveTo>
                    <a:pt x="2804" y="0"/>
                  </a:moveTo>
                  <a:lnTo>
                    <a:pt x="2804" y="0"/>
                  </a:lnTo>
                  <a:cubicBezTo>
                    <a:pt x="1544" y="410"/>
                    <a:pt x="504" y="1355"/>
                    <a:pt x="0" y="2521"/>
                  </a:cubicBezTo>
                  <a:lnTo>
                    <a:pt x="1859" y="2521"/>
                  </a:lnTo>
                  <a:cubicBezTo>
                    <a:pt x="2017" y="1575"/>
                    <a:pt x="2363" y="693"/>
                    <a:pt x="2804"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 name="Google Shape;797;p63"/>
            <p:cNvSpPr/>
            <p:nvPr/>
          </p:nvSpPr>
          <p:spPr>
            <a:xfrm>
              <a:off x="-6500000" y="4073975"/>
              <a:ext cx="35450" cy="51200"/>
            </a:xfrm>
            <a:custGeom>
              <a:rect b="b" l="l" r="r" t="t"/>
              <a:pathLst>
                <a:path extrusionOk="0" h="2048" w="1418">
                  <a:moveTo>
                    <a:pt x="0" y="0"/>
                  </a:moveTo>
                  <a:lnTo>
                    <a:pt x="0" y="2048"/>
                  </a:lnTo>
                  <a:lnTo>
                    <a:pt x="1292" y="2048"/>
                  </a:lnTo>
                  <a:cubicBezTo>
                    <a:pt x="1418" y="1355"/>
                    <a:pt x="1418" y="725"/>
                    <a:pt x="1292"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98" name="Google Shape;798;p63"/>
          <p:cNvGrpSpPr/>
          <p:nvPr/>
        </p:nvGrpSpPr>
        <p:grpSpPr>
          <a:xfrm>
            <a:off x="7784531" y="2606870"/>
            <a:ext cx="348188" cy="349133"/>
            <a:chOff x="1674750" y="3254050"/>
            <a:chExt cx="294575" cy="295375"/>
          </a:xfrm>
        </p:grpSpPr>
        <p:sp>
          <p:nvSpPr>
            <p:cNvPr id="799" name="Google Shape;799;p63"/>
            <p:cNvSpPr/>
            <p:nvPr/>
          </p:nvSpPr>
          <p:spPr>
            <a:xfrm>
              <a:off x="1691275" y="3351700"/>
              <a:ext cx="278050" cy="197725"/>
            </a:xfrm>
            <a:custGeom>
              <a:rect b="b" l="l" r="r" t="t"/>
              <a:pathLst>
                <a:path extrusionOk="0" h="7909" w="11122">
                  <a:moveTo>
                    <a:pt x="10535" y="0"/>
                  </a:moveTo>
                  <a:cubicBezTo>
                    <a:pt x="10489" y="0"/>
                    <a:pt x="10442" y="10"/>
                    <a:pt x="10397" y="33"/>
                  </a:cubicBezTo>
                  <a:cubicBezTo>
                    <a:pt x="10208" y="64"/>
                    <a:pt x="10114" y="253"/>
                    <a:pt x="10177" y="474"/>
                  </a:cubicBezTo>
                  <a:cubicBezTo>
                    <a:pt x="10334" y="978"/>
                    <a:pt x="10429" y="1482"/>
                    <a:pt x="10429" y="1986"/>
                  </a:cubicBezTo>
                  <a:cubicBezTo>
                    <a:pt x="10429" y="4885"/>
                    <a:pt x="8066" y="7247"/>
                    <a:pt x="5199" y="7247"/>
                  </a:cubicBezTo>
                  <a:cubicBezTo>
                    <a:pt x="3561" y="7247"/>
                    <a:pt x="2017" y="6397"/>
                    <a:pt x="1072" y="5137"/>
                  </a:cubicBezTo>
                  <a:lnTo>
                    <a:pt x="1733" y="5137"/>
                  </a:lnTo>
                  <a:cubicBezTo>
                    <a:pt x="1922" y="5137"/>
                    <a:pt x="2080" y="4979"/>
                    <a:pt x="2080" y="4790"/>
                  </a:cubicBezTo>
                  <a:cubicBezTo>
                    <a:pt x="2080" y="4601"/>
                    <a:pt x="1922" y="4443"/>
                    <a:pt x="1733" y="4443"/>
                  </a:cubicBezTo>
                  <a:lnTo>
                    <a:pt x="347" y="4443"/>
                  </a:lnTo>
                  <a:cubicBezTo>
                    <a:pt x="158" y="4443"/>
                    <a:pt x="1" y="4601"/>
                    <a:pt x="1" y="4790"/>
                  </a:cubicBezTo>
                  <a:lnTo>
                    <a:pt x="1" y="6176"/>
                  </a:lnTo>
                  <a:cubicBezTo>
                    <a:pt x="1" y="6365"/>
                    <a:pt x="158" y="6523"/>
                    <a:pt x="347" y="6523"/>
                  </a:cubicBezTo>
                  <a:cubicBezTo>
                    <a:pt x="536" y="6523"/>
                    <a:pt x="694" y="6365"/>
                    <a:pt x="694" y="6176"/>
                  </a:cubicBezTo>
                  <a:lnTo>
                    <a:pt x="694" y="5767"/>
                  </a:lnTo>
                  <a:cubicBezTo>
                    <a:pt x="1796" y="7090"/>
                    <a:pt x="3466" y="7909"/>
                    <a:pt x="5199" y="7909"/>
                  </a:cubicBezTo>
                  <a:cubicBezTo>
                    <a:pt x="8412" y="7909"/>
                    <a:pt x="11122" y="5231"/>
                    <a:pt x="11122" y="1986"/>
                  </a:cubicBezTo>
                  <a:cubicBezTo>
                    <a:pt x="11122" y="1419"/>
                    <a:pt x="10996" y="820"/>
                    <a:pt x="10838" y="222"/>
                  </a:cubicBezTo>
                  <a:cubicBezTo>
                    <a:pt x="10814" y="102"/>
                    <a:pt x="10681" y="0"/>
                    <a:pt x="10535"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 name="Google Shape;800;p63"/>
            <p:cNvSpPr/>
            <p:nvPr/>
          </p:nvSpPr>
          <p:spPr>
            <a:xfrm>
              <a:off x="1674750" y="3254050"/>
              <a:ext cx="277250" cy="197900"/>
            </a:xfrm>
            <a:custGeom>
              <a:rect b="b" l="l" r="r" t="t"/>
              <a:pathLst>
                <a:path extrusionOk="0" h="7916" w="11090">
                  <a:moveTo>
                    <a:pt x="5891" y="1"/>
                  </a:moveTo>
                  <a:cubicBezTo>
                    <a:pt x="2678" y="1"/>
                    <a:pt x="0" y="2679"/>
                    <a:pt x="0" y="5892"/>
                  </a:cubicBezTo>
                  <a:cubicBezTo>
                    <a:pt x="0" y="6491"/>
                    <a:pt x="126" y="7089"/>
                    <a:pt x="284" y="7656"/>
                  </a:cubicBezTo>
                  <a:cubicBezTo>
                    <a:pt x="310" y="7842"/>
                    <a:pt x="448" y="7916"/>
                    <a:pt x="604" y="7916"/>
                  </a:cubicBezTo>
                  <a:cubicBezTo>
                    <a:pt x="633" y="7916"/>
                    <a:pt x="663" y="7913"/>
                    <a:pt x="693" y="7908"/>
                  </a:cubicBezTo>
                  <a:cubicBezTo>
                    <a:pt x="882" y="7877"/>
                    <a:pt x="977" y="7656"/>
                    <a:pt x="945" y="7467"/>
                  </a:cubicBezTo>
                  <a:cubicBezTo>
                    <a:pt x="788" y="6963"/>
                    <a:pt x="662" y="6459"/>
                    <a:pt x="662" y="5892"/>
                  </a:cubicBezTo>
                  <a:cubicBezTo>
                    <a:pt x="662" y="3025"/>
                    <a:pt x="3025" y="662"/>
                    <a:pt x="5891" y="662"/>
                  </a:cubicBezTo>
                  <a:cubicBezTo>
                    <a:pt x="7561" y="662"/>
                    <a:pt x="9105" y="1481"/>
                    <a:pt x="10050" y="2742"/>
                  </a:cubicBezTo>
                  <a:lnTo>
                    <a:pt x="9357" y="2742"/>
                  </a:lnTo>
                  <a:cubicBezTo>
                    <a:pt x="9168" y="2742"/>
                    <a:pt x="9010" y="2899"/>
                    <a:pt x="9010" y="3088"/>
                  </a:cubicBezTo>
                  <a:cubicBezTo>
                    <a:pt x="9010" y="3309"/>
                    <a:pt x="9168" y="3466"/>
                    <a:pt x="9357" y="3466"/>
                  </a:cubicBezTo>
                  <a:lnTo>
                    <a:pt x="10743" y="3466"/>
                  </a:lnTo>
                  <a:cubicBezTo>
                    <a:pt x="10932" y="3466"/>
                    <a:pt x="11090" y="3309"/>
                    <a:pt x="11090" y="3088"/>
                  </a:cubicBezTo>
                  <a:lnTo>
                    <a:pt x="11090" y="1733"/>
                  </a:lnTo>
                  <a:cubicBezTo>
                    <a:pt x="11090" y="1513"/>
                    <a:pt x="10932" y="1355"/>
                    <a:pt x="10743" y="1355"/>
                  </a:cubicBezTo>
                  <a:cubicBezTo>
                    <a:pt x="10554" y="1355"/>
                    <a:pt x="10397" y="1513"/>
                    <a:pt x="10397" y="1733"/>
                  </a:cubicBezTo>
                  <a:lnTo>
                    <a:pt x="10397" y="2111"/>
                  </a:lnTo>
                  <a:cubicBezTo>
                    <a:pt x="9294" y="820"/>
                    <a:pt x="7624" y="1"/>
                    <a:pt x="5891"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 name="Google Shape;801;p63"/>
            <p:cNvSpPr/>
            <p:nvPr/>
          </p:nvSpPr>
          <p:spPr>
            <a:xfrm>
              <a:off x="1727500" y="3306825"/>
              <a:ext cx="189075" cy="189050"/>
            </a:xfrm>
            <a:custGeom>
              <a:rect b="b" l="l" r="r" t="t"/>
              <a:pathLst>
                <a:path extrusionOk="0" h="7562" w="7563">
                  <a:moveTo>
                    <a:pt x="3750" y="2048"/>
                  </a:moveTo>
                  <a:cubicBezTo>
                    <a:pt x="3939" y="2048"/>
                    <a:pt x="4097" y="2206"/>
                    <a:pt x="4097" y="2426"/>
                  </a:cubicBezTo>
                  <a:lnTo>
                    <a:pt x="4097" y="3435"/>
                  </a:lnTo>
                  <a:lnTo>
                    <a:pt x="4475" y="3435"/>
                  </a:lnTo>
                  <a:cubicBezTo>
                    <a:pt x="4664" y="3435"/>
                    <a:pt x="4821" y="3592"/>
                    <a:pt x="4821" y="3781"/>
                  </a:cubicBezTo>
                  <a:cubicBezTo>
                    <a:pt x="4821" y="4002"/>
                    <a:pt x="4664" y="4159"/>
                    <a:pt x="4475" y="4159"/>
                  </a:cubicBezTo>
                  <a:lnTo>
                    <a:pt x="3750" y="4159"/>
                  </a:lnTo>
                  <a:cubicBezTo>
                    <a:pt x="3561" y="4159"/>
                    <a:pt x="3403" y="4002"/>
                    <a:pt x="3403" y="3781"/>
                  </a:cubicBezTo>
                  <a:lnTo>
                    <a:pt x="3403" y="2426"/>
                  </a:lnTo>
                  <a:cubicBezTo>
                    <a:pt x="3403" y="2206"/>
                    <a:pt x="3561" y="2048"/>
                    <a:pt x="3750" y="2048"/>
                  </a:cubicBezTo>
                  <a:close/>
                  <a:moveTo>
                    <a:pt x="3435" y="0"/>
                  </a:moveTo>
                  <a:cubicBezTo>
                    <a:pt x="2647" y="95"/>
                    <a:pt x="1923" y="410"/>
                    <a:pt x="1356" y="883"/>
                  </a:cubicBezTo>
                  <a:lnTo>
                    <a:pt x="2049" y="1576"/>
                  </a:lnTo>
                  <a:cubicBezTo>
                    <a:pt x="2175" y="1702"/>
                    <a:pt x="2175" y="1954"/>
                    <a:pt x="2049" y="2048"/>
                  </a:cubicBezTo>
                  <a:cubicBezTo>
                    <a:pt x="1986" y="2111"/>
                    <a:pt x="1899" y="2143"/>
                    <a:pt x="1812" y="2143"/>
                  </a:cubicBezTo>
                  <a:cubicBezTo>
                    <a:pt x="1726" y="2143"/>
                    <a:pt x="1639" y="2111"/>
                    <a:pt x="1576" y="2048"/>
                  </a:cubicBezTo>
                  <a:lnTo>
                    <a:pt x="883" y="1355"/>
                  </a:lnTo>
                  <a:cubicBezTo>
                    <a:pt x="410" y="1922"/>
                    <a:pt x="95" y="2647"/>
                    <a:pt x="1" y="3435"/>
                  </a:cubicBezTo>
                  <a:lnTo>
                    <a:pt x="1041" y="3435"/>
                  </a:lnTo>
                  <a:cubicBezTo>
                    <a:pt x="1230" y="3435"/>
                    <a:pt x="1387" y="3592"/>
                    <a:pt x="1387" y="3781"/>
                  </a:cubicBezTo>
                  <a:cubicBezTo>
                    <a:pt x="1387" y="3970"/>
                    <a:pt x="1230" y="4128"/>
                    <a:pt x="1041" y="4128"/>
                  </a:cubicBezTo>
                  <a:lnTo>
                    <a:pt x="1" y="4128"/>
                  </a:lnTo>
                  <a:cubicBezTo>
                    <a:pt x="95" y="4915"/>
                    <a:pt x="410" y="5640"/>
                    <a:pt x="883" y="6238"/>
                  </a:cubicBezTo>
                  <a:lnTo>
                    <a:pt x="1576" y="5514"/>
                  </a:lnTo>
                  <a:cubicBezTo>
                    <a:pt x="1639" y="5451"/>
                    <a:pt x="1734" y="5419"/>
                    <a:pt x="1824" y="5419"/>
                  </a:cubicBezTo>
                  <a:cubicBezTo>
                    <a:pt x="1915" y="5419"/>
                    <a:pt x="2001" y="5451"/>
                    <a:pt x="2049" y="5514"/>
                  </a:cubicBezTo>
                  <a:cubicBezTo>
                    <a:pt x="2175" y="5640"/>
                    <a:pt x="2175" y="5860"/>
                    <a:pt x="2049" y="5986"/>
                  </a:cubicBezTo>
                  <a:lnTo>
                    <a:pt x="1356" y="6711"/>
                  </a:lnTo>
                  <a:cubicBezTo>
                    <a:pt x="1923" y="7184"/>
                    <a:pt x="2647" y="7499"/>
                    <a:pt x="3435" y="7562"/>
                  </a:cubicBezTo>
                  <a:lnTo>
                    <a:pt x="3435" y="6553"/>
                  </a:lnTo>
                  <a:cubicBezTo>
                    <a:pt x="3435" y="6333"/>
                    <a:pt x="3592" y="6175"/>
                    <a:pt x="3781" y="6175"/>
                  </a:cubicBezTo>
                  <a:cubicBezTo>
                    <a:pt x="4002" y="6175"/>
                    <a:pt x="4160" y="6333"/>
                    <a:pt x="4160" y="6553"/>
                  </a:cubicBezTo>
                  <a:lnTo>
                    <a:pt x="4160" y="7562"/>
                  </a:lnTo>
                  <a:cubicBezTo>
                    <a:pt x="4947" y="7499"/>
                    <a:pt x="5640" y="7184"/>
                    <a:pt x="6239" y="6711"/>
                  </a:cubicBezTo>
                  <a:lnTo>
                    <a:pt x="5514" y="5986"/>
                  </a:lnTo>
                  <a:cubicBezTo>
                    <a:pt x="5420" y="5860"/>
                    <a:pt x="5420" y="5640"/>
                    <a:pt x="5514" y="5514"/>
                  </a:cubicBezTo>
                  <a:cubicBezTo>
                    <a:pt x="5577" y="5451"/>
                    <a:pt x="5672" y="5419"/>
                    <a:pt x="5762" y="5419"/>
                  </a:cubicBezTo>
                  <a:cubicBezTo>
                    <a:pt x="5853" y="5419"/>
                    <a:pt x="5940" y="5451"/>
                    <a:pt x="5987" y="5514"/>
                  </a:cubicBezTo>
                  <a:lnTo>
                    <a:pt x="6711" y="6238"/>
                  </a:lnTo>
                  <a:cubicBezTo>
                    <a:pt x="7184" y="5640"/>
                    <a:pt x="7499" y="4915"/>
                    <a:pt x="7562" y="4128"/>
                  </a:cubicBezTo>
                  <a:lnTo>
                    <a:pt x="6554" y="4128"/>
                  </a:lnTo>
                  <a:cubicBezTo>
                    <a:pt x="6365" y="4128"/>
                    <a:pt x="6207" y="3970"/>
                    <a:pt x="6207" y="3781"/>
                  </a:cubicBezTo>
                  <a:cubicBezTo>
                    <a:pt x="6207" y="3592"/>
                    <a:pt x="6365" y="3435"/>
                    <a:pt x="6554" y="3435"/>
                  </a:cubicBezTo>
                  <a:lnTo>
                    <a:pt x="7562" y="3435"/>
                  </a:lnTo>
                  <a:cubicBezTo>
                    <a:pt x="7499" y="2647"/>
                    <a:pt x="7184" y="1922"/>
                    <a:pt x="6711" y="1355"/>
                  </a:cubicBezTo>
                  <a:lnTo>
                    <a:pt x="5987" y="2048"/>
                  </a:lnTo>
                  <a:cubicBezTo>
                    <a:pt x="5940" y="2111"/>
                    <a:pt x="5853" y="2143"/>
                    <a:pt x="5762" y="2143"/>
                  </a:cubicBezTo>
                  <a:cubicBezTo>
                    <a:pt x="5672" y="2143"/>
                    <a:pt x="5577" y="2111"/>
                    <a:pt x="5514" y="2048"/>
                  </a:cubicBezTo>
                  <a:cubicBezTo>
                    <a:pt x="5420" y="1922"/>
                    <a:pt x="5420" y="1702"/>
                    <a:pt x="5514" y="1576"/>
                  </a:cubicBezTo>
                  <a:lnTo>
                    <a:pt x="6239" y="883"/>
                  </a:lnTo>
                  <a:cubicBezTo>
                    <a:pt x="5640" y="410"/>
                    <a:pt x="4947" y="95"/>
                    <a:pt x="4160" y="0"/>
                  </a:cubicBezTo>
                  <a:lnTo>
                    <a:pt x="4160" y="1040"/>
                  </a:lnTo>
                  <a:cubicBezTo>
                    <a:pt x="4160" y="1229"/>
                    <a:pt x="4002" y="1387"/>
                    <a:pt x="3781" y="1387"/>
                  </a:cubicBezTo>
                  <a:cubicBezTo>
                    <a:pt x="3592" y="1387"/>
                    <a:pt x="3435" y="1229"/>
                    <a:pt x="3435" y="1040"/>
                  </a:cubicBezTo>
                  <a:lnTo>
                    <a:pt x="3435"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02" name="Google Shape;802;p63"/>
          <p:cNvGrpSpPr/>
          <p:nvPr/>
        </p:nvGrpSpPr>
        <p:grpSpPr>
          <a:xfrm>
            <a:off x="2470005" y="2848703"/>
            <a:ext cx="353802" cy="351497"/>
            <a:chOff x="580725" y="3617925"/>
            <a:chExt cx="299325" cy="297375"/>
          </a:xfrm>
        </p:grpSpPr>
        <p:sp>
          <p:nvSpPr>
            <p:cNvPr id="803" name="Google Shape;803;p63"/>
            <p:cNvSpPr/>
            <p:nvPr/>
          </p:nvSpPr>
          <p:spPr>
            <a:xfrm>
              <a:off x="609075" y="3662050"/>
              <a:ext cx="51225" cy="51200"/>
            </a:xfrm>
            <a:custGeom>
              <a:rect b="b" l="l" r="r" t="t"/>
              <a:pathLst>
                <a:path extrusionOk="0" h="2048" w="2049">
                  <a:moveTo>
                    <a:pt x="1041" y="0"/>
                  </a:moveTo>
                  <a:cubicBezTo>
                    <a:pt x="473" y="0"/>
                    <a:pt x="1" y="473"/>
                    <a:pt x="1" y="1040"/>
                  </a:cubicBezTo>
                  <a:cubicBezTo>
                    <a:pt x="1" y="1607"/>
                    <a:pt x="473" y="2048"/>
                    <a:pt x="1041" y="2048"/>
                  </a:cubicBezTo>
                  <a:cubicBezTo>
                    <a:pt x="1608" y="2048"/>
                    <a:pt x="2049" y="1607"/>
                    <a:pt x="2049" y="1040"/>
                  </a:cubicBezTo>
                  <a:cubicBezTo>
                    <a:pt x="2049" y="473"/>
                    <a:pt x="1608" y="0"/>
                    <a:pt x="1041"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4" name="Google Shape;804;p63"/>
            <p:cNvSpPr/>
            <p:nvPr/>
          </p:nvSpPr>
          <p:spPr>
            <a:xfrm>
              <a:off x="668950" y="3617925"/>
              <a:ext cx="122875" cy="104475"/>
            </a:xfrm>
            <a:custGeom>
              <a:rect b="b" l="l" r="r" t="t"/>
              <a:pathLst>
                <a:path extrusionOk="0" h="4179" w="4915">
                  <a:moveTo>
                    <a:pt x="1040" y="1"/>
                  </a:moveTo>
                  <a:cubicBezTo>
                    <a:pt x="441" y="1"/>
                    <a:pt x="0" y="473"/>
                    <a:pt x="0" y="1072"/>
                  </a:cubicBezTo>
                  <a:lnTo>
                    <a:pt x="0" y="1797"/>
                  </a:lnTo>
                  <a:cubicBezTo>
                    <a:pt x="0" y="2364"/>
                    <a:pt x="473" y="2805"/>
                    <a:pt x="1040" y="2805"/>
                  </a:cubicBezTo>
                  <a:lnTo>
                    <a:pt x="2300" y="2805"/>
                  </a:lnTo>
                  <a:lnTo>
                    <a:pt x="3592" y="4097"/>
                  </a:lnTo>
                  <a:cubicBezTo>
                    <a:pt x="3672" y="4156"/>
                    <a:pt x="3764" y="4178"/>
                    <a:pt x="3853" y="4178"/>
                  </a:cubicBezTo>
                  <a:cubicBezTo>
                    <a:pt x="3905" y="4178"/>
                    <a:pt x="3955" y="4171"/>
                    <a:pt x="4001" y="4160"/>
                  </a:cubicBezTo>
                  <a:cubicBezTo>
                    <a:pt x="4127" y="4097"/>
                    <a:pt x="4190" y="3939"/>
                    <a:pt x="4190" y="3844"/>
                  </a:cubicBezTo>
                  <a:lnTo>
                    <a:pt x="4190" y="2742"/>
                  </a:lnTo>
                  <a:cubicBezTo>
                    <a:pt x="4600" y="2584"/>
                    <a:pt x="4915" y="2206"/>
                    <a:pt x="4915" y="1734"/>
                  </a:cubicBezTo>
                  <a:lnTo>
                    <a:pt x="4915" y="1072"/>
                  </a:lnTo>
                  <a:cubicBezTo>
                    <a:pt x="4915" y="473"/>
                    <a:pt x="4411" y="1"/>
                    <a:pt x="3875"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 name="Google Shape;805;p63"/>
            <p:cNvSpPr/>
            <p:nvPr/>
          </p:nvSpPr>
          <p:spPr>
            <a:xfrm>
              <a:off x="580725" y="3721900"/>
              <a:ext cx="141800" cy="192025"/>
            </a:xfrm>
            <a:custGeom>
              <a:rect b="b" l="l" r="r" t="t"/>
              <a:pathLst>
                <a:path extrusionOk="0" h="7681" w="5672">
                  <a:moveTo>
                    <a:pt x="3340" y="4506"/>
                  </a:moveTo>
                  <a:lnTo>
                    <a:pt x="3718" y="5577"/>
                  </a:lnTo>
                  <a:lnTo>
                    <a:pt x="1229" y="5577"/>
                  </a:lnTo>
                  <a:lnTo>
                    <a:pt x="1450" y="4600"/>
                  </a:lnTo>
                  <a:lnTo>
                    <a:pt x="1450" y="4506"/>
                  </a:lnTo>
                  <a:close/>
                  <a:moveTo>
                    <a:pt x="1450" y="1"/>
                  </a:moveTo>
                  <a:cubicBezTo>
                    <a:pt x="1135" y="1"/>
                    <a:pt x="883" y="221"/>
                    <a:pt x="788" y="505"/>
                  </a:cubicBezTo>
                  <a:lnTo>
                    <a:pt x="95" y="3624"/>
                  </a:lnTo>
                  <a:cubicBezTo>
                    <a:pt x="1" y="4096"/>
                    <a:pt x="316" y="4506"/>
                    <a:pt x="757" y="4506"/>
                  </a:cubicBezTo>
                  <a:lnTo>
                    <a:pt x="95" y="7247"/>
                  </a:lnTo>
                  <a:cubicBezTo>
                    <a:pt x="32" y="7436"/>
                    <a:pt x="158" y="7593"/>
                    <a:pt x="316" y="7656"/>
                  </a:cubicBezTo>
                  <a:cubicBezTo>
                    <a:pt x="350" y="7668"/>
                    <a:pt x="383" y="7673"/>
                    <a:pt x="415" y="7673"/>
                  </a:cubicBezTo>
                  <a:cubicBezTo>
                    <a:pt x="559" y="7673"/>
                    <a:pt x="679" y="7565"/>
                    <a:pt x="757" y="7436"/>
                  </a:cubicBezTo>
                  <a:lnTo>
                    <a:pt x="1040" y="6301"/>
                  </a:lnTo>
                  <a:lnTo>
                    <a:pt x="3939" y="6301"/>
                  </a:lnTo>
                  <a:lnTo>
                    <a:pt x="4254" y="7152"/>
                  </a:lnTo>
                  <a:cubicBezTo>
                    <a:pt x="4358" y="7492"/>
                    <a:pt x="4637" y="7680"/>
                    <a:pt x="4908" y="7680"/>
                  </a:cubicBezTo>
                  <a:cubicBezTo>
                    <a:pt x="4964" y="7680"/>
                    <a:pt x="5019" y="7672"/>
                    <a:pt x="5073" y="7656"/>
                  </a:cubicBezTo>
                  <a:cubicBezTo>
                    <a:pt x="5451" y="7593"/>
                    <a:pt x="5672" y="7184"/>
                    <a:pt x="5609" y="6837"/>
                  </a:cubicBezTo>
                  <a:lnTo>
                    <a:pt x="4569" y="3687"/>
                  </a:lnTo>
                  <a:cubicBezTo>
                    <a:pt x="4506" y="3372"/>
                    <a:pt x="4222" y="3183"/>
                    <a:pt x="3907" y="3183"/>
                  </a:cubicBezTo>
                  <a:lnTo>
                    <a:pt x="3183" y="3183"/>
                  </a:lnTo>
                  <a:cubicBezTo>
                    <a:pt x="2994" y="3183"/>
                    <a:pt x="2836" y="3025"/>
                    <a:pt x="2836" y="2836"/>
                  </a:cubicBezTo>
                  <a:cubicBezTo>
                    <a:pt x="2836" y="2615"/>
                    <a:pt x="2994" y="2458"/>
                    <a:pt x="3183" y="2458"/>
                  </a:cubicBezTo>
                  <a:lnTo>
                    <a:pt x="4222" y="2458"/>
                  </a:lnTo>
                  <a:cubicBezTo>
                    <a:pt x="4600" y="2458"/>
                    <a:pt x="4915" y="2143"/>
                    <a:pt x="4915" y="1765"/>
                  </a:cubicBezTo>
                  <a:cubicBezTo>
                    <a:pt x="4915" y="1355"/>
                    <a:pt x="4600" y="1040"/>
                    <a:pt x="4222" y="1040"/>
                  </a:cubicBezTo>
                  <a:lnTo>
                    <a:pt x="2332" y="1040"/>
                  </a:lnTo>
                  <a:lnTo>
                    <a:pt x="2080" y="379"/>
                  </a:lnTo>
                  <a:cubicBezTo>
                    <a:pt x="1985" y="158"/>
                    <a:pt x="1733" y="1"/>
                    <a:pt x="1450"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 name="Google Shape;806;p63"/>
            <p:cNvSpPr/>
            <p:nvPr/>
          </p:nvSpPr>
          <p:spPr>
            <a:xfrm>
              <a:off x="800475" y="3662050"/>
              <a:ext cx="51225" cy="51200"/>
            </a:xfrm>
            <a:custGeom>
              <a:rect b="b" l="l" r="r" t="t"/>
              <a:pathLst>
                <a:path extrusionOk="0" h="2048" w="2049">
                  <a:moveTo>
                    <a:pt x="1009" y="0"/>
                  </a:moveTo>
                  <a:cubicBezTo>
                    <a:pt x="442" y="0"/>
                    <a:pt x="1" y="473"/>
                    <a:pt x="1" y="1040"/>
                  </a:cubicBezTo>
                  <a:cubicBezTo>
                    <a:pt x="1" y="1607"/>
                    <a:pt x="442" y="2048"/>
                    <a:pt x="1009" y="2048"/>
                  </a:cubicBezTo>
                  <a:cubicBezTo>
                    <a:pt x="1576" y="2048"/>
                    <a:pt x="2048" y="1607"/>
                    <a:pt x="2048" y="1040"/>
                  </a:cubicBezTo>
                  <a:cubicBezTo>
                    <a:pt x="2048" y="473"/>
                    <a:pt x="1576" y="0"/>
                    <a:pt x="1009"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 name="Google Shape;807;p63"/>
            <p:cNvSpPr/>
            <p:nvPr/>
          </p:nvSpPr>
          <p:spPr>
            <a:xfrm>
              <a:off x="738250" y="3722700"/>
              <a:ext cx="141800" cy="192600"/>
            </a:xfrm>
            <a:custGeom>
              <a:rect b="b" l="l" r="r" t="t"/>
              <a:pathLst>
                <a:path extrusionOk="0" h="7704" w="5672">
                  <a:moveTo>
                    <a:pt x="4222" y="4474"/>
                  </a:moveTo>
                  <a:lnTo>
                    <a:pt x="4222" y="4568"/>
                  </a:lnTo>
                  <a:lnTo>
                    <a:pt x="4443" y="5545"/>
                  </a:lnTo>
                  <a:lnTo>
                    <a:pt x="1985" y="5545"/>
                  </a:lnTo>
                  <a:lnTo>
                    <a:pt x="2332" y="4474"/>
                  </a:lnTo>
                  <a:close/>
                  <a:moveTo>
                    <a:pt x="4222" y="0"/>
                  </a:moveTo>
                  <a:cubicBezTo>
                    <a:pt x="3939" y="0"/>
                    <a:pt x="3718" y="158"/>
                    <a:pt x="3592" y="378"/>
                  </a:cubicBezTo>
                  <a:lnTo>
                    <a:pt x="3340" y="1071"/>
                  </a:lnTo>
                  <a:lnTo>
                    <a:pt x="1450" y="1071"/>
                  </a:lnTo>
                  <a:cubicBezTo>
                    <a:pt x="1072" y="1071"/>
                    <a:pt x="757" y="1386"/>
                    <a:pt x="757" y="1764"/>
                  </a:cubicBezTo>
                  <a:cubicBezTo>
                    <a:pt x="757" y="2174"/>
                    <a:pt x="1072" y="2489"/>
                    <a:pt x="1450" y="2489"/>
                  </a:cubicBezTo>
                  <a:lnTo>
                    <a:pt x="2490" y="2489"/>
                  </a:lnTo>
                  <a:cubicBezTo>
                    <a:pt x="2679" y="2489"/>
                    <a:pt x="2836" y="2646"/>
                    <a:pt x="2836" y="2835"/>
                  </a:cubicBezTo>
                  <a:cubicBezTo>
                    <a:pt x="2836" y="3024"/>
                    <a:pt x="2679" y="3182"/>
                    <a:pt x="2490" y="3182"/>
                  </a:cubicBezTo>
                  <a:lnTo>
                    <a:pt x="1765" y="3182"/>
                  </a:lnTo>
                  <a:cubicBezTo>
                    <a:pt x="1450" y="3182"/>
                    <a:pt x="1198" y="3371"/>
                    <a:pt x="1103" y="3686"/>
                  </a:cubicBezTo>
                  <a:lnTo>
                    <a:pt x="95" y="6837"/>
                  </a:lnTo>
                  <a:cubicBezTo>
                    <a:pt x="1" y="7215"/>
                    <a:pt x="190" y="7593"/>
                    <a:pt x="599" y="7687"/>
                  </a:cubicBezTo>
                  <a:cubicBezTo>
                    <a:pt x="643" y="7696"/>
                    <a:pt x="690" y="7701"/>
                    <a:pt x="738" y="7701"/>
                  </a:cubicBezTo>
                  <a:cubicBezTo>
                    <a:pt x="1030" y="7701"/>
                    <a:pt x="1364" y="7531"/>
                    <a:pt x="1418" y="7152"/>
                  </a:cubicBezTo>
                  <a:lnTo>
                    <a:pt x="1733" y="6301"/>
                  </a:lnTo>
                  <a:lnTo>
                    <a:pt x="4632" y="6301"/>
                  </a:lnTo>
                  <a:lnTo>
                    <a:pt x="4915" y="7435"/>
                  </a:lnTo>
                  <a:cubicBezTo>
                    <a:pt x="4967" y="7591"/>
                    <a:pt x="5104" y="7704"/>
                    <a:pt x="5257" y="7704"/>
                  </a:cubicBezTo>
                  <a:cubicBezTo>
                    <a:pt x="5290" y="7704"/>
                    <a:pt x="5323" y="7698"/>
                    <a:pt x="5356" y="7687"/>
                  </a:cubicBezTo>
                  <a:cubicBezTo>
                    <a:pt x="5546" y="7624"/>
                    <a:pt x="5672" y="7435"/>
                    <a:pt x="5577" y="7246"/>
                  </a:cubicBezTo>
                  <a:lnTo>
                    <a:pt x="4915" y="4537"/>
                  </a:lnTo>
                  <a:cubicBezTo>
                    <a:pt x="5356" y="4474"/>
                    <a:pt x="5672" y="4064"/>
                    <a:pt x="5609" y="3623"/>
                  </a:cubicBezTo>
                  <a:lnTo>
                    <a:pt x="4884" y="504"/>
                  </a:lnTo>
                  <a:cubicBezTo>
                    <a:pt x="4821" y="189"/>
                    <a:pt x="4537" y="0"/>
                    <a:pt x="4222"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808" name="Google Shape;808;p63"/>
          <p:cNvPicPr preferRelativeResize="0"/>
          <p:nvPr/>
        </p:nvPicPr>
        <p:blipFill>
          <a:blip r:embed="rId3">
            <a:alphaModFix/>
          </a:blip>
          <a:stretch>
            <a:fillRect/>
          </a:stretch>
        </p:blipFill>
        <p:spPr>
          <a:xfrm>
            <a:off x="6986325" y="3369475"/>
            <a:ext cx="1793000" cy="1408550"/>
          </a:xfrm>
          <a:prstGeom prst="rect">
            <a:avLst/>
          </a:prstGeom>
          <a:noFill/>
          <a:ln>
            <a:noFill/>
          </a:ln>
        </p:spPr>
      </p:pic>
    </p:spTree>
  </p:cSld>
  <p:clrMapOvr>
    <a:masterClrMapping/>
  </p:clrMapOvr>
  <mc:AlternateContent>
    <mc:Choice Requires="p14">
      <p:transition spd="slow" p14:dur="1000">
        <p:fad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37"/>
          <p:cNvSpPr txBox="1"/>
          <p:nvPr/>
        </p:nvSpPr>
        <p:spPr>
          <a:xfrm>
            <a:off x="535500" y="1139000"/>
            <a:ext cx="6480300" cy="3531000"/>
          </a:xfrm>
          <a:prstGeom prst="rect">
            <a:avLst/>
          </a:prstGeom>
          <a:noFill/>
          <a:ln>
            <a:noFill/>
          </a:ln>
        </p:spPr>
        <p:txBody>
          <a:bodyPr anchorCtr="0" anchor="t" bIns="91425" lIns="91425" spcFirstLastPara="1" rIns="91425" wrap="square" tIns="91425">
            <a:noAutofit/>
          </a:bodyPr>
          <a:lstStyle/>
          <a:p>
            <a:pPr indent="-323850" lvl="0" marL="457200" rtl="0" algn="just">
              <a:lnSpc>
                <a:spcPct val="150000"/>
              </a:lnSpc>
              <a:spcBef>
                <a:spcPts val="0"/>
              </a:spcBef>
              <a:spcAft>
                <a:spcPts val="0"/>
              </a:spcAft>
              <a:buSzPts val="1500"/>
              <a:buFont typeface="Mali"/>
              <a:buChar char="●"/>
            </a:pPr>
            <a:r>
              <a:rPr lang="en" sz="1500">
                <a:latin typeface="Mali"/>
                <a:ea typeface="Mali"/>
                <a:cs typeface="Mali"/>
                <a:sym typeface="Mali"/>
              </a:rPr>
              <a:t>Pembelajaran Atas Talian (e – pembelajaran) merupakan sebuah bentuk pengajaran dan pembelajaran yang disampaikan melalui penggunaan teknologi digital. ia juga menyediakan kemudahan seperti kemudahan dalam bentuk pembelajaran secara berkumpulan dan dibantu oleh pengajar dalam bidang tertentu secara atas talian.</a:t>
            </a:r>
            <a:endParaRPr sz="1700">
              <a:latin typeface="Mali"/>
              <a:ea typeface="Mali"/>
              <a:cs typeface="Mali"/>
              <a:sym typeface="Mali"/>
            </a:endParaRPr>
          </a:p>
        </p:txBody>
      </p:sp>
      <p:grpSp>
        <p:nvGrpSpPr>
          <p:cNvPr id="292" name="Google Shape;292;p37"/>
          <p:cNvGrpSpPr/>
          <p:nvPr/>
        </p:nvGrpSpPr>
        <p:grpSpPr>
          <a:xfrm>
            <a:off x="6717936" y="3578592"/>
            <a:ext cx="1694227" cy="921456"/>
            <a:chOff x="3751148" y="1015036"/>
            <a:chExt cx="4660873" cy="3236585"/>
          </a:xfrm>
        </p:grpSpPr>
        <p:grpSp>
          <p:nvGrpSpPr>
            <p:cNvPr id="293" name="Google Shape;293;p37"/>
            <p:cNvGrpSpPr/>
            <p:nvPr/>
          </p:nvGrpSpPr>
          <p:grpSpPr>
            <a:xfrm>
              <a:off x="3751148" y="1015036"/>
              <a:ext cx="4660873" cy="3236585"/>
              <a:chOff x="3751148" y="1015036"/>
              <a:chExt cx="4660873" cy="3236585"/>
            </a:xfrm>
          </p:grpSpPr>
          <p:grpSp>
            <p:nvGrpSpPr>
              <p:cNvPr id="294" name="Google Shape;294;p37"/>
              <p:cNvGrpSpPr/>
              <p:nvPr/>
            </p:nvGrpSpPr>
            <p:grpSpPr>
              <a:xfrm>
                <a:off x="3751148" y="3677468"/>
                <a:ext cx="4660873" cy="574154"/>
                <a:chOff x="4310875" y="3765875"/>
                <a:chExt cx="3945212" cy="485994"/>
              </a:xfrm>
            </p:grpSpPr>
            <p:sp>
              <p:nvSpPr>
                <p:cNvPr id="295" name="Google Shape;295;p37"/>
                <p:cNvSpPr/>
                <p:nvPr/>
              </p:nvSpPr>
              <p:spPr>
                <a:xfrm>
                  <a:off x="4310875" y="3765875"/>
                  <a:ext cx="3122915" cy="485994"/>
                </a:xfrm>
                <a:custGeom>
                  <a:rect b="b" l="l" r="r" t="t"/>
                  <a:pathLst>
                    <a:path extrusionOk="0" h="10973" w="43045">
                      <a:moveTo>
                        <a:pt x="21523" y="0"/>
                      </a:moveTo>
                      <a:cubicBezTo>
                        <a:pt x="9650" y="0"/>
                        <a:pt x="1" y="2448"/>
                        <a:pt x="1" y="5486"/>
                      </a:cubicBezTo>
                      <a:cubicBezTo>
                        <a:pt x="1" y="8496"/>
                        <a:pt x="9650" y="10972"/>
                        <a:pt x="21523" y="10972"/>
                      </a:cubicBezTo>
                      <a:cubicBezTo>
                        <a:pt x="33395" y="10972"/>
                        <a:pt x="43045" y="8496"/>
                        <a:pt x="43045" y="5486"/>
                      </a:cubicBezTo>
                      <a:cubicBezTo>
                        <a:pt x="43045" y="2448"/>
                        <a:pt x="33395" y="0"/>
                        <a:pt x="21523"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37"/>
                <p:cNvSpPr/>
                <p:nvPr/>
              </p:nvSpPr>
              <p:spPr>
                <a:xfrm>
                  <a:off x="5931913" y="3771709"/>
                  <a:ext cx="2324174" cy="477073"/>
                </a:xfrm>
                <a:custGeom>
                  <a:rect b="b" l="l" r="r" t="t"/>
                  <a:pathLst>
                    <a:path extrusionOk="0" h="11648" w="56746">
                      <a:moveTo>
                        <a:pt x="1042" y="1"/>
                      </a:moveTo>
                      <a:cubicBezTo>
                        <a:pt x="254" y="310"/>
                        <a:pt x="1" y="1267"/>
                        <a:pt x="507" y="1914"/>
                      </a:cubicBezTo>
                      <a:lnTo>
                        <a:pt x="5740" y="8778"/>
                      </a:lnTo>
                      <a:cubicBezTo>
                        <a:pt x="7119" y="10579"/>
                        <a:pt x="9285" y="11648"/>
                        <a:pt x="11564" y="11648"/>
                      </a:cubicBezTo>
                      <a:lnTo>
                        <a:pt x="55114" y="11648"/>
                      </a:lnTo>
                      <a:cubicBezTo>
                        <a:pt x="56183" y="11648"/>
                        <a:pt x="56746" y="10382"/>
                        <a:pt x="56043" y="9594"/>
                      </a:cubicBezTo>
                      <a:lnTo>
                        <a:pt x="47462" y="1"/>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37"/>
                <p:cNvSpPr/>
                <p:nvPr/>
              </p:nvSpPr>
              <p:spPr>
                <a:xfrm>
                  <a:off x="5783850" y="4005075"/>
                  <a:ext cx="714000" cy="243600"/>
                </a:xfrm>
                <a:prstGeom prst="rect">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8" name="Google Shape;298;p37"/>
              <p:cNvGrpSpPr/>
              <p:nvPr/>
            </p:nvGrpSpPr>
            <p:grpSpPr>
              <a:xfrm>
                <a:off x="5603497" y="1015036"/>
                <a:ext cx="2507667" cy="3131172"/>
                <a:chOff x="6811875" y="2571750"/>
                <a:chExt cx="1295550" cy="1617675"/>
              </a:xfrm>
            </p:grpSpPr>
            <p:sp>
              <p:nvSpPr>
                <p:cNvPr id="299" name="Google Shape;299;p37"/>
                <p:cNvSpPr/>
                <p:nvPr/>
              </p:nvSpPr>
              <p:spPr>
                <a:xfrm>
                  <a:off x="6813975" y="3695675"/>
                  <a:ext cx="1292050" cy="493750"/>
                </a:xfrm>
                <a:custGeom>
                  <a:rect b="b" l="l" r="r" t="t"/>
                  <a:pathLst>
                    <a:path extrusionOk="0" h="19750" w="51682">
                      <a:moveTo>
                        <a:pt x="6218" y="0"/>
                      </a:moveTo>
                      <a:cubicBezTo>
                        <a:pt x="6218" y="0"/>
                        <a:pt x="1" y="760"/>
                        <a:pt x="1492" y="6302"/>
                      </a:cubicBezTo>
                      <a:cubicBezTo>
                        <a:pt x="2111" y="8525"/>
                        <a:pt x="9285" y="15980"/>
                        <a:pt x="10832" y="17556"/>
                      </a:cubicBezTo>
                      <a:cubicBezTo>
                        <a:pt x="11873" y="18878"/>
                        <a:pt x="13476" y="19694"/>
                        <a:pt x="15193" y="19750"/>
                      </a:cubicBezTo>
                      <a:lnTo>
                        <a:pt x="50641" y="19750"/>
                      </a:lnTo>
                      <a:cubicBezTo>
                        <a:pt x="51681" y="19694"/>
                        <a:pt x="51681" y="18174"/>
                        <a:pt x="50641" y="18118"/>
                      </a:cubicBezTo>
                      <a:lnTo>
                        <a:pt x="15361" y="18118"/>
                      </a:lnTo>
                      <a:cubicBezTo>
                        <a:pt x="13083" y="18118"/>
                        <a:pt x="11226" y="16261"/>
                        <a:pt x="11226" y="13983"/>
                      </a:cubicBezTo>
                      <a:cubicBezTo>
                        <a:pt x="11226" y="11676"/>
                        <a:pt x="13083" y="9847"/>
                        <a:pt x="15361" y="9847"/>
                      </a:cubicBezTo>
                      <a:lnTo>
                        <a:pt x="50641" y="9847"/>
                      </a:lnTo>
                      <a:cubicBezTo>
                        <a:pt x="51681" y="9763"/>
                        <a:pt x="51681" y="8272"/>
                        <a:pt x="50641" y="8187"/>
                      </a:cubicBezTo>
                      <a:lnTo>
                        <a:pt x="50612" y="8187"/>
                      </a:lnTo>
                      <a:lnTo>
                        <a:pt x="50725" y="7906"/>
                      </a:lnTo>
                      <a:lnTo>
                        <a:pt x="35927" y="0"/>
                      </a:lnTo>
                      <a:close/>
                    </a:path>
                  </a:pathLst>
                </a:custGeom>
                <a:solidFill>
                  <a:srgbClr val="E562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37"/>
                <p:cNvSpPr/>
                <p:nvPr/>
              </p:nvSpPr>
              <p:spPr>
                <a:xfrm>
                  <a:off x="7098125" y="3921450"/>
                  <a:ext cx="1002975" cy="78800"/>
                </a:xfrm>
                <a:custGeom>
                  <a:rect b="b" l="l" r="r" t="t"/>
                  <a:pathLst>
                    <a:path extrusionOk="0" h="3152" w="40119">
                      <a:moveTo>
                        <a:pt x="3995" y="0"/>
                      </a:moveTo>
                      <a:cubicBezTo>
                        <a:pt x="2150" y="0"/>
                        <a:pt x="520" y="1241"/>
                        <a:pt x="30" y="3035"/>
                      </a:cubicBezTo>
                      <a:lnTo>
                        <a:pt x="30" y="3035"/>
                      </a:lnTo>
                      <a:cubicBezTo>
                        <a:pt x="734" y="1715"/>
                        <a:pt x="2083" y="872"/>
                        <a:pt x="3601" y="816"/>
                      </a:cubicBezTo>
                      <a:cubicBezTo>
                        <a:pt x="3742" y="788"/>
                        <a:pt x="3855" y="788"/>
                        <a:pt x="3995" y="788"/>
                      </a:cubicBezTo>
                      <a:lnTo>
                        <a:pt x="39275" y="788"/>
                      </a:lnTo>
                      <a:cubicBezTo>
                        <a:pt x="39725" y="788"/>
                        <a:pt x="40090" y="450"/>
                        <a:pt x="40119" y="0"/>
                      </a:cubicBezTo>
                      <a:close/>
                      <a:moveTo>
                        <a:pt x="30" y="3035"/>
                      </a:moveTo>
                      <a:cubicBezTo>
                        <a:pt x="30" y="3036"/>
                        <a:pt x="29" y="3037"/>
                        <a:pt x="29" y="3039"/>
                      </a:cubicBezTo>
                      <a:cubicBezTo>
                        <a:pt x="29" y="3040"/>
                        <a:pt x="29" y="3041"/>
                        <a:pt x="28" y="3042"/>
                      </a:cubicBezTo>
                      <a:lnTo>
                        <a:pt x="28" y="3042"/>
                      </a:lnTo>
                      <a:cubicBezTo>
                        <a:pt x="29" y="3040"/>
                        <a:pt x="30" y="3038"/>
                        <a:pt x="30" y="3035"/>
                      </a:cubicBezTo>
                      <a:close/>
                      <a:moveTo>
                        <a:pt x="28" y="3042"/>
                      </a:moveTo>
                      <a:cubicBezTo>
                        <a:pt x="24" y="3060"/>
                        <a:pt x="19" y="3077"/>
                        <a:pt x="14" y="3095"/>
                      </a:cubicBezTo>
                      <a:lnTo>
                        <a:pt x="14" y="3095"/>
                      </a:lnTo>
                      <a:cubicBezTo>
                        <a:pt x="21" y="3075"/>
                        <a:pt x="27" y="3056"/>
                        <a:pt x="28" y="3042"/>
                      </a:cubicBezTo>
                      <a:close/>
                      <a:moveTo>
                        <a:pt x="14" y="3095"/>
                      </a:moveTo>
                      <a:lnTo>
                        <a:pt x="14" y="3095"/>
                      </a:lnTo>
                      <a:cubicBezTo>
                        <a:pt x="7" y="3116"/>
                        <a:pt x="0" y="3137"/>
                        <a:pt x="0" y="3151"/>
                      </a:cubicBezTo>
                      <a:cubicBezTo>
                        <a:pt x="5" y="3132"/>
                        <a:pt x="10" y="3114"/>
                        <a:pt x="14" y="3095"/>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37"/>
                <p:cNvSpPr/>
                <p:nvPr/>
              </p:nvSpPr>
              <p:spPr>
                <a:xfrm>
                  <a:off x="7083350" y="3941825"/>
                  <a:ext cx="996650" cy="206825"/>
                </a:xfrm>
                <a:custGeom>
                  <a:rect b="b" l="l" r="r" t="t"/>
                  <a:pathLst>
                    <a:path extrusionOk="0" h="8273" w="39866">
                      <a:moveTo>
                        <a:pt x="4305" y="1"/>
                      </a:moveTo>
                      <a:cubicBezTo>
                        <a:pt x="2758" y="1"/>
                        <a:pt x="1351" y="873"/>
                        <a:pt x="620" y="2224"/>
                      </a:cubicBezTo>
                      <a:cubicBezTo>
                        <a:pt x="1" y="3433"/>
                        <a:pt x="1" y="4840"/>
                        <a:pt x="620" y="6050"/>
                      </a:cubicBezTo>
                      <a:cubicBezTo>
                        <a:pt x="1351" y="7428"/>
                        <a:pt x="2758" y="8272"/>
                        <a:pt x="4305" y="8272"/>
                      </a:cubicBezTo>
                      <a:lnTo>
                        <a:pt x="39866" y="8272"/>
                      </a:lnTo>
                      <a:lnTo>
                        <a:pt x="3986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37"/>
                <p:cNvSpPr/>
                <p:nvPr/>
              </p:nvSpPr>
              <p:spPr>
                <a:xfrm>
                  <a:off x="7191900" y="3990350"/>
                  <a:ext cx="888100" cy="14200"/>
                </a:xfrm>
                <a:custGeom>
                  <a:rect b="b" l="l" r="r" t="t"/>
                  <a:pathLst>
                    <a:path extrusionOk="0" h="568" w="35524">
                      <a:moveTo>
                        <a:pt x="387" y="0"/>
                      </a:moveTo>
                      <a:cubicBezTo>
                        <a:pt x="8" y="0"/>
                        <a:pt x="0" y="567"/>
                        <a:pt x="363" y="567"/>
                      </a:cubicBezTo>
                      <a:cubicBezTo>
                        <a:pt x="379" y="567"/>
                        <a:pt x="396" y="566"/>
                        <a:pt x="413" y="564"/>
                      </a:cubicBezTo>
                      <a:lnTo>
                        <a:pt x="35524" y="564"/>
                      </a:lnTo>
                      <a:lnTo>
                        <a:pt x="35524" y="1"/>
                      </a:lnTo>
                      <a:lnTo>
                        <a:pt x="413" y="1"/>
                      </a:lnTo>
                      <a:cubicBezTo>
                        <a:pt x="404" y="1"/>
                        <a:pt x="395" y="0"/>
                        <a:pt x="387"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37"/>
                <p:cNvSpPr/>
                <p:nvPr/>
              </p:nvSpPr>
              <p:spPr>
                <a:xfrm>
                  <a:off x="7191900" y="4038175"/>
                  <a:ext cx="888100" cy="14200"/>
                </a:xfrm>
                <a:custGeom>
                  <a:rect b="b" l="l" r="r" t="t"/>
                  <a:pathLst>
                    <a:path extrusionOk="0" h="568" w="35524">
                      <a:moveTo>
                        <a:pt x="387" y="0"/>
                      </a:moveTo>
                      <a:cubicBezTo>
                        <a:pt x="8" y="0"/>
                        <a:pt x="0" y="567"/>
                        <a:pt x="363" y="567"/>
                      </a:cubicBezTo>
                      <a:cubicBezTo>
                        <a:pt x="379" y="567"/>
                        <a:pt x="396" y="566"/>
                        <a:pt x="413" y="564"/>
                      </a:cubicBezTo>
                      <a:lnTo>
                        <a:pt x="35524" y="564"/>
                      </a:lnTo>
                      <a:lnTo>
                        <a:pt x="35524" y="1"/>
                      </a:lnTo>
                      <a:lnTo>
                        <a:pt x="413" y="1"/>
                      </a:lnTo>
                      <a:cubicBezTo>
                        <a:pt x="404" y="1"/>
                        <a:pt x="395" y="0"/>
                        <a:pt x="387"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37"/>
                <p:cNvSpPr/>
                <p:nvPr/>
              </p:nvSpPr>
              <p:spPr>
                <a:xfrm>
                  <a:off x="7191900" y="4086000"/>
                  <a:ext cx="888100" cy="14200"/>
                </a:xfrm>
                <a:custGeom>
                  <a:rect b="b" l="l" r="r" t="t"/>
                  <a:pathLst>
                    <a:path extrusionOk="0" h="568" w="35524">
                      <a:moveTo>
                        <a:pt x="387" y="0"/>
                      </a:moveTo>
                      <a:cubicBezTo>
                        <a:pt x="8" y="0"/>
                        <a:pt x="0" y="567"/>
                        <a:pt x="363" y="567"/>
                      </a:cubicBezTo>
                      <a:cubicBezTo>
                        <a:pt x="379" y="567"/>
                        <a:pt x="396" y="566"/>
                        <a:pt x="413" y="564"/>
                      </a:cubicBezTo>
                      <a:lnTo>
                        <a:pt x="35524" y="564"/>
                      </a:lnTo>
                      <a:lnTo>
                        <a:pt x="35524" y="1"/>
                      </a:lnTo>
                      <a:lnTo>
                        <a:pt x="413" y="1"/>
                      </a:lnTo>
                      <a:cubicBezTo>
                        <a:pt x="404" y="1"/>
                        <a:pt x="395" y="0"/>
                        <a:pt x="387"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37"/>
                <p:cNvSpPr/>
                <p:nvPr/>
              </p:nvSpPr>
              <p:spPr>
                <a:xfrm>
                  <a:off x="6811875" y="3405200"/>
                  <a:ext cx="1294150" cy="495175"/>
                </a:xfrm>
                <a:custGeom>
                  <a:rect b="b" l="l" r="r" t="t"/>
                  <a:pathLst>
                    <a:path extrusionOk="0" h="19807" w="51766">
                      <a:moveTo>
                        <a:pt x="6218" y="0"/>
                      </a:moveTo>
                      <a:cubicBezTo>
                        <a:pt x="6218" y="0"/>
                        <a:pt x="0" y="760"/>
                        <a:pt x="1491" y="6274"/>
                      </a:cubicBezTo>
                      <a:cubicBezTo>
                        <a:pt x="2138" y="8609"/>
                        <a:pt x="9988" y="16711"/>
                        <a:pt x="11000" y="17724"/>
                      </a:cubicBezTo>
                      <a:cubicBezTo>
                        <a:pt x="12069" y="19018"/>
                        <a:pt x="13617" y="19778"/>
                        <a:pt x="15277" y="19806"/>
                      </a:cubicBezTo>
                      <a:lnTo>
                        <a:pt x="50725" y="19806"/>
                      </a:lnTo>
                      <a:cubicBezTo>
                        <a:pt x="51765" y="19750"/>
                        <a:pt x="51765" y="18231"/>
                        <a:pt x="50725" y="18174"/>
                      </a:cubicBezTo>
                      <a:lnTo>
                        <a:pt x="15445" y="18174"/>
                      </a:lnTo>
                      <a:cubicBezTo>
                        <a:pt x="13167" y="18174"/>
                        <a:pt x="11310" y="16318"/>
                        <a:pt x="11310" y="14039"/>
                      </a:cubicBezTo>
                      <a:cubicBezTo>
                        <a:pt x="11310" y="11760"/>
                        <a:pt x="13167" y="9903"/>
                        <a:pt x="15445" y="9903"/>
                      </a:cubicBezTo>
                      <a:lnTo>
                        <a:pt x="50725" y="9903"/>
                      </a:lnTo>
                      <a:cubicBezTo>
                        <a:pt x="51765" y="9819"/>
                        <a:pt x="51765" y="8328"/>
                        <a:pt x="50725" y="8243"/>
                      </a:cubicBezTo>
                      <a:lnTo>
                        <a:pt x="50584" y="8243"/>
                      </a:lnTo>
                      <a:lnTo>
                        <a:pt x="50753" y="7906"/>
                      </a:lnTo>
                      <a:lnTo>
                        <a:pt x="35926" y="0"/>
                      </a:lnTo>
                      <a:close/>
                    </a:path>
                  </a:pathLst>
                </a:custGeom>
                <a:solidFill>
                  <a:srgbClr val="5ABE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37"/>
                <p:cNvSpPr/>
                <p:nvPr/>
              </p:nvSpPr>
              <p:spPr>
                <a:xfrm>
                  <a:off x="7098125" y="3633075"/>
                  <a:ext cx="1002975" cy="78100"/>
                </a:xfrm>
                <a:custGeom>
                  <a:rect b="b" l="l" r="r" t="t"/>
                  <a:pathLst>
                    <a:path extrusionOk="0" h="3124" w="40119">
                      <a:moveTo>
                        <a:pt x="3995" y="0"/>
                      </a:moveTo>
                      <a:cubicBezTo>
                        <a:pt x="2150" y="0"/>
                        <a:pt x="520" y="1214"/>
                        <a:pt x="30" y="3007"/>
                      </a:cubicBezTo>
                      <a:lnTo>
                        <a:pt x="30" y="3007"/>
                      </a:lnTo>
                      <a:cubicBezTo>
                        <a:pt x="734" y="1659"/>
                        <a:pt x="2112" y="816"/>
                        <a:pt x="3630" y="788"/>
                      </a:cubicBezTo>
                      <a:cubicBezTo>
                        <a:pt x="3770" y="788"/>
                        <a:pt x="3883" y="760"/>
                        <a:pt x="3995" y="760"/>
                      </a:cubicBezTo>
                      <a:lnTo>
                        <a:pt x="39275" y="760"/>
                      </a:lnTo>
                      <a:cubicBezTo>
                        <a:pt x="39725" y="760"/>
                        <a:pt x="40090" y="422"/>
                        <a:pt x="40119" y="0"/>
                      </a:cubicBezTo>
                      <a:close/>
                      <a:moveTo>
                        <a:pt x="30" y="3007"/>
                      </a:moveTo>
                      <a:lnTo>
                        <a:pt x="30" y="3007"/>
                      </a:lnTo>
                      <a:cubicBezTo>
                        <a:pt x="30" y="3009"/>
                        <a:pt x="29" y="3010"/>
                        <a:pt x="29" y="3011"/>
                      </a:cubicBezTo>
                      <a:lnTo>
                        <a:pt x="15" y="3066"/>
                      </a:lnTo>
                      <a:lnTo>
                        <a:pt x="15" y="3066"/>
                      </a:lnTo>
                      <a:cubicBezTo>
                        <a:pt x="20" y="3046"/>
                        <a:pt x="25" y="3027"/>
                        <a:pt x="30" y="3007"/>
                      </a:cubicBezTo>
                      <a:close/>
                      <a:moveTo>
                        <a:pt x="15" y="3066"/>
                      </a:moveTo>
                      <a:cubicBezTo>
                        <a:pt x="10" y="3085"/>
                        <a:pt x="5" y="3104"/>
                        <a:pt x="0" y="3123"/>
                      </a:cubicBezTo>
                      <a:lnTo>
                        <a:pt x="15" y="3066"/>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37"/>
                <p:cNvSpPr/>
                <p:nvPr/>
              </p:nvSpPr>
              <p:spPr>
                <a:xfrm>
                  <a:off x="7083350" y="3652775"/>
                  <a:ext cx="996650" cy="206800"/>
                </a:xfrm>
                <a:custGeom>
                  <a:rect b="b" l="l" r="r" t="t"/>
                  <a:pathLst>
                    <a:path extrusionOk="0" h="8272" w="39866">
                      <a:moveTo>
                        <a:pt x="4305" y="0"/>
                      </a:moveTo>
                      <a:cubicBezTo>
                        <a:pt x="2758" y="0"/>
                        <a:pt x="1351" y="872"/>
                        <a:pt x="620" y="2223"/>
                      </a:cubicBezTo>
                      <a:cubicBezTo>
                        <a:pt x="1" y="3432"/>
                        <a:pt x="1" y="4839"/>
                        <a:pt x="620" y="6049"/>
                      </a:cubicBezTo>
                      <a:cubicBezTo>
                        <a:pt x="1351" y="7427"/>
                        <a:pt x="2758" y="8271"/>
                        <a:pt x="4305" y="8271"/>
                      </a:cubicBezTo>
                      <a:lnTo>
                        <a:pt x="39866" y="8271"/>
                      </a:lnTo>
                      <a:lnTo>
                        <a:pt x="3986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37"/>
                <p:cNvSpPr/>
                <p:nvPr/>
              </p:nvSpPr>
              <p:spPr>
                <a:xfrm>
                  <a:off x="7191900" y="3701275"/>
                  <a:ext cx="888100" cy="14200"/>
                </a:xfrm>
                <a:custGeom>
                  <a:rect b="b" l="l" r="r" t="t"/>
                  <a:pathLst>
                    <a:path extrusionOk="0" h="568" w="35524">
                      <a:moveTo>
                        <a:pt x="387" y="1"/>
                      </a:moveTo>
                      <a:cubicBezTo>
                        <a:pt x="8" y="1"/>
                        <a:pt x="0" y="568"/>
                        <a:pt x="363" y="568"/>
                      </a:cubicBezTo>
                      <a:cubicBezTo>
                        <a:pt x="379" y="568"/>
                        <a:pt x="396" y="566"/>
                        <a:pt x="413" y="564"/>
                      </a:cubicBezTo>
                      <a:lnTo>
                        <a:pt x="35524" y="564"/>
                      </a:lnTo>
                      <a:lnTo>
                        <a:pt x="35524" y="1"/>
                      </a:lnTo>
                      <a:lnTo>
                        <a:pt x="413" y="1"/>
                      </a:lnTo>
                      <a:cubicBezTo>
                        <a:pt x="404" y="1"/>
                        <a:pt x="395" y="1"/>
                        <a:pt x="387"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37"/>
                <p:cNvSpPr/>
                <p:nvPr/>
              </p:nvSpPr>
              <p:spPr>
                <a:xfrm>
                  <a:off x="7191900" y="3749100"/>
                  <a:ext cx="888100" cy="14200"/>
                </a:xfrm>
                <a:custGeom>
                  <a:rect b="b" l="l" r="r" t="t"/>
                  <a:pathLst>
                    <a:path extrusionOk="0" h="568" w="35524">
                      <a:moveTo>
                        <a:pt x="387" y="1"/>
                      </a:moveTo>
                      <a:cubicBezTo>
                        <a:pt x="8" y="1"/>
                        <a:pt x="0" y="568"/>
                        <a:pt x="363" y="568"/>
                      </a:cubicBezTo>
                      <a:cubicBezTo>
                        <a:pt x="379" y="568"/>
                        <a:pt x="396" y="566"/>
                        <a:pt x="413" y="564"/>
                      </a:cubicBezTo>
                      <a:lnTo>
                        <a:pt x="35524" y="564"/>
                      </a:lnTo>
                      <a:lnTo>
                        <a:pt x="35524" y="1"/>
                      </a:lnTo>
                      <a:lnTo>
                        <a:pt x="413" y="1"/>
                      </a:lnTo>
                      <a:cubicBezTo>
                        <a:pt x="404" y="1"/>
                        <a:pt x="395" y="1"/>
                        <a:pt x="387"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37"/>
                <p:cNvSpPr/>
                <p:nvPr/>
              </p:nvSpPr>
              <p:spPr>
                <a:xfrm>
                  <a:off x="7191900" y="3796925"/>
                  <a:ext cx="888100" cy="14200"/>
                </a:xfrm>
                <a:custGeom>
                  <a:rect b="b" l="l" r="r" t="t"/>
                  <a:pathLst>
                    <a:path extrusionOk="0" h="568" w="35524">
                      <a:moveTo>
                        <a:pt x="387" y="1"/>
                      </a:moveTo>
                      <a:cubicBezTo>
                        <a:pt x="8" y="1"/>
                        <a:pt x="0" y="568"/>
                        <a:pt x="363" y="568"/>
                      </a:cubicBezTo>
                      <a:cubicBezTo>
                        <a:pt x="379" y="568"/>
                        <a:pt x="396" y="567"/>
                        <a:pt x="413" y="564"/>
                      </a:cubicBezTo>
                      <a:lnTo>
                        <a:pt x="35524" y="564"/>
                      </a:lnTo>
                      <a:lnTo>
                        <a:pt x="35524" y="2"/>
                      </a:lnTo>
                      <a:lnTo>
                        <a:pt x="413" y="2"/>
                      </a:lnTo>
                      <a:cubicBezTo>
                        <a:pt x="404" y="1"/>
                        <a:pt x="395" y="1"/>
                        <a:pt x="387"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37"/>
                <p:cNvSpPr/>
                <p:nvPr/>
              </p:nvSpPr>
              <p:spPr>
                <a:xfrm>
                  <a:off x="7083350" y="3363700"/>
                  <a:ext cx="996650" cy="206800"/>
                </a:xfrm>
                <a:custGeom>
                  <a:rect b="b" l="l" r="r" t="t"/>
                  <a:pathLst>
                    <a:path extrusionOk="0" h="8272" w="39866">
                      <a:moveTo>
                        <a:pt x="4305" y="0"/>
                      </a:moveTo>
                      <a:cubicBezTo>
                        <a:pt x="2758" y="0"/>
                        <a:pt x="1351" y="873"/>
                        <a:pt x="620" y="2223"/>
                      </a:cubicBezTo>
                      <a:cubicBezTo>
                        <a:pt x="1" y="3433"/>
                        <a:pt x="1" y="4839"/>
                        <a:pt x="620" y="6049"/>
                      </a:cubicBezTo>
                      <a:cubicBezTo>
                        <a:pt x="1351" y="7428"/>
                        <a:pt x="2758" y="8272"/>
                        <a:pt x="4305" y="8272"/>
                      </a:cubicBezTo>
                      <a:lnTo>
                        <a:pt x="39866" y="8272"/>
                      </a:lnTo>
                      <a:lnTo>
                        <a:pt x="3986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37"/>
                <p:cNvSpPr/>
                <p:nvPr/>
              </p:nvSpPr>
              <p:spPr>
                <a:xfrm>
                  <a:off x="6823825" y="3129500"/>
                  <a:ext cx="1283600" cy="481800"/>
                </a:xfrm>
                <a:custGeom>
                  <a:rect b="b" l="l" r="r" t="t"/>
                  <a:pathLst>
                    <a:path extrusionOk="0" h="19272" w="51344">
                      <a:moveTo>
                        <a:pt x="6218" y="0"/>
                      </a:moveTo>
                      <a:cubicBezTo>
                        <a:pt x="6218" y="0"/>
                        <a:pt x="0" y="731"/>
                        <a:pt x="1520" y="6246"/>
                      </a:cubicBezTo>
                      <a:cubicBezTo>
                        <a:pt x="1942" y="7821"/>
                        <a:pt x="5655" y="12013"/>
                        <a:pt x="8328" y="14883"/>
                      </a:cubicBezTo>
                      <a:cubicBezTo>
                        <a:pt x="8356" y="14911"/>
                        <a:pt x="8384" y="14939"/>
                        <a:pt x="8412" y="14967"/>
                      </a:cubicBezTo>
                      <a:cubicBezTo>
                        <a:pt x="8440" y="14995"/>
                        <a:pt x="8497" y="15051"/>
                        <a:pt x="8525" y="15079"/>
                      </a:cubicBezTo>
                      <a:cubicBezTo>
                        <a:pt x="9341" y="15980"/>
                        <a:pt x="10072" y="16711"/>
                        <a:pt x="10550" y="17189"/>
                      </a:cubicBezTo>
                      <a:lnTo>
                        <a:pt x="10579" y="17218"/>
                      </a:lnTo>
                      <a:lnTo>
                        <a:pt x="11113" y="17780"/>
                      </a:lnTo>
                      <a:lnTo>
                        <a:pt x="11113" y="17808"/>
                      </a:lnTo>
                      <a:cubicBezTo>
                        <a:pt x="12126" y="18709"/>
                        <a:pt x="13448" y="19215"/>
                        <a:pt x="14799" y="19271"/>
                      </a:cubicBezTo>
                      <a:lnTo>
                        <a:pt x="50247" y="19271"/>
                      </a:lnTo>
                      <a:cubicBezTo>
                        <a:pt x="51344" y="19271"/>
                        <a:pt x="51344" y="17611"/>
                        <a:pt x="50247" y="17611"/>
                      </a:cubicBezTo>
                      <a:lnTo>
                        <a:pt x="14967" y="17611"/>
                      </a:lnTo>
                      <a:cubicBezTo>
                        <a:pt x="12689" y="17611"/>
                        <a:pt x="10832" y="15755"/>
                        <a:pt x="10832" y="13476"/>
                      </a:cubicBezTo>
                      <a:cubicBezTo>
                        <a:pt x="10832" y="13082"/>
                        <a:pt x="10888" y="12688"/>
                        <a:pt x="11001" y="12322"/>
                      </a:cubicBezTo>
                      <a:cubicBezTo>
                        <a:pt x="11535" y="10550"/>
                        <a:pt x="13139" y="9340"/>
                        <a:pt x="14967" y="9340"/>
                      </a:cubicBezTo>
                      <a:lnTo>
                        <a:pt x="50247" y="9340"/>
                      </a:lnTo>
                      <a:cubicBezTo>
                        <a:pt x="50697" y="9340"/>
                        <a:pt x="51062" y="9003"/>
                        <a:pt x="51091" y="8581"/>
                      </a:cubicBezTo>
                      <a:lnTo>
                        <a:pt x="51091" y="8553"/>
                      </a:lnTo>
                      <a:cubicBezTo>
                        <a:pt x="51091" y="8271"/>
                        <a:pt x="50950" y="8046"/>
                        <a:pt x="50753" y="7877"/>
                      </a:cubicBezTo>
                      <a:cubicBezTo>
                        <a:pt x="50669" y="7821"/>
                        <a:pt x="50612" y="7793"/>
                        <a:pt x="50528" y="7765"/>
                      </a:cubicBezTo>
                      <a:lnTo>
                        <a:pt x="35955" y="0"/>
                      </a:lnTo>
                      <a:close/>
                    </a:path>
                  </a:pathLst>
                </a:custGeom>
                <a:solidFill>
                  <a:srgbClr val="FAB32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37"/>
                <p:cNvSpPr/>
                <p:nvPr/>
              </p:nvSpPr>
              <p:spPr>
                <a:xfrm>
                  <a:off x="7094600" y="3344000"/>
                  <a:ext cx="1006500" cy="110450"/>
                </a:xfrm>
                <a:custGeom>
                  <a:rect b="b" l="l" r="r" t="t"/>
                  <a:pathLst>
                    <a:path extrusionOk="0" h="4418" w="40260">
                      <a:moveTo>
                        <a:pt x="4136" y="1"/>
                      </a:moveTo>
                      <a:cubicBezTo>
                        <a:pt x="1858" y="1"/>
                        <a:pt x="29" y="1857"/>
                        <a:pt x="1" y="4136"/>
                      </a:cubicBezTo>
                      <a:lnTo>
                        <a:pt x="1" y="4389"/>
                      </a:lnTo>
                      <a:cubicBezTo>
                        <a:pt x="1" y="4389"/>
                        <a:pt x="1" y="4418"/>
                        <a:pt x="1" y="4418"/>
                      </a:cubicBezTo>
                      <a:cubicBezTo>
                        <a:pt x="29" y="4193"/>
                        <a:pt x="85" y="3967"/>
                        <a:pt x="170" y="3771"/>
                      </a:cubicBezTo>
                      <a:cubicBezTo>
                        <a:pt x="676" y="1998"/>
                        <a:pt x="2308" y="788"/>
                        <a:pt x="4136" y="788"/>
                      </a:cubicBezTo>
                      <a:lnTo>
                        <a:pt x="39416" y="788"/>
                      </a:lnTo>
                      <a:cubicBezTo>
                        <a:pt x="39866" y="788"/>
                        <a:pt x="40231" y="451"/>
                        <a:pt x="40260"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37"/>
                <p:cNvSpPr/>
                <p:nvPr/>
              </p:nvSpPr>
              <p:spPr>
                <a:xfrm>
                  <a:off x="7191900" y="3412200"/>
                  <a:ext cx="888100" cy="14200"/>
                </a:xfrm>
                <a:custGeom>
                  <a:rect b="b" l="l" r="r" t="t"/>
                  <a:pathLst>
                    <a:path extrusionOk="0" h="568" w="35524">
                      <a:moveTo>
                        <a:pt x="387" y="1"/>
                      </a:moveTo>
                      <a:cubicBezTo>
                        <a:pt x="8" y="1"/>
                        <a:pt x="0" y="568"/>
                        <a:pt x="363" y="568"/>
                      </a:cubicBezTo>
                      <a:cubicBezTo>
                        <a:pt x="379" y="568"/>
                        <a:pt x="396" y="567"/>
                        <a:pt x="413" y="564"/>
                      </a:cubicBezTo>
                      <a:lnTo>
                        <a:pt x="35524" y="564"/>
                      </a:lnTo>
                      <a:lnTo>
                        <a:pt x="35524" y="2"/>
                      </a:lnTo>
                      <a:lnTo>
                        <a:pt x="413" y="2"/>
                      </a:lnTo>
                      <a:cubicBezTo>
                        <a:pt x="404" y="1"/>
                        <a:pt x="395" y="1"/>
                        <a:pt x="387"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37"/>
                <p:cNvSpPr/>
                <p:nvPr/>
              </p:nvSpPr>
              <p:spPr>
                <a:xfrm>
                  <a:off x="7191900" y="3460025"/>
                  <a:ext cx="888100" cy="14200"/>
                </a:xfrm>
                <a:custGeom>
                  <a:rect b="b" l="l" r="r" t="t"/>
                  <a:pathLst>
                    <a:path extrusionOk="0" h="568" w="35524">
                      <a:moveTo>
                        <a:pt x="387" y="1"/>
                      </a:moveTo>
                      <a:cubicBezTo>
                        <a:pt x="8" y="1"/>
                        <a:pt x="0" y="568"/>
                        <a:pt x="363" y="568"/>
                      </a:cubicBezTo>
                      <a:cubicBezTo>
                        <a:pt x="379" y="568"/>
                        <a:pt x="396" y="567"/>
                        <a:pt x="413" y="564"/>
                      </a:cubicBezTo>
                      <a:lnTo>
                        <a:pt x="35524" y="564"/>
                      </a:lnTo>
                      <a:lnTo>
                        <a:pt x="35524" y="2"/>
                      </a:lnTo>
                      <a:lnTo>
                        <a:pt x="413" y="2"/>
                      </a:lnTo>
                      <a:cubicBezTo>
                        <a:pt x="404" y="1"/>
                        <a:pt x="395" y="1"/>
                        <a:pt x="387"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37"/>
                <p:cNvSpPr/>
                <p:nvPr/>
              </p:nvSpPr>
              <p:spPr>
                <a:xfrm>
                  <a:off x="7191900" y="3507850"/>
                  <a:ext cx="888100" cy="14200"/>
                </a:xfrm>
                <a:custGeom>
                  <a:rect b="b" l="l" r="r" t="t"/>
                  <a:pathLst>
                    <a:path extrusionOk="0" h="568" w="35524">
                      <a:moveTo>
                        <a:pt x="387" y="1"/>
                      </a:moveTo>
                      <a:cubicBezTo>
                        <a:pt x="8" y="1"/>
                        <a:pt x="0" y="568"/>
                        <a:pt x="363" y="568"/>
                      </a:cubicBezTo>
                      <a:cubicBezTo>
                        <a:pt x="379" y="568"/>
                        <a:pt x="396" y="567"/>
                        <a:pt x="413" y="564"/>
                      </a:cubicBezTo>
                      <a:lnTo>
                        <a:pt x="35524" y="564"/>
                      </a:lnTo>
                      <a:lnTo>
                        <a:pt x="35524" y="2"/>
                      </a:lnTo>
                      <a:lnTo>
                        <a:pt x="413" y="2"/>
                      </a:lnTo>
                      <a:cubicBezTo>
                        <a:pt x="404" y="1"/>
                        <a:pt x="395" y="1"/>
                        <a:pt x="387"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37"/>
                <p:cNvSpPr/>
                <p:nvPr/>
              </p:nvSpPr>
              <p:spPr>
                <a:xfrm>
                  <a:off x="7224025" y="3205450"/>
                  <a:ext cx="479700" cy="61925"/>
                </a:xfrm>
                <a:custGeom>
                  <a:rect b="b" l="l" r="r" t="t"/>
                  <a:pathLst>
                    <a:path extrusionOk="0" h="2477" w="19188">
                      <a:moveTo>
                        <a:pt x="9594" y="0"/>
                      </a:moveTo>
                      <a:cubicBezTo>
                        <a:pt x="4277" y="0"/>
                        <a:pt x="0" y="563"/>
                        <a:pt x="0" y="1238"/>
                      </a:cubicBezTo>
                      <a:cubicBezTo>
                        <a:pt x="0" y="1942"/>
                        <a:pt x="4277" y="2476"/>
                        <a:pt x="9594" y="2476"/>
                      </a:cubicBezTo>
                      <a:cubicBezTo>
                        <a:pt x="14883" y="2476"/>
                        <a:pt x="19187" y="1942"/>
                        <a:pt x="19187" y="1238"/>
                      </a:cubicBezTo>
                      <a:cubicBezTo>
                        <a:pt x="19187" y="563"/>
                        <a:pt x="14883" y="0"/>
                        <a:pt x="9594"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37"/>
                <p:cNvSpPr/>
                <p:nvPr/>
              </p:nvSpPr>
              <p:spPr>
                <a:xfrm>
                  <a:off x="7169875" y="2742900"/>
                  <a:ext cx="585175" cy="492375"/>
                </a:xfrm>
                <a:custGeom>
                  <a:rect b="b" l="l" r="r" t="t"/>
                  <a:pathLst>
                    <a:path extrusionOk="0" h="19695" w="23407">
                      <a:moveTo>
                        <a:pt x="7605" y="0"/>
                      </a:moveTo>
                      <a:cubicBezTo>
                        <a:pt x="7411" y="0"/>
                        <a:pt x="7220" y="7"/>
                        <a:pt x="7033" y="19"/>
                      </a:cubicBezTo>
                      <a:cubicBezTo>
                        <a:pt x="6414" y="75"/>
                        <a:pt x="5824" y="272"/>
                        <a:pt x="5289" y="582"/>
                      </a:cubicBezTo>
                      <a:cubicBezTo>
                        <a:pt x="2335" y="2354"/>
                        <a:pt x="338" y="5364"/>
                        <a:pt x="225" y="8825"/>
                      </a:cubicBezTo>
                      <a:cubicBezTo>
                        <a:pt x="0" y="14592"/>
                        <a:pt x="4980" y="19459"/>
                        <a:pt x="11366" y="19684"/>
                      </a:cubicBezTo>
                      <a:cubicBezTo>
                        <a:pt x="11537" y="19691"/>
                        <a:pt x="11707" y="19694"/>
                        <a:pt x="11876" y="19694"/>
                      </a:cubicBezTo>
                      <a:cubicBezTo>
                        <a:pt x="16642" y="19694"/>
                        <a:pt x="20766" y="17046"/>
                        <a:pt x="22450" y="13270"/>
                      </a:cubicBezTo>
                      <a:cubicBezTo>
                        <a:pt x="22957" y="12144"/>
                        <a:pt x="23238" y="10935"/>
                        <a:pt x="23294" y="9697"/>
                      </a:cubicBezTo>
                      <a:cubicBezTo>
                        <a:pt x="23407" y="6293"/>
                        <a:pt x="21719" y="3198"/>
                        <a:pt x="18990" y="1172"/>
                      </a:cubicBezTo>
                      <a:cubicBezTo>
                        <a:pt x="18174" y="638"/>
                        <a:pt x="17246" y="356"/>
                        <a:pt x="16261" y="356"/>
                      </a:cubicBezTo>
                      <a:cubicBezTo>
                        <a:pt x="16130" y="351"/>
                        <a:pt x="15998" y="348"/>
                        <a:pt x="15865" y="348"/>
                      </a:cubicBezTo>
                      <a:cubicBezTo>
                        <a:pt x="14815" y="348"/>
                        <a:pt x="13695" y="505"/>
                        <a:pt x="12519" y="505"/>
                      </a:cubicBezTo>
                      <a:cubicBezTo>
                        <a:pt x="12370" y="505"/>
                        <a:pt x="12220" y="503"/>
                        <a:pt x="12069" y="497"/>
                      </a:cubicBezTo>
                      <a:cubicBezTo>
                        <a:pt x="10803" y="441"/>
                        <a:pt x="9593" y="160"/>
                        <a:pt x="8440" y="47"/>
                      </a:cubicBezTo>
                      <a:cubicBezTo>
                        <a:pt x="8160" y="14"/>
                        <a:pt x="7880" y="0"/>
                        <a:pt x="7605" y="0"/>
                      </a:cubicBezTo>
                      <a:close/>
                    </a:path>
                  </a:pathLst>
                </a:custGeom>
                <a:solidFill>
                  <a:srgbClr val="EEBD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37"/>
                <p:cNvSpPr/>
                <p:nvPr/>
              </p:nvSpPr>
              <p:spPr>
                <a:xfrm>
                  <a:off x="7333750" y="2742775"/>
                  <a:ext cx="251800" cy="74175"/>
                </a:xfrm>
                <a:custGeom>
                  <a:rect b="b" l="l" r="r" t="t"/>
                  <a:pathLst>
                    <a:path extrusionOk="0" h="2967" w="10072">
                      <a:moveTo>
                        <a:pt x="1011" y="0"/>
                      </a:moveTo>
                      <a:cubicBezTo>
                        <a:pt x="831" y="0"/>
                        <a:pt x="653" y="8"/>
                        <a:pt x="478" y="24"/>
                      </a:cubicBezTo>
                      <a:cubicBezTo>
                        <a:pt x="113" y="333"/>
                        <a:pt x="0" y="840"/>
                        <a:pt x="225" y="1234"/>
                      </a:cubicBezTo>
                      <a:cubicBezTo>
                        <a:pt x="617" y="2291"/>
                        <a:pt x="3149" y="2967"/>
                        <a:pt x="5363" y="2967"/>
                      </a:cubicBezTo>
                      <a:cubicBezTo>
                        <a:pt x="6330" y="2967"/>
                        <a:pt x="7236" y="2838"/>
                        <a:pt x="7877" y="2556"/>
                      </a:cubicBezTo>
                      <a:cubicBezTo>
                        <a:pt x="8946" y="2106"/>
                        <a:pt x="10072" y="1290"/>
                        <a:pt x="9734" y="361"/>
                      </a:cubicBezTo>
                      <a:cubicBezTo>
                        <a:pt x="9600" y="356"/>
                        <a:pt x="9466" y="353"/>
                        <a:pt x="9330" y="353"/>
                      </a:cubicBezTo>
                      <a:cubicBezTo>
                        <a:pt x="8262" y="353"/>
                        <a:pt x="7140" y="510"/>
                        <a:pt x="5964" y="510"/>
                      </a:cubicBezTo>
                      <a:cubicBezTo>
                        <a:pt x="5815" y="510"/>
                        <a:pt x="5665" y="508"/>
                        <a:pt x="5514" y="502"/>
                      </a:cubicBezTo>
                      <a:cubicBezTo>
                        <a:pt x="3921" y="427"/>
                        <a:pt x="2394" y="0"/>
                        <a:pt x="1011" y="0"/>
                      </a:cubicBezTo>
                      <a:close/>
                    </a:path>
                  </a:pathLst>
                </a:custGeom>
                <a:solidFill>
                  <a:srgbClr val="E562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37"/>
                <p:cNvSpPr/>
                <p:nvPr/>
              </p:nvSpPr>
              <p:spPr>
                <a:xfrm>
                  <a:off x="7257775" y="2585800"/>
                  <a:ext cx="198375" cy="203325"/>
                </a:xfrm>
                <a:custGeom>
                  <a:rect b="b" l="l" r="r" t="t"/>
                  <a:pathLst>
                    <a:path extrusionOk="0" h="8133" w="7935">
                      <a:moveTo>
                        <a:pt x="676" y="1"/>
                      </a:moveTo>
                      <a:cubicBezTo>
                        <a:pt x="423" y="1"/>
                        <a:pt x="198" y="142"/>
                        <a:pt x="85" y="339"/>
                      </a:cubicBezTo>
                      <a:cubicBezTo>
                        <a:pt x="29" y="423"/>
                        <a:pt x="1" y="536"/>
                        <a:pt x="1" y="648"/>
                      </a:cubicBezTo>
                      <a:cubicBezTo>
                        <a:pt x="1" y="648"/>
                        <a:pt x="1" y="676"/>
                        <a:pt x="1" y="676"/>
                      </a:cubicBezTo>
                      <a:cubicBezTo>
                        <a:pt x="29" y="986"/>
                        <a:pt x="254" y="1267"/>
                        <a:pt x="563" y="1295"/>
                      </a:cubicBezTo>
                      <a:cubicBezTo>
                        <a:pt x="2167" y="1548"/>
                        <a:pt x="3630" y="2364"/>
                        <a:pt x="4671" y="3658"/>
                      </a:cubicBezTo>
                      <a:cubicBezTo>
                        <a:pt x="6668" y="6190"/>
                        <a:pt x="6781" y="8047"/>
                        <a:pt x="6781" y="8047"/>
                      </a:cubicBezTo>
                      <a:cubicBezTo>
                        <a:pt x="6890" y="8102"/>
                        <a:pt x="7011" y="8133"/>
                        <a:pt x="7128" y="8133"/>
                      </a:cubicBezTo>
                      <a:cubicBezTo>
                        <a:pt x="7192" y="8133"/>
                        <a:pt x="7256" y="8123"/>
                        <a:pt x="7315" y="8103"/>
                      </a:cubicBezTo>
                      <a:cubicBezTo>
                        <a:pt x="7540" y="8075"/>
                        <a:pt x="7765" y="7963"/>
                        <a:pt x="7934" y="7850"/>
                      </a:cubicBezTo>
                      <a:cubicBezTo>
                        <a:pt x="7934" y="7850"/>
                        <a:pt x="5796" y="142"/>
                        <a:pt x="676" y="1"/>
                      </a:cubicBezTo>
                      <a:close/>
                    </a:path>
                  </a:pathLst>
                </a:custGeom>
                <a:solidFill>
                  <a:srgbClr val="885BA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37"/>
                <p:cNvSpPr/>
                <p:nvPr/>
              </p:nvSpPr>
              <p:spPr>
                <a:xfrm>
                  <a:off x="7449800" y="2571750"/>
                  <a:ext cx="249000" cy="218050"/>
                </a:xfrm>
                <a:custGeom>
                  <a:rect b="b" l="l" r="r" t="t"/>
                  <a:pathLst>
                    <a:path extrusionOk="0" h="8722" w="9960">
                      <a:moveTo>
                        <a:pt x="9959" y="0"/>
                      </a:moveTo>
                      <a:lnTo>
                        <a:pt x="9931" y="28"/>
                      </a:lnTo>
                      <a:cubicBezTo>
                        <a:pt x="2082" y="225"/>
                        <a:pt x="169" y="7850"/>
                        <a:pt x="0" y="8637"/>
                      </a:cubicBezTo>
                      <a:lnTo>
                        <a:pt x="0" y="8722"/>
                      </a:lnTo>
                      <a:cubicBezTo>
                        <a:pt x="9931" y="7681"/>
                        <a:pt x="9959" y="1"/>
                        <a:pt x="9959" y="0"/>
                      </a:cubicBezTo>
                      <a:close/>
                    </a:path>
                  </a:pathLst>
                </a:custGeom>
                <a:solidFill>
                  <a:srgbClr val="BBE2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37"/>
                <p:cNvSpPr/>
                <p:nvPr/>
              </p:nvSpPr>
              <p:spPr>
                <a:xfrm>
                  <a:off x="7449800" y="2571750"/>
                  <a:ext cx="249000" cy="218050"/>
                </a:xfrm>
                <a:custGeom>
                  <a:rect b="b" l="l" r="r" t="t"/>
                  <a:pathLst>
                    <a:path extrusionOk="0" h="8722" w="9960">
                      <a:moveTo>
                        <a:pt x="9959" y="0"/>
                      </a:moveTo>
                      <a:lnTo>
                        <a:pt x="9931" y="28"/>
                      </a:lnTo>
                      <a:lnTo>
                        <a:pt x="0" y="8637"/>
                      </a:lnTo>
                      <a:lnTo>
                        <a:pt x="0" y="8722"/>
                      </a:lnTo>
                      <a:cubicBezTo>
                        <a:pt x="9931" y="7681"/>
                        <a:pt x="9959" y="1"/>
                        <a:pt x="9959" y="0"/>
                      </a:cubicBezTo>
                      <a:close/>
                    </a:path>
                  </a:pathLst>
                </a:custGeom>
                <a:solidFill>
                  <a:srgbClr val="5ABE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37"/>
                <p:cNvSpPr/>
                <p:nvPr/>
              </p:nvSpPr>
              <p:spPr>
                <a:xfrm>
                  <a:off x="7169875" y="2742900"/>
                  <a:ext cx="561275" cy="492375"/>
                </a:xfrm>
                <a:custGeom>
                  <a:rect b="b" l="l" r="r" t="t"/>
                  <a:pathLst>
                    <a:path extrusionOk="0" h="19695" w="22451">
                      <a:moveTo>
                        <a:pt x="7605" y="0"/>
                      </a:moveTo>
                      <a:cubicBezTo>
                        <a:pt x="7411" y="0"/>
                        <a:pt x="7220" y="7"/>
                        <a:pt x="7033" y="19"/>
                      </a:cubicBezTo>
                      <a:cubicBezTo>
                        <a:pt x="6414" y="75"/>
                        <a:pt x="5824" y="272"/>
                        <a:pt x="5289" y="582"/>
                      </a:cubicBezTo>
                      <a:cubicBezTo>
                        <a:pt x="2335" y="2354"/>
                        <a:pt x="338" y="5364"/>
                        <a:pt x="225" y="8825"/>
                      </a:cubicBezTo>
                      <a:cubicBezTo>
                        <a:pt x="0" y="14592"/>
                        <a:pt x="4980" y="19459"/>
                        <a:pt x="11366" y="19684"/>
                      </a:cubicBezTo>
                      <a:cubicBezTo>
                        <a:pt x="11537" y="19691"/>
                        <a:pt x="11707" y="19694"/>
                        <a:pt x="11876" y="19694"/>
                      </a:cubicBezTo>
                      <a:cubicBezTo>
                        <a:pt x="16642" y="19694"/>
                        <a:pt x="20766" y="17046"/>
                        <a:pt x="22450" y="13270"/>
                      </a:cubicBezTo>
                      <a:lnTo>
                        <a:pt x="22450" y="13270"/>
                      </a:lnTo>
                      <a:cubicBezTo>
                        <a:pt x="22450" y="13270"/>
                        <a:pt x="18793" y="17384"/>
                        <a:pt x="12806" y="17384"/>
                      </a:cubicBezTo>
                      <a:cubicBezTo>
                        <a:pt x="12492" y="17384"/>
                        <a:pt x="12171" y="17373"/>
                        <a:pt x="11844" y="17349"/>
                      </a:cubicBezTo>
                      <a:cubicBezTo>
                        <a:pt x="5289" y="16871"/>
                        <a:pt x="3038" y="9669"/>
                        <a:pt x="4895" y="6068"/>
                      </a:cubicBezTo>
                      <a:cubicBezTo>
                        <a:pt x="6378" y="3214"/>
                        <a:pt x="9495" y="2926"/>
                        <a:pt x="10689" y="2926"/>
                      </a:cubicBezTo>
                      <a:cubicBezTo>
                        <a:pt x="10990" y="2926"/>
                        <a:pt x="11169" y="2945"/>
                        <a:pt x="11169" y="2945"/>
                      </a:cubicBezTo>
                      <a:cubicBezTo>
                        <a:pt x="10466" y="1791"/>
                        <a:pt x="9537" y="807"/>
                        <a:pt x="8440" y="47"/>
                      </a:cubicBezTo>
                      <a:cubicBezTo>
                        <a:pt x="8160" y="14"/>
                        <a:pt x="7880" y="0"/>
                        <a:pt x="7605" y="0"/>
                      </a:cubicBezTo>
                      <a:close/>
                    </a:path>
                  </a:pathLst>
                </a:custGeom>
                <a:solidFill>
                  <a:srgbClr val="E562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37"/>
                <p:cNvSpPr/>
                <p:nvPr/>
              </p:nvSpPr>
              <p:spPr>
                <a:xfrm>
                  <a:off x="7557400" y="2773600"/>
                  <a:ext cx="173750" cy="216650"/>
                </a:xfrm>
                <a:custGeom>
                  <a:rect b="b" l="l" r="r" t="t"/>
                  <a:pathLst>
                    <a:path extrusionOk="0" h="8666" w="6950">
                      <a:moveTo>
                        <a:pt x="2279" y="1"/>
                      </a:moveTo>
                      <a:lnTo>
                        <a:pt x="0" y="2054"/>
                      </a:lnTo>
                      <a:cubicBezTo>
                        <a:pt x="2364" y="3602"/>
                        <a:pt x="4080" y="5965"/>
                        <a:pt x="4839" y="8666"/>
                      </a:cubicBezTo>
                      <a:lnTo>
                        <a:pt x="6949" y="7737"/>
                      </a:lnTo>
                      <a:cubicBezTo>
                        <a:pt x="6556" y="2814"/>
                        <a:pt x="2279" y="1"/>
                        <a:pt x="227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5" name="Google Shape;325;p37"/>
              <p:cNvGrpSpPr/>
              <p:nvPr/>
            </p:nvGrpSpPr>
            <p:grpSpPr>
              <a:xfrm>
                <a:off x="3984898" y="1804245"/>
                <a:ext cx="1968587" cy="2356808"/>
                <a:chOff x="3984898" y="1804245"/>
                <a:chExt cx="1968587" cy="2356808"/>
              </a:xfrm>
            </p:grpSpPr>
            <p:sp>
              <p:nvSpPr>
                <p:cNvPr id="326" name="Google Shape;326;p37"/>
                <p:cNvSpPr/>
                <p:nvPr/>
              </p:nvSpPr>
              <p:spPr>
                <a:xfrm>
                  <a:off x="4243539" y="3367608"/>
                  <a:ext cx="1323321" cy="613730"/>
                </a:xfrm>
                <a:custGeom>
                  <a:rect b="b" l="l" r="r" t="t"/>
                  <a:pathLst>
                    <a:path extrusionOk="0" h="12683" w="27347">
                      <a:moveTo>
                        <a:pt x="14728" y="0"/>
                      </a:moveTo>
                      <a:cubicBezTo>
                        <a:pt x="14169" y="0"/>
                        <a:pt x="13651" y="50"/>
                        <a:pt x="13195" y="164"/>
                      </a:cubicBezTo>
                      <a:cubicBezTo>
                        <a:pt x="9116" y="1148"/>
                        <a:pt x="113" y="10432"/>
                        <a:pt x="113" y="10432"/>
                      </a:cubicBezTo>
                      <a:cubicBezTo>
                        <a:pt x="1" y="11445"/>
                        <a:pt x="648" y="12177"/>
                        <a:pt x="1773" y="12683"/>
                      </a:cubicBezTo>
                      <a:cubicBezTo>
                        <a:pt x="1773" y="12683"/>
                        <a:pt x="9172" y="8238"/>
                        <a:pt x="13730" y="3905"/>
                      </a:cubicBezTo>
                      <a:cubicBezTo>
                        <a:pt x="13730" y="3905"/>
                        <a:pt x="19521" y="7041"/>
                        <a:pt x="23877" y="7041"/>
                      </a:cubicBezTo>
                      <a:cubicBezTo>
                        <a:pt x="24573" y="7041"/>
                        <a:pt x="25233" y="6961"/>
                        <a:pt x="25827" y="6775"/>
                      </a:cubicBezTo>
                      <a:cubicBezTo>
                        <a:pt x="26249" y="6634"/>
                        <a:pt x="27346" y="4327"/>
                        <a:pt x="26249" y="3174"/>
                      </a:cubicBezTo>
                      <a:cubicBezTo>
                        <a:pt x="26249" y="3174"/>
                        <a:pt x="19169" y="0"/>
                        <a:pt x="14728" y="0"/>
                      </a:cubicBezTo>
                      <a:close/>
                    </a:path>
                  </a:pathLst>
                </a:custGeom>
                <a:solidFill>
                  <a:srgbClr val="FAB32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37"/>
                <p:cNvSpPr/>
                <p:nvPr/>
              </p:nvSpPr>
              <p:spPr>
                <a:xfrm>
                  <a:off x="3984898" y="3741851"/>
                  <a:ext cx="348553" cy="329342"/>
                </a:xfrm>
                <a:custGeom>
                  <a:rect b="b" l="l" r="r" t="t"/>
                  <a:pathLst>
                    <a:path extrusionOk="0" h="6806" w="7203">
                      <a:moveTo>
                        <a:pt x="1492" y="1"/>
                      </a:moveTo>
                      <a:cubicBezTo>
                        <a:pt x="956" y="1"/>
                        <a:pt x="427" y="179"/>
                        <a:pt x="0" y="504"/>
                      </a:cubicBezTo>
                      <a:lnTo>
                        <a:pt x="5064" y="6806"/>
                      </a:lnTo>
                      <a:cubicBezTo>
                        <a:pt x="5064" y="6806"/>
                        <a:pt x="6387" y="5821"/>
                        <a:pt x="6752" y="5512"/>
                      </a:cubicBezTo>
                      <a:cubicBezTo>
                        <a:pt x="6949" y="5371"/>
                        <a:pt x="7118" y="5174"/>
                        <a:pt x="7203" y="4949"/>
                      </a:cubicBezTo>
                      <a:cubicBezTo>
                        <a:pt x="5515" y="3177"/>
                        <a:pt x="5515" y="2614"/>
                        <a:pt x="5515" y="2614"/>
                      </a:cubicBezTo>
                      <a:cubicBezTo>
                        <a:pt x="3742" y="2107"/>
                        <a:pt x="3264" y="448"/>
                        <a:pt x="2110" y="82"/>
                      </a:cubicBezTo>
                      <a:cubicBezTo>
                        <a:pt x="1907" y="27"/>
                        <a:pt x="1699" y="1"/>
                        <a:pt x="1492" y="1"/>
                      </a:cubicBezTo>
                      <a:close/>
                    </a:path>
                  </a:pathLst>
                </a:custGeom>
                <a:solidFill>
                  <a:srgbClr val="E562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37"/>
                <p:cNvSpPr/>
                <p:nvPr/>
              </p:nvSpPr>
              <p:spPr>
                <a:xfrm>
                  <a:off x="5199229" y="1804245"/>
                  <a:ext cx="715156" cy="757933"/>
                </a:xfrm>
                <a:custGeom>
                  <a:rect b="b" l="l" r="r" t="t"/>
                  <a:pathLst>
                    <a:path extrusionOk="0" h="15663" w="14779">
                      <a:moveTo>
                        <a:pt x="6885" y="1"/>
                      </a:moveTo>
                      <a:cubicBezTo>
                        <a:pt x="6795" y="1"/>
                        <a:pt x="6704" y="2"/>
                        <a:pt x="6612" y="6"/>
                      </a:cubicBezTo>
                      <a:cubicBezTo>
                        <a:pt x="3348" y="118"/>
                        <a:pt x="1913" y="1891"/>
                        <a:pt x="1435" y="3466"/>
                      </a:cubicBezTo>
                      <a:cubicBezTo>
                        <a:pt x="1182" y="4732"/>
                        <a:pt x="1098" y="5998"/>
                        <a:pt x="1126" y="7292"/>
                      </a:cubicBezTo>
                      <a:cubicBezTo>
                        <a:pt x="1126" y="7292"/>
                        <a:pt x="0" y="8446"/>
                        <a:pt x="507" y="9684"/>
                      </a:cubicBezTo>
                      <a:cubicBezTo>
                        <a:pt x="718" y="10153"/>
                        <a:pt x="1378" y="10192"/>
                        <a:pt x="1592" y="10192"/>
                      </a:cubicBezTo>
                      <a:cubicBezTo>
                        <a:pt x="1635" y="10192"/>
                        <a:pt x="1660" y="10190"/>
                        <a:pt x="1660" y="10190"/>
                      </a:cubicBezTo>
                      <a:lnTo>
                        <a:pt x="1660" y="10190"/>
                      </a:lnTo>
                      <a:cubicBezTo>
                        <a:pt x="1660" y="10190"/>
                        <a:pt x="507" y="11625"/>
                        <a:pt x="901" y="12694"/>
                      </a:cubicBezTo>
                      <a:cubicBezTo>
                        <a:pt x="1187" y="13419"/>
                        <a:pt x="1914" y="13536"/>
                        <a:pt x="2351" y="13536"/>
                      </a:cubicBezTo>
                      <a:cubicBezTo>
                        <a:pt x="2559" y="13536"/>
                        <a:pt x="2701" y="13510"/>
                        <a:pt x="2701" y="13510"/>
                      </a:cubicBezTo>
                      <a:cubicBezTo>
                        <a:pt x="2701" y="13510"/>
                        <a:pt x="2757" y="14916"/>
                        <a:pt x="3883" y="15367"/>
                      </a:cubicBezTo>
                      <a:cubicBezTo>
                        <a:pt x="4037" y="15430"/>
                        <a:pt x="4189" y="15457"/>
                        <a:pt x="4337" y="15457"/>
                      </a:cubicBezTo>
                      <a:cubicBezTo>
                        <a:pt x="5244" y="15457"/>
                        <a:pt x="5993" y="14438"/>
                        <a:pt x="5993" y="14438"/>
                      </a:cubicBezTo>
                      <a:cubicBezTo>
                        <a:pt x="6049" y="15029"/>
                        <a:pt x="6499" y="15535"/>
                        <a:pt x="7090" y="15648"/>
                      </a:cubicBezTo>
                      <a:cubicBezTo>
                        <a:pt x="7148" y="15658"/>
                        <a:pt x="7209" y="15662"/>
                        <a:pt x="7273" y="15662"/>
                      </a:cubicBezTo>
                      <a:cubicBezTo>
                        <a:pt x="8296" y="15662"/>
                        <a:pt x="10016" y="14466"/>
                        <a:pt x="10016" y="14466"/>
                      </a:cubicBezTo>
                      <a:lnTo>
                        <a:pt x="10016" y="14466"/>
                      </a:lnTo>
                      <a:cubicBezTo>
                        <a:pt x="10016" y="14466"/>
                        <a:pt x="9932" y="15282"/>
                        <a:pt x="11254" y="15367"/>
                      </a:cubicBezTo>
                      <a:cubicBezTo>
                        <a:pt x="11289" y="15369"/>
                        <a:pt x="11324" y="15370"/>
                        <a:pt x="11358" y="15370"/>
                      </a:cubicBezTo>
                      <a:cubicBezTo>
                        <a:pt x="12560" y="15370"/>
                        <a:pt x="12773" y="13960"/>
                        <a:pt x="12773" y="13960"/>
                      </a:cubicBezTo>
                      <a:cubicBezTo>
                        <a:pt x="12863" y="13980"/>
                        <a:pt x="12950" y="13990"/>
                        <a:pt x="13035" y="13990"/>
                      </a:cubicBezTo>
                      <a:cubicBezTo>
                        <a:pt x="14119" y="13990"/>
                        <a:pt x="14778" y="12414"/>
                        <a:pt x="14517" y="11709"/>
                      </a:cubicBezTo>
                      <a:cubicBezTo>
                        <a:pt x="14292" y="11034"/>
                        <a:pt x="13870" y="10471"/>
                        <a:pt x="13279" y="10106"/>
                      </a:cubicBezTo>
                      <a:lnTo>
                        <a:pt x="13279" y="10106"/>
                      </a:lnTo>
                      <a:cubicBezTo>
                        <a:pt x="13279" y="10106"/>
                        <a:pt x="13366" y="10134"/>
                        <a:pt x="13486" y="10134"/>
                      </a:cubicBezTo>
                      <a:cubicBezTo>
                        <a:pt x="13780" y="10134"/>
                        <a:pt x="14271" y="9963"/>
                        <a:pt x="14151" y="8783"/>
                      </a:cubicBezTo>
                      <a:cubicBezTo>
                        <a:pt x="14095" y="7827"/>
                        <a:pt x="13420" y="7039"/>
                        <a:pt x="12520" y="6842"/>
                      </a:cubicBezTo>
                      <a:cubicBezTo>
                        <a:pt x="12602" y="2805"/>
                        <a:pt x="10593" y="1"/>
                        <a:pt x="6885" y="1"/>
                      </a:cubicBezTo>
                      <a:close/>
                    </a:path>
                  </a:pathLst>
                </a:custGeom>
                <a:solidFill>
                  <a:srgbClr val="5ABE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37"/>
                <p:cNvSpPr/>
                <p:nvPr/>
              </p:nvSpPr>
              <p:spPr>
                <a:xfrm>
                  <a:off x="4954175" y="2501500"/>
                  <a:ext cx="437054" cy="953013"/>
                </a:xfrm>
                <a:custGeom>
                  <a:rect b="b" l="l" r="r" t="t"/>
                  <a:pathLst>
                    <a:path extrusionOk="0" h="19554" w="9004">
                      <a:moveTo>
                        <a:pt x="9003" y="1"/>
                      </a:moveTo>
                      <a:cubicBezTo>
                        <a:pt x="9003" y="1"/>
                        <a:pt x="6415" y="9594"/>
                        <a:pt x="0" y="18203"/>
                      </a:cubicBezTo>
                      <a:cubicBezTo>
                        <a:pt x="0" y="19188"/>
                        <a:pt x="873" y="19553"/>
                        <a:pt x="1632" y="19553"/>
                      </a:cubicBezTo>
                      <a:cubicBezTo>
                        <a:pt x="3545" y="17471"/>
                        <a:pt x="9003" y="8328"/>
                        <a:pt x="9003" y="8328"/>
                      </a:cubicBezTo>
                      <a:lnTo>
                        <a:pt x="9003" y="1"/>
                      </a:lnTo>
                      <a:close/>
                    </a:path>
                  </a:pathLst>
                </a:custGeom>
                <a:solidFill>
                  <a:srgbClr val="C0B0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37"/>
                <p:cNvSpPr/>
                <p:nvPr/>
              </p:nvSpPr>
              <p:spPr>
                <a:xfrm>
                  <a:off x="5510950" y="2340975"/>
                  <a:ext cx="172946" cy="217801"/>
                </a:xfrm>
                <a:custGeom>
                  <a:rect b="b" l="l" r="r" t="t"/>
                  <a:pathLst>
                    <a:path extrusionOk="0" h="4283" w="3574">
                      <a:moveTo>
                        <a:pt x="2952" y="0"/>
                      </a:moveTo>
                      <a:cubicBezTo>
                        <a:pt x="2685" y="0"/>
                        <a:pt x="2370" y="93"/>
                        <a:pt x="2055" y="223"/>
                      </a:cubicBezTo>
                      <a:cubicBezTo>
                        <a:pt x="1548" y="420"/>
                        <a:pt x="1042" y="673"/>
                        <a:pt x="648" y="842"/>
                      </a:cubicBezTo>
                      <a:cubicBezTo>
                        <a:pt x="226" y="1011"/>
                        <a:pt x="1" y="1124"/>
                        <a:pt x="1" y="1124"/>
                      </a:cubicBezTo>
                      <a:lnTo>
                        <a:pt x="170" y="2080"/>
                      </a:lnTo>
                      <a:lnTo>
                        <a:pt x="339" y="3149"/>
                      </a:lnTo>
                      <a:lnTo>
                        <a:pt x="507" y="4078"/>
                      </a:lnTo>
                      <a:cubicBezTo>
                        <a:pt x="804" y="4211"/>
                        <a:pt x="1117" y="4282"/>
                        <a:pt x="1429" y="4282"/>
                      </a:cubicBezTo>
                      <a:cubicBezTo>
                        <a:pt x="1708" y="4282"/>
                        <a:pt x="1986" y="4225"/>
                        <a:pt x="2252" y="4106"/>
                      </a:cubicBezTo>
                      <a:cubicBezTo>
                        <a:pt x="2730" y="3937"/>
                        <a:pt x="3180" y="3684"/>
                        <a:pt x="3574" y="3374"/>
                      </a:cubicBezTo>
                      <a:lnTo>
                        <a:pt x="3574" y="3318"/>
                      </a:lnTo>
                      <a:lnTo>
                        <a:pt x="3546" y="2952"/>
                      </a:lnTo>
                      <a:lnTo>
                        <a:pt x="3349" y="561"/>
                      </a:lnTo>
                      <a:lnTo>
                        <a:pt x="3321" y="83"/>
                      </a:lnTo>
                      <a:cubicBezTo>
                        <a:pt x="3215" y="25"/>
                        <a:pt x="3090" y="0"/>
                        <a:pt x="2952" y="0"/>
                      </a:cubicBezTo>
                      <a:close/>
                    </a:path>
                  </a:pathLst>
                </a:custGeom>
                <a:solidFill>
                  <a:srgbClr val="FAB32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37"/>
                <p:cNvSpPr/>
                <p:nvPr/>
              </p:nvSpPr>
              <p:spPr>
                <a:xfrm>
                  <a:off x="5510357" y="2370836"/>
                  <a:ext cx="126685" cy="122572"/>
                </a:xfrm>
                <a:custGeom>
                  <a:rect b="b" l="l" r="r" t="t"/>
                  <a:pathLst>
                    <a:path extrusionOk="0" h="2533" w="2618">
                      <a:moveTo>
                        <a:pt x="2617" y="0"/>
                      </a:moveTo>
                      <a:lnTo>
                        <a:pt x="620" y="225"/>
                      </a:lnTo>
                      <a:cubicBezTo>
                        <a:pt x="254" y="366"/>
                        <a:pt x="1" y="507"/>
                        <a:pt x="1" y="507"/>
                      </a:cubicBezTo>
                      <a:lnTo>
                        <a:pt x="339" y="2532"/>
                      </a:lnTo>
                      <a:cubicBezTo>
                        <a:pt x="1689" y="2054"/>
                        <a:pt x="2617" y="0"/>
                        <a:pt x="2617"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37"/>
                <p:cNvSpPr/>
                <p:nvPr/>
              </p:nvSpPr>
              <p:spPr>
                <a:xfrm>
                  <a:off x="5279555" y="2011448"/>
                  <a:ext cx="437058" cy="435462"/>
                </a:xfrm>
                <a:custGeom>
                  <a:rect b="b" l="l" r="r" t="t"/>
                  <a:pathLst>
                    <a:path extrusionOk="0" h="8999" w="9032">
                      <a:moveTo>
                        <a:pt x="6077" y="0"/>
                      </a:moveTo>
                      <a:lnTo>
                        <a:pt x="57" y="56"/>
                      </a:lnTo>
                      <a:cubicBezTo>
                        <a:pt x="57" y="56"/>
                        <a:pt x="57" y="169"/>
                        <a:pt x="57" y="309"/>
                      </a:cubicBezTo>
                      <a:cubicBezTo>
                        <a:pt x="28" y="675"/>
                        <a:pt x="0" y="1379"/>
                        <a:pt x="28" y="2223"/>
                      </a:cubicBezTo>
                      <a:lnTo>
                        <a:pt x="28" y="2419"/>
                      </a:lnTo>
                      <a:cubicBezTo>
                        <a:pt x="113" y="4783"/>
                        <a:pt x="563" y="8159"/>
                        <a:pt x="2589" y="8806"/>
                      </a:cubicBezTo>
                      <a:cubicBezTo>
                        <a:pt x="3023" y="8934"/>
                        <a:pt x="3475" y="8999"/>
                        <a:pt x="3925" y="8999"/>
                      </a:cubicBezTo>
                      <a:cubicBezTo>
                        <a:pt x="4262" y="8999"/>
                        <a:pt x="4598" y="8962"/>
                        <a:pt x="4924" y="8890"/>
                      </a:cubicBezTo>
                      <a:cubicBezTo>
                        <a:pt x="5627" y="8721"/>
                        <a:pt x="6302" y="8468"/>
                        <a:pt x="6921" y="8131"/>
                      </a:cubicBezTo>
                      <a:cubicBezTo>
                        <a:pt x="7343" y="7905"/>
                        <a:pt x="7737" y="7652"/>
                        <a:pt x="8131" y="7371"/>
                      </a:cubicBezTo>
                      <a:cubicBezTo>
                        <a:pt x="8384" y="7174"/>
                        <a:pt x="8609" y="7033"/>
                        <a:pt x="8750" y="6893"/>
                      </a:cubicBezTo>
                      <a:cubicBezTo>
                        <a:pt x="8919" y="6752"/>
                        <a:pt x="9003" y="6668"/>
                        <a:pt x="9003" y="6668"/>
                      </a:cubicBezTo>
                      <a:cubicBezTo>
                        <a:pt x="9003" y="6668"/>
                        <a:pt x="9031" y="6133"/>
                        <a:pt x="9031" y="5402"/>
                      </a:cubicBezTo>
                      <a:cubicBezTo>
                        <a:pt x="9031" y="4445"/>
                        <a:pt x="8947" y="3517"/>
                        <a:pt x="8778" y="2588"/>
                      </a:cubicBezTo>
                      <a:cubicBezTo>
                        <a:pt x="8553" y="1435"/>
                        <a:pt x="8103" y="366"/>
                        <a:pt x="7343" y="0"/>
                      </a:cubicBezTo>
                      <a:close/>
                    </a:path>
                  </a:pathLst>
                </a:custGeom>
                <a:solidFill>
                  <a:srgbClr val="FAB32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37"/>
                <p:cNvSpPr/>
                <p:nvPr/>
              </p:nvSpPr>
              <p:spPr>
                <a:xfrm>
                  <a:off x="5655298" y="2136292"/>
                  <a:ext cx="121169" cy="170575"/>
                </a:xfrm>
                <a:custGeom>
                  <a:rect b="b" l="l" r="r" t="t"/>
                  <a:pathLst>
                    <a:path extrusionOk="0" h="3525" w="2504">
                      <a:moveTo>
                        <a:pt x="1046" y="0"/>
                      </a:moveTo>
                      <a:cubicBezTo>
                        <a:pt x="447" y="0"/>
                        <a:pt x="0" y="740"/>
                        <a:pt x="0" y="740"/>
                      </a:cubicBezTo>
                      <a:lnTo>
                        <a:pt x="253" y="3525"/>
                      </a:lnTo>
                      <a:cubicBezTo>
                        <a:pt x="2082" y="3525"/>
                        <a:pt x="2504" y="937"/>
                        <a:pt x="1576" y="205"/>
                      </a:cubicBezTo>
                      <a:cubicBezTo>
                        <a:pt x="1391" y="58"/>
                        <a:pt x="1213" y="0"/>
                        <a:pt x="1046" y="0"/>
                      </a:cubicBezTo>
                      <a:close/>
                    </a:path>
                  </a:pathLst>
                </a:custGeom>
                <a:solidFill>
                  <a:srgbClr val="FAB32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37"/>
                <p:cNvSpPr/>
                <p:nvPr/>
              </p:nvSpPr>
              <p:spPr>
                <a:xfrm>
                  <a:off x="5282275" y="1988950"/>
                  <a:ext cx="422058" cy="217795"/>
                </a:xfrm>
                <a:custGeom>
                  <a:rect b="b" l="l" r="r" t="t"/>
                  <a:pathLst>
                    <a:path extrusionOk="0" h="4008" w="8722">
                      <a:moveTo>
                        <a:pt x="7287" y="0"/>
                      </a:moveTo>
                      <a:lnTo>
                        <a:pt x="1" y="56"/>
                      </a:lnTo>
                      <a:cubicBezTo>
                        <a:pt x="1" y="56"/>
                        <a:pt x="1" y="141"/>
                        <a:pt x="1" y="310"/>
                      </a:cubicBezTo>
                      <a:cubicBezTo>
                        <a:pt x="1" y="1069"/>
                        <a:pt x="1379" y="1857"/>
                        <a:pt x="6331" y="1913"/>
                      </a:cubicBezTo>
                      <a:cubicBezTo>
                        <a:pt x="6331" y="1913"/>
                        <a:pt x="6331" y="4007"/>
                        <a:pt x="7198" y="4007"/>
                      </a:cubicBezTo>
                      <a:cubicBezTo>
                        <a:pt x="7235" y="4007"/>
                        <a:pt x="7274" y="4003"/>
                        <a:pt x="7315" y="3995"/>
                      </a:cubicBezTo>
                      <a:cubicBezTo>
                        <a:pt x="7540" y="3939"/>
                        <a:pt x="7765" y="2617"/>
                        <a:pt x="8722" y="2588"/>
                      </a:cubicBezTo>
                      <a:cubicBezTo>
                        <a:pt x="8469" y="1407"/>
                        <a:pt x="8047" y="366"/>
                        <a:pt x="7287" y="0"/>
                      </a:cubicBezTo>
                      <a:close/>
                    </a:path>
                  </a:pathLst>
                </a:custGeom>
                <a:solidFill>
                  <a:srgbClr val="5ABE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37"/>
                <p:cNvSpPr/>
                <p:nvPr/>
              </p:nvSpPr>
              <p:spPr>
                <a:xfrm>
                  <a:off x="5565451" y="2011450"/>
                  <a:ext cx="158395" cy="490094"/>
                </a:xfrm>
                <a:custGeom>
                  <a:rect b="b" l="l" r="r" t="t"/>
                  <a:pathLst>
                    <a:path extrusionOk="0" h="10128" w="3124">
                      <a:moveTo>
                        <a:pt x="141" y="0"/>
                      </a:moveTo>
                      <a:cubicBezTo>
                        <a:pt x="57" y="84"/>
                        <a:pt x="28" y="197"/>
                        <a:pt x="0" y="281"/>
                      </a:cubicBezTo>
                      <a:cubicBezTo>
                        <a:pt x="0" y="281"/>
                        <a:pt x="591" y="3714"/>
                        <a:pt x="901" y="7033"/>
                      </a:cubicBezTo>
                      <a:cubicBezTo>
                        <a:pt x="957" y="7399"/>
                        <a:pt x="985" y="7765"/>
                        <a:pt x="1013" y="8131"/>
                      </a:cubicBezTo>
                      <a:cubicBezTo>
                        <a:pt x="1069" y="8975"/>
                        <a:pt x="1716" y="9931"/>
                        <a:pt x="2420" y="10128"/>
                      </a:cubicBezTo>
                      <a:lnTo>
                        <a:pt x="2195" y="7371"/>
                      </a:lnTo>
                      <a:cubicBezTo>
                        <a:pt x="2448" y="7202"/>
                        <a:pt x="2673" y="7033"/>
                        <a:pt x="2842" y="6893"/>
                      </a:cubicBezTo>
                      <a:cubicBezTo>
                        <a:pt x="2982" y="6724"/>
                        <a:pt x="3095" y="6668"/>
                        <a:pt x="3095" y="6668"/>
                      </a:cubicBezTo>
                      <a:cubicBezTo>
                        <a:pt x="3095" y="6668"/>
                        <a:pt x="3123" y="6133"/>
                        <a:pt x="3123" y="5402"/>
                      </a:cubicBezTo>
                      <a:cubicBezTo>
                        <a:pt x="3095" y="4445"/>
                        <a:pt x="3011" y="3517"/>
                        <a:pt x="2842" y="2588"/>
                      </a:cubicBezTo>
                      <a:cubicBezTo>
                        <a:pt x="2617" y="1435"/>
                        <a:pt x="2195" y="366"/>
                        <a:pt x="1407" y="0"/>
                      </a:cubicBezTo>
                      <a:close/>
                    </a:path>
                  </a:pathLst>
                </a:custGeom>
                <a:solidFill>
                  <a:srgbClr val="5ABE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37"/>
                <p:cNvSpPr/>
                <p:nvPr/>
              </p:nvSpPr>
              <p:spPr>
                <a:xfrm>
                  <a:off x="4435499" y="3527583"/>
                  <a:ext cx="1501638" cy="554501"/>
                </a:xfrm>
                <a:custGeom>
                  <a:rect b="b" l="l" r="r" t="t"/>
                  <a:pathLst>
                    <a:path extrusionOk="0" h="11459" w="31032">
                      <a:moveTo>
                        <a:pt x="18007" y="0"/>
                      </a:moveTo>
                      <a:cubicBezTo>
                        <a:pt x="16548" y="0"/>
                        <a:pt x="15239" y="49"/>
                        <a:pt x="14292" y="177"/>
                      </a:cubicBezTo>
                      <a:cubicBezTo>
                        <a:pt x="10129" y="740"/>
                        <a:pt x="226" y="9039"/>
                        <a:pt x="226" y="9039"/>
                      </a:cubicBezTo>
                      <a:cubicBezTo>
                        <a:pt x="1" y="10052"/>
                        <a:pt x="591" y="10812"/>
                        <a:pt x="1632" y="11459"/>
                      </a:cubicBezTo>
                      <a:cubicBezTo>
                        <a:pt x="1632" y="11459"/>
                        <a:pt x="9453" y="7801"/>
                        <a:pt x="14433" y="3947"/>
                      </a:cubicBezTo>
                      <a:cubicBezTo>
                        <a:pt x="14433" y="3947"/>
                        <a:pt x="22134" y="7898"/>
                        <a:pt x="26753" y="7898"/>
                      </a:cubicBezTo>
                      <a:cubicBezTo>
                        <a:pt x="27018" y="7898"/>
                        <a:pt x="27272" y="7885"/>
                        <a:pt x="27515" y="7858"/>
                      </a:cubicBezTo>
                      <a:cubicBezTo>
                        <a:pt x="31032" y="7436"/>
                        <a:pt x="30610" y="2034"/>
                        <a:pt x="29653" y="571"/>
                      </a:cubicBezTo>
                      <a:cubicBezTo>
                        <a:pt x="29653" y="571"/>
                        <a:pt x="22967" y="0"/>
                        <a:pt x="18007" y="0"/>
                      </a:cubicBezTo>
                      <a:close/>
                    </a:path>
                  </a:pathLst>
                </a:custGeom>
                <a:solidFill>
                  <a:srgbClr val="FAB32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37"/>
                <p:cNvSpPr/>
                <p:nvPr/>
              </p:nvSpPr>
              <p:spPr>
                <a:xfrm>
                  <a:off x="4194569" y="3814677"/>
                  <a:ext cx="324019" cy="346376"/>
                </a:xfrm>
                <a:custGeom>
                  <a:rect b="b" l="l" r="r" t="t"/>
                  <a:pathLst>
                    <a:path extrusionOk="0" h="7158" w="6696">
                      <a:moveTo>
                        <a:pt x="1271" y="1"/>
                      </a:moveTo>
                      <a:cubicBezTo>
                        <a:pt x="821" y="1"/>
                        <a:pt x="375" y="122"/>
                        <a:pt x="0" y="377"/>
                      </a:cubicBezTo>
                      <a:lnTo>
                        <a:pt x="4361" y="7158"/>
                      </a:lnTo>
                      <a:cubicBezTo>
                        <a:pt x="4361" y="7158"/>
                        <a:pt x="5795" y="6314"/>
                        <a:pt x="6189" y="6060"/>
                      </a:cubicBezTo>
                      <a:cubicBezTo>
                        <a:pt x="6386" y="5920"/>
                        <a:pt x="6583" y="5751"/>
                        <a:pt x="6696" y="5526"/>
                      </a:cubicBezTo>
                      <a:cubicBezTo>
                        <a:pt x="5177" y="3556"/>
                        <a:pt x="5261" y="3022"/>
                        <a:pt x="5261" y="3022"/>
                      </a:cubicBezTo>
                      <a:cubicBezTo>
                        <a:pt x="3545" y="2347"/>
                        <a:pt x="3263" y="659"/>
                        <a:pt x="2138" y="152"/>
                      </a:cubicBezTo>
                      <a:cubicBezTo>
                        <a:pt x="1860" y="52"/>
                        <a:pt x="1565" y="1"/>
                        <a:pt x="1271" y="1"/>
                      </a:cubicBezTo>
                      <a:close/>
                    </a:path>
                  </a:pathLst>
                </a:custGeom>
                <a:solidFill>
                  <a:srgbClr val="EEBD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37"/>
                <p:cNvSpPr/>
                <p:nvPr/>
              </p:nvSpPr>
              <p:spPr>
                <a:xfrm>
                  <a:off x="5283625" y="2490550"/>
                  <a:ext cx="635796" cy="1134343"/>
                </a:xfrm>
                <a:custGeom>
                  <a:rect b="b" l="l" r="r" t="t"/>
                  <a:pathLst>
                    <a:path extrusionOk="0" h="23356" w="13139">
                      <a:moveTo>
                        <a:pt x="7850" y="0"/>
                      </a:moveTo>
                      <a:lnTo>
                        <a:pt x="4277" y="197"/>
                      </a:lnTo>
                      <a:lnTo>
                        <a:pt x="3517" y="225"/>
                      </a:lnTo>
                      <a:lnTo>
                        <a:pt x="2223" y="282"/>
                      </a:lnTo>
                      <a:cubicBezTo>
                        <a:pt x="2083" y="2617"/>
                        <a:pt x="1661" y="4896"/>
                        <a:pt x="929" y="7090"/>
                      </a:cubicBezTo>
                      <a:cubicBezTo>
                        <a:pt x="1" y="9650"/>
                        <a:pt x="1070" y="10156"/>
                        <a:pt x="1632" y="10775"/>
                      </a:cubicBezTo>
                      <a:lnTo>
                        <a:pt x="1689" y="10832"/>
                      </a:lnTo>
                      <a:cubicBezTo>
                        <a:pt x="1773" y="10944"/>
                        <a:pt x="1829" y="11029"/>
                        <a:pt x="1886" y="11141"/>
                      </a:cubicBezTo>
                      <a:lnTo>
                        <a:pt x="1942" y="11254"/>
                      </a:lnTo>
                      <a:cubicBezTo>
                        <a:pt x="1970" y="11338"/>
                        <a:pt x="1998" y="11451"/>
                        <a:pt x="2026" y="11563"/>
                      </a:cubicBezTo>
                      <a:cubicBezTo>
                        <a:pt x="2223" y="12435"/>
                        <a:pt x="2392" y="13279"/>
                        <a:pt x="2476" y="14180"/>
                      </a:cubicBezTo>
                      <a:cubicBezTo>
                        <a:pt x="2645" y="17105"/>
                        <a:pt x="2111" y="18793"/>
                        <a:pt x="1267" y="21325"/>
                      </a:cubicBezTo>
                      <a:cubicBezTo>
                        <a:pt x="4950" y="22644"/>
                        <a:pt x="7154" y="23355"/>
                        <a:pt x="9732" y="23355"/>
                      </a:cubicBezTo>
                      <a:cubicBezTo>
                        <a:pt x="10620" y="23355"/>
                        <a:pt x="11552" y="23271"/>
                        <a:pt x="12604" y="23098"/>
                      </a:cubicBezTo>
                      <a:cubicBezTo>
                        <a:pt x="12745" y="20678"/>
                        <a:pt x="13139" y="16486"/>
                        <a:pt x="13083" y="13954"/>
                      </a:cubicBezTo>
                      <a:cubicBezTo>
                        <a:pt x="12998" y="9819"/>
                        <a:pt x="12633" y="5683"/>
                        <a:pt x="12014" y="1604"/>
                      </a:cubicBezTo>
                      <a:lnTo>
                        <a:pt x="9960" y="816"/>
                      </a:lnTo>
                      <a:lnTo>
                        <a:pt x="7850" y="0"/>
                      </a:lnTo>
                      <a:close/>
                    </a:path>
                  </a:pathLst>
                </a:custGeom>
                <a:solidFill>
                  <a:srgbClr val="885BA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37"/>
                <p:cNvSpPr/>
                <p:nvPr/>
              </p:nvSpPr>
              <p:spPr>
                <a:xfrm>
                  <a:off x="5364825" y="3016100"/>
                  <a:ext cx="297306" cy="73650"/>
                </a:xfrm>
                <a:custGeom>
                  <a:rect b="b" l="l" r="r" t="t"/>
                  <a:pathLst>
                    <a:path extrusionOk="0" h="1522" w="6190">
                      <a:moveTo>
                        <a:pt x="0" y="0"/>
                      </a:moveTo>
                      <a:lnTo>
                        <a:pt x="57" y="57"/>
                      </a:lnTo>
                      <a:cubicBezTo>
                        <a:pt x="141" y="169"/>
                        <a:pt x="197" y="254"/>
                        <a:pt x="254" y="366"/>
                      </a:cubicBezTo>
                      <a:lnTo>
                        <a:pt x="282" y="479"/>
                      </a:lnTo>
                      <a:cubicBezTo>
                        <a:pt x="1936" y="1157"/>
                        <a:pt x="3670" y="1521"/>
                        <a:pt x="5456" y="1521"/>
                      </a:cubicBezTo>
                      <a:cubicBezTo>
                        <a:pt x="5522" y="1521"/>
                        <a:pt x="5589" y="1521"/>
                        <a:pt x="5655" y="1520"/>
                      </a:cubicBezTo>
                      <a:lnTo>
                        <a:pt x="5993" y="1520"/>
                      </a:lnTo>
                      <a:cubicBezTo>
                        <a:pt x="6190" y="1520"/>
                        <a:pt x="6190" y="1238"/>
                        <a:pt x="5993" y="1238"/>
                      </a:cubicBezTo>
                      <a:cubicBezTo>
                        <a:pt x="5872" y="1242"/>
                        <a:pt x="5751" y="1243"/>
                        <a:pt x="5630" y="1243"/>
                      </a:cubicBezTo>
                      <a:cubicBezTo>
                        <a:pt x="3694" y="1243"/>
                        <a:pt x="1748" y="821"/>
                        <a:pt x="0" y="0"/>
                      </a:cubicBezTo>
                      <a:close/>
                    </a:path>
                  </a:pathLst>
                </a:custGeom>
                <a:solidFill>
                  <a:srgbClr val="C0B0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37"/>
                <p:cNvSpPr/>
                <p:nvPr/>
              </p:nvSpPr>
              <p:spPr>
                <a:xfrm>
                  <a:off x="5489175" y="2489216"/>
                  <a:ext cx="275049" cy="193272"/>
                </a:xfrm>
                <a:custGeom>
                  <a:rect b="b" l="l" r="r" t="t"/>
                  <a:pathLst>
                    <a:path extrusionOk="0" h="3856" w="5684">
                      <a:moveTo>
                        <a:pt x="3574" y="0"/>
                      </a:moveTo>
                      <a:lnTo>
                        <a:pt x="1" y="197"/>
                      </a:lnTo>
                      <a:cubicBezTo>
                        <a:pt x="141" y="1548"/>
                        <a:pt x="113" y="3798"/>
                        <a:pt x="1829" y="3855"/>
                      </a:cubicBezTo>
                      <a:cubicBezTo>
                        <a:pt x="1855" y="3855"/>
                        <a:pt x="1880" y="3856"/>
                        <a:pt x="1905" y="3856"/>
                      </a:cubicBezTo>
                      <a:cubicBezTo>
                        <a:pt x="3889" y="3856"/>
                        <a:pt x="5239" y="1677"/>
                        <a:pt x="5684" y="816"/>
                      </a:cubicBezTo>
                      <a:lnTo>
                        <a:pt x="3574" y="0"/>
                      </a:lnTo>
                      <a:close/>
                    </a:path>
                  </a:pathLst>
                </a:custGeom>
                <a:solidFill>
                  <a:srgbClr val="FAB32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37"/>
                <p:cNvSpPr/>
                <p:nvPr/>
              </p:nvSpPr>
              <p:spPr>
                <a:xfrm>
                  <a:off x="5137968" y="2572281"/>
                  <a:ext cx="815517" cy="935330"/>
                </a:xfrm>
                <a:custGeom>
                  <a:rect b="b" l="l" r="r" t="t"/>
                  <a:pathLst>
                    <a:path extrusionOk="0" h="19329" w="16853">
                      <a:moveTo>
                        <a:pt x="15024" y="1"/>
                      </a:moveTo>
                      <a:cubicBezTo>
                        <a:pt x="11394" y="9257"/>
                        <a:pt x="8272" y="13167"/>
                        <a:pt x="8272" y="13167"/>
                      </a:cubicBezTo>
                      <a:cubicBezTo>
                        <a:pt x="8272" y="13167"/>
                        <a:pt x="2645" y="16459"/>
                        <a:pt x="0" y="17922"/>
                      </a:cubicBezTo>
                      <a:lnTo>
                        <a:pt x="1266" y="19329"/>
                      </a:lnTo>
                      <a:cubicBezTo>
                        <a:pt x="3995" y="19132"/>
                        <a:pt x="10157" y="16065"/>
                        <a:pt x="10157" y="16065"/>
                      </a:cubicBezTo>
                      <a:cubicBezTo>
                        <a:pt x="10157" y="16065"/>
                        <a:pt x="14714" y="11507"/>
                        <a:pt x="15783" y="6584"/>
                      </a:cubicBezTo>
                      <a:cubicBezTo>
                        <a:pt x="16852" y="1633"/>
                        <a:pt x="15024" y="1"/>
                        <a:pt x="15024" y="1"/>
                      </a:cubicBezTo>
                      <a:close/>
                    </a:path>
                  </a:pathLst>
                </a:custGeom>
                <a:solidFill>
                  <a:srgbClr val="C0B0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37"/>
                <p:cNvSpPr/>
                <p:nvPr/>
              </p:nvSpPr>
              <p:spPr>
                <a:xfrm>
                  <a:off x="4581151" y="3435305"/>
                  <a:ext cx="939395" cy="158139"/>
                </a:xfrm>
                <a:custGeom>
                  <a:rect b="b" l="l" r="r" t="t"/>
                  <a:pathLst>
                    <a:path extrusionOk="0" h="3268" w="19413">
                      <a:moveTo>
                        <a:pt x="787" y="1"/>
                      </a:moveTo>
                      <a:cubicBezTo>
                        <a:pt x="392" y="1"/>
                        <a:pt x="83" y="274"/>
                        <a:pt x="29" y="650"/>
                      </a:cubicBezTo>
                      <a:cubicBezTo>
                        <a:pt x="1" y="1072"/>
                        <a:pt x="282" y="1437"/>
                        <a:pt x="704" y="1465"/>
                      </a:cubicBezTo>
                      <a:lnTo>
                        <a:pt x="18569" y="3266"/>
                      </a:lnTo>
                      <a:cubicBezTo>
                        <a:pt x="18587" y="3267"/>
                        <a:pt x="18605" y="3268"/>
                        <a:pt x="18623" y="3268"/>
                      </a:cubicBezTo>
                      <a:cubicBezTo>
                        <a:pt x="18996" y="3268"/>
                        <a:pt x="19331" y="2993"/>
                        <a:pt x="19385" y="2591"/>
                      </a:cubicBezTo>
                      <a:cubicBezTo>
                        <a:pt x="19413" y="2197"/>
                        <a:pt x="19132" y="1831"/>
                        <a:pt x="18710" y="1803"/>
                      </a:cubicBezTo>
                      <a:lnTo>
                        <a:pt x="845" y="2"/>
                      </a:lnTo>
                      <a:cubicBezTo>
                        <a:pt x="825" y="1"/>
                        <a:pt x="806" y="1"/>
                        <a:pt x="78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37"/>
                <p:cNvSpPr/>
                <p:nvPr/>
              </p:nvSpPr>
              <p:spPr>
                <a:xfrm>
                  <a:off x="4616150" y="3111600"/>
                  <a:ext cx="765143" cy="469502"/>
                </a:xfrm>
                <a:custGeom>
                  <a:rect b="b" l="l" r="r" t="t"/>
                  <a:pathLst>
                    <a:path extrusionOk="0" h="9229" w="15812">
                      <a:moveTo>
                        <a:pt x="0" y="7710"/>
                      </a:moveTo>
                      <a:lnTo>
                        <a:pt x="14827" y="9144"/>
                      </a:lnTo>
                      <a:lnTo>
                        <a:pt x="14821" y="9134"/>
                      </a:lnTo>
                      <a:lnTo>
                        <a:pt x="14821" y="9134"/>
                      </a:lnTo>
                      <a:lnTo>
                        <a:pt x="0" y="7710"/>
                      </a:lnTo>
                      <a:close/>
                      <a:moveTo>
                        <a:pt x="10157" y="1"/>
                      </a:moveTo>
                      <a:lnTo>
                        <a:pt x="14821" y="9134"/>
                      </a:lnTo>
                      <a:lnTo>
                        <a:pt x="14821" y="9134"/>
                      </a:lnTo>
                      <a:lnTo>
                        <a:pt x="15811" y="9229"/>
                      </a:lnTo>
                      <a:lnTo>
                        <a:pt x="12126" y="761"/>
                      </a:lnTo>
                      <a:cubicBezTo>
                        <a:pt x="11957" y="395"/>
                        <a:pt x="11619" y="142"/>
                        <a:pt x="11226" y="114"/>
                      </a:cubicBezTo>
                      <a:lnTo>
                        <a:pt x="1015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37"/>
                <p:cNvSpPr/>
                <p:nvPr/>
              </p:nvSpPr>
              <p:spPr>
                <a:xfrm>
                  <a:off x="4411982" y="3074175"/>
                  <a:ext cx="911813" cy="493578"/>
                </a:xfrm>
                <a:custGeom>
                  <a:rect b="b" l="l" r="r" t="t"/>
                  <a:pathLst>
                    <a:path extrusionOk="0" h="10200" w="18843">
                      <a:moveTo>
                        <a:pt x="1403" y="1"/>
                      </a:moveTo>
                      <a:cubicBezTo>
                        <a:pt x="558" y="1"/>
                        <a:pt x="1" y="873"/>
                        <a:pt x="346" y="1670"/>
                      </a:cubicBezTo>
                      <a:lnTo>
                        <a:pt x="3187" y="8225"/>
                      </a:lnTo>
                      <a:cubicBezTo>
                        <a:pt x="3356" y="8619"/>
                        <a:pt x="3722" y="8872"/>
                        <a:pt x="4172" y="8928"/>
                      </a:cubicBezTo>
                      <a:lnTo>
                        <a:pt x="17254" y="10194"/>
                      </a:lnTo>
                      <a:cubicBezTo>
                        <a:pt x="17294" y="10198"/>
                        <a:pt x="17333" y="10200"/>
                        <a:pt x="17371" y="10200"/>
                      </a:cubicBezTo>
                      <a:cubicBezTo>
                        <a:pt x="18238" y="10200"/>
                        <a:pt x="18842" y="9316"/>
                        <a:pt x="18492" y="8535"/>
                      </a:cubicBezTo>
                      <a:lnTo>
                        <a:pt x="15622" y="1979"/>
                      </a:lnTo>
                      <a:cubicBezTo>
                        <a:pt x="15454" y="1557"/>
                        <a:pt x="15060" y="1304"/>
                        <a:pt x="14638" y="1276"/>
                      </a:cubicBezTo>
                      <a:lnTo>
                        <a:pt x="1556" y="10"/>
                      </a:lnTo>
                      <a:cubicBezTo>
                        <a:pt x="1504" y="4"/>
                        <a:pt x="1453" y="1"/>
                        <a:pt x="1403" y="1"/>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37"/>
                <p:cNvSpPr/>
                <p:nvPr/>
              </p:nvSpPr>
              <p:spPr>
                <a:xfrm>
                  <a:off x="4790968" y="3270442"/>
                  <a:ext cx="116959" cy="98328"/>
                </a:xfrm>
                <a:custGeom>
                  <a:rect b="b" l="l" r="r" t="t"/>
                  <a:pathLst>
                    <a:path extrusionOk="0" h="2032" w="2417">
                      <a:moveTo>
                        <a:pt x="1078" y="0"/>
                      </a:moveTo>
                      <a:cubicBezTo>
                        <a:pt x="560" y="0"/>
                        <a:pt x="135" y="403"/>
                        <a:pt x="82" y="906"/>
                      </a:cubicBezTo>
                      <a:cubicBezTo>
                        <a:pt x="0" y="1557"/>
                        <a:pt x="522" y="2031"/>
                        <a:pt x="1083" y="2031"/>
                      </a:cubicBezTo>
                      <a:cubicBezTo>
                        <a:pt x="1298" y="2031"/>
                        <a:pt x="1519" y="1962"/>
                        <a:pt x="1714" y="1806"/>
                      </a:cubicBezTo>
                      <a:cubicBezTo>
                        <a:pt x="2417" y="1243"/>
                        <a:pt x="2079" y="90"/>
                        <a:pt x="1179" y="5"/>
                      </a:cubicBezTo>
                      <a:cubicBezTo>
                        <a:pt x="1145" y="2"/>
                        <a:pt x="1112" y="0"/>
                        <a:pt x="1078" y="0"/>
                      </a:cubicBezTo>
                      <a:close/>
                    </a:path>
                  </a:pathLst>
                </a:custGeom>
                <a:solidFill>
                  <a:srgbClr val="FAB32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346" name="Google Shape;346;p37"/>
            <p:cNvSpPr/>
            <p:nvPr/>
          </p:nvSpPr>
          <p:spPr>
            <a:xfrm>
              <a:off x="5270875" y="1087050"/>
              <a:ext cx="162300" cy="162300"/>
            </a:xfrm>
            <a:prstGeom prst="ellipse">
              <a:avLst/>
            </a:prstGeom>
            <a:solidFill>
              <a:srgbClr val="FAB32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37"/>
            <p:cNvSpPr/>
            <p:nvPr/>
          </p:nvSpPr>
          <p:spPr>
            <a:xfrm>
              <a:off x="4571996" y="2479803"/>
              <a:ext cx="183900" cy="183900"/>
            </a:xfrm>
            <a:prstGeom prst="diamond">
              <a:avLst/>
            </a:prstGeom>
            <a:solidFill>
              <a:srgbClr val="FAB32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37"/>
            <p:cNvSpPr/>
            <p:nvPr/>
          </p:nvSpPr>
          <p:spPr>
            <a:xfrm rot="5400000">
              <a:off x="7702275" y="1604425"/>
              <a:ext cx="204900" cy="177600"/>
            </a:xfrm>
            <a:prstGeom prst="triangle">
              <a:avLst>
                <a:gd fmla="val 50000" name="adj"/>
              </a:avLst>
            </a:prstGeom>
            <a:solidFill>
              <a:srgbClr val="FAB32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37"/>
            <p:cNvSpPr/>
            <p:nvPr/>
          </p:nvSpPr>
          <p:spPr>
            <a:xfrm>
              <a:off x="4890675" y="1178550"/>
              <a:ext cx="269400" cy="269400"/>
            </a:xfrm>
            <a:prstGeom prst="ellipse">
              <a:avLst/>
            </a:prstGeom>
            <a:solidFill>
              <a:srgbClr val="FAB32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50" name="Google Shape;350;p37"/>
          <p:cNvSpPr txBox="1"/>
          <p:nvPr/>
        </p:nvSpPr>
        <p:spPr>
          <a:xfrm>
            <a:off x="0" y="0"/>
            <a:ext cx="8623200" cy="1476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6000">
                <a:solidFill>
                  <a:schemeClr val="accent1"/>
                </a:solidFill>
                <a:latin typeface="Ranchers"/>
                <a:ea typeface="Ranchers"/>
                <a:cs typeface="Ranchers"/>
                <a:sym typeface="Ranchers"/>
              </a:rPr>
              <a:t>PENGENALAN</a:t>
            </a:r>
            <a:endParaRPr sz="10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2" name="Shape 812"/>
        <p:cNvGrpSpPr/>
        <p:nvPr/>
      </p:nvGrpSpPr>
      <p:grpSpPr>
        <a:xfrm>
          <a:off x="0" y="0"/>
          <a:ext cx="0" cy="0"/>
          <a:chOff x="0" y="0"/>
          <a:chExt cx="0" cy="0"/>
        </a:xfrm>
      </p:grpSpPr>
      <p:sp>
        <p:nvSpPr>
          <p:cNvPr id="813" name="Google Shape;813;p64"/>
          <p:cNvSpPr txBox="1"/>
          <p:nvPr>
            <p:ph idx="2" type="title"/>
          </p:nvPr>
        </p:nvSpPr>
        <p:spPr>
          <a:xfrm>
            <a:off x="1704900" y="1809300"/>
            <a:ext cx="5734200" cy="1524900"/>
          </a:xfrm>
          <a:prstGeom prst="rect">
            <a:avLst/>
          </a:prstGeom>
          <a:solidFill>
            <a:srgbClr val="FFD966"/>
          </a:solidFill>
        </p:spPr>
        <p:txBody>
          <a:bodyPr anchorCtr="0" anchor="ctr" bIns="91425" lIns="91425" spcFirstLastPara="1" rIns="91425" wrap="square" tIns="91425">
            <a:noAutofit/>
          </a:bodyPr>
          <a:lstStyle/>
          <a:p>
            <a:pPr indent="0" lvl="0" marL="0" rtl="0" algn="ctr">
              <a:spcBef>
                <a:spcPts val="0"/>
              </a:spcBef>
              <a:spcAft>
                <a:spcPts val="0"/>
              </a:spcAft>
              <a:buNone/>
            </a:pPr>
            <a:r>
              <a:rPr lang="en" sz="7600">
                <a:solidFill>
                  <a:srgbClr val="EA9999"/>
                </a:solidFill>
              </a:rPr>
              <a:t>DAPATAN KAJIAN</a:t>
            </a:r>
            <a:endParaRPr sz="7600">
              <a:solidFill>
                <a:srgbClr val="EA9999"/>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7" name="Shape 817"/>
        <p:cNvGrpSpPr/>
        <p:nvPr/>
      </p:nvGrpSpPr>
      <p:grpSpPr>
        <a:xfrm>
          <a:off x="0" y="0"/>
          <a:ext cx="0" cy="0"/>
          <a:chOff x="0" y="0"/>
          <a:chExt cx="0" cy="0"/>
        </a:xfrm>
      </p:grpSpPr>
      <p:sp>
        <p:nvSpPr>
          <p:cNvPr id="818" name="Google Shape;818;p65"/>
          <p:cNvSpPr/>
          <p:nvPr/>
        </p:nvSpPr>
        <p:spPr>
          <a:xfrm>
            <a:off x="2921175" y="2501875"/>
            <a:ext cx="642900" cy="5727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 name="Google Shape;819;p65"/>
          <p:cNvSpPr txBox="1"/>
          <p:nvPr/>
        </p:nvSpPr>
        <p:spPr>
          <a:xfrm>
            <a:off x="1412175" y="2177950"/>
            <a:ext cx="21519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Lato"/>
                <a:ea typeface="Lato"/>
                <a:cs typeface="Lato"/>
                <a:sym typeface="Lato"/>
              </a:rPr>
              <a:t>TELEfON PINTAR (75)</a:t>
            </a:r>
            <a:endParaRPr>
              <a:latin typeface="Lato"/>
              <a:ea typeface="Lato"/>
              <a:cs typeface="Lato"/>
              <a:sym typeface="Lato"/>
            </a:endParaRPr>
          </a:p>
        </p:txBody>
      </p:sp>
      <p:pic>
        <p:nvPicPr>
          <p:cNvPr id="820" name="Google Shape;820;p65"/>
          <p:cNvPicPr preferRelativeResize="0"/>
          <p:nvPr/>
        </p:nvPicPr>
        <p:blipFill>
          <a:blip r:embed="rId3">
            <a:alphaModFix/>
          </a:blip>
          <a:stretch>
            <a:fillRect/>
          </a:stretch>
        </p:blipFill>
        <p:spPr>
          <a:xfrm>
            <a:off x="2259513" y="1258450"/>
            <a:ext cx="4481275" cy="2984599"/>
          </a:xfrm>
          <a:prstGeom prst="rect">
            <a:avLst/>
          </a:prstGeom>
          <a:noFill/>
          <a:ln>
            <a:noFill/>
          </a:ln>
        </p:spPr>
      </p:pic>
      <p:sp>
        <p:nvSpPr>
          <p:cNvPr id="821" name="Google Shape;821;p65"/>
          <p:cNvSpPr txBox="1"/>
          <p:nvPr/>
        </p:nvSpPr>
        <p:spPr>
          <a:xfrm>
            <a:off x="3857250" y="1014150"/>
            <a:ext cx="1285800" cy="31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Lato"/>
                <a:ea typeface="Lato"/>
                <a:cs typeface="Lato"/>
                <a:sym typeface="Lato"/>
              </a:rPr>
              <a:t>TABLET (6) </a:t>
            </a:r>
            <a:endParaRPr>
              <a:latin typeface="Lato"/>
              <a:ea typeface="Lato"/>
              <a:cs typeface="Lato"/>
              <a:sym typeface="Lato"/>
            </a:endParaRPr>
          </a:p>
        </p:txBody>
      </p:sp>
      <p:sp>
        <p:nvSpPr>
          <p:cNvPr id="822" name="Google Shape;822;p65"/>
          <p:cNvSpPr txBox="1"/>
          <p:nvPr/>
        </p:nvSpPr>
        <p:spPr>
          <a:xfrm>
            <a:off x="5744500" y="2571750"/>
            <a:ext cx="20547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Lato"/>
                <a:ea typeface="Lato"/>
                <a:cs typeface="Lato"/>
                <a:sym typeface="Lato"/>
              </a:rPr>
              <a:t>LAPTOP/PC   (97)</a:t>
            </a:r>
            <a:endParaRPr>
              <a:latin typeface="Lato"/>
              <a:ea typeface="Lato"/>
              <a:cs typeface="Lato"/>
              <a:sym typeface="Lato"/>
            </a:endParaRPr>
          </a:p>
        </p:txBody>
      </p:sp>
      <p:sp>
        <p:nvSpPr>
          <p:cNvPr id="823" name="Google Shape;823;p65"/>
          <p:cNvSpPr txBox="1"/>
          <p:nvPr/>
        </p:nvSpPr>
        <p:spPr>
          <a:xfrm>
            <a:off x="872000" y="477450"/>
            <a:ext cx="7685700" cy="855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rgbClr val="202124"/>
                </a:solidFill>
                <a:highlight>
                  <a:srgbClr val="FFFFFF"/>
                </a:highlight>
                <a:latin typeface="Playfair Display"/>
                <a:ea typeface="Playfair Display"/>
                <a:cs typeface="Playfair Display"/>
                <a:sym typeface="Playfair Display"/>
              </a:rPr>
              <a:t>a</a:t>
            </a:r>
            <a:r>
              <a:rPr b="1" lang="en" sz="1800">
                <a:solidFill>
                  <a:srgbClr val="202124"/>
                </a:solidFill>
                <a:highlight>
                  <a:srgbClr val="FFFFFF"/>
                </a:highlight>
                <a:latin typeface="Playfair Display"/>
                <a:ea typeface="Playfair Display"/>
                <a:cs typeface="Playfair Display"/>
                <a:sym typeface="Playfair Display"/>
              </a:rPr>
              <a:t>lat elektronik yang digunakan untuk pdp</a:t>
            </a:r>
            <a:endParaRPr sz="2500">
              <a:latin typeface="Mali"/>
              <a:ea typeface="Mali"/>
              <a:cs typeface="Mali"/>
              <a:sym typeface="Mali"/>
            </a:endParaRPr>
          </a:p>
        </p:txBody>
      </p:sp>
      <p:sp>
        <p:nvSpPr>
          <p:cNvPr id="824" name="Google Shape;824;p65"/>
          <p:cNvSpPr/>
          <p:nvPr/>
        </p:nvSpPr>
        <p:spPr>
          <a:xfrm rot="875836">
            <a:off x="7489117" y="2931182"/>
            <a:ext cx="1275331" cy="1865689"/>
          </a:xfrm>
          <a:custGeom>
            <a:rect b="b" l="l" r="r" t="t"/>
            <a:pathLst>
              <a:path extrusionOk="0" h="21073" w="12581">
                <a:moveTo>
                  <a:pt x="6108" y="1217"/>
                </a:moveTo>
                <a:lnTo>
                  <a:pt x="5889" y="1241"/>
                </a:lnTo>
                <a:lnTo>
                  <a:pt x="5694" y="1314"/>
                </a:lnTo>
                <a:lnTo>
                  <a:pt x="5621" y="1339"/>
                </a:lnTo>
                <a:lnTo>
                  <a:pt x="5548" y="1412"/>
                </a:lnTo>
                <a:lnTo>
                  <a:pt x="5500" y="1485"/>
                </a:lnTo>
                <a:lnTo>
                  <a:pt x="5475" y="1558"/>
                </a:lnTo>
                <a:lnTo>
                  <a:pt x="5500" y="1631"/>
                </a:lnTo>
                <a:lnTo>
                  <a:pt x="5548" y="1704"/>
                </a:lnTo>
                <a:lnTo>
                  <a:pt x="5597" y="1752"/>
                </a:lnTo>
                <a:lnTo>
                  <a:pt x="5670" y="1801"/>
                </a:lnTo>
                <a:lnTo>
                  <a:pt x="5816" y="1850"/>
                </a:lnTo>
                <a:lnTo>
                  <a:pt x="5986" y="1874"/>
                </a:lnTo>
                <a:lnTo>
                  <a:pt x="6132" y="1898"/>
                </a:lnTo>
                <a:lnTo>
                  <a:pt x="6497" y="1923"/>
                </a:lnTo>
                <a:lnTo>
                  <a:pt x="6862" y="1923"/>
                </a:lnTo>
                <a:lnTo>
                  <a:pt x="6984" y="1898"/>
                </a:lnTo>
                <a:lnTo>
                  <a:pt x="7057" y="1850"/>
                </a:lnTo>
                <a:lnTo>
                  <a:pt x="7130" y="1777"/>
                </a:lnTo>
                <a:lnTo>
                  <a:pt x="7179" y="1679"/>
                </a:lnTo>
                <a:lnTo>
                  <a:pt x="7179" y="1582"/>
                </a:lnTo>
                <a:lnTo>
                  <a:pt x="7154" y="1485"/>
                </a:lnTo>
                <a:lnTo>
                  <a:pt x="7106" y="1412"/>
                </a:lnTo>
                <a:lnTo>
                  <a:pt x="7033" y="1339"/>
                </a:lnTo>
                <a:lnTo>
                  <a:pt x="6935" y="1290"/>
                </a:lnTo>
                <a:lnTo>
                  <a:pt x="6862" y="1241"/>
                </a:lnTo>
                <a:lnTo>
                  <a:pt x="6668" y="1217"/>
                </a:lnTo>
                <a:close/>
                <a:moveTo>
                  <a:pt x="11948" y="1485"/>
                </a:moveTo>
                <a:lnTo>
                  <a:pt x="12021" y="1850"/>
                </a:lnTo>
                <a:lnTo>
                  <a:pt x="12061" y="2174"/>
                </a:lnTo>
                <a:lnTo>
                  <a:pt x="12045" y="2142"/>
                </a:lnTo>
                <a:lnTo>
                  <a:pt x="12021" y="2093"/>
                </a:lnTo>
                <a:lnTo>
                  <a:pt x="11948" y="2044"/>
                </a:lnTo>
                <a:lnTo>
                  <a:pt x="11875" y="2044"/>
                </a:lnTo>
                <a:lnTo>
                  <a:pt x="11559" y="2190"/>
                </a:lnTo>
                <a:lnTo>
                  <a:pt x="11267" y="2361"/>
                </a:lnTo>
                <a:lnTo>
                  <a:pt x="11048" y="2507"/>
                </a:lnTo>
                <a:lnTo>
                  <a:pt x="10829" y="2653"/>
                </a:lnTo>
                <a:lnTo>
                  <a:pt x="10220" y="2653"/>
                </a:lnTo>
                <a:lnTo>
                  <a:pt x="9612" y="2628"/>
                </a:lnTo>
                <a:lnTo>
                  <a:pt x="9636" y="2628"/>
                </a:lnTo>
                <a:lnTo>
                  <a:pt x="10342" y="2288"/>
                </a:lnTo>
                <a:lnTo>
                  <a:pt x="11072" y="1996"/>
                </a:lnTo>
                <a:lnTo>
                  <a:pt x="11291" y="1898"/>
                </a:lnTo>
                <a:lnTo>
                  <a:pt x="11534" y="1777"/>
                </a:lnTo>
                <a:lnTo>
                  <a:pt x="11753" y="1655"/>
                </a:lnTo>
                <a:lnTo>
                  <a:pt x="11948" y="1485"/>
                </a:lnTo>
                <a:close/>
                <a:moveTo>
                  <a:pt x="12070" y="2239"/>
                </a:moveTo>
                <a:lnTo>
                  <a:pt x="12070" y="2653"/>
                </a:lnTo>
                <a:lnTo>
                  <a:pt x="12070" y="3042"/>
                </a:lnTo>
                <a:lnTo>
                  <a:pt x="11948" y="3042"/>
                </a:lnTo>
                <a:lnTo>
                  <a:pt x="11826" y="3091"/>
                </a:lnTo>
                <a:lnTo>
                  <a:pt x="11583" y="3212"/>
                </a:lnTo>
                <a:lnTo>
                  <a:pt x="11145" y="3456"/>
                </a:lnTo>
                <a:lnTo>
                  <a:pt x="11169" y="2993"/>
                </a:lnTo>
                <a:lnTo>
                  <a:pt x="11194" y="2896"/>
                </a:lnTo>
                <a:lnTo>
                  <a:pt x="11194" y="2774"/>
                </a:lnTo>
                <a:lnTo>
                  <a:pt x="11291" y="2726"/>
                </a:lnTo>
                <a:lnTo>
                  <a:pt x="11656" y="2531"/>
                </a:lnTo>
                <a:lnTo>
                  <a:pt x="11997" y="2336"/>
                </a:lnTo>
                <a:lnTo>
                  <a:pt x="12045" y="2263"/>
                </a:lnTo>
                <a:lnTo>
                  <a:pt x="12070" y="2239"/>
                </a:lnTo>
                <a:close/>
                <a:moveTo>
                  <a:pt x="12045" y="3334"/>
                </a:moveTo>
                <a:lnTo>
                  <a:pt x="11997" y="3918"/>
                </a:lnTo>
                <a:lnTo>
                  <a:pt x="11972" y="4015"/>
                </a:lnTo>
                <a:lnTo>
                  <a:pt x="11705" y="4161"/>
                </a:lnTo>
                <a:lnTo>
                  <a:pt x="11413" y="4307"/>
                </a:lnTo>
                <a:lnTo>
                  <a:pt x="11121" y="4429"/>
                </a:lnTo>
                <a:lnTo>
                  <a:pt x="11145" y="3772"/>
                </a:lnTo>
                <a:lnTo>
                  <a:pt x="11388" y="3675"/>
                </a:lnTo>
                <a:lnTo>
                  <a:pt x="11607" y="3553"/>
                </a:lnTo>
                <a:lnTo>
                  <a:pt x="11826" y="3456"/>
                </a:lnTo>
                <a:lnTo>
                  <a:pt x="11924" y="3407"/>
                </a:lnTo>
                <a:lnTo>
                  <a:pt x="12045" y="3334"/>
                </a:lnTo>
                <a:close/>
                <a:moveTo>
                  <a:pt x="11972" y="4405"/>
                </a:moveTo>
                <a:lnTo>
                  <a:pt x="11948" y="4867"/>
                </a:lnTo>
                <a:lnTo>
                  <a:pt x="11875" y="4891"/>
                </a:lnTo>
                <a:lnTo>
                  <a:pt x="11705" y="5013"/>
                </a:lnTo>
                <a:lnTo>
                  <a:pt x="11510" y="5110"/>
                </a:lnTo>
                <a:lnTo>
                  <a:pt x="11121" y="5281"/>
                </a:lnTo>
                <a:lnTo>
                  <a:pt x="11121" y="4672"/>
                </a:lnTo>
                <a:lnTo>
                  <a:pt x="11315" y="4648"/>
                </a:lnTo>
                <a:lnTo>
                  <a:pt x="11461" y="4599"/>
                </a:lnTo>
                <a:lnTo>
                  <a:pt x="11729" y="4526"/>
                </a:lnTo>
                <a:lnTo>
                  <a:pt x="11972" y="4405"/>
                </a:lnTo>
                <a:close/>
                <a:moveTo>
                  <a:pt x="11948" y="5208"/>
                </a:moveTo>
                <a:lnTo>
                  <a:pt x="11948" y="5646"/>
                </a:lnTo>
                <a:lnTo>
                  <a:pt x="11851" y="5694"/>
                </a:lnTo>
                <a:lnTo>
                  <a:pt x="11753" y="5743"/>
                </a:lnTo>
                <a:lnTo>
                  <a:pt x="11559" y="5865"/>
                </a:lnTo>
                <a:lnTo>
                  <a:pt x="11096" y="6157"/>
                </a:lnTo>
                <a:lnTo>
                  <a:pt x="11096" y="5524"/>
                </a:lnTo>
                <a:lnTo>
                  <a:pt x="11340" y="5475"/>
                </a:lnTo>
                <a:lnTo>
                  <a:pt x="11559" y="5402"/>
                </a:lnTo>
                <a:lnTo>
                  <a:pt x="11753" y="5329"/>
                </a:lnTo>
                <a:lnTo>
                  <a:pt x="11948" y="5208"/>
                </a:lnTo>
                <a:close/>
                <a:moveTo>
                  <a:pt x="11948" y="6059"/>
                </a:moveTo>
                <a:lnTo>
                  <a:pt x="11948" y="6400"/>
                </a:lnTo>
                <a:lnTo>
                  <a:pt x="11948" y="6424"/>
                </a:lnTo>
                <a:lnTo>
                  <a:pt x="11826" y="6473"/>
                </a:lnTo>
                <a:lnTo>
                  <a:pt x="11705" y="6546"/>
                </a:lnTo>
                <a:lnTo>
                  <a:pt x="11461" y="6716"/>
                </a:lnTo>
                <a:lnTo>
                  <a:pt x="11096" y="6911"/>
                </a:lnTo>
                <a:lnTo>
                  <a:pt x="11096" y="6351"/>
                </a:lnTo>
                <a:lnTo>
                  <a:pt x="11364" y="6303"/>
                </a:lnTo>
                <a:lnTo>
                  <a:pt x="11607" y="6205"/>
                </a:lnTo>
                <a:lnTo>
                  <a:pt x="11948" y="6059"/>
                </a:lnTo>
                <a:close/>
                <a:moveTo>
                  <a:pt x="11948" y="6741"/>
                </a:moveTo>
                <a:lnTo>
                  <a:pt x="11924" y="7252"/>
                </a:lnTo>
                <a:lnTo>
                  <a:pt x="11729" y="7398"/>
                </a:lnTo>
                <a:lnTo>
                  <a:pt x="11413" y="7617"/>
                </a:lnTo>
                <a:lnTo>
                  <a:pt x="11242" y="7714"/>
                </a:lnTo>
                <a:lnTo>
                  <a:pt x="11096" y="7836"/>
                </a:lnTo>
                <a:lnTo>
                  <a:pt x="11096" y="7203"/>
                </a:lnTo>
                <a:lnTo>
                  <a:pt x="11218" y="7179"/>
                </a:lnTo>
                <a:lnTo>
                  <a:pt x="11315" y="7130"/>
                </a:lnTo>
                <a:lnTo>
                  <a:pt x="11559" y="7008"/>
                </a:lnTo>
                <a:lnTo>
                  <a:pt x="11753" y="6887"/>
                </a:lnTo>
                <a:lnTo>
                  <a:pt x="11948" y="6741"/>
                </a:lnTo>
                <a:close/>
                <a:moveTo>
                  <a:pt x="11924" y="7738"/>
                </a:moveTo>
                <a:lnTo>
                  <a:pt x="11924" y="8103"/>
                </a:lnTo>
                <a:lnTo>
                  <a:pt x="11851" y="8128"/>
                </a:lnTo>
                <a:lnTo>
                  <a:pt x="11705" y="8201"/>
                </a:lnTo>
                <a:lnTo>
                  <a:pt x="11559" y="8274"/>
                </a:lnTo>
                <a:lnTo>
                  <a:pt x="11291" y="8468"/>
                </a:lnTo>
                <a:lnTo>
                  <a:pt x="11096" y="8639"/>
                </a:lnTo>
                <a:lnTo>
                  <a:pt x="11096" y="8176"/>
                </a:lnTo>
                <a:lnTo>
                  <a:pt x="11291" y="8103"/>
                </a:lnTo>
                <a:lnTo>
                  <a:pt x="11486" y="8006"/>
                </a:lnTo>
                <a:lnTo>
                  <a:pt x="11851" y="7787"/>
                </a:lnTo>
                <a:lnTo>
                  <a:pt x="11924" y="7738"/>
                </a:lnTo>
                <a:close/>
                <a:moveTo>
                  <a:pt x="11924" y="8468"/>
                </a:moveTo>
                <a:lnTo>
                  <a:pt x="11924" y="9101"/>
                </a:lnTo>
                <a:lnTo>
                  <a:pt x="11705" y="9247"/>
                </a:lnTo>
                <a:lnTo>
                  <a:pt x="11486" y="9393"/>
                </a:lnTo>
                <a:lnTo>
                  <a:pt x="11291" y="9539"/>
                </a:lnTo>
                <a:lnTo>
                  <a:pt x="11096" y="9685"/>
                </a:lnTo>
                <a:lnTo>
                  <a:pt x="11096" y="8955"/>
                </a:lnTo>
                <a:lnTo>
                  <a:pt x="11169" y="8931"/>
                </a:lnTo>
                <a:lnTo>
                  <a:pt x="11267" y="8906"/>
                </a:lnTo>
                <a:lnTo>
                  <a:pt x="11413" y="8809"/>
                </a:lnTo>
                <a:lnTo>
                  <a:pt x="11680" y="8663"/>
                </a:lnTo>
                <a:lnTo>
                  <a:pt x="11924" y="8468"/>
                </a:lnTo>
                <a:close/>
                <a:moveTo>
                  <a:pt x="11924" y="9539"/>
                </a:moveTo>
                <a:lnTo>
                  <a:pt x="11924" y="9782"/>
                </a:lnTo>
                <a:lnTo>
                  <a:pt x="11851" y="9806"/>
                </a:lnTo>
                <a:lnTo>
                  <a:pt x="11778" y="9831"/>
                </a:lnTo>
                <a:lnTo>
                  <a:pt x="11632" y="9952"/>
                </a:lnTo>
                <a:lnTo>
                  <a:pt x="11510" y="10074"/>
                </a:lnTo>
                <a:lnTo>
                  <a:pt x="11388" y="10171"/>
                </a:lnTo>
                <a:lnTo>
                  <a:pt x="11242" y="10269"/>
                </a:lnTo>
                <a:lnTo>
                  <a:pt x="11169" y="10342"/>
                </a:lnTo>
                <a:lnTo>
                  <a:pt x="11096" y="10415"/>
                </a:lnTo>
                <a:lnTo>
                  <a:pt x="11096" y="9904"/>
                </a:lnTo>
                <a:lnTo>
                  <a:pt x="11218" y="9879"/>
                </a:lnTo>
                <a:lnTo>
                  <a:pt x="11364" y="9831"/>
                </a:lnTo>
                <a:lnTo>
                  <a:pt x="11607" y="9709"/>
                </a:lnTo>
                <a:lnTo>
                  <a:pt x="11924" y="9539"/>
                </a:lnTo>
                <a:close/>
                <a:moveTo>
                  <a:pt x="11924" y="10220"/>
                </a:moveTo>
                <a:lnTo>
                  <a:pt x="11924" y="10658"/>
                </a:lnTo>
                <a:lnTo>
                  <a:pt x="11753" y="10755"/>
                </a:lnTo>
                <a:lnTo>
                  <a:pt x="11583" y="10853"/>
                </a:lnTo>
                <a:lnTo>
                  <a:pt x="11340" y="10999"/>
                </a:lnTo>
                <a:lnTo>
                  <a:pt x="11096" y="11145"/>
                </a:lnTo>
                <a:lnTo>
                  <a:pt x="11096" y="10536"/>
                </a:lnTo>
                <a:lnTo>
                  <a:pt x="11145" y="10585"/>
                </a:lnTo>
                <a:lnTo>
                  <a:pt x="11340" y="10585"/>
                </a:lnTo>
                <a:lnTo>
                  <a:pt x="11486" y="10512"/>
                </a:lnTo>
                <a:lnTo>
                  <a:pt x="11607" y="10463"/>
                </a:lnTo>
                <a:lnTo>
                  <a:pt x="11753" y="10342"/>
                </a:lnTo>
                <a:lnTo>
                  <a:pt x="11924" y="10220"/>
                </a:lnTo>
                <a:close/>
                <a:moveTo>
                  <a:pt x="11924" y="11047"/>
                </a:moveTo>
                <a:lnTo>
                  <a:pt x="11924" y="11364"/>
                </a:lnTo>
                <a:lnTo>
                  <a:pt x="11778" y="11412"/>
                </a:lnTo>
                <a:lnTo>
                  <a:pt x="11632" y="11485"/>
                </a:lnTo>
                <a:lnTo>
                  <a:pt x="11364" y="11656"/>
                </a:lnTo>
                <a:lnTo>
                  <a:pt x="11096" y="11826"/>
                </a:lnTo>
                <a:lnTo>
                  <a:pt x="11096" y="11461"/>
                </a:lnTo>
                <a:lnTo>
                  <a:pt x="11242" y="11437"/>
                </a:lnTo>
                <a:lnTo>
                  <a:pt x="11364" y="11364"/>
                </a:lnTo>
                <a:lnTo>
                  <a:pt x="11632" y="11218"/>
                </a:lnTo>
                <a:lnTo>
                  <a:pt x="11924" y="11047"/>
                </a:lnTo>
                <a:close/>
                <a:moveTo>
                  <a:pt x="11924" y="11753"/>
                </a:moveTo>
                <a:lnTo>
                  <a:pt x="11924" y="12191"/>
                </a:lnTo>
                <a:lnTo>
                  <a:pt x="11705" y="12288"/>
                </a:lnTo>
                <a:lnTo>
                  <a:pt x="11534" y="12386"/>
                </a:lnTo>
                <a:lnTo>
                  <a:pt x="11315" y="12483"/>
                </a:lnTo>
                <a:lnTo>
                  <a:pt x="11096" y="12605"/>
                </a:lnTo>
                <a:lnTo>
                  <a:pt x="11096" y="12215"/>
                </a:lnTo>
                <a:lnTo>
                  <a:pt x="11267" y="12142"/>
                </a:lnTo>
                <a:lnTo>
                  <a:pt x="11413" y="12045"/>
                </a:lnTo>
                <a:lnTo>
                  <a:pt x="11680" y="11875"/>
                </a:lnTo>
                <a:lnTo>
                  <a:pt x="11924" y="11753"/>
                </a:lnTo>
                <a:close/>
                <a:moveTo>
                  <a:pt x="11924" y="12580"/>
                </a:moveTo>
                <a:lnTo>
                  <a:pt x="11924" y="12848"/>
                </a:lnTo>
                <a:lnTo>
                  <a:pt x="11705" y="13043"/>
                </a:lnTo>
                <a:lnTo>
                  <a:pt x="11388" y="13262"/>
                </a:lnTo>
                <a:lnTo>
                  <a:pt x="11096" y="13481"/>
                </a:lnTo>
                <a:lnTo>
                  <a:pt x="11096" y="12872"/>
                </a:lnTo>
                <a:lnTo>
                  <a:pt x="11242" y="12848"/>
                </a:lnTo>
                <a:lnTo>
                  <a:pt x="11364" y="12824"/>
                </a:lnTo>
                <a:lnTo>
                  <a:pt x="11632" y="12702"/>
                </a:lnTo>
                <a:lnTo>
                  <a:pt x="11924" y="12580"/>
                </a:lnTo>
                <a:close/>
                <a:moveTo>
                  <a:pt x="11948" y="13237"/>
                </a:moveTo>
                <a:lnTo>
                  <a:pt x="11948" y="13821"/>
                </a:lnTo>
                <a:lnTo>
                  <a:pt x="11753" y="13919"/>
                </a:lnTo>
                <a:lnTo>
                  <a:pt x="11559" y="14065"/>
                </a:lnTo>
                <a:lnTo>
                  <a:pt x="11340" y="14211"/>
                </a:lnTo>
                <a:lnTo>
                  <a:pt x="11121" y="14357"/>
                </a:lnTo>
                <a:lnTo>
                  <a:pt x="11121" y="13602"/>
                </a:lnTo>
                <a:lnTo>
                  <a:pt x="11291" y="13529"/>
                </a:lnTo>
                <a:lnTo>
                  <a:pt x="11486" y="13481"/>
                </a:lnTo>
                <a:lnTo>
                  <a:pt x="11656" y="13383"/>
                </a:lnTo>
                <a:lnTo>
                  <a:pt x="11826" y="13310"/>
                </a:lnTo>
                <a:lnTo>
                  <a:pt x="11948" y="13237"/>
                </a:lnTo>
                <a:close/>
                <a:moveTo>
                  <a:pt x="11948" y="14211"/>
                </a:moveTo>
                <a:lnTo>
                  <a:pt x="11948" y="14357"/>
                </a:lnTo>
                <a:lnTo>
                  <a:pt x="11778" y="14454"/>
                </a:lnTo>
                <a:lnTo>
                  <a:pt x="11607" y="14551"/>
                </a:lnTo>
                <a:lnTo>
                  <a:pt x="11364" y="14722"/>
                </a:lnTo>
                <a:lnTo>
                  <a:pt x="11121" y="14916"/>
                </a:lnTo>
                <a:lnTo>
                  <a:pt x="11121" y="14649"/>
                </a:lnTo>
                <a:lnTo>
                  <a:pt x="11242" y="14600"/>
                </a:lnTo>
                <a:lnTo>
                  <a:pt x="11388" y="14551"/>
                </a:lnTo>
                <a:lnTo>
                  <a:pt x="11632" y="14405"/>
                </a:lnTo>
                <a:lnTo>
                  <a:pt x="11948" y="14211"/>
                </a:lnTo>
                <a:close/>
                <a:moveTo>
                  <a:pt x="11972" y="14722"/>
                </a:moveTo>
                <a:lnTo>
                  <a:pt x="11997" y="15379"/>
                </a:lnTo>
                <a:lnTo>
                  <a:pt x="11753" y="15500"/>
                </a:lnTo>
                <a:lnTo>
                  <a:pt x="11534" y="15622"/>
                </a:lnTo>
                <a:lnTo>
                  <a:pt x="11315" y="15768"/>
                </a:lnTo>
                <a:lnTo>
                  <a:pt x="11121" y="15938"/>
                </a:lnTo>
                <a:lnTo>
                  <a:pt x="11121" y="15257"/>
                </a:lnTo>
                <a:lnTo>
                  <a:pt x="11413" y="15062"/>
                </a:lnTo>
                <a:lnTo>
                  <a:pt x="11680" y="14868"/>
                </a:lnTo>
                <a:lnTo>
                  <a:pt x="11972" y="14722"/>
                </a:lnTo>
                <a:close/>
                <a:moveTo>
                  <a:pt x="11997" y="15792"/>
                </a:moveTo>
                <a:lnTo>
                  <a:pt x="11997" y="16060"/>
                </a:lnTo>
                <a:lnTo>
                  <a:pt x="11510" y="16376"/>
                </a:lnTo>
                <a:lnTo>
                  <a:pt x="11315" y="16498"/>
                </a:lnTo>
                <a:lnTo>
                  <a:pt x="11121" y="16644"/>
                </a:lnTo>
                <a:lnTo>
                  <a:pt x="11121" y="16206"/>
                </a:lnTo>
                <a:lnTo>
                  <a:pt x="11413" y="16109"/>
                </a:lnTo>
                <a:lnTo>
                  <a:pt x="11680" y="15963"/>
                </a:lnTo>
                <a:lnTo>
                  <a:pt x="11997" y="15792"/>
                </a:lnTo>
                <a:close/>
                <a:moveTo>
                  <a:pt x="8736" y="3042"/>
                </a:moveTo>
                <a:lnTo>
                  <a:pt x="9782" y="3115"/>
                </a:lnTo>
                <a:lnTo>
                  <a:pt x="10804" y="3115"/>
                </a:lnTo>
                <a:lnTo>
                  <a:pt x="10707" y="4818"/>
                </a:lnTo>
                <a:lnTo>
                  <a:pt x="10634" y="6522"/>
                </a:lnTo>
                <a:lnTo>
                  <a:pt x="10610" y="8225"/>
                </a:lnTo>
                <a:lnTo>
                  <a:pt x="10610" y="9928"/>
                </a:lnTo>
                <a:lnTo>
                  <a:pt x="10658" y="13335"/>
                </a:lnTo>
                <a:lnTo>
                  <a:pt x="10658" y="15038"/>
                </a:lnTo>
                <a:lnTo>
                  <a:pt x="10683" y="16741"/>
                </a:lnTo>
                <a:lnTo>
                  <a:pt x="10245" y="16741"/>
                </a:lnTo>
                <a:lnTo>
                  <a:pt x="9831" y="16717"/>
                </a:lnTo>
                <a:lnTo>
                  <a:pt x="9393" y="16717"/>
                </a:lnTo>
                <a:lnTo>
                  <a:pt x="8979" y="16693"/>
                </a:lnTo>
                <a:lnTo>
                  <a:pt x="7714" y="16717"/>
                </a:lnTo>
                <a:lnTo>
                  <a:pt x="6424" y="16717"/>
                </a:lnTo>
                <a:lnTo>
                  <a:pt x="5232" y="16668"/>
                </a:lnTo>
                <a:lnTo>
                  <a:pt x="4016" y="16644"/>
                </a:lnTo>
                <a:lnTo>
                  <a:pt x="2434" y="16644"/>
                </a:lnTo>
                <a:lnTo>
                  <a:pt x="1899" y="16668"/>
                </a:lnTo>
                <a:lnTo>
                  <a:pt x="1923" y="16620"/>
                </a:lnTo>
                <a:lnTo>
                  <a:pt x="1923" y="16644"/>
                </a:lnTo>
                <a:lnTo>
                  <a:pt x="1947" y="16620"/>
                </a:lnTo>
                <a:lnTo>
                  <a:pt x="1923" y="16571"/>
                </a:lnTo>
                <a:lnTo>
                  <a:pt x="1899" y="16376"/>
                </a:lnTo>
                <a:lnTo>
                  <a:pt x="1899" y="16060"/>
                </a:lnTo>
                <a:lnTo>
                  <a:pt x="1923" y="15744"/>
                </a:lnTo>
                <a:lnTo>
                  <a:pt x="1996" y="14040"/>
                </a:lnTo>
                <a:lnTo>
                  <a:pt x="2020" y="12751"/>
                </a:lnTo>
                <a:lnTo>
                  <a:pt x="2045" y="11485"/>
                </a:lnTo>
                <a:lnTo>
                  <a:pt x="2045" y="8955"/>
                </a:lnTo>
                <a:lnTo>
                  <a:pt x="2045" y="5646"/>
                </a:lnTo>
                <a:lnTo>
                  <a:pt x="1996" y="3918"/>
                </a:lnTo>
                <a:lnTo>
                  <a:pt x="1972" y="3334"/>
                </a:lnTo>
                <a:lnTo>
                  <a:pt x="1947" y="3066"/>
                </a:lnTo>
                <a:lnTo>
                  <a:pt x="2458" y="3139"/>
                </a:lnTo>
                <a:lnTo>
                  <a:pt x="2994" y="3188"/>
                </a:lnTo>
                <a:lnTo>
                  <a:pt x="3505" y="3212"/>
                </a:lnTo>
                <a:lnTo>
                  <a:pt x="4040" y="3212"/>
                </a:lnTo>
                <a:lnTo>
                  <a:pt x="5110" y="3164"/>
                </a:lnTo>
                <a:lnTo>
                  <a:pt x="6157" y="3115"/>
                </a:lnTo>
                <a:lnTo>
                  <a:pt x="7446" y="3066"/>
                </a:lnTo>
                <a:lnTo>
                  <a:pt x="8103" y="3042"/>
                </a:lnTo>
                <a:close/>
                <a:moveTo>
                  <a:pt x="6595" y="18177"/>
                </a:moveTo>
                <a:lnTo>
                  <a:pt x="6716" y="18225"/>
                </a:lnTo>
                <a:lnTo>
                  <a:pt x="6814" y="18323"/>
                </a:lnTo>
                <a:lnTo>
                  <a:pt x="6887" y="18493"/>
                </a:lnTo>
                <a:lnTo>
                  <a:pt x="6911" y="18590"/>
                </a:lnTo>
                <a:lnTo>
                  <a:pt x="6935" y="18712"/>
                </a:lnTo>
                <a:lnTo>
                  <a:pt x="6935" y="18834"/>
                </a:lnTo>
                <a:lnTo>
                  <a:pt x="6911" y="18955"/>
                </a:lnTo>
                <a:lnTo>
                  <a:pt x="6887" y="19053"/>
                </a:lnTo>
                <a:lnTo>
                  <a:pt x="6838" y="19174"/>
                </a:lnTo>
                <a:lnTo>
                  <a:pt x="6765" y="19272"/>
                </a:lnTo>
                <a:lnTo>
                  <a:pt x="6692" y="19345"/>
                </a:lnTo>
                <a:lnTo>
                  <a:pt x="6570" y="19418"/>
                </a:lnTo>
                <a:lnTo>
                  <a:pt x="6424" y="19442"/>
                </a:lnTo>
                <a:lnTo>
                  <a:pt x="6278" y="19442"/>
                </a:lnTo>
                <a:lnTo>
                  <a:pt x="6132" y="19393"/>
                </a:lnTo>
                <a:lnTo>
                  <a:pt x="6011" y="19345"/>
                </a:lnTo>
                <a:lnTo>
                  <a:pt x="5913" y="19247"/>
                </a:lnTo>
                <a:lnTo>
                  <a:pt x="5816" y="19126"/>
                </a:lnTo>
                <a:lnTo>
                  <a:pt x="5792" y="19004"/>
                </a:lnTo>
                <a:lnTo>
                  <a:pt x="5792" y="18858"/>
                </a:lnTo>
                <a:lnTo>
                  <a:pt x="5816" y="18688"/>
                </a:lnTo>
                <a:lnTo>
                  <a:pt x="5865" y="18566"/>
                </a:lnTo>
                <a:lnTo>
                  <a:pt x="5938" y="18420"/>
                </a:lnTo>
                <a:lnTo>
                  <a:pt x="6011" y="18323"/>
                </a:lnTo>
                <a:lnTo>
                  <a:pt x="6108" y="18250"/>
                </a:lnTo>
                <a:lnTo>
                  <a:pt x="6157" y="18274"/>
                </a:lnTo>
                <a:lnTo>
                  <a:pt x="6230" y="18250"/>
                </a:lnTo>
                <a:lnTo>
                  <a:pt x="6351" y="18225"/>
                </a:lnTo>
                <a:lnTo>
                  <a:pt x="6376" y="18225"/>
                </a:lnTo>
                <a:lnTo>
                  <a:pt x="6424" y="18201"/>
                </a:lnTo>
                <a:lnTo>
                  <a:pt x="6473" y="18177"/>
                </a:lnTo>
                <a:close/>
                <a:moveTo>
                  <a:pt x="6497" y="17690"/>
                </a:moveTo>
                <a:lnTo>
                  <a:pt x="6303" y="17714"/>
                </a:lnTo>
                <a:lnTo>
                  <a:pt x="6205" y="17763"/>
                </a:lnTo>
                <a:lnTo>
                  <a:pt x="6132" y="17812"/>
                </a:lnTo>
                <a:lnTo>
                  <a:pt x="6011" y="17836"/>
                </a:lnTo>
                <a:lnTo>
                  <a:pt x="5913" y="17860"/>
                </a:lnTo>
                <a:lnTo>
                  <a:pt x="5816" y="17933"/>
                </a:lnTo>
                <a:lnTo>
                  <a:pt x="5719" y="17982"/>
                </a:lnTo>
                <a:lnTo>
                  <a:pt x="5621" y="18079"/>
                </a:lnTo>
                <a:lnTo>
                  <a:pt x="5548" y="18177"/>
                </a:lnTo>
                <a:lnTo>
                  <a:pt x="5475" y="18274"/>
                </a:lnTo>
                <a:lnTo>
                  <a:pt x="5427" y="18396"/>
                </a:lnTo>
                <a:lnTo>
                  <a:pt x="5354" y="18639"/>
                </a:lnTo>
                <a:lnTo>
                  <a:pt x="5329" y="18882"/>
                </a:lnTo>
                <a:lnTo>
                  <a:pt x="5329" y="19028"/>
                </a:lnTo>
                <a:lnTo>
                  <a:pt x="5354" y="19150"/>
                </a:lnTo>
                <a:lnTo>
                  <a:pt x="5378" y="19272"/>
                </a:lnTo>
                <a:lnTo>
                  <a:pt x="5427" y="19393"/>
                </a:lnTo>
                <a:lnTo>
                  <a:pt x="5500" y="19491"/>
                </a:lnTo>
                <a:lnTo>
                  <a:pt x="5573" y="19588"/>
                </a:lnTo>
                <a:lnTo>
                  <a:pt x="5670" y="19661"/>
                </a:lnTo>
                <a:lnTo>
                  <a:pt x="5767" y="19734"/>
                </a:lnTo>
                <a:lnTo>
                  <a:pt x="5889" y="19807"/>
                </a:lnTo>
                <a:lnTo>
                  <a:pt x="5986" y="19856"/>
                </a:lnTo>
                <a:lnTo>
                  <a:pt x="6108" y="19880"/>
                </a:lnTo>
                <a:lnTo>
                  <a:pt x="6254" y="19904"/>
                </a:lnTo>
                <a:lnTo>
                  <a:pt x="6376" y="19904"/>
                </a:lnTo>
                <a:lnTo>
                  <a:pt x="6497" y="19880"/>
                </a:lnTo>
                <a:lnTo>
                  <a:pt x="6619" y="19856"/>
                </a:lnTo>
                <a:lnTo>
                  <a:pt x="6765" y="19807"/>
                </a:lnTo>
                <a:lnTo>
                  <a:pt x="6935" y="19710"/>
                </a:lnTo>
                <a:lnTo>
                  <a:pt x="7081" y="19564"/>
                </a:lnTo>
                <a:lnTo>
                  <a:pt x="7203" y="19393"/>
                </a:lnTo>
                <a:lnTo>
                  <a:pt x="7276" y="19199"/>
                </a:lnTo>
                <a:lnTo>
                  <a:pt x="7325" y="19004"/>
                </a:lnTo>
                <a:lnTo>
                  <a:pt x="7349" y="18785"/>
                </a:lnTo>
                <a:lnTo>
                  <a:pt x="7349" y="18566"/>
                </a:lnTo>
                <a:lnTo>
                  <a:pt x="7300" y="18371"/>
                </a:lnTo>
                <a:lnTo>
                  <a:pt x="7252" y="18201"/>
                </a:lnTo>
                <a:lnTo>
                  <a:pt x="7154" y="18031"/>
                </a:lnTo>
                <a:lnTo>
                  <a:pt x="7008" y="17885"/>
                </a:lnTo>
                <a:lnTo>
                  <a:pt x="6862" y="17763"/>
                </a:lnTo>
                <a:lnTo>
                  <a:pt x="6692" y="17714"/>
                </a:lnTo>
                <a:lnTo>
                  <a:pt x="6497" y="17690"/>
                </a:lnTo>
                <a:close/>
                <a:moveTo>
                  <a:pt x="2531" y="463"/>
                </a:moveTo>
                <a:lnTo>
                  <a:pt x="3018" y="487"/>
                </a:lnTo>
                <a:lnTo>
                  <a:pt x="3943" y="536"/>
                </a:lnTo>
                <a:lnTo>
                  <a:pt x="4867" y="560"/>
                </a:lnTo>
                <a:lnTo>
                  <a:pt x="7860" y="585"/>
                </a:lnTo>
                <a:lnTo>
                  <a:pt x="9588" y="560"/>
                </a:lnTo>
                <a:lnTo>
                  <a:pt x="9344" y="755"/>
                </a:lnTo>
                <a:lnTo>
                  <a:pt x="9223" y="852"/>
                </a:lnTo>
                <a:lnTo>
                  <a:pt x="9150" y="974"/>
                </a:lnTo>
                <a:lnTo>
                  <a:pt x="9150" y="998"/>
                </a:lnTo>
                <a:lnTo>
                  <a:pt x="9150" y="1023"/>
                </a:lnTo>
                <a:lnTo>
                  <a:pt x="9174" y="1047"/>
                </a:lnTo>
                <a:lnTo>
                  <a:pt x="9223" y="1047"/>
                </a:lnTo>
                <a:lnTo>
                  <a:pt x="9393" y="998"/>
                </a:lnTo>
                <a:lnTo>
                  <a:pt x="9563" y="901"/>
                </a:lnTo>
                <a:lnTo>
                  <a:pt x="9855" y="682"/>
                </a:lnTo>
                <a:lnTo>
                  <a:pt x="10099" y="560"/>
                </a:lnTo>
                <a:lnTo>
                  <a:pt x="10512" y="585"/>
                </a:lnTo>
                <a:lnTo>
                  <a:pt x="10902" y="609"/>
                </a:lnTo>
                <a:lnTo>
                  <a:pt x="10707" y="682"/>
                </a:lnTo>
                <a:lnTo>
                  <a:pt x="10512" y="804"/>
                </a:lnTo>
                <a:lnTo>
                  <a:pt x="10172" y="998"/>
                </a:lnTo>
                <a:lnTo>
                  <a:pt x="9880" y="1168"/>
                </a:lnTo>
                <a:lnTo>
                  <a:pt x="9588" y="1339"/>
                </a:lnTo>
                <a:lnTo>
                  <a:pt x="9344" y="1558"/>
                </a:lnTo>
                <a:lnTo>
                  <a:pt x="9223" y="1679"/>
                </a:lnTo>
                <a:lnTo>
                  <a:pt x="9101" y="1801"/>
                </a:lnTo>
                <a:lnTo>
                  <a:pt x="9101" y="1825"/>
                </a:lnTo>
                <a:lnTo>
                  <a:pt x="9125" y="1850"/>
                </a:lnTo>
                <a:lnTo>
                  <a:pt x="9125" y="1874"/>
                </a:lnTo>
                <a:lnTo>
                  <a:pt x="9150" y="1874"/>
                </a:lnTo>
                <a:lnTo>
                  <a:pt x="9466" y="1777"/>
                </a:lnTo>
                <a:lnTo>
                  <a:pt x="9782" y="1631"/>
                </a:lnTo>
                <a:lnTo>
                  <a:pt x="10366" y="1314"/>
                </a:lnTo>
                <a:lnTo>
                  <a:pt x="10610" y="1217"/>
                </a:lnTo>
                <a:lnTo>
                  <a:pt x="10877" y="1096"/>
                </a:lnTo>
                <a:lnTo>
                  <a:pt x="11121" y="950"/>
                </a:lnTo>
                <a:lnTo>
                  <a:pt x="11242" y="877"/>
                </a:lnTo>
                <a:lnTo>
                  <a:pt x="11315" y="804"/>
                </a:lnTo>
                <a:lnTo>
                  <a:pt x="11340" y="731"/>
                </a:lnTo>
                <a:lnTo>
                  <a:pt x="11486" y="804"/>
                </a:lnTo>
                <a:lnTo>
                  <a:pt x="11607" y="925"/>
                </a:lnTo>
                <a:lnTo>
                  <a:pt x="11729" y="1047"/>
                </a:lnTo>
                <a:lnTo>
                  <a:pt x="11802" y="1193"/>
                </a:lnTo>
                <a:lnTo>
                  <a:pt x="11486" y="1387"/>
                </a:lnTo>
                <a:lnTo>
                  <a:pt x="11169" y="1558"/>
                </a:lnTo>
                <a:lnTo>
                  <a:pt x="10853" y="1704"/>
                </a:lnTo>
                <a:lnTo>
                  <a:pt x="10488" y="1850"/>
                </a:lnTo>
                <a:lnTo>
                  <a:pt x="10220" y="1971"/>
                </a:lnTo>
                <a:lnTo>
                  <a:pt x="9928" y="2093"/>
                </a:lnTo>
                <a:lnTo>
                  <a:pt x="9807" y="2190"/>
                </a:lnTo>
                <a:lnTo>
                  <a:pt x="9709" y="2288"/>
                </a:lnTo>
                <a:lnTo>
                  <a:pt x="9612" y="2385"/>
                </a:lnTo>
                <a:lnTo>
                  <a:pt x="9515" y="2507"/>
                </a:lnTo>
                <a:lnTo>
                  <a:pt x="9515" y="2580"/>
                </a:lnTo>
                <a:lnTo>
                  <a:pt x="9539" y="2628"/>
                </a:lnTo>
                <a:lnTo>
                  <a:pt x="8931" y="2580"/>
                </a:lnTo>
                <a:lnTo>
                  <a:pt x="7641" y="2580"/>
                </a:lnTo>
                <a:lnTo>
                  <a:pt x="6327" y="2653"/>
                </a:lnTo>
                <a:lnTo>
                  <a:pt x="5135" y="2701"/>
                </a:lnTo>
                <a:lnTo>
                  <a:pt x="3967" y="2726"/>
                </a:lnTo>
                <a:lnTo>
                  <a:pt x="3359" y="2726"/>
                </a:lnTo>
                <a:lnTo>
                  <a:pt x="2775" y="2701"/>
                </a:lnTo>
                <a:lnTo>
                  <a:pt x="2166" y="2653"/>
                </a:lnTo>
                <a:lnTo>
                  <a:pt x="1582" y="2604"/>
                </a:lnTo>
                <a:lnTo>
                  <a:pt x="1509" y="2604"/>
                </a:lnTo>
                <a:lnTo>
                  <a:pt x="1436" y="2628"/>
                </a:lnTo>
                <a:lnTo>
                  <a:pt x="1412" y="2701"/>
                </a:lnTo>
                <a:lnTo>
                  <a:pt x="1388" y="2774"/>
                </a:lnTo>
                <a:lnTo>
                  <a:pt x="1388" y="2847"/>
                </a:lnTo>
                <a:lnTo>
                  <a:pt x="1412" y="2896"/>
                </a:lnTo>
                <a:lnTo>
                  <a:pt x="1461" y="2969"/>
                </a:lnTo>
                <a:lnTo>
                  <a:pt x="1534" y="2993"/>
                </a:lnTo>
                <a:lnTo>
                  <a:pt x="1558" y="3212"/>
                </a:lnTo>
                <a:lnTo>
                  <a:pt x="1558" y="3553"/>
                </a:lnTo>
                <a:lnTo>
                  <a:pt x="1534" y="4453"/>
                </a:lnTo>
                <a:lnTo>
                  <a:pt x="1509" y="5402"/>
                </a:lnTo>
                <a:lnTo>
                  <a:pt x="1485" y="6108"/>
                </a:lnTo>
                <a:lnTo>
                  <a:pt x="1461" y="6668"/>
                </a:lnTo>
                <a:lnTo>
                  <a:pt x="1461" y="7227"/>
                </a:lnTo>
                <a:lnTo>
                  <a:pt x="1485" y="8371"/>
                </a:lnTo>
                <a:lnTo>
                  <a:pt x="1509" y="9490"/>
                </a:lnTo>
                <a:lnTo>
                  <a:pt x="1534" y="10634"/>
                </a:lnTo>
                <a:lnTo>
                  <a:pt x="1485" y="13043"/>
                </a:lnTo>
                <a:lnTo>
                  <a:pt x="1461" y="14235"/>
                </a:lnTo>
                <a:lnTo>
                  <a:pt x="1412" y="15427"/>
                </a:lnTo>
                <a:lnTo>
                  <a:pt x="1363" y="16084"/>
                </a:lnTo>
                <a:lnTo>
                  <a:pt x="1339" y="16255"/>
                </a:lnTo>
                <a:lnTo>
                  <a:pt x="1363" y="16425"/>
                </a:lnTo>
                <a:lnTo>
                  <a:pt x="1388" y="16571"/>
                </a:lnTo>
                <a:lnTo>
                  <a:pt x="1436" y="16693"/>
                </a:lnTo>
                <a:lnTo>
                  <a:pt x="1509" y="16766"/>
                </a:lnTo>
                <a:lnTo>
                  <a:pt x="1461" y="16863"/>
                </a:lnTo>
                <a:lnTo>
                  <a:pt x="1436" y="16960"/>
                </a:lnTo>
                <a:lnTo>
                  <a:pt x="1485" y="17058"/>
                </a:lnTo>
                <a:lnTo>
                  <a:pt x="1534" y="17082"/>
                </a:lnTo>
                <a:lnTo>
                  <a:pt x="1582" y="17106"/>
                </a:lnTo>
                <a:lnTo>
                  <a:pt x="1874" y="17131"/>
                </a:lnTo>
                <a:lnTo>
                  <a:pt x="2191" y="17155"/>
                </a:lnTo>
                <a:lnTo>
                  <a:pt x="2799" y="17179"/>
                </a:lnTo>
                <a:lnTo>
                  <a:pt x="4016" y="17131"/>
                </a:lnTo>
                <a:lnTo>
                  <a:pt x="5329" y="17155"/>
                </a:lnTo>
                <a:lnTo>
                  <a:pt x="6619" y="17204"/>
                </a:lnTo>
                <a:lnTo>
                  <a:pt x="7252" y="17228"/>
                </a:lnTo>
                <a:lnTo>
                  <a:pt x="7884" y="17228"/>
                </a:lnTo>
                <a:lnTo>
                  <a:pt x="9150" y="17179"/>
                </a:lnTo>
                <a:lnTo>
                  <a:pt x="9661" y="17179"/>
                </a:lnTo>
                <a:lnTo>
                  <a:pt x="10172" y="17204"/>
                </a:lnTo>
                <a:lnTo>
                  <a:pt x="10683" y="17204"/>
                </a:lnTo>
                <a:lnTo>
                  <a:pt x="10926" y="17179"/>
                </a:lnTo>
                <a:lnTo>
                  <a:pt x="11194" y="17155"/>
                </a:lnTo>
                <a:lnTo>
                  <a:pt x="11242" y="17131"/>
                </a:lnTo>
                <a:lnTo>
                  <a:pt x="11291" y="17082"/>
                </a:lnTo>
                <a:lnTo>
                  <a:pt x="11340" y="17033"/>
                </a:lnTo>
                <a:lnTo>
                  <a:pt x="11364" y="16985"/>
                </a:lnTo>
                <a:lnTo>
                  <a:pt x="11364" y="16887"/>
                </a:lnTo>
                <a:lnTo>
                  <a:pt x="11315" y="16766"/>
                </a:lnTo>
                <a:lnTo>
                  <a:pt x="11632" y="16620"/>
                </a:lnTo>
                <a:lnTo>
                  <a:pt x="11997" y="16449"/>
                </a:lnTo>
                <a:lnTo>
                  <a:pt x="11997" y="16960"/>
                </a:lnTo>
                <a:lnTo>
                  <a:pt x="11997" y="17058"/>
                </a:lnTo>
                <a:lnTo>
                  <a:pt x="11826" y="17106"/>
                </a:lnTo>
                <a:lnTo>
                  <a:pt x="11656" y="17155"/>
                </a:lnTo>
                <a:lnTo>
                  <a:pt x="11315" y="17301"/>
                </a:lnTo>
                <a:lnTo>
                  <a:pt x="11121" y="17398"/>
                </a:lnTo>
                <a:lnTo>
                  <a:pt x="10926" y="17495"/>
                </a:lnTo>
                <a:lnTo>
                  <a:pt x="10731" y="17617"/>
                </a:lnTo>
                <a:lnTo>
                  <a:pt x="10585" y="17763"/>
                </a:lnTo>
                <a:lnTo>
                  <a:pt x="10585" y="17787"/>
                </a:lnTo>
                <a:lnTo>
                  <a:pt x="10610" y="17812"/>
                </a:lnTo>
                <a:lnTo>
                  <a:pt x="10683" y="17836"/>
                </a:lnTo>
                <a:lnTo>
                  <a:pt x="10780" y="17836"/>
                </a:lnTo>
                <a:lnTo>
                  <a:pt x="10950" y="17787"/>
                </a:lnTo>
                <a:lnTo>
                  <a:pt x="11267" y="17666"/>
                </a:lnTo>
                <a:lnTo>
                  <a:pt x="11632" y="17520"/>
                </a:lnTo>
                <a:lnTo>
                  <a:pt x="11997" y="17422"/>
                </a:lnTo>
                <a:lnTo>
                  <a:pt x="11997" y="17739"/>
                </a:lnTo>
                <a:lnTo>
                  <a:pt x="11875" y="17763"/>
                </a:lnTo>
                <a:lnTo>
                  <a:pt x="11778" y="17836"/>
                </a:lnTo>
                <a:lnTo>
                  <a:pt x="11559" y="17958"/>
                </a:lnTo>
                <a:lnTo>
                  <a:pt x="11340" y="18055"/>
                </a:lnTo>
                <a:lnTo>
                  <a:pt x="11145" y="18201"/>
                </a:lnTo>
                <a:lnTo>
                  <a:pt x="10926" y="18323"/>
                </a:lnTo>
                <a:lnTo>
                  <a:pt x="10731" y="18420"/>
                </a:lnTo>
                <a:lnTo>
                  <a:pt x="10707" y="18444"/>
                </a:lnTo>
                <a:lnTo>
                  <a:pt x="10707" y="18493"/>
                </a:lnTo>
                <a:lnTo>
                  <a:pt x="10731" y="18517"/>
                </a:lnTo>
                <a:lnTo>
                  <a:pt x="10975" y="18517"/>
                </a:lnTo>
                <a:lnTo>
                  <a:pt x="11194" y="18493"/>
                </a:lnTo>
                <a:lnTo>
                  <a:pt x="11413" y="18444"/>
                </a:lnTo>
                <a:lnTo>
                  <a:pt x="11632" y="18371"/>
                </a:lnTo>
                <a:lnTo>
                  <a:pt x="11802" y="18298"/>
                </a:lnTo>
                <a:lnTo>
                  <a:pt x="11997" y="18225"/>
                </a:lnTo>
                <a:lnTo>
                  <a:pt x="11997" y="18590"/>
                </a:lnTo>
                <a:lnTo>
                  <a:pt x="11778" y="18663"/>
                </a:lnTo>
                <a:lnTo>
                  <a:pt x="11534" y="18736"/>
                </a:lnTo>
                <a:lnTo>
                  <a:pt x="10999" y="18907"/>
                </a:lnTo>
                <a:lnTo>
                  <a:pt x="10731" y="19004"/>
                </a:lnTo>
                <a:lnTo>
                  <a:pt x="10488" y="19150"/>
                </a:lnTo>
                <a:lnTo>
                  <a:pt x="10464" y="19174"/>
                </a:lnTo>
                <a:lnTo>
                  <a:pt x="10464" y="19199"/>
                </a:lnTo>
                <a:lnTo>
                  <a:pt x="10464" y="19247"/>
                </a:lnTo>
                <a:lnTo>
                  <a:pt x="10488" y="19247"/>
                </a:lnTo>
                <a:lnTo>
                  <a:pt x="10634" y="19272"/>
                </a:lnTo>
                <a:lnTo>
                  <a:pt x="10756" y="19272"/>
                </a:lnTo>
                <a:lnTo>
                  <a:pt x="11023" y="19247"/>
                </a:lnTo>
                <a:lnTo>
                  <a:pt x="11267" y="19199"/>
                </a:lnTo>
                <a:lnTo>
                  <a:pt x="11510" y="19126"/>
                </a:lnTo>
                <a:lnTo>
                  <a:pt x="11753" y="19077"/>
                </a:lnTo>
                <a:lnTo>
                  <a:pt x="12021" y="19028"/>
                </a:lnTo>
                <a:lnTo>
                  <a:pt x="12021" y="19223"/>
                </a:lnTo>
                <a:lnTo>
                  <a:pt x="11364" y="19515"/>
                </a:lnTo>
                <a:lnTo>
                  <a:pt x="11048" y="19685"/>
                </a:lnTo>
                <a:lnTo>
                  <a:pt x="10902" y="19783"/>
                </a:lnTo>
                <a:lnTo>
                  <a:pt x="10780" y="19904"/>
                </a:lnTo>
                <a:lnTo>
                  <a:pt x="10756" y="19929"/>
                </a:lnTo>
                <a:lnTo>
                  <a:pt x="10756" y="19953"/>
                </a:lnTo>
                <a:lnTo>
                  <a:pt x="10780" y="19977"/>
                </a:lnTo>
                <a:lnTo>
                  <a:pt x="10804" y="19977"/>
                </a:lnTo>
                <a:lnTo>
                  <a:pt x="11121" y="19953"/>
                </a:lnTo>
                <a:lnTo>
                  <a:pt x="11413" y="19880"/>
                </a:lnTo>
                <a:lnTo>
                  <a:pt x="11729" y="19758"/>
                </a:lnTo>
                <a:lnTo>
                  <a:pt x="12021" y="19637"/>
                </a:lnTo>
                <a:lnTo>
                  <a:pt x="12021" y="19856"/>
                </a:lnTo>
                <a:lnTo>
                  <a:pt x="11972" y="19977"/>
                </a:lnTo>
                <a:lnTo>
                  <a:pt x="11899" y="20099"/>
                </a:lnTo>
                <a:lnTo>
                  <a:pt x="11753" y="20099"/>
                </a:lnTo>
                <a:lnTo>
                  <a:pt x="11607" y="20123"/>
                </a:lnTo>
                <a:lnTo>
                  <a:pt x="11315" y="20221"/>
                </a:lnTo>
                <a:lnTo>
                  <a:pt x="10926" y="20342"/>
                </a:lnTo>
                <a:lnTo>
                  <a:pt x="10731" y="20415"/>
                </a:lnTo>
                <a:lnTo>
                  <a:pt x="10537" y="20537"/>
                </a:lnTo>
                <a:lnTo>
                  <a:pt x="10512" y="20561"/>
                </a:lnTo>
                <a:lnTo>
                  <a:pt x="9928" y="20537"/>
                </a:lnTo>
                <a:lnTo>
                  <a:pt x="9344" y="20513"/>
                </a:lnTo>
                <a:lnTo>
                  <a:pt x="8541" y="20513"/>
                </a:lnTo>
                <a:lnTo>
                  <a:pt x="7738" y="20537"/>
                </a:lnTo>
                <a:lnTo>
                  <a:pt x="6084" y="20561"/>
                </a:lnTo>
                <a:lnTo>
                  <a:pt x="4429" y="20561"/>
                </a:lnTo>
                <a:lnTo>
                  <a:pt x="2848" y="20513"/>
                </a:lnTo>
                <a:lnTo>
                  <a:pt x="1753" y="20513"/>
                </a:lnTo>
                <a:lnTo>
                  <a:pt x="1631" y="20464"/>
                </a:lnTo>
                <a:lnTo>
                  <a:pt x="1339" y="20342"/>
                </a:lnTo>
                <a:lnTo>
                  <a:pt x="1193" y="20269"/>
                </a:lnTo>
                <a:lnTo>
                  <a:pt x="1023" y="20172"/>
                </a:lnTo>
                <a:lnTo>
                  <a:pt x="901" y="20050"/>
                </a:lnTo>
                <a:lnTo>
                  <a:pt x="779" y="19929"/>
                </a:lnTo>
                <a:lnTo>
                  <a:pt x="731" y="19807"/>
                </a:lnTo>
                <a:lnTo>
                  <a:pt x="682" y="19661"/>
                </a:lnTo>
                <a:lnTo>
                  <a:pt x="609" y="19393"/>
                </a:lnTo>
                <a:lnTo>
                  <a:pt x="585" y="19101"/>
                </a:lnTo>
                <a:lnTo>
                  <a:pt x="560" y="18834"/>
                </a:lnTo>
                <a:lnTo>
                  <a:pt x="536" y="17131"/>
                </a:lnTo>
                <a:lnTo>
                  <a:pt x="560" y="15427"/>
                </a:lnTo>
                <a:lnTo>
                  <a:pt x="536" y="13091"/>
                </a:lnTo>
                <a:lnTo>
                  <a:pt x="487" y="9247"/>
                </a:lnTo>
                <a:lnTo>
                  <a:pt x="463" y="5402"/>
                </a:lnTo>
                <a:lnTo>
                  <a:pt x="463" y="3967"/>
                </a:lnTo>
                <a:lnTo>
                  <a:pt x="487" y="3139"/>
                </a:lnTo>
                <a:lnTo>
                  <a:pt x="536" y="2653"/>
                </a:lnTo>
                <a:lnTo>
                  <a:pt x="585" y="2142"/>
                </a:lnTo>
                <a:lnTo>
                  <a:pt x="682" y="1655"/>
                </a:lnTo>
                <a:lnTo>
                  <a:pt x="828" y="1168"/>
                </a:lnTo>
                <a:lnTo>
                  <a:pt x="901" y="1023"/>
                </a:lnTo>
                <a:lnTo>
                  <a:pt x="1023" y="852"/>
                </a:lnTo>
                <a:lnTo>
                  <a:pt x="1217" y="731"/>
                </a:lnTo>
                <a:lnTo>
                  <a:pt x="1461" y="609"/>
                </a:lnTo>
                <a:lnTo>
                  <a:pt x="1753" y="536"/>
                </a:lnTo>
                <a:lnTo>
                  <a:pt x="2118" y="487"/>
                </a:lnTo>
                <a:lnTo>
                  <a:pt x="2531" y="463"/>
                </a:lnTo>
                <a:close/>
                <a:moveTo>
                  <a:pt x="2507" y="1"/>
                </a:moveTo>
                <a:lnTo>
                  <a:pt x="2045" y="25"/>
                </a:lnTo>
                <a:lnTo>
                  <a:pt x="1655" y="98"/>
                </a:lnTo>
                <a:lnTo>
                  <a:pt x="1315" y="171"/>
                </a:lnTo>
                <a:lnTo>
                  <a:pt x="1023" y="317"/>
                </a:lnTo>
                <a:lnTo>
                  <a:pt x="804" y="463"/>
                </a:lnTo>
                <a:lnTo>
                  <a:pt x="609" y="633"/>
                </a:lnTo>
                <a:lnTo>
                  <a:pt x="463" y="828"/>
                </a:lnTo>
                <a:lnTo>
                  <a:pt x="366" y="1023"/>
                </a:lnTo>
                <a:lnTo>
                  <a:pt x="293" y="1241"/>
                </a:lnTo>
                <a:lnTo>
                  <a:pt x="220" y="1436"/>
                </a:lnTo>
                <a:lnTo>
                  <a:pt x="195" y="1655"/>
                </a:lnTo>
                <a:lnTo>
                  <a:pt x="147" y="2020"/>
                </a:lnTo>
                <a:lnTo>
                  <a:pt x="122" y="2312"/>
                </a:lnTo>
                <a:lnTo>
                  <a:pt x="74" y="2823"/>
                </a:lnTo>
                <a:lnTo>
                  <a:pt x="25" y="3334"/>
                </a:lnTo>
                <a:lnTo>
                  <a:pt x="1" y="4356"/>
                </a:lnTo>
                <a:lnTo>
                  <a:pt x="25" y="5354"/>
                </a:lnTo>
                <a:lnTo>
                  <a:pt x="49" y="6376"/>
                </a:lnTo>
                <a:lnTo>
                  <a:pt x="49" y="7544"/>
                </a:lnTo>
                <a:lnTo>
                  <a:pt x="49" y="8736"/>
                </a:lnTo>
                <a:lnTo>
                  <a:pt x="1" y="11072"/>
                </a:lnTo>
                <a:lnTo>
                  <a:pt x="25" y="12264"/>
                </a:lnTo>
                <a:lnTo>
                  <a:pt x="49" y="13432"/>
                </a:lnTo>
                <a:lnTo>
                  <a:pt x="98" y="14624"/>
                </a:lnTo>
                <a:lnTo>
                  <a:pt x="98" y="15817"/>
                </a:lnTo>
                <a:lnTo>
                  <a:pt x="98" y="16693"/>
                </a:lnTo>
                <a:lnTo>
                  <a:pt x="98" y="17568"/>
                </a:lnTo>
                <a:lnTo>
                  <a:pt x="122" y="18444"/>
                </a:lnTo>
                <a:lnTo>
                  <a:pt x="171" y="19345"/>
                </a:lnTo>
                <a:lnTo>
                  <a:pt x="195" y="19612"/>
                </a:lnTo>
                <a:lnTo>
                  <a:pt x="244" y="19880"/>
                </a:lnTo>
                <a:lnTo>
                  <a:pt x="341" y="20123"/>
                </a:lnTo>
                <a:lnTo>
                  <a:pt x="463" y="20367"/>
                </a:lnTo>
                <a:lnTo>
                  <a:pt x="633" y="20561"/>
                </a:lnTo>
                <a:lnTo>
                  <a:pt x="804" y="20732"/>
                </a:lnTo>
                <a:lnTo>
                  <a:pt x="925" y="20805"/>
                </a:lnTo>
                <a:lnTo>
                  <a:pt x="1047" y="20853"/>
                </a:lnTo>
                <a:lnTo>
                  <a:pt x="1169" y="20902"/>
                </a:lnTo>
                <a:lnTo>
                  <a:pt x="1315" y="20926"/>
                </a:lnTo>
                <a:lnTo>
                  <a:pt x="2994" y="20951"/>
                </a:lnTo>
                <a:lnTo>
                  <a:pt x="4186" y="20975"/>
                </a:lnTo>
                <a:lnTo>
                  <a:pt x="4964" y="20999"/>
                </a:lnTo>
                <a:lnTo>
                  <a:pt x="5938" y="21024"/>
                </a:lnTo>
                <a:lnTo>
                  <a:pt x="6911" y="21024"/>
                </a:lnTo>
                <a:lnTo>
                  <a:pt x="8833" y="20999"/>
                </a:lnTo>
                <a:lnTo>
                  <a:pt x="9198" y="20999"/>
                </a:lnTo>
                <a:lnTo>
                  <a:pt x="9588" y="21024"/>
                </a:lnTo>
                <a:lnTo>
                  <a:pt x="10366" y="21072"/>
                </a:lnTo>
                <a:lnTo>
                  <a:pt x="10756" y="21072"/>
                </a:lnTo>
                <a:lnTo>
                  <a:pt x="11145" y="21048"/>
                </a:lnTo>
                <a:lnTo>
                  <a:pt x="11315" y="20999"/>
                </a:lnTo>
                <a:lnTo>
                  <a:pt x="11510" y="20951"/>
                </a:lnTo>
                <a:lnTo>
                  <a:pt x="11680" y="20902"/>
                </a:lnTo>
                <a:lnTo>
                  <a:pt x="11851" y="20805"/>
                </a:lnTo>
                <a:lnTo>
                  <a:pt x="12021" y="20683"/>
                </a:lnTo>
                <a:lnTo>
                  <a:pt x="12167" y="20513"/>
                </a:lnTo>
                <a:lnTo>
                  <a:pt x="12264" y="20318"/>
                </a:lnTo>
                <a:lnTo>
                  <a:pt x="12362" y="20075"/>
                </a:lnTo>
                <a:lnTo>
                  <a:pt x="12435" y="19807"/>
                </a:lnTo>
                <a:lnTo>
                  <a:pt x="12483" y="19515"/>
                </a:lnTo>
                <a:lnTo>
                  <a:pt x="12532" y="19223"/>
                </a:lnTo>
                <a:lnTo>
                  <a:pt x="12556" y="18907"/>
                </a:lnTo>
                <a:lnTo>
                  <a:pt x="12580" y="18298"/>
                </a:lnTo>
                <a:lnTo>
                  <a:pt x="12580" y="17739"/>
                </a:lnTo>
                <a:lnTo>
                  <a:pt x="12556" y="16960"/>
                </a:lnTo>
                <a:lnTo>
                  <a:pt x="12532" y="15573"/>
                </a:lnTo>
                <a:lnTo>
                  <a:pt x="12508" y="14186"/>
                </a:lnTo>
                <a:lnTo>
                  <a:pt x="12483" y="13286"/>
                </a:lnTo>
                <a:lnTo>
                  <a:pt x="12459" y="12118"/>
                </a:lnTo>
                <a:lnTo>
                  <a:pt x="12459" y="9441"/>
                </a:lnTo>
                <a:lnTo>
                  <a:pt x="12459" y="6960"/>
                </a:lnTo>
                <a:lnTo>
                  <a:pt x="12435" y="5500"/>
                </a:lnTo>
                <a:lnTo>
                  <a:pt x="12435" y="4794"/>
                </a:lnTo>
                <a:lnTo>
                  <a:pt x="12483" y="4113"/>
                </a:lnTo>
                <a:lnTo>
                  <a:pt x="12532" y="3431"/>
                </a:lnTo>
                <a:lnTo>
                  <a:pt x="12556" y="2726"/>
                </a:lnTo>
                <a:lnTo>
                  <a:pt x="12556" y="2336"/>
                </a:lnTo>
                <a:lnTo>
                  <a:pt x="12532" y="1898"/>
                </a:lnTo>
                <a:lnTo>
                  <a:pt x="12435" y="1509"/>
                </a:lnTo>
                <a:lnTo>
                  <a:pt x="12386" y="1314"/>
                </a:lnTo>
                <a:lnTo>
                  <a:pt x="12313" y="1120"/>
                </a:lnTo>
                <a:lnTo>
                  <a:pt x="12240" y="950"/>
                </a:lnTo>
                <a:lnTo>
                  <a:pt x="12143" y="779"/>
                </a:lnTo>
                <a:lnTo>
                  <a:pt x="12021" y="633"/>
                </a:lnTo>
                <a:lnTo>
                  <a:pt x="11899" y="512"/>
                </a:lnTo>
                <a:lnTo>
                  <a:pt x="11729" y="414"/>
                </a:lnTo>
                <a:lnTo>
                  <a:pt x="11559" y="317"/>
                </a:lnTo>
                <a:lnTo>
                  <a:pt x="11364" y="268"/>
                </a:lnTo>
                <a:lnTo>
                  <a:pt x="11145" y="220"/>
                </a:lnTo>
                <a:lnTo>
                  <a:pt x="11096" y="171"/>
                </a:lnTo>
                <a:lnTo>
                  <a:pt x="10999" y="147"/>
                </a:lnTo>
                <a:lnTo>
                  <a:pt x="10634" y="122"/>
                </a:lnTo>
                <a:lnTo>
                  <a:pt x="10269" y="98"/>
                </a:lnTo>
                <a:lnTo>
                  <a:pt x="9515" y="98"/>
                </a:lnTo>
                <a:lnTo>
                  <a:pt x="8030" y="122"/>
                </a:lnTo>
                <a:lnTo>
                  <a:pt x="4867" y="98"/>
                </a:lnTo>
                <a:lnTo>
                  <a:pt x="3943" y="74"/>
                </a:lnTo>
                <a:lnTo>
                  <a:pt x="3018" y="25"/>
                </a:lnTo>
                <a:lnTo>
                  <a:pt x="2507" y="1"/>
                </a:lnTo>
                <a:close/>
              </a:path>
            </a:pathLst>
          </a:custGeom>
          <a:solidFill>
            <a:srgbClr val="443F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825" name="Google Shape;825;p65"/>
          <p:cNvSpPr/>
          <p:nvPr/>
        </p:nvSpPr>
        <p:spPr>
          <a:xfrm>
            <a:off x="5702575" y="3019000"/>
            <a:ext cx="307500" cy="223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6" name="Google Shape;826;p65"/>
          <p:cNvSpPr/>
          <p:nvPr/>
        </p:nvSpPr>
        <p:spPr>
          <a:xfrm>
            <a:off x="4234975" y="1489350"/>
            <a:ext cx="307500" cy="223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7" name="Google Shape;827;p65"/>
          <p:cNvSpPr/>
          <p:nvPr/>
        </p:nvSpPr>
        <p:spPr>
          <a:xfrm>
            <a:off x="347110" y="3144458"/>
            <a:ext cx="1984262" cy="1876705"/>
          </a:xfrm>
          <a:custGeom>
            <a:rect b="b" l="l" r="r" t="t"/>
            <a:pathLst>
              <a:path extrusionOk="0" h="18251" w="19297">
                <a:moveTo>
                  <a:pt x="18396" y="828"/>
                </a:moveTo>
                <a:lnTo>
                  <a:pt x="18761" y="877"/>
                </a:lnTo>
                <a:lnTo>
                  <a:pt x="18737" y="1242"/>
                </a:lnTo>
                <a:lnTo>
                  <a:pt x="18615" y="1266"/>
                </a:lnTo>
                <a:lnTo>
                  <a:pt x="18493" y="1315"/>
                </a:lnTo>
                <a:lnTo>
                  <a:pt x="18274" y="1436"/>
                </a:lnTo>
                <a:lnTo>
                  <a:pt x="18007" y="1582"/>
                </a:lnTo>
                <a:lnTo>
                  <a:pt x="17739" y="1777"/>
                </a:lnTo>
                <a:lnTo>
                  <a:pt x="17642" y="1850"/>
                </a:lnTo>
                <a:lnTo>
                  <a:pt x="17618" y="1801"/>
                </a:lnTo>
                <a:lnTo>
                  <a:pt x="17545" y="1704"/>
                </a:lnTo>
                <a:lnTo>
                  <a:pt x="17496" y="1680"/>
                </a:lnTo>
                <a:lnTo>
                  <a:pt x="17423" y="1655"/>
                </a:lnTo>
                <a:lnTo>
                  <a:pt x="17131" y="1631"/>
                </a:lnTo>
                <a:lnTo>
                  <a:pt x="17301" y="1509"/>
                </a:lnTo>
                <a:lnTo>
                  <a:pt x="17472" y="1388"/>
                </a:lnTo>
                <a:lnTo>
                  <a:pt x="17837" y="1144"/>
                </a:lnTo>
                <a:lnTo>
                  <a:pt x="18104" y="974"/>
                </a:lnTo>
                <a:lnTo>
                  <a:pt x="18250" y="901"/>
                </a:lnTo>
                <a:lnTo>
                  <a:pt x="18396" y="828"/>
                </a:lnTo>
                <a:close/>
                <a:moveTo>
                  <a:pt x="18712" y="1582"/>
                </a:moveTo>
                <a:lnTo>
                  <a:pt x="18688" y="2385"/>
                </a:lnTo>
                <a:lnTo>
                  <a:pt x="18688" y="3164"/>
                </a:lnTo>
                <a:lnTo>
                  <a:pt x="18469" y="3334"/>
                </a:lnTo>
                <a:lnTo>
                  <a:pt x="18250" y="3529"/>
                </a:lnTo>
                <a:lnTo>
                  <a:pt x="17982" y="3748"/>
                </a:lnTo>
                <a:lnTo>
                  <a:pt x="17861" y="3870"/>
                </a:lnTo>
                <a:lnTo>
                  <a:pt x="17764" y="4016"/>
                </a:lnTo>
                <a:lnTo>
                  <a:pt x="17739" y="3407"/>
                </a:lnTo>
                <a:lnTo>
                  <a:pt x="17739" y="3334"/>
                </a:lnTo>
                <a:lnTo>
                  <a:pt x="17958" y="3140"/>
                </a:lnTo>
                <a:lnTo>
                  <a:pt x="18177" y="2945"/>
                </a:lnTo>
                <a:lnTo>
                  <a:pt x="18493" y="2653"/>
                </a:lnTo>
                <a:lnTo>
                  <a:pt x="18615" y="2531"/>
                </a:lnTo>
                <a:lnTo>
                  <a:pt x="18664" y="2458"/>
                </a:lnTo>
                <a:lnTo>
                  <a:pt x="18688" y="2361"/>
                </a:lnTo>
                <a:lnTo>
                  <a:pt x="18664" y="2312"/>
                </a:lnTo>
                <a:lnTo>
                  <a:pt x="18615" y="2288"/>
                </a:lnTo>
                <a:lnTo>
                  <a:pt x="18518" y="2264"/>
                </a:lnTo>
                <a:lnTo>
                  <a:pt x="18445" y="2288"/>
                </a:lnTo>
                <a:lnTo>
                  <a:pt x="18347" y="2312"/>
                </a:lnTo>
                <a:lnTo>
                  <a:pt x="18274" y="2385"/>
                </a:lnTo>
                <a:lnTo>
                  <a:pt x="18128" y="2531"/>
                </a:lnTo>
                <a:lnTo>
                  <a:pt x="18007" y="2653"/>
                </a:lnTo>
                <a:lnTo>
                  <a:pt x="17739" y="2945"/>
                </a:lnTo>
                <a:lnTo>
                  <a:pt x="17739" y="2531"/>
                </a:lnTo>
                <a:lnTo>
                  <a:pt x="17691" y="2118"/>
                </a:lnTo>
                <a:lnTo>
                  <a:pt x="17788" y="2069"/>
                </a:lnTo>
                <a:lnTo>
                  <a:pt x="18055" y="1947"/>
                </a:lnTo>
                <a:lnTo>
                  <a:pt x="18323" y="1777"/>
                </a:lnTo>
                <a:lnTo>
                  <a:pt x="18518" y="1680"/>
                </a:lnTo>
                <a:lnTo>
                  <a:pt x="18712" y="1582"/>
                </a:lnTo>
                <a:close/>
                <a:moveTo>
                  <a:pt x="18688" y="3529"/>
                </a:moveTo>
                <a:lnTo>
                  <a:pt x="18688" y="3894"/>
                </a:lnTo>
                <a:lnTo>
                  <a:pt x="18664" y="4843"/>
                </a:lnTo>
                <a:lnTo>
                  <a:pt x="18639" y="4843"/>
                </a:lnTo>
                <a:lnTo>
                  <a:pt x="18518" y="4916"/>
                </a:lnTo>
                <a:lnTo>
                  <a:pt x="18396" y="5038"/>
                </a:lnTo>
                <a:lnTo>
                  <a:pt x="18177" y="5305"/>
                </a:lnTo>
                <a:lnTo>
                  <a:pt x="17982" y="5451"/>
                </a:lnTo>
                <a:lnTo>
                  <a:pt x="17788" y="5597"/>
                </a:lnTo>
                <a:lnTo>
                  <a:pt x="17788" y="5013"/>
                </a:lnTo>
                <a:lnTo>
                  <a:pt x="18128" y="4819"/>
                </a:lnTo>
                <a:lnTo>
                  <a:pt x="18274" y="4746"/>
                </a:lnTo>
                <a:lnTo>
                  <a:pt x="18445" y="4673"/>
                </a:lnTo>
                <a:lnTo>
                  <a:pt x="18591" y="4575"/>
                </a:lnTo>
                <a:lnTo>
                  <a:pt x="18639" y="4527"/>
                </a:lnTo>
                <a:lnTo>
                  <a:pt x="18664" y="4454"/>
                </a:lnTo>
                <a:lnTo>
                  <a:pt x="18664" y="4429"/>
                </a:lnTo>
                <a:lnTo>
                  <a:pt x="18639" y="4381"/>
                </a:lnTo>
                <a:lnTo>
                  <a:pt x="18566" y="4332"/>
                </a:lnTo>
                <a:lnTo>
                  <a:pt x="18420" y="4332"/>
                </a:lnTo>
                <a:lnTo>
                  <a:pt x="18347" y="4356"/>
                </a:lnTo>
                <a:lnTo>
                  <a:pt x="18177" y="4429"/>
                </a:lnTo>
                <a:lnTo>
                  <a:pt x="18031" y="4502"/>
                </a:lnTo>
                <a:lnTo>
                  <a:pt x="17788" y="4673"/>
                </a:lnTo>
                <a:lnTo>
                  <a:pt x="17764" y="4137"/>
                </a:lnTo>
                <a:lnTo>
                  <a:pt x="17958" y="4040"/>
                </a:lnTo>
                <a:lnTo>
                  <a:pt x="18128" y="3943"/>
                </a:lnTo>
                <a:lnTo>
                  <a:pt x="18445" y="3699"/>
                </a:lnTo>
                <a:lnTo>
                  <a:pt x="18688" y="3529"/>
                </a:lnTo>
                <a:close/>
                <a:moveTo>
                  <a:pt x="18664" y="5305"/>
                </a:moveTo>
                <a:lnTo>
                  <a:pt x="18639" y="6011"/>
                </a:lnTo>
                <a:lnTo>
                  <a:pt x="18396" y="6108"/>
                </a:lnTo>
                <a:lnTo>
                  <a:pt x="18177" y="6230"/>
                </a:lnTo>
                <a:lnTo>
                  <a:pt x="17982" y="6376"/>
                </a:lnTo>
                <a:lnTo>
                  <a:pt x="17764" y="6522"/>
                </a:lnTo>
                <a:lnTo>
                  <a:pt x="17764" y="6522"/>
                </a:lnTo>
                <a:lnTo>
                  <a:pt x="17788" y="5865"/>
                </a:lnTo>
                <a:lnTo>
                  <a:pt x="17934" y="5816"/>
                </a:lnTo>
                <a:lnTo>
                  <a:pt x="18080" y="5743"/>
                </a:lnTo>
                <a:lnTo>
                  <a:pt x="18201" y="5670"/>
                </a:lnTo>
                <a:lnTo>
                  <a:pt x="18323" y="5597"/>
                </a:lnTo>
                <a:lnTo>
                  <a:pt x="18493" y="5476"/>
                </a:lnTo>
                <a:lnTo>
                  <a:pt x="18664" y="5305"/>
                </a:lnTo>
                <a:close/>
                <a:moveTo>
                  <a:pt x="18615" y="6425"/>
                </a:moveTo>
                <a:lnTo>
                  <a:pt x="18615" y="6473"/>
                </a:lnTo>
                <a:lnTo>
                  <a:pt x="18518" y="6498"/>
                </a:lnTo>
                <a:lnTo>
                  <a:pt x="18420" y="6546"/>
                </a:lnTo>
                <a:lnTo>
                  <a:pt x="18250" y="6668"/>
                </a:lnTo>
                <a:lnTo>
                  <a:pt x="18104" y="6765"/>
                </a:lnTo>
                <a:lnTo>
                  <a:pt x="17982" y="6887"/>
                </a:lnTo>
                <a:lnTo>
                  <a:pt x="17739" y="7155"/>
                </a:lnTo>
                <a:lnTo>
                  <a:pt x="17764" y="6717"/>
                </a:lnTo>
                <a:lnTo>
                  <a:pt x="17982" y="6668"/>
                </a:lnTo>
                <a:lnTo>
                  <a:pt x="18201" y="6595"/>
                </a:lnTo>
                <a:lnTo>
                  <a:pt x="18615" y="6425"/>
                </a:lnTo>
                <a:close/>
                <a:moveTo>
                  <a:pt x="18615" y="6838"/>
                </a:moveTo>
                <a:lnTo>
                  <a:pt x="18591" y="7349"/>
                </a:lnTo>
                <a:lnTo>
                  <a:pt x="18591" y="7666"/>
                </a:lnTo>
                <a:lnTo>
                  <a:pt x="18420" y="7787"/>
                </a:lnTo>
                <a:lnTo>
                  <a:pt x="18250" y="7909"/>
                </a:lnTo>
                <a:lnTo>
                  <a:pt x="17958" y="8103"/>
                </a:lnTo>
                <a:lnTo>
                  <a:pt x="17666" y="8322"/>
                </a:lnTo>
                <a:lnTo>
                  <a:pt x="17715" y="7739"/>
                </a:lnTo>
                <a:lnTo>
                  <a:pt x="17739" y="7349"/>
                </a:lnTo>
                <a:lnTo>
                  <a:pt x="18080" y="7155"/>
                </a:lnTo>
                <a:lnTo>
                  <a:pt x="18420" y="6960"/>
                </a:lnTo>
                <a:lnTo>
                  <a:pt x="18615" y="6838"/>
                </a:lnTo>
                <a:close/>
                <a:moveTo>
                  <a:pt x="18566" y="8103"/>
                </a:moveTo>
                <a:lnTo>
                  <a:pt x="18542" y="8420"/>
                </a:lnTo>
                <a:lnTo>
                  <a:pt x="18420" y="8493"/>
                </a:lnTo>
                <a:lnTo>
                  <a:pt x="18274" y="8566"/>
                </a:lnTo>
                <a:lnTo>
                  <a:pt x="18055" y="8785"/>
                </a:lnTo>
                <a:lnTo>
                  <a:pt x="17812" y="9004"/>
                </a:lnTo>
                <a:lnTo>
                  <a:pt x="17593" y="9247"/>
                </a:lnTo>
                <a:lnTo>
                  <a:pt x="17642" y="8566"/>
                </a:lnTo>
                <a:lnTo>
                  <a:pt x="18031" y="8395"/>
                </a:lnTo>
                <a:lnTo>
                  <a:pt x="18420" y="8201"/>
                </a:lnTo>
                <a:lnTo>
                  <a:pt x="18566" y="8103"/>
                </a:lnTo>
                <a:close/>
                <a:moveTo>
                  <a:pt x="18542" y="8809"/>
                </a:moveTo>
                <a:lnTo>
                  <a:pt x="18542" y="9077"/>
                </a:lnTo>
                <a:lnTo>
                  <a:pt x="18299" y="9271"/>
                </a:lnTo>
                <a:lnTo>
                  <a:pt x="17934" y="9588"/>
                </a:lnTo>
                <a:lnTo>
                  <a:pt x="17593" y="9928"/>
                </a:lnTo>
                <a:lnTo>
                  <a:pt x="17569" y="9953"/>
                </a:lnTo>
                <a:lnTo>
                  <a:pt x="17569" y="9977"/>
                </a:lnTo>
                <a:lnTo>
                  <a:pt x="17593" y="10001"/>
                </a:lnTo>
                <a:lnTo>
                  <a:pt x="17642" y="10001"/>
                </a:lnTo>
                <a:lnTo>
                  <a:pt x="18080" y="9831"/>
                </a:lnTo>
                <a:lnTo>
                  <a:pt x="18274" y="9709"/>
                </a:lnTo>
                <a:lnTo>
                  <a:pt x="18493" y="9588"/>
                </a:lnTo>
                <a:lnTo>
                  <a:pt x="18518" y="9563"/>
                </a:lnTo>
                <a:lnTo>
                  <a:pt x="18518" y="9977"/>
                </a:lnTo>
                <a:lnTo>
                  <a:pt x="18396" y="10026"/>
                </a:lnTo>
                <a:lnTo>
                  <a:pt x="18274" y="10074"/>
                </a:lnTo>
                <a:lnTo>
                  <a:pt x="18080" y="10220"/>
                </a:lnTo>
                <a:lnTo>
                  <a:pt x="17788" y="10464"/>
                </a:lnTo>
                <a:lnTo>
                  <a:pt x="17520" y="10731"/>
                </a:lnTo>
                <a:lnTo>
                  <a:pt x="17520" y="10245"/>
                </a:lnTo>
                <a:lnTo>
                  <a:pt x="17569" y="9490"/>
                </a:lnTo>
                <a:lnTo>
                  <a:pt x="17837" y="9344"/>
                </a:lnTo>
                <a:lnTo>
                  <a:pt x="18104" y="9150"/>
                </a:lnTo>
                <a:lnTo>
                  <a:pt x="18274" y="8979"/>
                </a:lnTo>
                <a:lnTo>
                  <a:pt x="18469" y="8833"/>
                </a:lnTo>
                <a:lnTo>
                  <a:pt x="18542" y="8809"/>
                </a:lnTo>
                <a:close/>
                <a:moveTo>
                  <a:pt x="18518" y="10342"/>
                </a:moveTo>
                <a:lnTo>
                  <a:pt x="18518" y="10975"/>
                </a:lnTo>
                <a:lnTo>
                  <a:pt x="18347" y="11096"/>
                </a:lnTo>
                <a:lnTo>
                  <a:pt x="18201" y="11194"/>
                </a:lnTo>
                <a:lnTo>
                  <a:pt x="17861" y="11486"/>
                </a:lnTo>
                <a:lnTo>
                  <a:pt x="17715" y="11632"/>
                </a:lnTo>
                <a:lnTo>
                  <a:pt x="17569" y="11802"/>
                </a:lnTo>
                <a:lnTo>
                  <a:pt x="17545" y="11559"/>
                </a:lnTo>
                <a:lnTo>
                  <a:pt x="17520" y="11048"/>
                </a:lnTo>
                <a:lnTo>
                  <a:pt x="17691" y="10975"/>
                </a:lnTo>
                <a:lnTo>
                  <a:pt x="17837" y="10877"/>
                </a:lnTo>
                <a:lnTo>
                  <a:pt x="18128" y="10634"/>
                </a:lnTo>
                <a:lnTo>
                  <a:pt x="18518" y="10342"/>
                </a:lnTo>
                <a:close/>
                <a:moveTo>
                  <a:pt x="18518" y="11413"/>
                </a:moveTo>
                <a:lnTo>
                  <a:pt x="18542" y="11802"/>
                </a:lnTo>
                <a:lnTo>
                  <a:pt x="18347" y="11899"/>
                </a:lnTo>
                <a:lnTo>
                  <a:pt x="18177" y="12021"/>
                </a:lnTo>
                <a:lnTo>
                  <a:pt x="17837" y="12289"/>
                </a:lnTo>
                <a:lnTo>
                  <a:pt x="17764" y="12240"/>
                </a:lnTo>
                <a:lnTo>
                  <a:pt x="17642" y="12240"/>
                </a:lnTo>
                <a:lnTo>
                  <a:pt x="17593" y="12021"/>
                </a:lnTo>
                <a:lnTo>
                  <a:pt x="18299" y="11559"/>
                </a:lnTo>
                <a:lnTo>
                  <a:pt x="18518" y="11413"/>
                </a:lnTo>
                <a:close/>
                <a:moveTo>
                  <a:pt x="2093" y="1899"/>
                </a:moveTo>
                <a:lnTo>
                  <a:pt x="2385" y="1972"/>
                </a:lnTo>
                <a:lnTo>
                  <a:pt x="2702" y="1996"/>
                </a:lnTo>
                <a:lnTo>
                  <a:pt x="3334" y="2045"/>
                </a:lnTo>
                <a:lnTo>
                  <a:pt x="4356" y="2093"/>
                </a:lnTo>
                <a:lnTo>
                  <a:pt x="5354" y="2118"/>
                </a:lnTo>
                <a:lnTo>
                  <a:pt x="6376" y="2118"/>
                </a:lnTo>
                <a:lnTo>
                  <a:pt x="7398" y="2093"/>
                </a:lnTo>
                <a:lnTo>
                  <a:pt x="9466" y="2020"/>
                </a:lnTo>
                <a:lnTo>
                  <a:pt x="11413" y="1972"/>
                </a:lnTo>
                <a:lnTo>
                  <a:pt x="13359" y="1947"/>
                </a:lnTo>
                <a:lnTo>
                  <a:pt x="14357" y="1947"/>
                </a:lnTo>
                <a:lnTo>
                  <a:pt x="15330" y="1996"/>
                </a:lnTo>
                <a:lnTo>
                  <a:pt x="16304" y="2045"/>
                </a:lnTo>
                <a:lnTo>
                  <a:pt x="17277" y="2142"/>
                </a:lnTo>
                <a:lnTo>
                  <a:pt x="17253" y="2483"/>
                </a:lnTo>
                <a:lnTo>
                  <a:pt x="17228" y="2823"/>
                </a:lnTo>
                <a:lnTo>
                  <a:pt x="17228" y="3529"/>
                </a:lnTo>
                <a:lnTo>
                  <a:pt x="17277" y="4210"/>
                </a:lnTo>
                <a:lnTo>
                  <a:pt x="17301" y="4892"/>
                </a:lnTo>
                <a:lnTo>
                  <a:pt x="17301" y="5646"/>
                </a:lnTo>
                <a:lnTo>
                  <a:pt x="17277" y="6376"/>
                </a:lnTo>
                <a:lnTo>
                  <a:pt x="17180" y="7885"/>
                </a:lnTo>
                <a:lnTo>
                  <a:pt x="17082" y="9125"/>
                </a:lnTo>
                <a:lnTo>
                  <a:pt x="17034" y="9758"/>
                </a:lnTo>
                <a:lnTo>
                  <a:pt x="17009" y="10391"/>
                </a:lnTo>
                <a:lnTo>
                  <a:pt x="16985" y="10829"/>
                </a:lnTo>
                <a:lnTo>
                  <a:pt x="16961" y="11291"/>
                </a:lnTo>
                <a:lnTo>
                  <a:pt x="16985" y="11778"/>
                </a:lnTo>
                <a:lnTo>
                  <a:pt x="17009" y="12021"/>
                </a:lnTo>
                <a:lnTo>
                  <a:pt x="17058" y="12240"/>
                </a:lnTo>
                <a:lnTo>
                  <a:pt x="9539" y="12240"/>
                </a:lnTo>
                <a:lnTo>
                  <a:pt x="8566" y="12264"/>
                </a:lnTo>
                <a:lnTo>
                  <a:pt x="7568" y="12289"/>
                </a:lnTo>
                <a:lnTo>
                  <a:pt x="5622" y="12386"/>
                </a:lnTo>
                <a:lnTo>
                  <a:pt x="5086" y="12410"/>
                </a:lnTo>
                <a:lnTo>
                  <a:pt x="4551" y="12410"/>
                </a:lnTo>
                <a:lnTo>
                  <a:pt x="4040" y="12362"/>
                </a:lnTo>
                <a:lnTo>
                  <a:pt x="3529" y="12313"/>
                </a:lnTo>
                <a:lnTo>
                  <a:pt x="2994" y="12216"/>
                </a:lnTo>
                <a:lnTo>
                  <a:pt x="2702" y="12191"/>
                </a:lnTo>
                <a:lnTo>
                  <a:pt x="2434" y="12216"/>
                </a:lnTo>
                <a:lnTo>
                  <a:pt x="2385" y="11997"/>
                </a:lnTo>
                <a:lnTo>
                  <a:pt x="2361" y="11753"/>
                </a:lnTo>
                <a:lnTo>
                  <a:pt x="2337" y="11267"/>
                </a:lnTo>
                <a:lnTo>
                  <a:pt x="2361" y="10318"/>
                </a:lnTo>
                <a:lnTo>
                  <a:pt x="2361" y="9661"/>
                </a:lnTo>
                <a:lnTo>
                  <a:pt x="2337" y="8979"/>
                </a:lnTo>
                <a:lnTo>
                  <a:pt x="2312" y="7666"/>
                </a:lnTo>
                <a:lnTo>
                  <a:pt x="2312" y="6887"/>
                </a:lnTo>
                <a:lnTo>
                  <a:pt x="2288" y="6084"/>
                </a:lnTo>
                <a:lnTo>
                  <a:pt x="2239" y="4527"/>
                </a:lnTo>
                <a:lnTo>
                  <a:pt x="2215" y="2896"/>
                </a:lnTo>
                <a:lnTo>
                  <a:pt x="2215" y="2385"/>
                </a:lnTo>
                <a:lnTo>
                  <a:pt x="2166" y="2118"/>
                </a:lnTo>
                <a:lnTo>
                  <a:pt x="2142" y="2020"/>
                </a:lnTo>
                <a:lnTo>
                  <a:pt x="2093" y="1899"/>
                </a:lnTo>
                <a:close/>
                <a:moveTo>
                  <a:pt x="18566" y="12118"/>
                </a:moveTo>
                <a:lnTo>
                  <a:pt x="18591" y="12264"/>
                </a:lnTo>
                <a:lnTo>
                  <a:pt x="18420" y="12313"/>
                </a:lnTo>
                <a:lnTo>
                  <a:pt x="18274" y="12410"/>
                </a:lnTo>
                <a:lnTo>
                  <a:pt x="17958" y="12581"/>
                </a:lnTo>
                <a:lnTo>
                  <a:pt x="17885" y="12629"/>
                </a:lnTo>
                <a:lnTo>
                  <a:pt x="17909" y="12532"/>
                </a:lnTo>
                <a:lnTo>
                  <a:pt x="17909" y="12435"/>
                </a:lnTo>
                <a:lnTo>
                  <a:pt x="18250" y="12264"/>
                </a:lnTo>
                <a:lnTo>
                  <a:pt x="18566" y="12118"/>
                </a:lnTo>
                <a:close/>
                <a:moveTo>
                  <a:pt x="8761" y="512"/>
                </a:moveTo>
                <a:lnTo>
                  <a:pt x="10318" y="585"/>
                </a:lnTo>
                <a:lnTo>
                  <a:pt x="13432" y="755"/>
                </a:lnTo>
                <a:lnTo>
                  <a:pt x="14138" y="779"/>
                </a:lnTo>
                <a:lnTo>
                  <a:pt x="14844" y="804"/>
                </a:lnTo>
                <a:lnTo>
                  <a:pt x="16279" y="779"/>
                </a:lnTo>
                <a:lnTo>
                  <a:pt x="17034" y="755"/>
                </a:lnTo>
                <a:lnTo>
                  <a:pt x="17034" y="755"/>
                </a:lnTo>
                <a:lnTo>
                  <a:pt x="16912" y="852"/>
                </a:lnTo>
                <a:lnTo>
                  <a:pt x="16790" y="950"/>
                </a:lnTo>
                <a:lnTo>
                  <a:pt x="16790" y="998"/>
                </a:lnTo>
                <a:lnTo>
                  <a:pt x="16790" y="1023"/>
                </a:lnTo>
                <a:lnTo>
                  <a:pt x="16815" y="1047"/>
                </a:lnTo>
                <a:lnTo>
                  <a:pt x="16863" y="1047"/>
                </a:lnTo>
                <a:lnTo>
                  <a:pt x="17131" y="901"/>
                </a:lnTo>
                <a:lnTo>
                  <a:pt x="17399" y="755"/>
                </a:lnTo>
                <a:lnTo>
                  <a:pt x="17837" y="779"/>
                </a:lnTo>
                <a:lnTo>
                  <a:pt x="17593" y="925"/>
                </a:lnTo>
                <a:lnTo>
                  <a:pt x="17399" y="1071"/>
                </a:lnTo>
                <a:lnTo>
                  <a:pt x="17228" y="1217"/>
                </a:lnTo>
                <a:lnTo>
                  <a:pt x="17082" y="1412"/>
                </a:lnTo>
                <a:lnTo>
                  <a:pt x="17034" y="1509"/>
                </a:lnTo>
                <a:lnTo>
                  <a:pt x="17009" y="1631"/>
                </a:lnTo>
                <a:lnTo>
                  <a:pt x="16060" y="1558"/>
                </a:lnTo>
                <a:lnTo>
                  <a:pt x="15111" y="1509"/>
                </a:lnTo>
                <a:lnTo>
                  <a:pt x="14162" y="1461"/>
                </a:lnTo>
                <a:lnTo>
                  <a:pt x="13238" y="1461"/>
                </a:lnTo>
                <a:lnTo>
                  <a:pt x="11340" y="1485"/>
                </a:lnTo>
                <a:lnTo>
                  <a:pt x="9466" y="1558"/>
                </a:lnTo>
                <a:lnTo>
                  <a:pt x="7495" y="1631"/>
                </a:lnTo>
                <a:lnTo>
                  <a:pt x="5549" y="1655"/>
                </a:lnTo>
                <a:lnTo>
                  <a:pt x="4527" y="1631"/>
                </a:lnTo>
                <a:lnTo>
                  <a:pt x="3505" y="1607"/>
                </a:lnTo>
                <a:lnTo>
                  <a:pt x="3140" y="1558"/>
                </a:lnTo>
                <a:lnTo>
                  <a:pt x="2726" y="1509"/>
                </a:lnTo>
                <a:lnTo>
                  <a:pt x="2312" y="1509"/>
                </a:lnTo>
                <a:lnTo>
                  <a:pt x="2118" y="1534"/>
                </a:lnTo>
                <a:lnTo>
                  <a:pt x="1948" y="1582"/>
                </a:lnTo>
                <a:lnTo>
                  <a:pt x="1899" y="1607"/>
                </a:lnTo>
                <a:lnTo>
                  <a:pt x="1850" y="1631"/>
                </a:lnTo>
                <a:lnTo>
                  <a:pt x="1850" y="1704"/>
                </a:lnTo>
                <a:lnTo>
                  <a:pt x="1850" y="1777"/>
                </a:lnTo>
                <a:lnTo>
                  <a:pt x="1899" y="1826"/>
                </a:lnTo>
                <a:lnTo>
                  <a:pt x="1850" y="1947"/>
                </a:lnTo>
                <a:lnTo>
                  <a:pt x="1802" y="2069"/>
                </a:lnTo>
                <a:lnTo>
                  <a:pt x="1777" y="2215"/>
                </a:lnTo>
                <a:lnTo>
                  <a:pt x="1753" y="2337"/>
                </a:lnTo>
                <a:lnTo>
                  <a:pt x="1753" y="2604"/>
                </a:lnTo>
                <a:lnTo>
                  <a:pt x="1753" y="2896"/>
                </a:lnTo>
                <a:lnTo>
                  <a:pt x="1753" y="4527"/>
                </a:lnTo>
                <a:lnTo>
                  <a:pt x="1802" y="6181"/>
                </a:lnTo>
                <a:lnTo>
                  <a:pt x="1826" y="7009"/>
                </a:lnTo>
                <a:lnTo>
                  <a:pt x="1826" y="7836"/>
                </a:lnTo>
                <a:lnTo>
                  <a:pt x="1875" y="9223"/>
                </a:lnTo>
                <a:lnTo>
                  <a:pt x="1875" y="9904"/>
                </a:lnTo>
                <a:lnTo>
                  <a:pt x="1875" y="10585"/>
                </a:lnTo>
                <a:lnTo>
                  <a:pt x="1850" y="11048"/>
                </a:lnTo>
                <a:lnTo>
                  <a:pt x="1826" y="11583"/>
                </a:lnTo>
                <a:lnTo>
                  <a:pt x="1826" y="11851"/>
                </a:lnTo>
                <a:lnTo>
                  <a:pt x="1875" y="12094"/>
                </a:lnTo>
                <a:lnTo>
                  <a:pt x="1948" y="12337"/>
                </a:lnTo>
                <a:lnTo>
                  <a:pt x="2045" y="12532"/>
                </a:lnTo>
                <a:lnTo>
                  <a:pt x="2118" y="12605"/>
                </a:lnTo>
                <a:lnTo>
                  <a:pt x="2215" y="12654"/>
                </a:lnTo>
                <a:lnTo>
                  <a:pt x="2312" y="12629"/>
                </a:lnTo>
                <a:lnTo>
                  <a:pt x="2385" y="12581"/>
                </a:lnTo>
                <a:lnTo>
                  <a:pt x="2677" y="12654"/>
                </a:lnTo>
                <a:lnTo>
                  <a:pt x="2969" y="12678"/>
                </a:lnTo>
                <a:lnTo>
                  <a:pt x="3553" y="12775"/>
                </a:lnTo>
                <a:lnTo>
                  <a:pt x="4040" y="12824"/>
                </a:lnTo>
                <a:lnTo>
                  <a:pt x="4502" y="12873"/>
                </a:lnTo>
                <a:lnTo>
                  <a:pt x="5427" y="12873"/>
                </a:lnTo>
                <a:lnTo>
                  <a:pt x="6449" y="12848"/>
                </a:lnTo>
                <a:lnTo>
                  <a:pt x="7495" y="12800"/>
                </a:lnTo>
                <a:lnTo>
                  <a:pt x="8517" y="12751"/>
                </a:lnTo>
                <a:lnTo>
                  <a:pt x="9539" y="12727"/>
                </a:lnTo>
                <a:lnTo>
                  <a:pt x="17277" y="12727"/>
                </a:lnTo>
                <a:lnTo>
                  <a:pt x="17350" y="12775"/>
                </a:lnTo>
                <a:lnTo>
                  <a:pt x="17496" y="12775"/>
                </a:lnTo>
                <a:lnTo>
                  <a:pt x="17569" y="12727"/>
                </a:lnTo>
                <a:lnTo>
                  <a:pt x="17715" y="12727"/>
                </a:lnTo>
                <a:lnTo>
                  <a:pt x="17569" y="12824"/>
                </a:lnTo>
                <a:lnTo>
                  <a:pt x="17423" y="12946"/>
                </a:lnTo>
                <a:lnTo>
                  <a:pt x="17301" y="13092"/>
                </a:lnTo>
                <a:lnTo>
                  <a:pt x="17180" y="13238"/>
                </a:lnTo>
                <a:lnTo>
                  <a:pt x="17180" y="13262"/>
                </a:lnTo>
                <a:lnTo>
                  <a:pt x="17180" y="13286"/>
                </a:lnTo>
                <a:lnTo>
                  <a:pt x="17204" y="13311"/>
                </a:lnTo>
                <a:lnTo>
                  <a:pt x="17253" y="13311"/>
                </a:lnTo>
                <a:lnTo>
                  <a:pt x="17472" y="13262"/>
                </a:lnTo>
                <a:lnTo>
                  <a:pt x="17666" y="13189"/>
                </a:lnTo>
                <a:lnTo>
                  <a:pt x="18055" y="12994"/>
                </a:lnTo>
                <a:lnTo>
                  <a:pt x="18347" y="12848"/>
                </a:lnTo>
                <a:lnTo>
                  <a:pt x="18615" y="12727"/>
                </a:lnTo>
                <a:lnTo>
                  <a:pt x="18664" y="12946"/>
                </a:lnTo>
                <a:lnTo>
                  <a:pt x="18396" y="13092"/>
                </a:lnTo>
                <a:lnTo>
                  <a:pt x="17982" y="13335"/>
                </a:lnTo>
                <a:lnTo>
                  <a:pt x="17593" y="13603"/>
                </a:lnTo>
                <a:lnTo>
                  <a:pt x="17545" y="13627"/>
                </a:lnTo>
                <a:lnTo>
                  <a:pt x="17545" y="13676"/>
                </a:lnTo>
                <a:lnTo>
                  <a:pt x="17569" y="13700"/>
                </a:lnTo>
                <a:lnTo>
                  <a:pt x="17618" y="13724"/>
                </a:lnTo>
                <a:lnTo>
                  <a:pt x="17861" y="13700"/>
                </a:lnTo>
                <a:lnTo>
                  <a:pt x="18080" y="13651"/>
                </a:lnTo>
                <a:lnTo>
                  <a:pt x="18274" y="13578"/>
                </a:lnTo>
                <a:lnTo>
                  <a:pt x="18493" y="13457"/>
                </a:lnTo>
                <a:lnTo>
                  <a:pt x="18712" y="13335"/>
                </a:lnTo>
                <a:lnTo>
                  <a:pt x="18785" y="13724"/>
                </a:lnTo>
                <a:lnTo>
                  <a:pt x="18250" y="13773"/>
                </a:lnTo>
                <a:lnTo>
                  <a:pt x="17739" y="13797"/>
                </a:lnTo>
                <a:lnTo>
                  <a:pt x="17204" y="13773"/>
                </a:lnTo>
                <a:lnTo>
                  <a:pt x="16669" y="13724"/>
                </a:lnTo>
                <a:lnTo>
                  <a:pt x="15622" y="13603"/>
                </a:lnTo>
                <a:lnTo>
                  <a:pt x="15087" y="13554"/>
                </a:lnTo>
                <a:lnTo>
                  <a:pt x="14576" y="13530"/>
                </a:lnTo>
                <a:lnTo>
                  <a:pt x="12118" y="13530"/>
                </a:lnTo>
                <a:lnTo>
                  <a:pt x="9661" y="13554"/>
                </a:lnTo>
                <a:lnTo>
                  <a:pt x="8469" y="13578"/>
                </a:lnTo>
                <a:lnTo>
                  <a:pt x="7301" y="13627"/>
                </a:lnTo>
                <a:lnTo>
                  <a:pt x="4916" y="13773"/>
                </a:lnTo>
                <a:lnTo>
                  <a:pt x="3772" y="13822"/>
                </a:lnTo>
                <a:lnTo>
                  <a:pt x="2629" y="13846"/>
                </a:lnTo>
                <a:lnTo>
                  <a:pt x="2020" y="13822"/>
                </a:lnTo>
                <a:lnTo>
                  <a:pt x="1412" y="13797"/>
                </a:lnTo>
                <a:lnTo>
                  <a:pt x="1145" y="13773"/>
                </a:lnTo>
                <a:lnTo>
                  <a:pt x="853" y="13749"/>
                </a:lnTo>
                <a:lnTo>
                  <a:pt x="853" y="13724"/>
                </a:lnTo>
                <a:lnTo>
                  <a:pt x="731" y="13408"/>
                </a:lnTo>
                <a:lnTo>
                  <a:pt x="658" y="13092"/>
                </a:lnTo>
                <a:lnTo>
                  <a:pt x="585" y="12775"/>
                </a:lnTo>
                <a:lnTo>
                  <a:pt x="561" y="12435"/>
                </a:lnTo>
                <a:lnTo>
                  <a:pt x="561" y="11753"/>
                </a:lnTo>
                <a:lnTo>
                  <a:pt x="561" y="11121"/>
                </a:lnTo>
                <a:lnTo>
                  <a:pt x="561" y="9320"/>
                </a:lnTo>
                <a:lnTo>
                  <a:pt x="561" y="8420"/>
                </a:lnTo>
                <a:lnTo>
                  <a:pt x="585" y="7495"/>
                </a:lnTo>
                <a:lnTo>
                  <a:pt x="658" y="5792"/>
                </a:lnTo>
                <a:lnTo>
                  <a:pt x="731" y="4064"/>
                </a:lnTo>
                <a:lnTo>
                  <a:pt x="755" y="3188"/>
                </a:lnTo>
                <a:lnTo>
                  <a:pt x="755" y="2337"/>
                </a:lnTo>
                <a:lnTo>
                  <a:pt x="731" y="1485"/>
                </a:lnTo>
                <a:lnTo>
                  <a:pt x="707" y="609"/>
                </a:lnTo>
                <a:lnTo>
                  <a:pt x="804" y="682"/>
                </a:lnTo>
                <a:lnTo>
                  <a:pt x="950" y="755"/>
                </a:lnTo>
                <a:lnTo>
                  <a:pt x="1072" y="804"/>
                </a:lnTo>
                <a:lnTo>
                  <a:pt x="1242" y="852"/>
                </a:lnTo>
                <a:lnTo>
                  <a:pt x="1583" y="901"/>
                </a:lnTo>
                <a:lnTo>
                  <a:pt x="1948" y="925"/>
                </a:lnTo>
                <a:lnTo>
                  <a:pt x="2312" y="901"/>
                </a:lnTo>
                <a:lnTo>
                  <a:pt x="2653" y="901"/>
                </a:lnTo>
                <a:lnTo>
                  <a:pt x="3164" y="852"/>
                </a:lnTo>
                <a:lnTo>
                  <a:pt x="4162" y="755"/>
                </a:lnTo>
                <a:lnTo>
                  <a:pt x="5184" y="633"/>
                </a:lnTo>
                <a:lnTo>
                  <a:pt x="6181" y="560"/>
                </a:lnTo>
                <a:lnTo>
                  <a:pt x="6692" y="512"/>
                </a:lnTo>
                <a:close/>
                <a:moveTo>
                  <a:pt x="11096" y="14016"/>
                </a:moveTo>
                <a:lnTo>
                  <a:pt x="11096" y="14187"/>
                </a:lnTo>
                <a:lnTo>
                  <a:pt x="10926" y="14260"/>
                </a:lnTo>
                <a:lnTo>
                  <a:pt x="10780" y="14357"/>
                </a:lnTo>
                <a:lnTo>
                  <a:pt x="10488" y="14552"/>
                </a:lnTo>
                <a:lnTo>
                  <a:pt x="10293" y="14698"/>
                </a:lnTo>
                <a:lnTo>
                  <a:pt x="10123" y="14868"/>
                </a:lnTo>
                <a:lnTo>
                  <a:pt x="9953" y="15038"/>
                </a:lnTo>
                <a:lnTo>
                  <a:pt x="9807" y="15233"/>
                </a:lnTo>
                <a:lnTo>
                  <a:pt x="9807" y="15282"/>
                </a:lnTo>
                <a:lnTo>
                  <a:pt x="9831" y="15330"/>
                </a:lnTo>
                <a:lnTo>
                  <a:pt x="9856" y="15379"/>
                </a:lnTo>
                <a:lnTo>
                  <a:pt x="9929" y="15379"/>
                </a:lnTo>
                <a:lnTo>
                  <a:pt x="10099" y="15282"/>
                </a:lnTo>
                <a:lnTo>
                  <a:pt x="10245" y="15184"/>
                </a:lnTo>
                <a:lnTo>
                  <a:pt x="10537" y="14941"/>
                </a:lnTo>
                <a:lnTo>
                  <a:pt x="10804" y="14771"/>
                </a:lnTo>
                <a:lnTo>
                  <a:pt x="11072" y="14600"/>
                </a:lnTo>
                <a:lnTo>
                  <a:pt x="11072" y="14600"/>
                </a:lnTo>
                <a:lnTo>
                  <a:pt x="11048" y="15087"/>
                </a:lnTo>
                <a:lnTo>
                  <a:pt x="10926" y="15136"/>
                </a:lnTo>
                <a:lnTo>
                  <a:pt x="10804" y="15209"/>
                </a:lnTo>
                <a:lnTo>
                  <a:pt x="10585" y="15330"/>
                </a:lnTo>
                <a:lnTo>
                  <a:pt x="10439" y="15403"/>
                </a:lnTo>
                <a:lnTo>
                  <a:pt x="10269" y="15525"/>
                </a:lnTo>
                <a:lnTo>
                  <a:pt x="10123" y="15647"/>
                </a:lnTo>
                <a:lnTo>
                  <a:pt x="10074" y="15695"/>
                </a:lnTo>
                <a:lnTo>
                  <a:pt x="10050" y="15793"/>
                </a:lnTo>
                <a:lnTo>
                  <a:pt x="10050" y="15817"/>
                </a:lnTo>
                <a:lnTo>
                  <a:pt x="10074" y="15841"/>
                </a:lnTo>
                <a:lnTo>
                  <a:pt x="10245" y="15841"/>
                </a:lnTo>
                <a:lnTo>
                  <a:pt x="10391" y="15817"/>
                </a:lnTo>
                <a:lnTo>
                  <a:pt x="10683" y="15671"/>
                </a:lnTo>
                <a:lnTo>
                  <a:pt x="11023" y="15501"/>
                </a:lnTo>
                <a:lnTo>
                  <a:pt x="10999" y="15841"/>
                </a:lnTo>
                <a:lnTo>
                  <a:pt x="10756" y="15987"/>
                </a:lnTo>
                <a:lnTo>
                  <a:pt x="10610" y="16085"/>
                </a:lnTo>
                <a:lnTo>
                  <a:pt x="10464" y="16206"/>
                </a:lnTo>
                <a:lnTo>
                  <a:pt x="10342" y="16352"/>
                </a:lnTo>
                <a:lnTo>
                  <a:pt x="10196" y="16474"/>
                </a:lnTo>
                <a:lnTo>
                  <a:pt x="10172" y="16498"/>
                </a:lnTo>
                <a:lnTo>
                  <a:pt x="10172" y="16522"/>
                </a:lnTo>
                <a:lnTo>
                  <a:pt x="10196" y="16547"/>
                </a:lnTo>
                <a:lnTo>
                  <a:pt x="10245" y="16547"/>
                </a:lnTo>
                <a:lnTo>
                  <a:pt x="10537" y="16425"/>
                </a:lnTo>
                <a:lnTo>
                  <a:pt x="10804" y="16303"/>
                </a:lnTo>
                <a:lnTo>
                  <a:pt x="10975" y="16230"/>
                </a:lnTo>
                <a:lnTo>
                  <a:pt x="10975" y="16449"/>
                </a:lnTo>
                <a:lnTo>
                  <a:pt x="10902" y="16474"/>
                </a:lnTo>
                <a:lnTo>
                  <a:pt x="10756" y="16547"/>
                </a:lnTo>
                <a:lnTo>
                  <a:pt x="10634" y="16620"/>
                </a:lnTo>
                <a:lnTo>
                  <a:pt x="10415" y="16814"/>
                </a:lnTo>
                <a:lnTo>
                  <a:pt x="10391" y="16863"/>
                </a:lnTo>
                <a:lnTo>
                  <a:pt x="10391" y="16887"/>
                </a:lnTo>
                <a:lnTo>
                  <a:pt x="10391" y="16960"/>
                </a:lnTo>
                <a:lnTo>
                  <a:pt x="10464" y="16985"/>
                </a:lnTo>
                <a:lnTo>
                  <a:pt x="10537" y="16985"/>
                </a:lnTo>
                <a:lnTo>
                  <a:pt x="10780" y="16887"/>
                </a:lnTo>
                <a:lnTo>
                  <a:pt x="11023" y="16790"/>
                </a:lnTo>
                <a:lnTo>
                  <a:pt x="11048" y="16887"/>
                </a:lnTo>
                <a:lnTo>
                  <a:pt x="10926" y="16960"/>
                </a:lnTo>
                <a:lnTo>
                  <a:pt x="10829" y="17058"/>
                </a:lnTo>
                <a:lnTo>
                  <a:pt x="10585" y="17252"/>
                </a:lnTo>
                <a:lnTo>
                  <a:pt x="10561" y="17277"/>
                </a:lnTo>
                <a:lnTo>
                  <a:pt x="10561" y="17301"/>
                </a:lnTo>
                <a:lnTo>
                  <a:pt x="10585" y="17325"/>
                </a:lnTo>
                <a:lnTo>
                  <a:pt x="10610" y="17325"/>
                </a:lnTo>
                <a:lnTo>
                  <a:pt x="10780" y="17301"/>
                </a:lnTo>
                <a:lnTo>
                  <a:pt x="10950" y="17252"/>
                </a:lnTo>
                <a:lnTo>
                  <a:pt x="11096" y="17179"/>
                </a:lnTo>
                <a:lnTo>
                  <a:pt x="11242" y="17082"/>
                </a:lnTo>
                <a:lnTo>
                  <a:pt x="11388" y="17155"/>
                </a:lnTo>
                <a:lnTo>
                  <a:pt x="11534" y="17179"/>
                </a:lnTo>
                <a:lnTo>
                  <a:pt x="11705" y="17204"/>
                </a:lnTo>
                <a:lnTo>
                  <a:pt x="11875" y="17204"/>
                </a:lnTo>
                <a:lnTo>
                  <a:pt x="12216" y="17179"/>
                </a:lnTo>
                <a:lnTo>
                  <a:pt x="12508" y="17155"/>
                </a:lnTo>
                <a:lnTo>
                  <a:pt x="12897" y="17179"/>
                </a:lnTo>
                <a:lnTo>
                  <a:pt x="13067" y="17179"/>
                </a:lnTo>
                <a:lnTo>
                  <a:pt x="13262" y="17228"/>
                </a:lnTo>
                <a:lnTo>
                  <a:pt x="13432" y="17277"/>
                </a:lnTo>
                <a:lnTo>
                  <a:pt x="13554" y="17374"/>
                </a:lnTo>
                <a:lnTo>
                  <a:pt x="13676" y="17496"/>
                </a:lnTo>
                <a:lnTo>
                  <a:pt x="13773" y="17617"/>
                </a:lnTo>
                <a:lnTo>
                  <a:pt x="13530" y="17593"/>
                </a:lnTo>
                <a:lnTo>
                  <a:pt x="12556" y="17593"/>
                </a:lnTo>
                <a:lnTo>
                  <a:pt x="11826" y="17642"/>
                </a:lnTo>
                <a:lnTo>
                  <a:pt x="10366" y="17715"/>
                </a:lnTo>
                <a:lnTo>
                  <a:pt x="9637" y="17739"/>
                </a:lnTo>
                <a:lnTo>
                  <a:pt x="8907" y="17763"/>
                </a:lnTo>
                <a:lnTo>
                  <a:pt x="7763" y="17788"/>
                </a:lnTo>
                <a:lnTo>
                  <a:pt x="6644" y="17788"/>
                </a:lnTo>
                <a:lnTo>
                  <a:pt x="6181" y="17739"/>
                </a:lnTo>
                <a:lnTo>
                  <a:pt x="5816" y="17715"/>
                </a:lnTo>
                <a:lnTo>
                  <a:pt x="5500" y="17690"/>
                </a:lnTo>
                <a:lnTo>
                  <a:pt x="5597" y="17544"/>
                </a:lnTo>
                <a:lnTo>
                  <a:pt x="5743" y="17447"/>
                </a:lnTo>
                <a:lnTo>
                  <a:pt x="5865" y="17350"/>
                </a:lnTo>
                <a:lnTo>
                  <a:pt x="6035" y="17277"/>
                </a:lnTo>
                <a:lnTo>
                  <a:pt x="6206" y="17228"/>
                </a:lnTo>
                <a:lnTo>
                  <a:pt x="6376" y="17179"/>
                </a:lnTo>
                <a:lnTo>
                  <a:pt x="6765" y="17155"/>
                </a:lnTo>
                <a:lnTo>
                  <a:pt x="7057" y="17179"/>
                </a:lnTo>
                <a:lnTo>
                  <a:pt x="7374" y="17204"/>
                </a:lnTo>
                <a:lnTo>
                  <a:pt x="7544" y="17179"/>
                </a:lnTo>
                <a:lnTo>
                  <a:pt x="7690" y="17179"/>
                </a:lnTo>
                <a:lnTo>
                  <a:pt x="7836" y="17131"/>
                </a:lnTo>
                <a:lnTo>
                  <a:pt x="7958" y="17058"/>
                </a:lnTo>
                <a:lnTo>
                  <a:pt x="7982" y="17009"/>
                </a:lnTo>
                <a:lnTo>
                  <a:pt x="8055" y="17033"/>
                </a:lnTo>
                <a:lnTo>
                  <a:pt x="8128" y="17033"/>
                </a:lnTo>
                <a:lnTo>
                  <a:pt x="8177" y="17009"/>
                </a:lnTo>
                <a:lnTo>
                  <a:pt x="8225" y="16960"/>
                </a:lnTo>
                <a:lnTo>
                  <a:pt x="8274" y="16887"/>
                </a:lnTo>
                <a:lnTo>
                  <a:pt x="8298" y="16766"/>
                </a:lnTo>
                <a:lnTo>
                  <a:pt x="8298" y="16668"/>
                </a:lnTo>
                <a:lnTo>
                  <a:pt x="8298" y="16620"/>
                </a:lnTo>
                <a:lnTo>
                  <a:pt x="8274" y="16595"/>
                </a:lnTo>
                <a:lnTo>
                  <a:pt x="8298" y="16303"/>
                </a:lnTo>
                <a:lnTo>
                  <a:pt x="8298" y="15768"/>
                </a:lnTo>
                <a:lnTo>
                  <a:pt x="8298" y="15233"/>
                </a:lnTo>
                <a:lnTo>
                  <a:pt x="8298" y="14965"/>
                </a:lnTo>
                <a:lnTo>
                  <a:pt x="8323" y="14649"/>
                </a:lnTo>
                <a:lnTo>
                  <a:pt x="8323" y="14333"/>
                </a:lnTo>
                <a:lnTo>
                  <a:pt x="8323" y="14187"/>
                </a:lnTo>
                <a:lnTo>
                  <a:pt x="8298" y="14065"/>
                </a:lnTo>
                <a:lnTo>
                  <a:pt x="9101" y="14041"/>
                </a:lnTo>
                <a:lnTo>
                  <a:pt x="9101" y="14041"/>
                </a:lnTo>
                <a:lnTo>
                  <a:pt x="8980" y="14138"/>
                </a:lnTo>
                <a:lnTo>
                  <a:pt x="8834" y="14260"/>
                </a:lnTo>
                <a:lnTo>
                  <a:pt x="8688" y="14406"/>
                </a:lnTo>
                <a:lnTo>
                  <a:pt x="8663" y="14454"/>
                </a:lnTo>
                <a:lnTo>
                  <a:pt x="8639" y="14503"/>
                </a:lnTo>
                <a:lnTo>
                  <a:pt x="8615" y="14600"/>
                </a:lnTo>
                <a:lnTo>
                  <a:pt x="8615" y="14649"/>
                </a:lnTo>
                <a:lnTo>
                  <a:pt x="8639" y="14673"/>
                </a:lnTo>
                <a:lnTo>
                  <a:pt x="8761" y="14673"/>
                </a:lnTo>
                <a:lnTo>
                  <a:pt x="8858" y="14649"/>
                </a:lnTo>
                <a:lnTo>
                  <a:pt x="9028" y="14527"/>
                </a:lnTo>
                <a:lnTo>
                  <a:pt x="9199" y="14406"/>
                </a:lnTo>
                <a:lnTo>
                  <a:pt x="9466" y="14235"/>
                </a:lnTo>
                <a:lnTo>
                  <a:pt x="9710" y="14016"/>
                </a:lnTo>
                <a:lnTo>
                  <a:pt x="9953" y="14016"/>
                </a:lnTo>
                <a:lnTo>
                  <a:pt x="9734" y="14211"/>
                </a:lnTo>
                <a:lnTo>
                  <a:pt x="9539" y="14406"/>
                </a:lnTo>
                <a:lnTo>
                  <a:pt x="9345" y="14625"/>
                </a:lnTo>
                <a:lnTo>
                  <a:pt x="9199" y="14868"/>
                </a:lnTo>
                <a:lnTo>
                  <a:pt x="9199" y="14892"/>
                </a:lnTo>
                <a:lnTo>
                  <a:pt x="9199" y="14917"/>
                </a:lnTo>
                <a:lnTo>
                  <a:pt x="9223" y="14941"/>
                </a:lnTo>
                <a:lnTo>
                  <a:pt x="9272" y="14941"/>
                </a:lnTo>
                <a:lnTo>
                  <a:pt x="9393" y="14892"/>
                </a:lnTo>
                <a:lnTo>
                  <a:pt x="9515" y="14844"/>
                </a:lnTo>
                <a:lnTo>
                  <a:pt x="9758" y="14698"/>
                </a:lnTo>
                <a:lnTo>
                  <a:pt x="10196" y="14357"/>
                </a:lnTo>
                <a:lnTo>
                  <a:pt x="10464" y="14235"/>
                </a:lnTo>
                <a:lnTo>
                  <a:pt x="10658" y="14138"/>
                </a:lnTo>
                <a:lnTo>
                  <a:pt x="10804" y="14016"/>
                </a:lnTo>
                <a:close/>
                <a:moveTo>
                  <a:pt x="6936" y="1"/>
                </a:moveTo>
                <a:lnTo>
                  <a:pt x="5914" y="74"/>
                </a:lnTo>
                <a:lnTo>
                  <a:pt x="4892" y="147"/>
                </a:lnTo>
                <a:lnTo>
                  <a:pt x="3870" y="268"/>
                </a:lnTo>
                <a:lnTo>
                  <a:pt x="2945" y="366"/>
                </a:lnTo>
                <a:lnTo>
                  <a:pt x="2483" y="390"/>
                </a:lnTo>
                <a:lnTo>
                  <a:pt x="1680" y="390"/>
                </a:lnTo>
                <a:lnTo>
                  <a:pt x="1339" y="317"/>
                </a:lnTo>
                <a:lnTo>
                  <a:pt x="658" y="195"/>
                </a:lnTo>
                <a:lnTo>
                  <a:pt x="634" y="147"/>
                </a:lnTo>
                <a:lnTo>
                  <a:pt x="585" y="122"/>
                </a:lnTo>
                <a:lnTo>
                  <a:pt x="512" y="98"/>
                </a:lnTo>
                <a:lnTo>
                  <a:pt x="463" y="98"/>
                </a:lnTo>
                <a:lnTo>
                  <a:pt x="390" y="122"/>
                </a:lnTo>
                <a:lnTo>
                  <a:pt x="342" y="147"/>
                </a:lnTo>
                <a:lnTo>
                  <a:pt x="317" y="220"/>
                </a:lnTo>
                <a:lnTo>
                  <a:pt x="293" y="293"/>
                </a:lnTo>
                <a:lnTo>
                  <a:pt x="244" y="1169"/>
                </a:lnTo>
                <a:lnTo>
                  <a:pt x="220" y="2069"/>
                </a:lnTo>
                <a:lnTo>
                  <a:pt x="196" y="3821"/>
                </a:lnTo>
                <a:lnTo>
                  <a:pt x="171" y="4794"/>
                </a:lnTo>
                <a:lnTo>
                  <a:pt x="123" y="5768"/>
                </a:lnTo>
                <a:lnTo>
                  <a:pt x="25" y="7690"/>
                </a:lnTo>
                <a:lnTo>
                  <a:pt x="1" y="8614"/>
                </a:lnTo>
                <a:lnTo>
                  <a:pt x="1" y="9539"/>
                </a:lnTo>
                <a:lnTo>
                  <a:pt x="25" y="11364"/>
                </a:lnTo>
                <a:lnTo>
                  <a:pt x="1" y="11997"/>
                </a:lnTo>
                <a:lnTo>
                  <a:pt x="1" y="12362"/>
                </a:lnTo>
                <a:lnTo>
                  <a:pt x="25" y="12702"/>
                </a:lnTo>
                <a:lnTo>
                  <a:pt x="50" y="13067"/>
                </a:lnTo>
                <a:lnTo>
                  <a:pt x="123" y="13408"/>
                </a:lnTo>
                <a:lnTo>
                  <a:pt x="244" y="13700"/>
                </a:lnTo>
                <a:lnTo>
                  <a:pt x="317" y="13846"/>
                </a:lnTo>
                <a:lnTo>
                  <a:pt x="390" y="13968"/>
                </a:lnTo>
                <a:lnTo>
                  <a:pt x="463" y="14065"/>
                </a:lnTo>
                <a:lnTo>
                  <a:pt x="561" y="14089"/>
                </a:lnTo>
                <a:lnTo>
                  <a:pt x="634" y="14089"/>
                </a:lnTo>
                <a:lnTo>
                  <a:pt x="731" y="14065"/>
                </a:lnTo>
                <a:lnTo>
                  <a:pt x="901" y="14138"/>
                </a:lnTo>
                <a:lnTo>
                  <a:pt x="1072" y="14162"/>
                </a:lnTo>
                <a:lnTo>
                  <a:pt x="1412" y="14211"/>
                </a:lnTo>
                <a:lnTo>
                  <a:pt x="2093" y="14260"/>
                </a:lnTo>
                <a:lnTo>
                  <a:pt x="2726" y="14308"/>
                </a:lnTo>
                <a:lnTo>
                  <a:pt x="3334" y="14308"/>
                </a:lnTo>
                <a:lnTo>
                  <a:pt x="3943" y="14284"/>
                </a:lnTo>
                <a:lnTo>
                  <a:pt x="4551" y="14260"/>
                </a:lnTo>
                <a:lnTo>
                  <a:pt x="7958" y="14089"/>
                </a:lnTo>
                <a:lnTo>
                  <a:pt x="7958" y="14089"/>
                </a:lnTo>
                <a:lnTo>
                  <a:pt x="7909" y="14211"/>
                </a:lnTo>
                <a:lnTo>
                  <a:pt x="7885" y="14357"/>
                </a:lnTo>
                <a:lnTo>
                  <a:pt x="7860" y="14673"/>
                </a:lnTo>
                <a:lnTo>
                  <a:pt x="7860" y="15233"/>
                </a:lnTo>
                <a:lnTo>
                  <a:pt x="7860" y="15768"/>
                </a:lnTo>
                <a:lnTo>
                  <a:pt x="7836" y="16303"/>
                </a:lnTo>
                <a:lnTo>
                  <a:pt x="7812" y="16547"/>
                </a:lnTo>
                <a:lnTo>
                  <a:pt x="7812" y="16668"/>
                </a:lnTo>
                <a:lnTo>
                  <a:pt x="7812" y="16790"/>
                </a:lnTo>
                <a:lnTo>
                  <a:pt x="7666" y="16741"/>
                </a:lnTo>
                <a:lnTo>
                  <a:pt x="7471" y="16693"/>
                </a:lnTo>
                <a:lnTo>
                  <a:pt x="7276" y="16693"/>
                </a:lnTo>
                <a:lnTo>
                  <a:pt x="7057" y="16668"/>
                </a:lnTo>
                <a:lnTo>
                  <a:pt x="6644" y="16693"/>
                </a:lnTo>
                <a:lnTo>
                  <a:pt x="6303" y="16741"/>
                </a:lnTo>
                <a:lnTo>
                  <a:pt x="6060" y="16790"/>
                </a:lnTo>
                <a:lnTo>
                  <a:pt x="5841" y="16863"/>
                </a:lnTo>
                <a:lnTo>
                  <a:pt x="5646" y="16936"/>
                </a:lnTo>
                <a:lnTo>
                  <a:pt x="5451" y="17058"/>
                </a:lnTo>
                <a:lnTo>
                  <a:pt x="5281" y="17204"/>
                </a:lnTo>
                <a:lnTo>
                  <a:pt x="5135" y="17374"/>
                </a:lnTo>
                <a:lnTo>
                  <a:pt x="5038" y="17569"/>
                </a:lnTo>
                <a:lnTo>
                  <a:pt x="4940" y="17812"/>
                </a:lnTo>
                <a:lnTo>
                  <a:pt x="4940" y="17885"/>
                </a:lnTo>
                <a:lnTo>
                  <a:pt x="4940" y="17958"/>
                </a:lnTo>
                <a:lnTo>
                  <a:pt x="4989" y="18031"/>
                </a:lnTo>
                <a:lnTo>
                  <a:pt x="5038" y="18055"/>
                </a:lnTo>
                <a:lnTo>
                  <a:pt x="5111" y="18080"/>
                </a:lnTo>
                <a:lnTo>
                  <a:pt x="5184" y="18080"/>
                </a:lnTo>
                <a:lnTo>
                  <a:pt x="5257" y="18055"/>
                </a:lnTo>
                <a:lnTo>
                  <a:pt x="5330" y="18007"/>
                </a:lnTo>
                <a:lnTo>
                  <a:pt x="5451" y="18080"/>
                </a:lnTo>
                <a:lnTo>
                  <a:pt x="5597" y="18128"/>
                </a:lnTo>
                <a:lnTo>
                  <a:pt x="5743" y="18177"/>
                </a:lnTo>
                <a:lnTo>
                  <a:pt x="5914" y="18201"/>
                </a:lnTo>
                <a:lnTo>
                  <a:pt x="6254" y="18226"/>
                </a:lnTo>
                <a:lnTo>
                  <a:pt x="6498" y="18226"/>
                </a:lnTo>
                <a:lnTo>
                  <a:pt x="7082" y="18250"/>
                </a:lnTo>
                <a:lnTo>
                  <a:pt x="7641" y="18250"/>
                </a:lnTo>
                <a:lnTo>
                  <a:pt x="8785" y="18226"/>
                </a:lnTo>
                <a:lnTo>
                  <a:pt x="10147" y="18201"/>
                </a:lnTo>
                <a:lnTo>
                  <a:pt x="11486" y="18128"/>
                </a:lnTo>
                <a:lnTo>
                  <a:pt x="12994" y="18080"/>
                </a:lnTo>
                <a:lnTo>
                  <a:pt x="13238" y="18080"/>
                </a:lnTo>
                <a:lnTo>
                  <a:pt x="13505" y="18104"/>
                </a:lnTo>
                <a:lnTo>
                  <a:pt x="13773" y="18080"/>
                </a:lnTo>
                <a:lnTo>
                  <a:pt x="13919" y="18080"/>
                </a:lnTo>
                <a:lnTo>
                  <a:pt x="14016" y="18031"/>
                </a:lnTo>
                <a:lnTo>
                  <a:pt x="14089" y="18080"/>
                </a:lnTo>
                <a:lnTo>
                  <a:pt x="14235" y="18080"/>
                </a:lnTo>
                <a:lnTo>
                  <a:pt x="14284" y="18055"/>
                </a:lnTo>
                <a:lnTo>
                  <a:pt x="14333" y="18007"/>
                </a:lnTo>
                <a:lnTo>
                  <a:pt x="14381" y="17958"/>
                </a:lnTo>
                <a:lnTo>
                  <a:pt x="14406" y="17885"/>
                </a:lnTo>
                <a:lnTo>
                  <a:pt x="14381" y="17812"/>
                </a:lnTo>
                <a:lnTo>
                  <a:pt x="14308" y="17569"/>
                </a:lnTo>
                <a:lnTo>
                  <a:pt x="14211" y="17374"/>
                </a:lnTo>
                <a:lnTo>
                  <a:pt x="14065" y="17179"/>
                </a:lnTo>
                <a:lnTo>
                  <a:pt x="13895" y="17033"/>
                </a:lnTo>
                <a:lnTo>
                  <a:pt x="13700" y="16912"/>
                </a:lnTo>
                <a:lnTo>
                  <a:pt x="13505" y="16814"/>
                </a:lnTo>
                <a:lnTo>
                  <a:pt x="13262" y="16741"/>
                </a:lnTo>
                <a:lnTo>
                  <a:pt x="13043" y="16693"/>
                </a:lnTo>
                <a:lnTo>
                  <a:pt x="12581" y="16693"/>
                </a:lnTo>
                <a:lnTo>
                  <a:pt x="12118" y="16766"/>
                </a:lnTo>
                <a:lnTo>
                  <a:pt x="11802" y="16790"/>
                </a:lnTo>
                <a:lnTo>
                  <a:pt x="11486" y="16814"/>
                </a:lnTo>
                <a:lnTo>
                  <a:pt x="11461" y="16620"/>
                </a:lnTo>
                <a:lnTo>
                  <a:pt x="11510" y="16571"/>
                </a:lnTo>
                <a:lnTo>
                  <a:pt x="11534" y="16498"/>
                </a:lnTo>
                <a:lnTo>
                  <a:pt x="11534" y="16449"/>
                </a:lnTo>
                <a:lnTo>
                  <a:pt x="11486" y="16425"/>
                </a:lnTo>
                <a:lnTo>
                  <a:pt x="11437" y="16401"/>
                </a:lnTo>
                <a:lnTo>
                  <a:pt x="11437" y="15939"/>
                </a:lnTo>
                <a:lnTo>
                  <a:pt x="11461" y="15501"/>
                </a:lnTo>
                <a:lnTo>
                  <a:pt x="11534" y="14746"/>
                </a:lnTo>
                <a:lnTo>
                  <a:pt x="11534" y="14381"/>
                </a:lnTo>
                <a:lnTo>
                  <a:pt x="11510" y="14187"/>
                </a:lnTo>
                <a:lnTo>
                  <a:pt x="11461" y="14016"/>
                </a:lnTo>
                <a:lnTo>
                  <a:pt x="14576" y="14016"/>
                </a:lnTo>
                <a:lnTo>
                  <a:pt x="15136" y="14041"/>
                </a:lnTo>
                <a:lnTo>
                  <a:pt x="15720" y="14089"/>
                </a:lnTo>
                <a:lnTo>
                  <a:pt x="16839" y="14211"/>
                </a:lnTo>
                <a:lnTo>
                  <a:pt x="17423" y="14260"/>
                </a:lnTo>
                <a:lnTo>
                  <a:pt x="17982" y="14260"/>
                </a:lnTo>
                <a:lnTo>
                  <a:pt x="18542" y="14235"/>
                </a:lnTo>
                <a:lnTo>
                  <a:pt x="18834" y="14211"/>
                </a:lnTo>
                <a:lnTo>
                  <a:pt x="19102" y="14138"/>
                </a:lnTo>
                <a:lnTo>
                  <a:pt x="19199" y="14114"/>
                </a:lnTo>
                <a:lnTo>
                  <a:pt x="19272" y="14041"/>
                </a:lnTo>
                <a:lnTo>
                  <a:pt x="19296" y="13968"/>
                </a:lnTo>
                <a:lnTo>
                  <a:pt x="19272" y="13870"/>
                </a:lnTo>
                <a:lnTo>
                  <a:pt x="19272" y="13773"/>
                </a:lnTo>
                <a:lnTo>
                  <a:pt x="19150" y="13043"/>
                </a:lnTo>
                <a:lnTo>
                  <a:pt x="19248" y="12921"/>
                </a:lnTo>
                <a:lnTo>
                  <a:pt x="19248" y="12873"/>
                </a:lnTo>
                <a:lnTo>
                  <a:pt x="19248" y="12824"/>
                </a:lnTo>
                <a:lnTo>
                  <a:pt x="19223" y="12800"/>
                </a:lnTo>
                <a:lnTo>
                  <a:pt x="19102" y="12800"/>
                </a:lnTo>
                <a:lnTo>
                  <a:pt x="19053" y="12337"/>
                </a:lnTo>
                <a:lnTo>
                  <a:pt x="19029" y="11875"/>
                </a:lnTo>
                <a:lnTo>
                  <a:pt x="18980" y="10926"/>
                </a:lnTo>
                <a:lnTo>
                  <a:pt x="18980" y="10001"/>
                </a:lnTo>
                <a:lnTo>
                  <a:pt x="19004" y="9052"/>
                </a:lnTo>
                <a:lnTo>
                  <a:pt x="19004" y="8955"/>
                </a:lnTo>
                <a:lnTo>
                  <a:pt x="19077" y="7203"/>
                </a:lnTo>
                <a:lnTo>
                  <a:pt x="19150" y="5549"/>
                </a:lnTo>
                <a:lnTo>
                  <a:pt x="19175" y="3894"/>
                </a:lnTo>
                <a:lnTo>
                  <a:pt x="19223" y="2385"/>
                </a:lnTo>
                <a:lnTo>
                  <a:pt x="19248" y="1607"/>
                </a:lnTo>
                <a:lnTo>
                  <a:pt x="19223" y="1242"/>
                </a:lnTo>
                <a:lnTo>
                  <a:pt x="19199" y="852"/>
                </a:lnTo>
                <a:lnTo>
                  <a:pt x="19248" y="804"/>
                </a:lnTo>
                <a:lnTo>
                  <a:pt x="19272" y="755"/>
                </a:lnTo>
                <a:lnTo>
                  <a:pt x="19296" y="682"/>
                </a:lnTo>
                <a:lnTo>
                  <a:pt x="19296" y="609"/>
                </a:lnTo>
                <a:lnTo>
                  <a:pt x="19272" y="560"/>
                </a:lnTo>
                <a:lnTo>
                  <a:pt x="19223" y="512"/>
                </a:lnTo>
                <a:lnTo>
                  <a:pt x="19175" y="463"/>
                </a:lnTo>
                <a:lnTo>
                  <a:pt x="19102" y="439"/>
                </a:lnTo>
                <a:lnTo>
                  <a:pt x="18493" y="317"/>
                </a:lnTo>
                <a:lnTo>
                  <a:pt x="17885" y="268"/>
                </a:lnTo>
                <a:lnTo>
                  <a:pt x="17277" y="244"/>
                </a:lnTo>
                <a:lnTo>
                  <a:pt x="16644" y="244"/>
                </a:lnTo>
                <a:lnTo>
                  <a:pt x="15403" y="293"/>
                </a:lnTo>
                <a:lnTo>
                  <a:pt x="14187" y="293"/>
                </a:lnTo>
                <a:lnTo>
                  <a:pt x="12629" y="220"/>
                </a:lnTo>
                <a:lnTo>
                  <a:pt x="11072" y="122"/>
                </a:lnTo>
                <a:lnTo>
                  <a:pt x="9515" y="49"/>
                </a:lnTo>
                <a:lnTo>
                  <a:pt x="7958" y="1"/>
                </a:lnTo>
                <a:close/>
              </a:path>
            </a:pathLst>
          </a:custGeom>
          <a:solidFill>
            <a:srgbClr val="443F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1" name="Shape 831"/>
        <p:cNvGrpSpPr/>
        <p:nvPr/>
      </p:nvGrpSpPr>
      <p:grpSpPr>
        <a:xfrm>
          <a:off x="0" y="0"/>
          <a:ext cx="0" cy="0"/>
          <a:chOff x="0" y="0"/>
          <a:chExt cx="0" cy="0"/>
        </a:xfrm>
      </p:grpSpPr>
      <p:sp>
        <p:nvSpPr>
          <p:cNvPr id="832" name="Google Shape;832;p66"/>
          <p:cNvSpPr txBox="1"/>
          <p:nvPr/>
        </p:nvSpPr>
        <p:spPr>
          <a:xfrm>
            <a:off x="1503150" y="520875"/>
            <a:ext cx="6137700" cy="377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700">
                <a:solidFill>
                  <a:srgbClr val="202124"/>
                </a:solidFill>
                <a:highlight>
                  <a:srgbClr val="FFFFFF"/>
                </a:highlight>
                <a:latin typeface="Playfair Display"/>
                <a:ea typeface="Playfair Display"/>
                <a:cs typeface="Playfair Display"/>
                <a:sym typeface="Playfair Display"/>
              </a:rPr>
              <a:t>Aplikasi yang digunakan untuk pembelajaran atas talian</a:t>
            </a:r>
            <a:endParaRPr b="1" sz="1900">
              <a:latin typeface="Playfair Display"/>
              <a:ea typeface="Playfair Display"/>
              <a:cs typeface="Playfair Display"/>
              <a:sym typeface="Playfair Display"/>
            </a:endParaRPr>
          </a:p>
        </p:txBody>
      </p:sp>
      <p:grpSp>
        <p:nvGrpSpPr>
          <p:cNvPr id="833" name="Google Shape;833;p66"/>
          <p:cNvGrpSpPr/>
          <p:nvPr/>
        </p:nvGrpSpPr>
        <p:grpSpPr>
          <a:xfrm>
            <a:off x="3386235" y="1092129"/>
            <a:ext cx="2371532" cy="2291360"/>
            <a:chOff x="2992036" y="1104254"/>
            <a:chExt cx="3159936" cy="3053112"/>
          </a:xfrm>
        </p:grpSpPr>
        <p:grpSp>
          <p:nvGrpSpPr>
            <p:cNvPr id="834" name="Google Shape;834;p66"/>
            <p:cNvGrpSpPr/>
            <p:nvPr/>
          </p:nvGrpSpPr>
          <p:grpSpPr>
            <a:xfrm>
              <a:off x="2992036" y="1104254"/>
              <a:ext cx="3159936" cy="3053112"/>
              <a:chOff x="557494" y="4436312"/>
              <a:chExt cx="720000" cy="695660"/>
            </a:xfrm>
          </p:grpSpPr>
          <p:sp>
            <p:nvSpPr>
              <p:cNvPr id="835" name="Google Shape;835;p66"/>
              <p:cNvSpPr/>
              <p:nvPr/>
            </p:nvSpPr>
            <p:spPr>
              <a:xfrm>
                <a:off x="557494" y="4436312"/>
                <a:ext cx="720000" cy="144600"/>
              </a:xfrm>
              <a:prstGeom prst="ellipse">
                <a:avLst/>
              </a:prstGeom>
              <a:solidFill>
                <a:srgbClr val="EEE2DE"/>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443F57"/>
                  </a:buClr>
                  <a:buSzPts val="1400"/>
                  <a:buFont typeface="Calibri"/>
                  <a:buNone/>
                </a:pPr>
                <a:r>
                  <a:t/>
                </a:r>
                <a:endParaRPr b="0" i="0" sz="1400" u="none" cap="none" strike="noStrike">
                  <a:solidFill>
                    <a:srgbClr val="443F57"/>
                  </a:solidFill>
                  <a:latin typeface="Calibri"/>
                  <a:ea typeface="Calibri"/>
                  <a:cs typeface="Calibri"/>
                  <a:sym typeface="Calibri"/>
                </a:endParaRPr>
              </a:p>
            </p:txBody>
          </p:sp>
          <p:sp>
            <p:nvSpPr>
              <p:cNvPr id="836" name="Google Shape;836;p66"/>
              <p:cNvSpPr/>
              <p:nvPr/>
            </p:nvSpPr>
            <p:spPr>
              <a:xfrm>
                <a:off x="651816" y="4730082"/>
                <a:ext cx="533789" cy="218575"/>
              </a:xfrm>
              <a:custGeom>
                <a:rect b="b" l="l" r="r" t="t"/>
                <a:pathLst>
                  <a:path extrusionOk="0" h="325" w="791">
                    <a:moveTo>
                      <a:pt x="0" y="0"/>
                    </a:moveTo>
                    <a:cubicBezTo>
                      <a:pt x="100" y="218"/>
                      <a:pt x="100" y="218"/>
                      <a:pt x="100" y="218"/>
                    </a:cubicBezTo>
                    <a:cubicBezTo>
                      <a:pt x="100" y="218"/>
                      <a:pt x="100" y="218"/>
                      <a:pt x="100" y="218"/>
                    </a:cubicBezTo>
                    <a:cubicBezTo>
                      <a:pt x="100" y="218"/>
                      <a:pt x="100" y="218"/>
                      <a:pt x="100" y="218"/>
                    </a:cubicBezTo>
                    <a:cubicBezTo>
                      <a:pt x="115" y="251"/>
                      <a:pt x="115" y="251"/>
                      <a:pt x="115" y="251"/>
                    </a:cubicBezTo>
                    <a:cubicBezTo>
                      <a:pt x="155" y="294"/>
                      <a:pt x="267" y="325"/>
                      <a:pt x="395" y="325"/>
                    </a:cubicBezTo>
                    <a:cubicBezTo>
                      <a:pt x="524" y="325"/>
                      <a:pt x="636" y="294"/>
                      <a:pt x="676" y="251"/>
                    </a:cubicBezTo>
                    <a:cubicBezTo>
                      <a:pt x="691" y="218"/>
                      <a:pt x="691" y="218"/>
                      <a:pt x="691" y="218"/>
                    </a:cubicBezTo>
                    <a:cubicBezTo>
                      <a:pt x="691" y="218"/>
                      <a:pt x="691" y="218"/>
                      <a:pt x="691" y="218"/>
                    </a:cubicBezTo>
                    <a:cubicBezTo>
                      <a:pt x="691" y="218"/>
                      <a:pt x="691" y="218"/>
                      <a:pt x="691" y="218"/>
                    </a:cubicBezTo>
                    <a:cubicBezTo>
                      <a:pt x="791" y="0"/>
                      <a:pt x="791" y="0"/>
                      <a:pt x="791" y="0"/>
                    </a:cubicBezTo>
                    <a:cubicBezTo>
                      <a:pt x="715" y="44"/>
                      <a:pt x="553" y="68"/>
                      <a:pt x="395" y="68"/>
                    </a:cubicBezTo>
                    <a:cubicBezTo>
                      <a:pt x="237" y="68"/>
                      <a:pt x="75" y="44"/>
                      <a:pt x="0" y="0"/>
                    </a:cubicBezTo>
                    <a:close/>
                  </a:path>
                </a:pathLst>
              </a:custGeom>
              <a:solidFill>
                <a:srgbClr val="FECBC6"/>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443F57"/>
                  </a:buClr>
                  <a:buSzPts val="1400"/>
                  <a:buFont typeface="Calibri"/>
                  <a:buNone/>
                </a:pPr>
                <a:r>
                  <a:t/>
                </a:r>
                <a:endParaRPr b="0" i="0" sz="1400" u="none" cap="none" strike="noStrike">
                  <a:solidFill>
                    <a:srgbClr val="443F57"/>
                  </a:solidFill>
                  <a:latin typeface="Calibri"/>
                  <a:ea typeface="Calibri"/>
                  <a:cs typeface="Calibri"/>
                  <a:sym typeface="Calibri"/>
                </a:endParaRPr>
              </a:p>
            </p:txBody>
          </p:sp>
          <p:sp>
            <p:nvSpPr>
              <p:cNvPr id="837" name="Google Shape;837;p66"/>
              <p:cNvSpPr/>
              <p:nvPr/>
            </p:nvSpPr>
            <p:spPr>
              <a:xfrm>
                <a:off x="564298" y="4539996"/>
                <a:ext cx="709060" cy="225815"/>
              </a:xfrm>
              <a:custGeom>
                <a:rect b="b" l="l" r="r" t="t"/>
                <a:pathLst>
                  <a:path extrusionOk="0" h="336" w="1051">
                    <a:moveTo>
                      <a:pt x="917" y="45"/>
                    </a:moveTo>
                    <a:cubicBezTo>
                      <a:pt x="812" y="67"/>
                      <a:pt x="673" y="79"/>
                      <a:pt x="525" y="79"/>
                    </a:cubicBezTo>
                    <a:cubicBezTo>
                      <a:pt x="378" y="79"/>
                      <a:pt x="239" y="67"/>
                      <a:pt x="134" y="45"/>
                    </a:cubicBezTo>
                    <a:cubicBezTo>
                      <a:pt x="87" y="35"/>
                      <a:pt x="34" y="20"/>
                      <a:pt x="0" y="0"/>
                    </a:cubicBezTo>
                    <a:cubicBezTo>
                      <a:pt x="116" y="253"/>
                      <a:pt x="116" y="253"/>
                      <a:pt x="116" y="253"/>
                    </a:cubicBezTo>
                    <a:cubicBezTo>
                      <a:pt x="160" y="296"/>
                      <a:pt x="313" y="336"/>
                      <a:pt x="525" y="336"/>
                    </a:cubicBezTo>
                    <a:cubicBezTo>
                      <a:pt x="738" y="336"/>
                      <a:pt x="891" y="296"/>
                      <a:pt x="934" y="253"/>
                    </a:cubicBezTo>
                    <a:cubicBezTo>
                      <a:pt x="1051" y="0"/>
                      <a:pt x="1051" y="0"/>
                      <a:pt x="1051" y="0"/>
                    </a:cubicBezTo>
                    <a:cubicBezTo>
                      <a:pt x="1017" y="20"/>
                      <a:pt x="964" y="35"/>
                      <a:pt x="917" y="45"/>
                    </a:cubicBezTo>
                    <a:close/>
                  </a:path>
                </a:pathLst>
              </a:custGeom>
              <a:solidFill>
                <a:srgbClr val="FC857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443F57"/>
                  </a:buClr>
                  <a:buSzPts val="1400"/>
                  <a:buFont typeface="Calibri"/>
                  <a:buNone/>
                </a:pPr>
                <a:r>
                  <a:t/>
                </a:r>
                <a:endParaRPr b="0" i="0" sz="1400" u="none" cap="none" strike="noStrike">
                  <a:solidFill>
                    <a:srgbClr val="443F57"/>
                  </a:solidFill>
                  <a:latin typeface="Calibri"/>
                  <a:ea typeface="Calibri"/>
                  <a:cs typeface="Calibri"/>
                  <a:sym typeface="Calibri"/>
                </a:endParaRPr>
              </a:p>
            </p:txBody>
          </p:sp>
          <p:sp>
            <p:nvSpPr>
              <p:cNvPr id="838" name="Google Shape;838;p66"/>
              <p:cNvSpPr/>
              <p:nvPr/>
            </p:nvSpPr>
            <p:spPr>
              <a:xfrm>
                <a:off x="739569" y="4921102"/>
                <a:ext cx="357815" cy="210870"/>
              </a:xfrm>
              <a:custGeom>
                <a:rect b="b" l="l" r="r" t="t"/>
                <a:pathLst>
                  <a:path extrusionOk="0" h="314" w="530">
                    <a:moveTo>
                      <a:pt x="0" y="0"/>
                    </a:moveTo>
                    <a:cubicBezTo>
                      <a:pt x="95" y="207"/>
                      <a:pt x="95" y="207"/>
                      <a:pt x="95" y="207"/>
                    </a:cubicBezTo>
                    <a:cubicBezTo>
                      <a:pt x="95" y="207"/>
                      <a:pt x="95" y="207"/>
                      <a:pt x="95" y="207"/>
                    </a:cubicBezTo>
                    <a:cubicBezTo>
                      <a:pt x="95" y="207"/>
                      <a:pt x="95" y="207"/>
                      <a:pt x="95" y="207"/>
                    </a:cubicBezTo>
                    <a:cubicBezTo>
                      <a:pt x="121" y="263"/>
                      <a:pt x="121" y="263"/>
                      <a:pt x="121" y="263"/>
                    </a:cubicBezTo>
                    <a:cubicBezTo>
                      <a:pt x="151" y="293"/>
                      <a:pt x="204" y="314"/>
                      <a:pt x="265" y="314"/>
                    </a:cubicBezTo>
                    <a:cubicBezTo>
                      <a:pt x="326" y="314"/>
                      <a:pt x="380" y="293"/>
                      <a:pt x="410" y="263"/>
                    </a:cubicBezTo>
                    <a:cubicBezTo>
                      <a:pt x="435" y="207"/>
                      <a:pt x="435" y="207"/>
                      <a:pt x="435" y="207"/>
                    </a:cubicBezTo>
                    <a:cubicBezTo>
                      <a:pt x="435" y="207"/>
                      <a:pt x="435" y="207"/>
                      <a:pt x="435" y="207"/>
                    </a:cubicBezTo>
                    <a:cubicBezTo>
                      <a:pt x="436" y="207"/>
                      <a:pt x="436" y="207"/>
                      <a:pt x="436" y="207"/>
                    </a:cubicBezTo>
                    <a:cubicBezTo>
                      <a:pt x="530" y="0"/>
                      <a:pt x="530" y="0"/>
                      <a:pt x="530" y="0"/>
                    </a:cubicBezTo>
                    <a:cubicBezTo>
                      <a:pt x="476" y="35"/>
                      <a:pt x="378" y="57"/>
                      <a:pt x="265" y="57"/>
                    </a:cubicBezTo>
                    <a:cubicBezTo>
                      <a:pt x="152" y="57"/>
                      <a:pt x="55" y="35"/>
                      <a:pt x="0" y="0"/>
                    </a:cubicBezTo>
                    <a:close/>
                  </a:path>
                </a:pathLst>
              </a:custGeom>
              <a:solidFill>
                <a:srgbClr val="FDC57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443F57"/>
                  </a:buClr>
                  <a:buSzPts val="1400"/>
                  <a:buFont typeface="Calibri"/>
                  <a:buNone/>
                </a:pPr>
                <a:r>
                  <a:t/>
                </a:r>
                <a:endParaRPr b="0" i="0" sz="1400" u="none" cap="none" strike="noStrike">
                  <a:solidFill>
                    <a:srgbClr val="443F57"/>
                  </a:solidFill>
                  <a:latin typeface="Calibri"/>
                  <a:ea typeface="Calibri"/>
                  <a:cs typeface="Calibri"/>
                  <a:sym typeface="Calibri"/>
                </a:endParaRPr>
              </a:p>
            </p:txBody>
          </p:sp>
        </p:grpSp>
        <p:sp>
          <p:nvSpPr>
            <p:cNvPr id="839" name="Google Shape;839;p66"/>
            <p:cNvSpPr txBox="1"/>
            <p:nvPr/>
          </p:nvSpPr>
          <p:spPr>
            <a:xfrm>
              <a:off x="3635550" y="1914825"/>
              <a:ext cx="1872900" cy="377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Lato"/>
                  <a:ea typeface="Lato"/>
                  <a:cs typeface="Lato"/>
                  <a:sym typeface="Lato"/>
                </a:rPr>
                <a:t>WhatsApp</a:t>
              </a:r>
              <a:endParaRPr>
                <a:latin typeface="Lato"/>
                <a:ea typeface="Lato"/>
                <a:cs typeface="Lato"/>
                <a:sym typeface="Lato"/>
              </a:endParaRPr>
            </a:p>
          </p:txBody>
        </p:sp>
        <p:sp>
          <p:nvSpPr>
            <p:cNvPr id="840" name="Google Shape;840;p66"/>
            <p:cNvSpPr txBox="1"/>
            <p:nvPr/>
          </p:nvSpPr>
          <p:spPr>
            <a:xfrm>
              <a:off x="3901154" y="2618588"/>
              <a:ext cx="1350300" cy="545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Lato"/>
                  <a:ea typeface="Lato"/>
                  <a:cs typeface="Lato"/>
                  <a:sym typeface="Lato"/>
                </a:rPr>
                <a:t>Google Meet</a:t>
              </a:r>
              <a:endParaRPr>
                <a:latin typeface="Lato"/>
                <a:ea typeface="Lato"/>
                <a:cs typeface="Lato"/>
                <a:sym typeface="Lato"/>
              </a:endParaRPr>
            </a:p>
          </p:txBody>
        </p:sp>
        <p:sp>
          <p:nvSpPr>
            <p:cNvPr id="841" name="Google Shape;841;p66"/>
            <p:cNvSpPr txBox="1"/>
            <p:nvPr/>
          </p:nvSpPr>
          <p:spPr>
            <a:xfrm>
              <a:off x="4073478" y="3432200"/>
              <a:ext cx="1020300" cy="657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Lato"/>
                  <a:ea typeface="Lato"/>
                  <a:cs typeface="Lato"/>
                  <a:sym typeface="Lato"/>
                </a:rPr>
                <a:t>Webex</a:t>
              </a:r>
              <a:endParaRPr>
                <a:latin typeface="Lato"/>
                <a:ea typeface="Lato"/>
                <a:cs typeface="Lato"/>
                <a:sym typeface="Lato"/>
              </a:endParaRPr>
            </a:p>
          </p:txBody>
        </p:sp>
      </p:grpSp>
      <p:sp>
        <p:nvSpPr>
          <p:cNvPr id="842" name="Google Shape;842;p66"/>
          <p:cNvSpPr/>
          <p:nvPr/>
        </p:nvSpPr>
        <p:spPr>
          <a:xfrm>
            <a:off x="-89350" y="3533875"/>
            <a:ext cx="9233100" cy="1609500"/>
          </a:xfrm>
          <a:prstGeom prst="rect">
            <a:avLst/>
          </a:prstGeom>
          <a:solidFill>
            <a:srgbClr val="BBE2E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3" name="Google Shape;843;p66"/>
          <p:cNvSpPr txBox="1"/>
          <p:nvPr/>
        </p:nvSpPr>
        <p:spPr>
          <a:xfrm>
            <a:off x="5624650" y="1511488"/>
            <a:ext cx="1258500" cy="62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Lato"/>
                <a:ea typeface="Lato"/>
                <a:cs typeface="Lato"/>
                <a:sym typeface="Lato"/>
              </a:rPr>
              <a:t>76%</a:t>
            </a:r>
            <a:endParaRPr>
              <a:latin typeface="Lato"/>
              <a:ea typeface="Lato"/>
              <a:cs typeface="Lato"/>
              <a:sym typeface="Lato"/>
            </a:endParaRPr>
          </a:p>
        </p:txBody>
      </p:sp>
      <p:sp>
        <p:nvSpPr>
          <p:cNvPr id="844" name="Google Shape;844;p66"/>
          <p:cNvSpPr txBox="1"/>
          <p:nvPr/>
        </p:nvSpPr>
        <p:spPr>
          <a:xfrm>
            <a:off x="5053875" y="2754125"/>
            <a:ext cx="1258500" cy="62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Lato"/>
                <a:ea typeface="Lato"/>
                <a:cs typeface="Lato"/>
                <a:sym typeface="Lato"/>
              </a:rPr>
              <a:t>66</a:t>
            </a:r>
            <a:r>
              <a:rPr lang="en">
                <a:latin typeface="Lato"/>
                <a:ea typeface="Lato"/>
                <a:cs typeface="Lato"/>
                <a:sym typeface="Lato"/>
              </a:rPr>
              <a:t>%</a:t>
            </a:r>
            <a:endParaRPr>
              <a:latin typeface="Lato"/>
              <a:ea typeface="Lato"/>
              <a:cs typeface="Lato"/>
              <a:sym typeface="Lato"/>
            </a:endParaRPr>
          </a:p>
        </p:txBody>
      </p:sp>
      <p:sp>
        <p:nvSpPr>
          <p:cNvPr id="845" name="Google Shape;845;p66"/>
          <p:cNvSpPr txBox="1"/>
          <p:nvPr/>
        </p:nvSpPr>
        <p:spPr>
          <a:xfrm>
            <a:off x="5351525" y="2140900"/>
            <a:ext cx="1258500" cy="62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Lato"/>
                <a:ea typeface="Lato"/>
                <a:cs typeface="Lato"/>
                <a:sym typeface="Lato"/>
              </a:rPr>
              <a:t>71%</a:t>
            </a:r>
            <a:endParaRPr>
              <a:latin typeface="Lato"/>
              <a:ea typeface="Lato"/>
              <a:cs typeface="Lato"/>
              <a:sym typeface="Lato"/>
            </a:endParaRPr>
          </a:p>
        </p:txBody>
      </p:sp>
      <p:sp>
        <p:nvSpPr>
          <p:cNvPr id="846" name="Google Shape;846;p66"/>
          <p:cNvSpPr txBox="1"/>
          <p:nvPr/>
        </p:nvSpPr>
        <p:spPr>
          <a:xfrm>
            <a:off x="1383000" y="3697225"/>
            <a:ext cx="6378000" cy="12828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Font typeface="Lato"/>
              <a:buChar char="●"/>
            </a:pPr>
            <a:r>
              <a:rPr lang="en">
                <a:latin typeface="Lato"/>
                <a:ea typeface="Lato"/>
                <a:cs typeface="Lato"/>
                <a:sym typeface="Lato"/>
              </a:rPr>
              <a:t>76 daripada 100 responden memilih aplikasi WhatsApp </a:t>
            </a:r>
            <a:endParaRPr>
              <a:latin typeface="Lato"/>
              <a:ea typeface="Lato"/>
              <a:cs typeface="Lato"/>
              <a:sym typeface="Lato"/>
            </a:endParaRPr>
          </a:p>
          <a:p>
            <a:pPr indent="-317500" lvl="0" marL="457200" rtl="0" algn="l">
              <a:spcBef>
                <a:spcPts val="0"/>
              </a:spcBef>
              <a:spcAft>
                <a:spcPts val="0"/>
              </a:spcAft>
              <a:buSzPts val="1400"/>
              <a:buFont typeface="Lato"/>
              <a:buChar char="●"/>
            </a:pPr>
            <a:r>
              <a:rPr lang="en">
                <a:latin typeface="Lato"/>
                <a:ea typeface="Lato"/>
                <a:cs typeface="Lato"/>
                <a:sym typeface="Lato"/>
              </a:rPr>
              <a:t>71 responden juga memilih Google Meet</a:t>
            </a:r>
            <a:endParaRPr>
              <a:latin typeface="Lato"/>
              <a:ea typeface="Lato"/>
              <a:cs typeface="Lato"/>
              <a:sym typeface="Lato"/>
            </a:endParaRPr>
          </a:p>
          <a:p>
            <a:pPr indent="-317500" lvl="0" marL="457200" rtl="0" algn="l">
              <a:spcBef>
                <a:spcPts val="0"/>
              </a:spcBef>
              <a:spcAft>
                <a:spcPts val="0"/>
              </a:spcAft>
              <a:buSzPts val="1400"/>
              <a:buFont typeface="Lato"/>
              <a:buChar char="●"/>
            </a:pPr>
            <a:r>
              <a:rPr lang="en">
                <a:latin typeface="Lato"/>
                <a:ea typeface="Lato"/>
                <a:cs typeface="Lato"/>
                <a:sym typeface="Lato"/>
              </a:rPr>
              <a:t>66 responden memilih Webex</a:t>
            </a:r>
            <a:endParaRPr>
              <a:latin typeface="Lato"/>
              <a:ea typeface="Lato"/>
              <a:cs typeface="Lato"/>
              <a:sym typeface="Lato"/>
            </a:endParaRPr>
          </a:p>
          <a:p>
            <a:pPr indent="-317500" lvl="0" marL="457200" rtl="0" algn="l">
              <a:spcBef>
                <a:spcPts val="0"/>
              </a:spcBef>
              <a:spcAft>
                <a:spcPts val="0"/>
              </a:spcAft>
              <a:buSzPts val="1400"/>
              <a:buFont typeface="Lato"/>
              <a:buChar char="●"/>
            </a:pPr>
            <a:r>
              <a:rPr lang="en">
                <a:latin typeface="Lato"/>
                <a:ea typeface="Lato"/>
                <a:cs typeface="Lato"/>
                <a:sym typeface="Lato"/>
              </a:rPr>
              <a:t>Terdapat juga  aplikasi lain yang digunakan (Facebook, Telegram, Google Classroom dan Zoom) </a:t>
            </a:r>
            <a:endParaRPr>
              <a:latin typeface="Lato"/>
              <a:ea typeface="Lato"/>
              <a:cs typeface="Lato"/>
              <a:sym typeface="Lato"/>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0" name="Shape 850"/>
        <p:cNvGrpSpPr/>
        <p:nvPr/>
      </p:nvGrpSpPr>
      <p:grpSpPr>
        <a:xfrm>
          <a:off x="0" y="0"/>
          <a:ext cx="0" cy="0"/>
          <a:chOff x="0" y="0"/>
          <a:chExt cx="0" cy="0"/>
        </a:xfrm>
      </p:grpSpPr>
      <p:grpSp>
        <p:nvGrpSpPr>
          <p:cNvPr id="851" name="Google Shape;851;p67"/>
          <p:cNvGrpSpPr/>
          <p:nvPr/>
        </p:nvGrpSpPr>
        <p:grpSpPr>
          <a:xfrm>
            <a:off x="1974518" y="141699"/>
            <a:ext cx="5194948" cy="3459924"/>
            <a:chOff x="923350" y="141688"/>
            <a:chExt cx="7297300" cy="4860126"/>
          </a:xfrm>
        </p:grpSpPr>
        <p:pic>
          <p:nvPicPr>
            <p:cNvPr id="852" name="Google Shape;852;p67"/>
            <p:cNvPicPr preferRelativeResize="0"/>
            <p:nvPr/>
          </p:nvPicPr>
          <p:blipFill>
            <a:blip r:embed="rId3">
              <a:alphaModFix/>
            </a:blip>
            <a:stretch>
              <a:fillRect/>
            </a:stretch>
          </p:blipFill>
          <p:spPr>
            <a:xfrm>
              <a:off x="923350" y="141688"/>
              <a:ext cx="7297300" cy="4860126"/>
            </a:xfrm>
            <a:prstGeom prst="rect">
              <a:avLst/>
            </a:prstGeom>
            <a:noFill/>
            <a:ln>
              <a:noFill/>
            </a:ln>
          </p:spPr>
        </p:pic>
        <p:sp>
          <p:nvSpPr>
            <p:cNvPr id="853" name="Google Shape;853;p67"/>
            <p:cNvSpPr txBox="1"/>
            <p:nvPr/>
          </p:nvSpPr>
          <p:spPr>
            <a:xfrm>
              <a:off x="3276325" y="1998763"/>
              <a:ext cx="922500" cy="1146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Lato"/>
                  <a:ea typeface="Lato"/>
                  <a:cs typeface="Lato"/>
                  <a:sym typeface="Lato"/>
                </a:rPr>
                <a:t>WIFI</a:t>
              </a:r>
              <a:endParaRPr>
                <a:solidFill>
                  <a:srgbClr val="FFFFFF"/>
                </a:solidFill>
                <a:latin typeface="Lato"/>
                <a:ea typeface="Lato"/>
                <a:cs typeface="Lato"/>
                <a:sym typeface="Lato"/>
              </a:endParaRPr>
            </a:p>
            <a:p>
              <a:pPr indent="0" lvl="0" marL="0" rtl="0" algn="ctr">
                <a:spcBef>
                  <a:spcPts val="0"/>
                </a:spcBef>
                <a:spcAft>
                  <a:spcPts val="0"/>
                </a:spcAft>
                <a:buNone/>
              </a:pPr>
              <a:r>
                <a:t/>
              </a:r>
              <a:endParaRPr>
                <a:solidFill>
                  <a:srgbClr val="FFFFFF"/>
                </a:solidFill>
                <a:latin typeface="Lato"/>
                <a:ea typeface="Lato"/>
                <a:cs typeface="Lato"/>
                <a:sym typeface="Lato"/>
              </a:endParaRPr>
            </a:p>
            <a:p>
              <a:pPr indent="0" lvl="0" marL="0" rtl="0" algn="ctr">
                <a:spcBef>
                  <a:spcPts val="0"/>
                </a:spcBef>
                <a:spcAft>
                  <a:spcPts val="0"/>
                </a:spcAft>
                <a:buNone/>
              </a:pPr>
              <a:r>
                <a:rPr lang="en">
                  <a:solidFill>
                    <a:srgbClr val="FFFFFF"/>
                  </a:solidFill>
                  <a:latin typeface="Lato"/>
                  <a:ea typeface="Lato"/>
                  <a:cs typeface="Lato"/>
                  <a:sym typeface="Lato"/>
                </a:rPr>
                <a:t>40%</a:t>
              </a:r>
              <a:endParaRPr>
                <a:solidFill>
                  <a:srgbClr val="FFFFFF"/>
                </a:solidFill>
                <a:latin typeface="Lato"/>
                <a:ea typeface="Lato"/>
                <a:cs typeface="Lato"/>
                <a:sym typeface="Lato"/>
              </a:endParaRPr>
            </a:p>
          </p:txBody>
        </p:sp>
        <p:sp>
          <p:nvSpPr>
            <p:cNvPr id="854" name="Google Shape;854;p67"/>
            <p:cNvSpPr txBox="1"/>
            <p:nvPr/>
          </p:nvSpPr>
          <p:spPr>
            <a:xfrm>
              <a:off x="4891900" y="2460000"/>
              <a:ext cx="922500" cy="573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Lato"/>
                  <a:ea typeface="Lato"/>
                  <a:cs typeface="Lato"/>
                  <a:sym typeface="Lato"/>
                </a:rPr>
                <a:t>DATA</a:t>
              </a:r>
              <a:endParaRPr>
                <a:latin typeface="Lato"/>
                <a:ea typeface="Lato"/>
                <a:cs typeface="Lato"/>
                <a:sym typeface="Lato"/>
              </a:endParaRPr>
            </a:p>
            <a:p>
              <a:pPr indent="0" lvl="0" marL="0" rtl="0" algn="ctr">
                <a:spcBef>
                  <a:spcPts val="0"/>
                </a:spcBef>
                <a:spcAft>
                  <a:spcPts val="0"/>
                </a:spcAft>
                <a:buNone/>
              </a:pPr>
              <a:r>
                <a:t/>
              </a:r>
              <a:endParaRPr>
                <a:latin typeface="Lato"/>
                <a:ea typeface="Lato"/>
                <a:cs typeface="Lato"/>
                <a:sym typeface="Lato"/>
              </a:endParaRPr>
            </a:p>
            <a:p>
              <a:pPr indent="0" lvl="0" marL="0" rtl="0" algn="ctr">
                <a:spcBef>
                  <a:spcPts val="0"/>
                </a:spcBef>
                <a:spcAft>
                  <a:spcPts val="0"/>
                </a:spcAft>
                <a:buNone/>
              </a:pPr>
              <a:r>
                <a:rPr lang="en">
                  <a:latin typeface="Lato"/>
                  <a:ea typeface="Lato"/>
                  <a:cs typeface="Lato"/>
                  <a:sym typeface="Lato"/>
                </a:rPr>
                <a:t>60%</a:t>
              </a:r>
              <a:endParaRPr>
                <a:latin typeface="Lato"/>
                <a:ea typeface="Lato"/>
                <a:cs typeface="Lato"/>
                <a:sym typeface="Lato"/>
              </a:endParaRPr>
            </a:p>
          </p:txBody>
        </p:sp>
        <p:sp>
          <p:nvSpPr>
            <p:cNvPr id="855" name="Google Shape;855;p67"/>
            <p:cNvSpPr/>
            <p:nvPr/>
          </p:nvSpPr>
          <p:spPr>
            <a:xfrm>
              <a:off x="2487900" y="1733125"/>
              <a:ext cx="433200" cy="307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6" name="Google Shape;856;p67"/>
            <p:cNvSpPr/>
            <p:nvPr/>
          </p:nvSpPr>
          <p:spPr>
            <a:xfrm>
              <a:off x="6288275" y="3094500"/>
              <a:ext cx="433200" cy="307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57" name="Google Shape;857;p67"/>
          <p:cNvSpPr txBox="1"/>
          <p:nvPr/>
        </p:nvSpPr>
        <p:spPr>
          <a:xfrm>
            <a:off x="904500" y="141700"/>
            <a:ext cx="7335000" cy="855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rgbClr val="202124"/>
                </a:solidFill>
                <a:highlight>
                  <a:srgbClr val="FFFFFF"/>
                </a:highlight>
                <a:latin typeface="Playfair Display"/>
                <a:ea typeface="Playfair Display"/>
                <a:cs typeface="Playfair Display"/>
                <a:sym typeface="Playfair Display"/>
              </a:rPr>
              <a:t>Talian Internet digunakan</a:t>
            </a:r>
            <a:endParaRPr b="1" sz="1800">
              <a:solidFill>
                <a:srgbClr val="202124"/>
              </a:solidFill>
              <a:highlight>
                <a:srgbClr val="FFFFFF"/>
              </a:highlight>
              <a:latin typeface="Playfair Display"/>
              <a:ea typeface="Playfair Display"/>
              <a:cs typeface="Playfair Display"/>
              <a:sym typeface="Playfair Display"/>
            </a:endParaRPr>
          </a:p>
          <a:p>
            <a:pPr indent="0" lvl="0" marL="0" rtl="0" algn="l">
              <a:lnSpc>
                <a:spcPct val="150000"/>
              </a:lnSpc>
              <a:spcBef>
                <a:spcPts val="0"/>
              </a:spcBef>
              <a:spcAft>
                <a:spcPts val="0"/>
              </a:spcAft>
              <a:buNone/>
            </a:pPr>
            <a:r>
              <a:t/>
            </a:r>
            <a:endParaRPr sz="1200">
              <a:solidFill>
                <a:srgbClr val="202124"/>
              </a:solidFill>
              <a:highlight>
                <a:srgbClr val="FFFFFF"/>
              </a:highlight>
              <a:latin typeface="Roboto"/>
              <a:ea typeface="Roboto"/>
              <a:cs typeface="Roboto"/>
              <a:sym typeface="Roboto"/>
            </a:endParaRPr>
          </a:p>
          <a:p>
            <a:pPr indent="0" lvl="0" marL="0" rtl="0" algn="l">
              <a:spcBef>
                <a:spcPts val="0"/>
              </a:spcBef>
              <a:spcAft>
                <a:spcPts val="0"/>
              </a:spcAft>
              <a:buNone/>
            </a:pPr>
            <a:r>
              <a:t/>
            </a:r>
            <a:endParaRPr>
              <a:latin typeface="Lato"/>
              <a:ea typeface="Lato"/>
              <a:cs typeface="Lato"/>
              <a:sym typeface="Lato"/>
            </a:endParaRPr>
          </a:p>
        </p:txBody>
      </p:sp>
      <p:sp>
        <p:nvSpPr>
          <p:cNvPr id="858" name="Google Shape;858;p67"/>
          <p:cNvSpPr/>
          <p:nvPr/>
        </p:nvSpPr>
        <p:spPr>
          <a:xfrm>
            <a:off x="-157325" y="3667025"/>
            <a:ext cx="9790800" cy="1670100"/>
          </a:xfrm>
          <a:prstGeom prst="rect">
            <a:avLst/>
          </a:prstGeom>
          <a:solidFill>
            <a:srgbClr val="C6823D">
              <a:alpha val="6927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9" name="Google Shape;859;p67"/>
          <p:cNvSpPr txBox="1"/>
          <p:nvPr/>
        </p:nvSpPr>
        <p:spPr>
          <a:xfrm>
            <a:off x="2125950" y="3860650"/>
            <a:ext cx="4892100" cy="9924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Font typeface="Lato"/>
              <a:buChar char="●"/>
            </a:pPr>
            <a:r>
              <a:rPr lang="en">
                <a:latin typeface="Lato"/>
                <a:ea typeface="Lato"/>
                <a:cs typeface="Lato"/>
                <a:sym typeface="Lato"/>
              </a:rPr>
              <a:t>60 responden (60%) menggunakan data persendirian</a:t>
            </a:r>
            <a:endParaRPr>
              <a:latin typeface="Lato"/>
              <a:ea typeface="Lato"/>
              <a:cs typeface="Lato"/>
              <a:sym typeface="Lato"/>
            </a:endParaRPr>
          </a:p>
          <a:p>
            <a:pPr indent="-317500" lvl="0" marL="457200" rtl="0" algn="l">
              <a:spcBef>
                <a:spcPts val="0"/>
              </a:spcBef>
              <a:spcAft>
                <a:spcPts val="0"/>
              </a:spcAft>
              <a:buSzPts val="1400"/>
              <a:buFont typeface="Lato"/>
              <a:buChar char="●"/>
            </a:pPr>
            <a:r>
              <a:rPr lang="en">
                <a:latin typeface="Lato"/>
                <a:ea typeface="Lato"/>
                <a:cs typeface="Lato"/>
                <a:sym typeface="Lato"/>
              </a:rPr>
              <a:t>40 responden (40%) mempunyai rangkaian Wi-fi</a:t>
            </a:r>
            <a:endParaRPr>
              <a:latin typeface="Lato"/>
              <a:ea typeface="Lato"/>
              <a:cs typeface="Lato"/>
              <a:sym typeface="Lato"/>
            </a:endParaRPr>
          </a:p>
        </p:txBody>
      </p:sp>
      <p:pic>
        <p:nvPicPr>
          <p:cNvPr id="860" name="Google Shape;860;p67"/>
          <p:cNvPicPr preferRelativeResize="0"/>
          <p:nvPr/>
        </p:nvPicPr>
        <p:blipFill>
          <a:blip r:embed="rId4">
            <a:alphaModFix/>
          </a:blip>
          <a:stretch>
            <a:fillRect/>
          </a:stretch>
        </p:blipFill>
        <p:spPr>
          <a:xfrm>
            <a:off x="7497650" y="62625"/>
            <a:ext cx="1512174" cy="1512174"/>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4" name="Shape 864"/>
        <p:cNvGrpSpPr/>
        <p:nvPr/>
      </p:nvGrpSpPr>
      <p:grpSpPr>
        <a:xfrm>
          <a:off x="0" y="0"/>
          <a:ext cx="0" cy="0"/>
          <a:chOff x="0" y="0"/>
          <a:chExt cx="0" cy="0"/>
        </a:xfrm>
      </p:grpSpPr>
      <p:sp>
        <p:nvSpPr>
          <p:cNvPr id="865" name="Google Shape;865;p68"/>
          <p:cNvSpPr/>
          <p:nvPr/>
        </p:nvSpPr>
        <p:spPr>
          <a:xfrm>
            <a:off x="3752449" y="1293509"/>
            <a:ext cx="1527300" cy="1665900"/>
          </a:xfrm>
          <a:prstGeom prst="rect">
            <a:avLst/>
          </a:prstGeom>
          <a:noFill/>
          <a:ln cap="flat" cmpd="sng" w="76200">
            <a:solidFill>
              <a:srgbClr val="00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6" name="Google Shape;866;p68"/>
          <p:cNvSpPr/>
          <p:nvPr/>
        </p:nvSpPr>
        <p:spPr>
          <a:xfrm>
            <a:off x="1609183" y="1293529"/>
            <a:ext cx="1527300" cy="1665900"/>
          </a:xfrm>
          <a:prstGeom prst="rect">
            <a:avLst/>
          </a:prstGeom>
          <a:noFill/>
          <a:ln cap="flat" cmpd="sng" w="76200">
            <a:solidFill>
              <a:srgbClr val="E691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7" name="Google Shape;867;p68"/>
          <p:cNvSpPr txBox="1"/>
          <p:nvPr/>
        </p:nvSpPr>
        <p:spPr>
          <a:xfrm>
            <a:off x="2277144" y="406400"/>
            <a:ext cx="4478100" cy="531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b="1" lang="en" sz="1500">
                <a:solidFill>
                  <a:srgbClr val="202124"/>
                </a:solidFill>
                <a:highlight>
                  <a:srgbClr val="FFFFFF"/>
                </a:highlight>
                <a:latin typeface="Playfair Display"/>
                <a:ea typeface="Playfair Display"/>
                <a:cs typeface="Playfair Display"/>
                <a:sym typeface="Playfair Display"/>
              </a:rPr>
              <a:t>Gangguan</a:t>
            </a:r>
            <a:r>
              <a:rPr b="1" lang="en" sz="1800">
                <a:solidFill>
                  <a:srgbClr val="674EA7"/>
                </a:solidFill>
                <a:latin typeface="Permanent Marker"/>
                <a:ea typeface="Permanent Marker"/>
                <a:cs typeface="Permanent Marker"/>
                <a:sym typeface="Permanent Marker"/>
              </a:rPr>
              <a:t> </a:t>
            </a:r>
            <a:r>
              <a:rPr b="1" lang="en" sz="1500">
                <a:solidFill>
                  <a:srgbClr val="202124"/>
                </a:solidFill>
                <a:highlight>
                  <a:srgbClr val="FFFFFF"/>
                </a:highlight>
                <a:latin typeface="Playfair Display"/>
                <a:ea typeface="Playfair Display"/>
                <a:cs typeface="Playfair Display"/>
                <a:sym typeface="Playfair Display"/>
              </a:rPr>
              <a:t>ketika pdp</a:t>
            </a:r>
            <a:endParaRPr b="1" sz="1800">
              <a:solidFill>
                <a:srgbClr val="674EA7"/>
              </a:solidFill>
              <a:latin typeface="Permanent Marker"/>
              <a:ea typeface="Permanent Marker"/>
              <a:cs typeface="Permanent Marker"/>
              <a:sym typeface="Permanent Marker"/>
            </a:endParaRPr>
          </a:p>
        </p:txBody>
      </p:sp>
      <p:pic>
        <p:nvPicPr>
          <p:cNvPr id="868" name="Google Shape;868;p68"/>
          <p:cNvPicPr preferRelativeResize="0"/>
          <p:nvPr/>
        </p:nvPicPr>
        <p:blipFill>
          <a:blip r:embed="rId3">
            <a:alphaModFix/>
          </a:blip>
          <a:stretch>
            <a:fillRect/>
          </a:stretch>
        </p:blipFill>
        <p:spPr>
          <a:xfrm>
            <a:off x="5809719" y="1554934"/>
            <a:ext cx="1687844" cy="1142984"/>
          </a:xfrm>
          <a:prstGeom prst="rect">
            <a:avLst/>
          </a:prstGeom>
          <a:noFill/>
          <a:ln>
            <a:noFill/>
          </a:ln>
        </p:spPr>
      </p:pic>
      <p:sp>
        <p:nvSpPr>
          <p:cNvPr id="869" name="Google Shape;869;p68"/>
          <p:cNvSpPr txBox="1"/>
          <p:nvPr/>
        </p:nvSpPr>
        <p:spPr>
          <a:xfrm>
            <a:off x="5809719" y="2634925"/>
            <a:ext cx="1811100" cy="294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100">
                <a:latin typeface="Lato"/>
                <a:ea typeface="Lato"/>
                <a:cs typeface="Lato"/>
                <a:sym typeface="Lato"/>
              </a:rPr>
              <a:t>Gangguan persekitaran</a:t>
            </a:r>
            <a:endParaRPr sz="1100">
              <a:latin typeface="Lato"/>
              <a:ea typeface="Lato"/>
              <a:cs typeface="Lato"/>
              <a:sym typeface="Lato"/>
            </a:endParaRPr>
          </a:p>
        </p:txBody>
      </p:sp>
      <p:pic>
        <p:nvPicPr>
          <p:cNvPr id="870" name="Google Shape;870;p68"/>
          <p:cNvPicPr preferRelativeResize="0"/>
          <p:nvPr/>
        </p:nvPicPr>
        <p:blipFill>
          <a:blip r:embed="rId4">
            <a:alphaModFix/>
          </a:blip>
          <a:stretch>
            <a:fillRect/>
          </a:stretch>
        </p:blipFill>
        <p:spPr>
          <a:xfrm>
            <a:off x="3610496" y="1513102"/>
            <a:ext cx="1811379" cy="1226638"/>
          </a:xfrm>
          <a:prstGeom prst="rect">
            <a:avLst/>
          </a:prstGeom>
          <a:noFill/>
          <a:ln>
            <a:noFill/>
          </a:ln>
        </p:spPr>
      </p:pic>
      <p:sp>
        <p:nvSpPr>
          <p:cNvPr id="871" name="Google Shape;871;p68"/>
          <p:cNvSpPr txBox="1"/>
          <p:nvPr/>
        </p:nvSpPr>
        <p:spPr>
          <a:xfrm>
            <a:off x="3816452" y="2600130"/>
            <a:ext cx="1399500" cy="364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Lato"/>
                <a:ea typeface="Lato"/>
                <a:cs typeface="Lato"/>
                <a:sym typeface="Lato"/>
              </a:rPr>
              <a:t>Capaian internet</a:t>
            </a:r>
            <a:endParaRPr>
              <a:latin typeface="Lato"/>
              <a:ea typeface="Lato"/>
              <a:cs typeface="Lato"/>
              <a:sym typeface="Lato"/>
            </a:endParaRPr>
          </a:p>
        </p:txBody>
      </p:sp>
      <p:pic>
        <p:nvPicPr>
          <p:cNvPr id="872" name="Google Shape;872;p68"/>
          <p:cNvPicPr preferRelativeResize="0"/>
          <p:nvPr/>
        </p:nvPicPr>
        <p:blipFill>
          <a:blip r:embed="rId5">
            <a:alphaModFix/>
          </a:blip>
          <a:stretch>
            <a:fillRect/>
          </a:stretch>
        </p:blipFill>
        <p:spPr>
          <a:xfrm>
            <a:off x="1523187" y="1667224"/>
            <a:ext cx="1699466" cy="1150858"/>
          </a:xfrm>
          <a:prstGeom prst="rect">
            <a:avLst/>
          </a:prstGeom>
          <a:noFill/>
          <a:ln>
            <a:noFill/>
          </a:ln>
        </p:spPr>
      </p:pic>
      <p:sp>
        <p:nvSpPr>
          <p:cNvPr id="873" name="Google Shape;873;p68"/>
          <p:cNvSpPr txBox="1"/>
          <p:nvPr/>
        </p:nvSpPr>
        <p:spPr>
          <a:xfrm>
            <a:off x="1852404" y="2634934"/>
            <a:ext cx="1041000" cy="294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Lato"/>
                <a:ea typeface="Lato"/>
                <a:cs typeface="Lato"/>
                <a:sym typeface="Lato"/>
              </a:rPr>
              <a:t>Sosial media</a:t>
            </a:r>
            <a:endParaRPr>
              <a:latin typeface="Lato"/>
              <a:ea typeface="Lato"/>
              <a:cs typeface="Lato"/>
              <a:sym typeface="Lato"/>
            </a:endParaRPr>
          </a:p>
        </p:txBody>
      </p:sp>
      <p:sp>
        <p:nvSpPr>
          <p:cNvPr id="874" name="Google Shape;874;p68"/>
          <p:cNvSpPr/>
          <p:nvPr/>
        </p:nvSpPr>
        <p:spPr>
          <a:xfrm>
            <a:off x="5895710" y="1311246"/>
            <a:ext cx="1527300" cy="1665900"/>
          </a:xfrm>
          <a:prstGeom prst="rect">
            <a:avLst/>
          </a:prstGeom>
          <a:noFill/>
          <a:ln cap="flat" cmpd="sng" w="76200">
            <a:solidFill>
              <a:srgbClr val="D9D2E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5" name="Google Shape;875;p68"/>
          <p:cNvSpPr/>
          <p:nvPr/>
        </p:nvSpPr>
        <p:spPr>
          <a:xfrm>
            <a:off x="-646700" y="4012175"/>
            <a:ext cx="10214400" cy="1936500"/>
          </a:xfrm>
          <a:prstGeom prst="rect">
            <a:avLst/>
          </a:prstGeom>
          <a:solidFill>
            <a:srgbClr val="F4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9" name="Shape 879"/>
        <p:cNvGrpSpPr/>
        <p:nvPr/>
      </p:nvGrpSpPr>
      <p:grpSpPr>
        <a:xfrm>
          <a:off x="0" y="0"/>
          <a:ext cx="0" cy="0"/>
          <a:chOff x="0" y="0"/>
          <a:chExt cx="0" cy="0"/>
        </a:xfrm>
      </p:grpSpPr>
      <p:sp>
        <p:nvSpPr>
          <p:cNvPr id="880" name="Google Shape;880;p69"/>
          <p:cNvSpPr txBox="1"/>
          <p:nvPr>
            <p:ph type="title"/>
          </p:nvPr>
        </p:nvSpPr>
        <p:spPr>
          <a:xfrm>
            <a:off x="708950" y="0"/>
            <a:ext cx="2563800" cy="3341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CADANGAN MENGATASI MASALAH</a:t>
            </a:r>
            <a:endParaRPr/>
          </a:p>
        </p:txBody>
      </p:sp>
      <p:sp>
        <p:nvSpPr>
          <p:cNvPr id="881" name="Google Shape;881;p69"/>
          <p:cNvSpPr/>
          <p:nvPr/>
        </p:nvSpPr>
        <p:spPr>
          <a:xfrm>
            <a:off x="3890113" y="310725"/>
            <a:ext cx="2176200" cy="2091000"/>
          </a:xfrm>
          <a:prstGeom prst="ellipse">
            <a:avLst/>
          </a:prstGeom>
          <a:solidFill>
            <a:schemeClr val="lt2"/>
          </a:solidFill>
          <a:ln cap="flat" cmpd="sng" w="9525">
            <a:solidFill>
              <a:srgbClr val="6D9EE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latin typeface="Spectral"/>
                <a:ea typeface="Spectral"/>
                <a:cs typeface="Spectral"/>
                <a:sym typeface="Spectral"/>
              </a:rPr>
              <a:t>Menggunakan aplikasi bagi mengadakan perbincangan secara maya</a:t>
            </a:r>
            <a:endParaRPr>
              <a:latin typeface="Spectral"/>
              <a:ea typeface="Spectral"/>
              <a:cs typeface="Spectral"/>
              <a:sym typeface="Spectral"/>
            </a:endParaRPr>
          </a:p>
        </p:txBody>
      </p:sp>
      <p:sp>
        <p:nvSpPr>
          <p:cNvPr id="882" name="Google Shape;882;p69"/>
          <p:cNvSpPr/>
          <p:nvPr/>
        </p:nvSpPr>
        <p:spPr>
          <a:xfrm>
            <a:off x="3890125" y="2324475"/>
            <a:ext cx="2115300" cy="2091000"/>
          </a:xfrm>
          <a:prstGeom prst="ellipse">
            <a:avLst/>
          </a:prstGeom>
          <a:solidFill>
            <a:schemeClr val="lt2"/>
          </a:solidFill>
          <a:ln cap="flat" cmpd="sng" w="9525">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latin typeface="Spectral"/>
                <a:ea typeface="Spectral"/>
                <a:cs typeface="Spectral"/>
                <a:sym typeface="Spectral"/>
              </a:rPr>
              <a:t>Memohon bantuan zakat</a:t>
            </a:r>
            <a:endParaRPr>
              <a:latin typeface="Spectral"/>
              <a:ea typeface="Spectral"/>
              <a:cs typeface="Spectral"/>
              <a:sym typeface="Spectral"/>
            </a:endParaRPr>
          </a:p>
        </p:txBody>
      </p:sp>
      <p:sp>
        <p:nvSpPr>
          <p:cNvPr id="883" name="Google Shape;883;p69"/>
          <p:cNvSpPr/>
          <p:nvPr/>
        </p:nvSpPr>
        <p:spPr>
          <a:xfrm>
            <a:off x="5934600" y="310725"/>
            <a:ext cx="2260800" cy="2091000"/>
          </a:xfrm>
          <a:prstGeom prst="ellipse">
            <a:avLst/>
          </a:prstGeom>
          <a:solidFill>
            <a:schemeClr val="lt2"/>
          </a:solidFill>
          <a:ln cap="flat" cmpd="sng" w="9525">
            <a:solidFill>
              <a:srgbClr val="A61C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latin typeface="Spectral"/>
                <a:ea typeface="Spectral"/>
                <a:cs typeface="Spectral"/>
                <a:sym typeface="Spectral"/>
              </a:rPr>
              <a:t>Mengatur masa dengan baik agar dapat membuat perbincangan dengan rakan</a:t>
            </a:r>
            <a:endParaRPr>
              <a:latin typeface="Spectral"/>
              <a:ea typeface="Spectral"/>
              <a:cs typeface="Spectral"/>
              <a:sym typeface="Spectral"/>
            </a:endParaRPr>
          </a:p>
        </p:txBody>
      </p:sp>
      <p:sp>
        <p:nvSpPr>
          <p:cNvPr id="884" name="Google Shape;884;p69"/>
          <p:cNvSpPr/>
          <p:nvPr/>
        </p:nvSpPr>
        <p:spPr>
          <a:xfrm>
            <a:off x="5934600" y="2324475"/>
            <a:ext cx="2260800" cy="2091000"/>
          </a:xfrm>
          <a:prstGeom prst="ellipse">
            <a:avLst/>
          </a:prstGeom>
          <a:solidFill>
            <a:schemeClr val="lt2"/>
          </a:solidFill>
          <a:ln cap="flat" cmpd="sng" w="9525">
            <a:solidFill>
              <a:srgbClr val="674E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latin typeface="Spectral"/>
                <a:ea typeface="Spectral"/>
                <a:cs typeface="Spectral"/>
                <a:sym typeface="Spectral"/>
              </a:rPr>
              <a:t>Memohon bantuan dari pihak universiti atau kerajaan</a:t>
            </a:r>
            <a:endParaRPr/>
          </a:p>
        </p:txBody>
      </p:sp>
      <p:pic>
        <p:nvPicPr>
          <p:cNvPr id="885" name="Google Shape;885;p69"/>
          <p:cNvPicPr preferRelativeResize="0"/>
          <p:nvPr/>
        </p:nvPicPr>
        <p:blipFill>
          <a:blip r:embed="rId3">
            <a:alphaModFix/>
          </a:blip>
          <a:stretch>
            <a:fillRect/>
          </a:stretch>
        </p:blipFill>
        <p:spPr>
          <a:xfrm>
            <a:off x="708950" y="3433724"/>
            <a:ext cx="1702099" cy="1138276"/>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9" name="Shape 889"/>
        <p:cNvGrpSpPr/>
        <p:nvPr/>
      </p:nvGrpSpPr>
      <p:grpSpPr>
        <a:xfrm>
          <a:off x="0" y="0"/>
          <a:ext cx="0" cy="0"/>
          <a:chOff x="0" y="0"/>
          <a:chExt cx="0" cy="0"/>
        </a:xfrm>
      </p:grpSpPr>
      <p:sp>
        <p:nvSpPr>
          <p:cNvPr id="890" name="Google Shape;890;p70"/>
          <p:cNvSpPr txBox="1"/>
          <p:nvPr>
            <p:ph type="title"/>
          </p:nvPr>
        </p:nvSpPr>
        <p:spPr>
          <a:xfrm>
            <a:off x="527066" y="572562"/>
            <a:ext cx="5669400" cy="9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kesimpulan</a:t>
            </a:r>
            <a:endParaRPr/>
          </a:p>
        </p:txBody>
      </p:sp>
      <p:sp>
        <p:nvSpPr>
          <p:cNvPr id="891" name="Google Shape;891;p70"/>
          <p:cNvSpPr txBox="1"/>
          <p:nvPr>
            <p:ph idx="1" type="subTitle"/>
          </p:nvPr>
        </p:nvSpPr>
        <p:spPr>
          <a:xfrm>
            <a:off x="527075" y="1682225"/>
            <a:ext cx="7980900" cy="2795700"/>
          </a:xfrm>
          <a:prstGeom prst="rect">
            <a:avLst/>
          </a:prstGeom>
        </p:spPr>
        <p:txBody>
          <a:bodyPr anchorCtr="0" anchor="t" bIns="91425" lIns="91425" spcFirstLastPara="1" rIns="91425" wrap="square" tIns="91425">
            <a:noAutofit/>
          </a:bodyPr>
          <a:lstStyle/>
          <a:p>
            <a:pPr indent="0" lvl="0" marL="0" rtl="0" algn="l">
              <a:lnSpc>
                <a:spcPct val="150000"/>
              </a:lnSpc>
              <a:spcBef>
                <a:spcPts val="1200"/>
              </a:spcBef>
              <a:spcAft>
                <a:spcPts val="0"/>
              </a:spcAft>
              <a:buNone/>
            </a:pPr>
            <a:r>
              <a:rPr lang="en" sz="1500">
                <a:solidFill>
                  <a:srgbClr val="000000"/>
                </a:solidFill>
                <a:latin typeface="Mali"/>
                <a:ea typeface="Mali"/>
                <a:cs typeface="Mali"/>
                <a:sym typeface="Mali"/>
              </a:rPr>
              <a:t>Berdasarkan kajian yang dilakukan, adakah pembelajaran atas talian memberi kesan yang baik atau buruk? </a:t>
            </a:r>
            <a:endParaRPr sz="1500">
              <a:solidFill>
                <a:srgbClr val="000000"/>
              </a:solidFill>
              <a:latin typeface="Mali"/>
              <a:ea typeface="Mali"/>
              <a:cs typeface="Mali"/>
              <a:sym typeface="Mali"/>
            </a:endParaRPr>
          </a:p>
          <a:p>
            <a:pPr indent="0" lvl="0" marL="0" rtl="0" algn="l">
              <a:lnSpc>
                <a:spcPct val="150000"/>
              </a:lnSpc>
              <a:spcBef>
                <a:spcPts val="1200"/>
              </a:spcBef>
              <a:spcAft>
                <a:spcPts val="0"/>
              </a:spcAft>
              <a:buNone/>
            </a:pPr>
            <a:r>
              <a:rPr lang="en" sz="1500">
                <a:solidFill>
                  <a:srgbClr val="000000"/>
                </a:solidFill>
                <a:latin typeface="Mali"/>
                <a:ea typeface="Mali"/>
                <a:cs typeface="Mali"/>
                <a:sym typeface="Mali"/>
              </a:rPr>
              <a:t>Kesan baik- pelajar bebas untuk melakukan pdp dimana mana sahaja</a:t>
            </a:r>
            <a:endParaRPr sz="1500">
              <a:solidFill>
                <a:srgbClr val="000000"/>
              </a:solidFill>
              <a:latin typeface="Mali"/>
              <a:ea typeface="Mali"/>
              <a:cs typeface="Mali"/>
              <a:sym typeface="Mali"/>
            </a:endParaRPr>
          </a:p>
          <a:p>
            <a:pPr indent="0" lvl="0" marL="0" rtl="0" algn="l">
              <a:lnSpc>
                <a:spcPct val="150000"/>
              </a:lnSpc>
              <a:spcBef>
                <a:spcPts val="1200"/>
              </a:spcBef>
              <a:spcAft>
                <a:spcPts val="0"/>
              </a:spcAft>
              <a:buNone/>
            </a:pPr>
            <a:r>
              <a:rPr lang="en" sz="1500">
                <a:solidFill>
                  <a:srgbClr val="000000"/>
                </a:solidFill>
                <a:latin typeface="Mali"/>
                <a:ea typeface="Mali"/>
                <a:cs typeface="Mali"/>
                <a:sym typeface="Mali"/>
              </a:rPr>
              <a:t>Kesan buruk- Banyak halangan (seperti yang telah dibincangkan) yang menyebabkan pelajar mudah hilang fokus</a:t>
            </a:r>
            <a:endParaRPr sz="1500">
              <a:solidFill>
                <a:srgbClr val="000000"/>
              </a:solidFill>
              <a:latin typeface="Mali"/>
              <a:ea typeface="Mali"/>
              <a:cs typeface="Mali"/>
              <a:sym typeface="Mali"/>
            </a:endParaRPr>
          </a:p>
          <a:p>
            <a:pPr indent="0" lvl="0" marL="0" rtl="0" algn="l">
              <a:lnSpc>
                <a:spcPct val="150000"/>
              </a:lnSpc>
              <a:spcBef>
                <a:spcPts val="1200"/>
              </a:spcBef>
              <a:spcAft>
                <a:spcPts val="1200"/>
              </a:spcAft>
              <a:buNone/>
            </a:pPr>
            <a:r>
              <a:t/>
            </a:r>
            <a:endParaRPr sz="1500">
              <a:solidFill>
                <a:srgbClr val="000000"/>
              </a:solidFill>
              <a:latin typeface="Mali"/>
              <a:ea typeface="Mali"/>
              <a:cs typeface="Mali"/>
              <a:sym typeface="Mal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p38"/>
          <p:cNvSpPr txBox="1"/>
          <p:nvPr>
            <p:ph type="title"/>
          </p:nvPr>
        </p:nvSpPr>
        <p:spPr>
          <a:xfrm>
            <a:off x="774000" y="645306"/>
            <a:ext cx="7596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700"/>
              <a:t>LOKASI</a:t>
            </a:r>
            <a:endParaRPr sz="3700"/>
          </a:p>
        </p:txBody>
      </p:sp>
      <p:grpSp>
        <p:nvGrpSpPr>
          <p:cNvPr id="356" name="Google Shape;356;p38"/>
          <p:cNvGrpSpPr/>
          <p:nvPr/>
        </p:nvGrpSpPr>
        <p:grpSpPr>
          <a:xfrm>
            <a:off x="2187248" y="1565857"/>
            <a:ext cx="4606870" cy="2904473"/>
            <a:chOff x="3161917" y="2170682"/>
            <a:chExt cx="458870" cy="404737"/>
          </a:xfrm>
        </p:grpSpPr>
        <p:sp>
          <p:nvSpPr>
            <p:cNvPr id="357" name="Google Shape;357;p38"/>
            <p:cNvSpPr/>
            <p:nvPr/>
          </p:nvSpPr>
          <p:spPr>
            <a:xfrm>
              <a:off x="3161917" y="2170682"/>
              <a:ext cx="277174" cy="291676"/>
            </a:xfrm>
            <a:custGeom>
              <a:rect b="b" l="l" r="r" t="t"/>
              <a:pathLst>
                <a:path extrusionOk="0" h="13395" w="12729">
                  <a:moveTo>
                    <a:pt x="11294" y="0"/>
                  </a:moveTo>
                  <a:cubicBezTo>
                    <a:pt x="4442" y="46"/>
                    <a:pt x="0" y="7242"/>
                    <a:pt x="3019" y="13394"/>
                  </a:cubicBezTo>
                  <a:lnTo>
                    <a:pt x="4522" y="10915"/>
                  </a:lnTo>
                  <a:lnTo>
                    <a:pt x="7598" y="10835"/>
                  </a:lnTo>
                  <a:cubicBezTo>
                    <a:pt x="6531" y="8195"/>
                    <a:pt x="8436" y="5291"/>
                    <a:pt x="11294" y="5234"/>
                  </a:cubicBezTo>
                  <a:lnTo>
                    <a:pt x="12729" y="2606"/>
                  </a:lnTo>
                  <a:lnTo>
                    <a:pt x="11294" y="0"/>
                  </a:lnTo>
                  <a:close/>
                </a:path>
              </a:pathLst>
            </a:custGeom>
            <a:solidFill>
              <a:schemeClr val="accent3"/>
            </a:solid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358" name="Google Shape;358;p38"/>
            <p:cNvSpPr/>
            <p:nvPr/>
          </p:nvSpPr>
          <p:spPr>
            <a:xfrm>
              <a:off x="3420326" y="2170922"/>
              <a:ext cx="200461" cy="302934"/>
            </a:xfrm>
            <a:custGeom>
              <a:rect b="b" l="l" r="r" t="t"/>
              <a:pathLst>
                <a:path extrusionOk="0" h="13912" w="9206">
                  <a:moveTo>
                    <a:pt x="24" y="1"/>
                  </a:moveTo>
                  <a:lnTo>
                    <a:pt x="1447" y="2583"/>
                  </a:lnTo>
                  <a:lnTo>
                    <a:pt x="1" y="5246"/>
                  </a:lnTo>
                  <a:cubicBezTo>
                    <a:pt x="2893" y="5602"/>
                    <a:pt x="4488" y="8815"/>
                    <a:pt x="3008" y="11329"/>
                  </a:cubicBezTo>
                  <a:lnTo>
                    <a:pt x="4557" y="13854"/>
                  </a:lnTo>
                  <a:lnTo>
                    <a:pt x="7564" y="13911"/>
                  </a:lnTo>
                  <a:cubicBezTo>
                    <a:pt x="9171" y="11122"/>
                    <a:pt x="9206" y="7691"/>
                    <a:pt x="7679" y="4856"/>
                  </a:cubicBezTo>
                  <a:cubicBezTo>
                    <a:pt x="6141" y="2021"/>
                    <a:pt x="3237" y="184"/>
                    <a:pt x="2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38"/>
            <p:cNvSpPr/>
            <p:nvPr/>
          </p:nvSpPr>
          <p:spPr>
            <a:xfrm>
              <a:off x="3233645" y="2417594"/>
              <a:ext cx="344393" cy="157825"/>
            </a:xfrm>
            <a:custGeom>
              <a:rect b="b" l="l" r="r" t="t"/>
              <a:pathLst>
                <a:path extrusionOk="0" h="7248" w="15816">
                  <a:moveTo>
                    <a:pt x="4557" y="1"/>
                  </a:moveTo>
                  <a:lnTo>
                    <a:pt x="1515" y="81"/>
                  </a:lnTo>
                  <a:lnTo>
                    <a:pt x="0" y="2583"/>
                  </a:lnTo>
                  <a:cubicBezTo>
                    <a:pt x="1607" y="5372"/>
                    <a:pt x="4545" y="7140"/>
                    <a:pt x="7770" y="7243"/>
                  </a:cubicBezTo>
                  <a:cubicBezTo>
                    <a:pt x="7870" y="7246"/>
                    <a:pt x="7970" y="7248"/>
                    <a:pt x="8070" y="7248"/>
                  </a:cubicBezTo>
                  <a:cubicBezTo>
                    <a:pt x="11183" y="7248"/>
                    <a:pt x="14092" y="5691"/>
                    <a:pt x="15816" y="3088"/>
                  </a:cubicBezTo>
                  <a:lnTo>
                    <a:pt x="12832" y="3019"/>
                  </a:lnTo>
                  <a:lnTo>
                    <a:pt x="11260" y="471"/>
                  </a:lnTo>
                  <a:cubicBezTo>
                    <a:pt x="10437" y="1506"/>
                    <a:pt x="9252" y="2011"/>
                    <a:pt x="8072" y="2011"/>
                  </a:cubicBezTo>
                  <a:cubicBezTo>
                    <a:pt x="6699" y="2011"/>
                    <a:pt x="5334" y="1328"/>
                    <a:pt x="4557" y="1"/>
                  </a:cubicBezTo>
                  <a:close/>
                </a:path>
              </a:pathLst>
            </a:custGeom>
            <a:solidFill>
              <a:srgbClr val="885BA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0" name="Google Shape;360;p38"/>
          <p:cNvSpPr txBox="1"/>
          <p:nvPr/>
        </p:nvSpPr>
        <p:spPr>
          <a:xfrm>
            <a:off x="2737325" y="2211075"/>
            <a:ext cx="1592400" cy="70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900">
                <a:latin typeface="Lato"/>
                <a:ea typeface="Lato"/>
                <a:cs typeface="Lato"/>
                <a:sym typeface="Lato"/>
              </a:rPr>
              <a:t>KEDIAMAN</a:t>
            </a:r>
            <a:endParaRPr sz="1900">
              <a:latin typeface="Lato"/>
              <a:ea typeface="Lato"/>
              <a:cs typeface="Lato"/>
              <a:sym typeface="Lato"/>
            </a:endParaRPr>
          </a:p>
        </p:txBody>
      </p:sp>
      <p:sp>
        <p:nvSpPr>
          <p:cNvPr id="361" name="Google Shape;361;p38"/>
          <p:cNvSpPr txBox="1"/>
          <p:nvPr/>
        </p:nvSpPr>
        <p:spPr>
          <a:xfrm>
            <a:off x="5429850" y="2335150"/>
            <a:ext cx="1010700" cy="51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700">
                <a:latin typeface="Lato"/>
                <a:ea typeface="Lato"/>
                <a:cs typeface="Lato"/>
                <a:sym typeface="Lato"/>
              </a:rPr>
              <a:t>UTM</a:t>
            </a:r>
            <a:endParaRPr sz="2700">
              <a:latin typeface="Lato"/>
              <a:ea typeface="Lato"/>
              <a:cs typeface="Lato"/>
              <a:sym typeface="Lato"/>
            </a:endParaRPr>
          </a:p>
        </p:txBody>
      </p:sp>
      <p:sp>
        <p:nvSpPr>
          <p:cNvPr id="362" name="Google Shape;362;p38"/>
          <p:cNvSpPr txBox="1"/>
          <p:nvPr/>
        </p:nvSpPr>
        <p:spPr>
          <a:xfrm>
            <a:off x="3694475" y="3766375"/>
            <a:ext cx="1592400" cy="51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200">
                <a:latin typeface="Lato"/>
                <a:ea typeface="Lato"/>
                <a:cs typeface="Lato"/>
                <a:sym typeface="Lato"/>
              </a:rPr>
              <a:t>MALAYSIA</a:t>
            </a:r>
            <a:endParaRPr sz="2200">
              <a:latin typeface="Lato"/>
              <a:ea typeface="Lato"/>
              <a:cs typeface="Lato"/>
              <a:sym typeface="Lato"/>
            </a:endParaRPr>
          </a:p>
        </p:txBody>
      </p:sp>
      <p:pic>
        <p:nvPicPr>
          <p:cNvPr id="363" name="Google Shape;363;p38"/>
          <p:cNvPicPr preferRelativeResize="0"/>
          <p:nvPr/>
        </p:nvPicPr>
        <p:blipFill>
          <a:blip r:embed="rId3">
            <a:alphaModFix/>
          </a:blip>
          <a:stretch>
            <a:fillRect/>
          </a:stretch>
        </p:blipFill>
        <p:spPr>
          <a:xfrm>
            <a:off x="385075" y="3508575"/>
            <a:ext cx="1254749" cy="1254749"/>
          </a:xfrm>
          <a:prstGeom prst="rect">
            <a:avLst/>
          </a:prstGeom>
          <a:noFill/>
          <a:ln>
            <a:noFill/>
          </a:ln>
        </p:spPr>
      </p:pic>
      <p:grpSp>
        <p:nvGrpSpPr>
          <p:cNvPr id="364" name="Google Shape;364;p38"/>
          <p:cNvGrpSpPr/>
          <p:nvPr/>
        </p:nvGrpSpPr>
        <p:grpSpPr>
          <a:xfrm>
            <a:off x="7379935" y="493575"/>
            <a:ext cx="1109330" cy="1254756"/>
            <a:chOff x="786985" y="680650"/>
            <a:chExt cx="1109330" cy="1254756"/>
          </a:xfrm>
        </p:grpSpPr>
        <p:sp>
          <p:nvSpPr>
            <p:cNvPr id="365" name="Google Shape;365;p38"/>
            <p:cNvSpPr/>
            <p:nvPr/>
          </p:nvSpPr>
          <p:spPr>
            <a:xfrm rot="2700000">
              <a:off x="1209745" y="796987"/>
              <a:ext cx="561726" cy="561726"/>
            </a:xfrm>
            <a:prstGeom prst="rect">
              <a:avLst/>
            </a:prstGeom>
            <a:solidFill>
              <a:srgbClr val="BBE2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38"/>
            <p:cNvSpPr/>
            <p:nvPr/>
          </p:nvSpPr>
          <p:spPr>
            <a:xfrm rot="2700000">
              <a:off x="847614" y="1237905"/>
              <a:ext cx="292742" cy="292742"/>
            </a:xfrm>
            <a:prstGeom prst="rect">
              <a:avLst/>
            </a:prstGeom>
            <a:solidFill>
              <a:srgbClr val="BBE2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38"/>
            <p:cNvSpPr/>
            <p:nvPr/>
          </p:nvSpPr>
          <p:spPr>
            <a:xfrm rot="2700000">
              <a:off x="1542944" y="1582035"/>
              <a:ext cx="292742" cy="292742"/>
            </a:xfrm>
            <a:prstGeom prst="rect">
              <a:avLst/>
            </a:prstGeom>
            <a:solidFill>
              <a:srgbClr val="BBE2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8" name="Google Shape;368;p38"/>
          <p:cNvGrpSpPr/>
          <p:nvPr/>
        </p:nvGrpSpPr>
        <p:grpSpPr>
          <a:xfrm rot="-5090799">
            <a:off x="570266" y="570637"/>
            <a:ext cx="603875" cy="636153"/>
            <a:chOff x="7810818" y="946779"/>
            <a:chExt cx="543497" cy="572497"/>
          </a:xfrm>
        </p:grpSpPr>
        <p:sp>
          <p:nvSpPr>
            <p:cNvPr id="369" name="Google Shape;369;p38"/>
            <p:cNvSpPr/>
            <p:nvPr/>
          </p:nvSpPr>
          <p:spPr>
            <a:xfrm>
              <a:off x="7991393" y="1365676"/>
              <a:ext cx="153600" cy="153600"/>
            </a:xfrm>
            <a:prstGeom prst="diamond">
              <a:avLst/>
            </a:prstGeom>
            <a:solidFill>
              <a:srgbClr val="EEBD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EEBDD6"/>
                </a:solidFill>
              </a:endParaRPr>
            </a:p>
          </p:txBody>
        </p:sp>
        <p:sp>
          <p:nvSpPr>
            <p:cNvPr id="370" name="Google Shape;370;p38"/>
            <p:cNvSpPr/>
            <p:nvPr/>
          </p:nvSpPr>
          <p:spPr>
            <a:xfrm>
              <a:off x="7810818" y="1190542"/>
              <a:ext cx="127200" cy="127200"/>
            </a:xfrm>
            <a:prstGeom prst="rect">
              <a:avLst/>
            </a:prstGeom>
            <a:solidFill>
              <a:srgbClr val="EEBD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EEBDD6"/>
                </a:solidFill>
              </a:endParaRPr>
            </a:p>
          </p:txBody>
        </p:sp>
        <p:sp>
          <p:nvSpPr>
            <p:cNvPr id="371" name="Google Shape;371;p38"/>
            <p:cNvSpPr/>
            <p:nvPr/>
          </p:nvSpPr>
          <p:spPr>
            <a:xfrm>
              <a:off x="8044115" y="946779"/>
              <a:ext cx="310200" cy="310200"/>
            </a:xfrm>
            <a:prstGeom prst="ellipse">
              <a:avLst/>
            </a:prstGeom>
            <a:solidFill>
              <a:srgbClr val="EEBD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mc:AlternateContent>
    <mc:Choice Requires="p14">
      <p:transition spd="slow" p14:dur="1000">
        <p14:gallery dir="l"/>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sp>
        <p:nvSpPr>
          <p:cNvPr id="376" name="Google Shape;376;p39"/>
          <p:cNvSpPr txBox="1"/>
          <p:nvPr>
            <p:ph idx="1" type="subTitle"/>
          </p:nvPr>
        </p:nvSpPr>
        <p:spPr>
          <a:xfrm>
            <a:off x="456275" y="701150"/>
            <a:ext cx="1994700" cy="1419300"/>
          </a:xfrm>
          <a:prstGeom prst="rect">
            <a:avLst/>
          </a:prstGeom>
        </p:spPr>
        <p:txBody>
          <a:bodyPr anchorCtr="0" anchor="b" bIns="91425" lIns="91425" spcFirstLastPara="1" rIns="91425" wrap="square" tIns="91425">
            <a:noAutofit/>
          </a:bodyPr>
          <a:lstStyle/>
          <a:p>
            <a:pPr indent="0" lvl="0" marL="457200" rtl="0" algn="l">
              <a:lnSpc>
                <a:spcPct val="150000"/>
              </a:lnSpc>
              <a:spcBef>
                <a:spcPts val="0"/>
              </a:spcBef>
              <a:spcAft>
                <a:spcPts val="0"/>
              </a:spcAft>
              <a:buNone/>
            </a:pPr>
            <a:r>
              <a:rPr lang="en">
                <a:solidFill>
                  <a:srgbClr val="000000"/>
                </a:solidFill>
                <a:latin typeface="Arial"/>
                <a:ea typeface="Arial"/>
                <a:cs typeface="Arial"/>
                <a:sym typeface="Arial"/>
              </a:rPr>
              <a:t>Menyenaraikan kepelbagaian cara pembelajaran atas talian.</a:t>
            </a:r>
            <a:endParaRPr/>
          </a:p>
        </p:txBody>
      </p:sp>
      <p:sp>
        <p:nvSpPr>
          <p:cNvPr id="377" name="Google Shape;377;p39"/>
          <p:cNvSpPr txBox="1"/>
          <p:nvPr>
            <p:ph idx="2" type="subTitle"/>
          </p:nvPr>
        </p:nvSpPr>
        <p:spPr>
          <a:xfrm>
            <a:off x="2517350" y="1527575"/>
            <a:ext cx="1890900" cy="1960500"/>
          </a:xfrm>
          <a:prstGeom prst="rect">
            <a:avLst/>
          </a:prstGeom>
        </p:spPr>
        <p:txBody>
          <a:bodyPr anchorCtr="0" anchor="b" bIns="91425" lIns="91425" spcFirstLastPara="1" rIns="91425" wrap="square" tIns="91425">
            <a:noAutofit/>
          </a:bodyPr>
          <a:lstStyle/>
          <a:p>
            <a:pPr indent="0" lvl="0" marL="457200" rtl="0" algn="l">
              <a:lnSpc>
                <a:spcPct val="150000"/>
              </a:lnSpc>
              <a:spcBef>
                <a:spcPts val="0"/>
              </a:spcBef>
              <a:spcAft>
                <a:spcPts val="0"/>
              </a:spcAft>
              <a:buNone/>
            </a:pPr>
            <a:r>
              <a:rPr lang="en">
                <a:solidFill>
                  <a:srgbClr val="000000"/>
                </a:solidFill>
                <a:latin typeface="Arial"/>
                <a:ea typeface="Arial"/>
                <a:cs typeface="Arial"/>
                <a:sym typeface="Arial"/>
              </a:rPr>
              <a:t>Mengenal pasti masalah yang dihadapi semasa proses pembelajaran atas talian.</a:t>
            </a:r>
            <a:endParaRPr/>
          </a:p>
        </p:txBody>
      </p:sp>
      <p:sp>
        <p:nvSpPr>
          <p:cNvPr id="378" name="Google Shape;378;p39"/>
          <p:cNvSpPr txBox="1"/>
          <p:nvPr>
            <p:ph idx="3" type="subTitle"/>
          </p:nvPr>
        </p:nvSpPr>
        <p:spPr>
          <a:xfrm>
            <a:off x="4579213" y="1246875"/>
            <a:ext cx="1890900" cy="3385800"/>
          </a:xfrm>
          <a:prstGeom prst="rect">
            <a:avLst/>
          </a:prstGeom>
        </p:spPr>
        <p:txBody>
          <a:bodyPr anchorCtr="0" anchor="b" bIns="91425" lIns="91425" spcFirstLastPara="1" rIns="91425" wrap="square" tIns="91425">
            <a:noAutofit/>
          </a:bodyPr>
          <a:lstStyle/>
          <a:p>
            <a:pPr indent="0" lvl="0" marL="457200" rtl="0" algn="l">
              <a:lnSpc>
                <a:spcPct val="150000"/>
              </a:lnSpc>
              <a:spcBef>
                <a:spcPts val="0"/>
              </a:spcBef>
              <a:spcAft>
                <a:spcPts val="0"/>
              </a:spcAft>
              <a:buNone/>
            </a:pPr>
            <a:r>
              <a:rPr lang="en">
                <a:solidFill>
                  <a:srgbClr val="000000"/>
                </a:solidFill>
                <a:latin typeface="Arial"/>
                <a:ea typeface="Arial"/>
                <a:cs typeface="Arial"/>
                <a:sym typeface="Arial"/>
              </a:rPr>
              <a:t>Mengenal pasti keberkesanan pembelajaran atas talian terhadap individu-individu yang terlibat seperti pelajar, tenaga pengajar, institusi pengajian dan kerajaan.</a:t>
            </a:r>
            <a:endParaRPr>
              <a:solidFill>
                <a:srgbClr val="000000"/>
              </a:solidFill>
              <a:latin typeface="Arial"/>
              <a:ea typeface="Arial"/>
              <a:cs typeface="Arial"/>
              <a:sym typeface="Arial"/>
            </a:endParaRPr>
          </a:p>
          <a:p>
            <a:pPr indent="0" lvl="0" marL="0" rtl="0" algn="ctr">
              <a:spcBef>
                <a:spcPts val="0"/>
              </a:spcBef>
              <a:spcAft>
                <a:spcPts val="0"/>
              </a:spcAft>
              <a:buNone/>
            </a:pPr>
            <a:r>
              <a:t/>
            </a:r>
            <a:endParaRPr/>
          </a:p>
        </p:txBody>
      </p:sp>
      <p:sp>
        <p:nvSpPr>
          <p:cNvPr id="379" name="Google Shape;379;p39"/>
          <p:cNvSpPr txBox="1"/>
          <p:nvPr>
            <p:ph idx="5" type="subTitle"/>
          </p:nvPr>
        </p:nvSpPr>
        <p:spPr>
          <a:xfrm>
            <a:off x="6641075" y="639200"/>
            <a:ext cx="1890900" cy="3385800"/>
          </a:xfrm>
          <a:prstGeom prst="rect">
            <a:avLst/>
          </a:prstGeom>
          <a:solidFill>
            <a:schemeClr val="dk2"/>
          </a:solidFill>
        </p:spPr>
        <p:txBody>
          <a:bodyPr anchorCtr="0" anchor="b" bIns="91425" lIns="91425" spcFirstLastPara="1" rIns="91425" wrap="square" tIns="91425">
            <a:noAutofit/>
          </a:bodyPr>
          <a:lstStyle/>
          <a:p>
            <a:pPr indent="0" lvl="0" marL="457200" rtl="0" algn="l">
              <a:lnSpc>
                <a:spcPct val="150000"/>
              </a:lnSpc>
              <a:spcBef>
                <a:spcPts val="0"/>
              </a:spcBef>
              <a:spcAft>
                <a:spcPts val="0"/>
              </a:spcAft>
              <a:buNone/>
            </a:pPr>
            <a:r>
              <a:rPr lang="en">
                <a:solidFill>
                  <a:srgbClr val="000000"/>
                </a:solidFill>
                <a:latin typeface="Arial"/>
                <a:ea typeface="Arial"/>
                <a:cs typeface="Arial"/>
                <a:sym typeface="Arial"/>
              </a:rPr>
              <a:t>Mencadangkan cara penyelesaian masalah yang dihadapi semasa pembelajaran atas talian agar proses pembelajaran menjadi lebih efektif.</a:t>
            </a:r>
            <a:endParaRPr>
              <a:solidFill>
                <a:srgbClr val="000000"/>
              </a:solidFill>
              <a:latin typeface="Arial"/>
              <a:ea typeface="Arial"/>
              <a:cs typeface="Arial"/>
              <a:sym typeface="Arial"/>
            </a:endParaRPr>
          </a:p>
          <a:p>
            <a:pPr indent="0" lvl="0" marL="0" rtl="0" algn="ctr">
              <a:spcBef>
                <a:spcPts val="0"/>
              </a:spcBef>
              <a:spcAft>
                <a:spcPts val="0"/>
              </a:spcAft>
              <a:buNone/>
            </a:pPr>
            <a:r>
              <a:t/>
            </a:r>
            <a:endParaRPr/>
          </a:p>
        </p:txBody>
      </p:sp>
      <p:sp>
        <p:nvSpPr>
          <p:cNvPr id="380" name="Google Shape;380;p39"/>
          <p:cNvSpPr txBox="1"/>
          <p:nvPr>
            <p:ph type="title"/>
          </p:nvPr>
        </p:nvSpPr>
        <p:spPr>
          <a:xfrm>
            <a:off x="713250" y="558029"/>
            <a:ext cx="77175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OBJEKTIF</a:t>
            </a:r>
            <a:endParaRPr/>
          </a:p>
        </p:txBody>
      </p:sp>
      <p:sp>
        <p:nvSpPr>
          <p:cNvPr id="381" name="Google Shape;381;p39"/>
          <p:cNvSpPr txBox="1"/>
          <p:nvPr>
            <p:ph idx="7" type="title"/>
          </p:nvPr>
        </p:nvSpPr>
        <p:spPr>
          <a:xfrm>
            <a:off x="420475" y="817575"/>
            <a:ext cx="679800" cy="429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100"/>
              <a:t>1</a:t>
            </a:r>
            <a:endParaRPr sz="3100"/>
          </a:p>
        </p:txBody>
      </p:sp>
      <p:sp>
        <p:nvSpPr>
          <p:cNvPr id="382" name="Google Shape;382;p39"/>
          <p:cNvSpPr txBox="1"/>
          <p:nvPr>
            <p:ph idx="8" type="title"/>
          </p:nvPr>
        </p:nvSpPr>
        <p:spPr>
          <a:xfrm>
            <a:off x="2517345" y="1527575"/>
            <a:ext cx="529200" cy="429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000"/>
              <a:t>2</a:t>
            </a:r>
            <a:endParaRPr sz="3000"/>
          </a:p>
        </p:txBody>
      </p:sp>
      <p:sp>
        <p:nvSpPr>
          <p:cNvPr id="383" name="Google Shape;383;p39"/>
          <p:cNvSpPr txBox="1"/>
          <p:nvPr>
            <p:ph idx="9" type="title"/>
          </p:nvPr>
        </p:nvSpPr>
        <p:spPr>
          <a:xfrm>
            <a:off x="4519349" y="1375525"/>
            <a:ext cx="492000" cy="429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000"/>
              <a:t>3</a:t>
            </a:r>
            <a:endParaRPr sz="3000"/>
          </a:p>
        </p:txBody>
      </p:sp>
      <p:sp>
        <p:nvSpPr>
          <p:cNvPr id="384" name="Google Shape;384;p39"/>
          <p:cNvSpPr txBox="1"/>
          <p:nvPr>
            <p:ph idx="14" type="title"/>
          </p:nvPr>
        </p:nvSpPr>
        <p:spPr>
          <a:xfrm>
            <a:off x="6641070" y="739950"/>
            <a:ext cx="600600" cy="429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000"/>
              <a:t>4</a:t>
            </a:r>
            <a:endParaRPr sz="3000"/>
          </a:p>
        </p:txBody>
      </p:sp>
      <p:grpSp>
        <p:nvGrpSpPr>
          <p:cNvPr id="385" name="Google Shape;385;p39"/>
          <p:cNvGrpSpPr/>
          <p:nvPr/>
        </p:nvGrpSpPr>
        <p:grpSpPr>
          <a:xfrm>
            <a:off x="2885506" y="558028"/>
            <a:ext cx="679798" cy="673928"/>
            <a:chOff x="3167275" y="3227275"/>
            <a:chExt cx="225300" cy="295375"/>
          </a:xfrm>
        </p:grpSpPr>
        <p:sp>
          <p:nvSpPr>
            <p:cNvPr id="386" name="Google Shape;386;p39"/>
            <p:cNvSpPr/>
            <p:nvPr/>
          </p:nvSpPr>
          <p:spPr>
            <a:xfrm>
              <a:off x="3167275" y="3227275"/>
              <a:ext cx="225300" cy="207950"/>
            </a:xfrm>
            <a:custGeom>
              <a:rect b="b" l="l" r="r" t="t"/>
              <a:pathLst>
                <a:path extrusionOk="0" h="8318" w="9012">
                  <a:moveTo>
                    <a:pt x="4538" y="1"/>
                  </a:moveTo>
                  <a:cubicBezTo>
                    <a:pt x="2112" y="1"/>
                    <a:pt x="1" y="1985"/>
                    <a:pt x="32" y="4537"/>
                  </a:cubicBezTo>
                  <a:cubicBezTo>
                    <a:pt x="32" y="5860"/>
                    <a:pt x="631" y="7184"/>
                    <a:pt x="1797" y="8066"/>
                  </a:cubicBezTo>
                  <a:cubicBezTo>
                    <a:pt x="1923" y="8192"/>
                    <a:pt x="2017" y="8223"/>
                    <a:pt x="2049" y="8318"/>
                  </a:cubicBezTo>
                  <a:lnTo>
                    <a:pt x="4160" y="8318"/>
                  </a:lnTo>
                  <a:lnTo>
                    <a:pt x="4160" y="6900"/>
                  </a:lnTo>
                  <a:lnTo>
                    <a:pt x="2427" y="6900"/>
                  </a:lnTo>
                  <a:cubicBezTo>
                    <a:pt x="2238" y="6900"/>
                    <a:pt x="2080" y="6743"/>
                    <a:pt x="2080" y="6554"/>
                  </a:cubicBezTo>
                  <a:lnTo>
                    <a:pt x="2080" y="5829"/>
                  </a:lnTo>
                  <a:cubicBezTo>
                    <a:pt x="2080" y="4852"/>
                    <a:pt x="2679" y="4033"/>
                    <a:pt x="3498" y="3624"/>
                  </a:cubicBezTo>
                  <a:cubicBezTo>
                    <a:pt x="3277" y="3403"/>
                    <a:pt x="3151" y="3088"/>
                    <a:pt x="3151" y="2678"/>
                  </a:cubicBezTo>
                  <a:cubicBezTo>
                    <a:pt x="3151" y="1922"/>
                    <a:pt x="3782" y="1292"/>
                    <a:pt x="4538" y="1292"/>
                  </a:cubicBezTo>
                  <a:cubicBezTo>
                    <a:pt x="5262" y="1292"/>
                    <a:pt x="5892" y="1922"/>
                    <a:pt x="5892" y="2678"/>
                  </a:cubicBezTo>
                  <a:cubicBezTo>
                    <a:pt x="5892" y="3025"/>
                    <a:pt x="5735" y="3340"/>
                    <a:pt x="5546" y="3624"/>
                  </a:cubicBezTo>
                  <a:cubicBezTo>
                    <a:pt x="6365" y="4033"/>
                    <a:pt x="6964" y="4852"/>
                    <a:pt x="6964" y="5829"/>
                  </a:cubicBezTo>
                  <a:lnTo>
                    <a:pt x="6964" y="6554"/>
                  </a:lnTo>
                  <a:cubicBezTo>
                    <a:pt x="6964" y="6743"/>
                    <a:pt x="6806" y="6900"/>
                    <a:pt x="6617" y="6900"/>
                  </a:cubicBezTo>
                  <a:lnTo>
                    <a:pt x="4884" y="6900"/>
                  </a:lnTo>
                  <a:lnTo>
                    <a:pt x="4884" y="8318"/>
                  </a:lnTo>
                  <a:lnTo>
                    <a:pt x="6995" y="8318"/>
                  </a:lnTo>
                  <a:cubicBezTo>
                    <a:pt x="7027" y="8286"/>
                    <a:pt x="7121" y="8192"/>
                    <a:pt x="7247" y="8129"/>
                  </a:cubicBezTo>
                  <a:cubicBezTo>
                    <a:pt x="8413" y="7184"/>
                    <a:pt x="9011" y="5829"/>
                    <a:pt x="9011" y="4506"/>
                  </a:cubicBezTo>
                  <a:cubicBezTo>
                    <a:pt x="9011" y="2017"/>
                    <a:pt x="6995" y="1"/>
                    <a:pt x="4538"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39"/>
            <p:cNvSpPr/>
            <p:nvPr/>
          </p:nvSpPr>
          <p:spPr>
            <a:xfrm>
              <a:off x="3262600" y="3278475"/>
              <a:ext cx="35450" cy="35475"/>
            </a:xfrm>
            <a:custGeom>
              <a:rect b="b" l="l" r="r" t="t"/>
              <a:pathLst>
                <a:path extrusionOk="0" h="1419" w="1418">
                  <a:moveTo>
                    <a:pt x="725" y="0"/>
                  </a:moveTo>
                  <a:cubicBezTo>
                    <a:pt x="315" y="0"/>
                    <a:pt x="0" y="315"/>
                    <a:pt x="0" y="725"/>
                  </a:cubicBezTo>
                  <a:cubicBezTo>
                    <a:pt x="0" y="1103"/>
                    <a:pt x="315" y="1418"/>
                    <a:pt x="725" y="1418"/>
                  </a:cubicBezTo>
                  <a:cubicBezTo>
                    <a:pt x="1103" y="1418"/>
                    <a:pt x="1418" y="1103"/>
                    <a:pt x="1418" y="725"/>
                  </a:cubicBezTo>
                  <a:cubicBezTo>
                    <a:pt x="1418" y="315"/>
                    <a:pt x="1103" y="0"/>
                    <a:pt x="725"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39"/>
            <p:cNvSpPr/>
            <p:nvPr/>
          </p:nvSpPr>
          <p:spPr>
            <a:xfrm>
              <a:off x="3220050" y="3452525"/>
              <a:ext cx="121325" cy="35475"/>
            </a:xfrm>
            <a:custGeom>
              <a:rect b="b" l="l" r="r" t="t"/>
              <a:pathLst>
                <a:path extrusionOk="0" h="1419" w="4853">
                  <a:moveTo>
                    <a:pt x="1" y="1"/>
                  </a:moveTo>
                  <a:lnTo>
                    <a:pt x="1" y="347"/>
                  </a:lnTo>
                  <a:cubicBezTo>
                    <a:pt x="1" y="946"/>
                    <a:pt x="473" y="1419"/>
                    <a:pt x="1040" y="1419"/>
                  </a:cubicBezTo>
                  <a:lnTo>
                    <a:pt x="3781" y="1419"/>
                  </a:lnTo>
                  <a:cubicBezTo>
                    <a:pt x="4380" y="1419"/>
                    <a:pt x="4853" y="946"/>
                    <a:pt x="4853" y="347"/>
                  </a:cubicBezTo>
                  <a:lnTo>
                    <a:pt x="4853"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39"/>
            <p:cNvSpPr/>
            <p:nvPr/>
          </p:nvSpPr>
          <p:spPr>
            <a:xfrm>
              <a:off x="3237375" y="3332025"/>
              <a:ext cx="86675" cy="52000"/>
            </a:xfrm>
            <a:custGeom>
              <a:rect b="b" l="l" r="r" t="t"/>
              <a:pathLst>
                <a:path extrusionOk="0" h="2080" w="3467">
                  <a:moveTo>
                    <a:pt x="1734" y="1"/>
                  </a:moveTo>
                  <a:cubicBezTo>
                    <a:pt x="789" y="1"/>
                    <a:pt x="1" y="725"/>
                    <a:pt x="1" y="1733"/>
                  </a:cubicBezTo>
                  <a:lnTo>
                    <a:pt x="1" y="2080"/>
                  </a:lnTo>
                  <a:lnTo>
                    <a:pt x="3466" y="2080"/>
                  </a:lnTo>
                  <a:lnTo>
                    <a:pt x="3466" y="1733"/>
                  </a:lnTo>
                  <a:cubicBezTo>
                    <a:pt x="3466" y="788"/>
                    <a:pt x="2679" y="1"/>
                    <a:pt x="1734"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39"/>
            <p:cNvSpPr/>
            <p:nvPr/>
          </p:nvSpPr>
          <p:spPr>
            <a:xfrm>
              <a:off x="3237375" y="3505300"/>
              <a:ext cx="87450" cy="17350"/>
            </a:xfrm>
            <a:custGeom>
              <a:rect b="b" l="l" r="r" t="t"/>
              <a:pathLst>
                <a:path extrusionOk="0" h="694" w="3498">
                  <a:moveTo>
                    <a:pt x="32" y="1"/>
                  </a:moveTo>
                  <a:cubicBezTo>
                    <a:pt x="1" y="379"/>
                    <a:pt x="284" y="694"/>
                    <a:pt x="694" y="694"/>
                  </a:cubicBezTo>
                  <a:lnTo>
                    <a:pt x="2773" y="694"/>
                  </a:lnTo>
                  <a:cubicBezTo>
                    <a:pt x="3183" y="694"/>
                    <a:pt x="3498" y="379"/>
                    <a:pt x="3498"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91" name="Google Shape;391;p39"/>
          <p:cNvGrpSpPr/>
          <p:nvPr/>
        </p:nvGrpSpPr>
        <p:grpSpPr>
          <a:xfrm>
            <a:off x="441378" y="4024997"/>
            <a:ext cx="638001" cy="673919"/>
            <a:chOff x="946175" y="3253275"/>
            <a:chExt cx="298550" cy="296150"/>
          </a:xfrm>
        </p:grpSpPr>
        <p:sp>
          <p:nvSpPr>
            <p:cNvPr id="392" name="Google Shape;392;p39"/>
            <p:cNvSpPr/>
            <p:nvPr/>
          </p:nvSpPr>
          <p:spPr>
            <a:xfrm>
              <a:off x="946175" y="3253275"/>
              <a:ext cx="209550" cy="261500"/>
            </a:xfrm>
            <a:custGeom>
              <a:rect b="b" l="l" r="r" t="t"/>
              <a:pathLst>
                <a:path extrusionOk="0" h="10460" w="8382">
                  <a:moveTo>
                    <a:pt x="348" y="0"/>
                  </a:moveTo>
                  <a:cubicBezTo>
                    <a:pt x="158" y="0"/>
                    <a:pt x="1" y="158"/>
                    <a:pt x="1" y="347"/>
                  </a:cubicBezTo>
                  <a:lnTo>
                    <a:pt x="1" y="10113"/>
                  </a:lnTo>
                  <a:cubicBezTo>
                    <a:pt x="1" y="10302"/>
                    <a:pt x="158" y="10460"/>
                    <a:pt x="348" y="10460"/>
                  </a:cubicBezTo>
                  <a:lnTo>
                    <a:pt x="694" y="10460"/>
                  </a:lnTo>
                  <a:lnTo>
                    <a:pt x="694" y="3875"/>
                  </a:lnTo>
                  <a:cubicBezTo>
                    <a:pt x="694" y="3623"/>
                    <a:pt x="820" y="3340"/>
                    <a:pt x="1009" y="3151"/>
                  </a:cubicBezTo>
                  <a:lnTo>
                    <a:pt x="3151" y="1008"/>
                  </a:lnTo>
                  <a:cubicBezTo>
                    <a:pt x="3340" y="819"/>
                    <a:pt x="3624" y="693"/>
                    <a:pt x="3908" y="693"/>
                  </a:cubicBezTo>
                  <a:lnTo>
                    <a:pt x="8381" y="693"/>
                  </a:lnTo>
                  <a:lnTo>
                    <a:pt x="8381" y="347"/>
                  </a:lnTo>
                  <a:cubicBezTo>
                    <a:pt x="8381" y="158"/>
                    <a:pt x="8224" y="0"/>
                    <a:pt x="8035"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39"/>
            <p:cNvSpPr/>
            <p:nvPr/>
          </p:nvSpPr>
          <p:spPr>
            <a:xfrm>
              <a:off x="986350" y="3293425"/>
              <a:ext cx="47300" cy="48075"/>
            </a:xfrm>
            <a:custGeom>
              <a:rect b="b" l="l" r="r" t="t"/>
              <a:pathLst>
                <a:path extrusionOk="0" h="1923" w="1892">
                  <a:moveTo>
                    <a:pt x="1891" y="1"/>
                  </a:moveTo>
                  <a:lnTo>
                    <a:pt x="1" y="1923"/>
                  </a:lnTo>
                  <a:lnTo>
                    <a:pt x="1891" y="1923"/>
                  </a:lnTo>
                  <a:lnTo>
                    <a:pt x="1891"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39"/>
            <p:cNvSpPr/>
            <p:nvPr/>
          </p:nvSpPr>
          <p:spPr>
            <a:xfrm>
              <a:off x="1051725" y="3359600"/>
              <a:ext cx="122100" cy="121325"/>
            </a:xfrm>
            <a:custGeom>
              <a:rect b="b" l="l" r="r" t="t"/>
              <a:pathLst>
                <a:path extrusionOk="0" h="4853" w="4884">
                  <a:moveTo>
                    <a:pt x="2427" y="0"/>
                  </a:moveTo>
                  <a:cubicBezTo>
                    <a:pt x="1103" y="0"/>
                    <a:pt x="1" y="1103"/>
                    <a:pt x="1" y="2426"/>
                  </a:cubicBezTo>
                  <a:cubicBezTo>
                    <a:pt x="1" y="3749"/>
                    <a:pt x="1103" y="4852"/>
                    <a:pt x="2427" y="4852"/>
                  </a:cubicBezTo>
                  <a:cubicBezTo>
                    <a:pt x="3781" y="4852"/>
                    <a:pt x="4884" y="3749"/>
                    <a:pt x="4884" y="2426"/>
                  </a:cubicBezTo>
                  <a:cubicBezTo>
                    <a:pt x="4884" y="1103"/>
                    <a:pt x="3781" y="0"/>
                    <a:pt x="2427"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39"/>
            <p:cNvSpPr/>
            <p:nvPr/>
          </p:nvSpPr>
          <p:spPr>
            <a:xfrm>
              <a:off x="980050" y="3289500"/>
              <a:ext cx="192200" cy="242600"/>
            </a:xfrm>
            <a:custGeom>
              <a:rect b="b" l="l" r="r" t="t"/>
              <a:pathLst>
                <a:path extrusionOk="0" h="9704" w="7688">
                  <a:moveTo>
                    <a:pt x="2868" y="0"/>
                  </a:moveTo>
                  <a:lnTo>
                    <a:pt x="2868" y="2426"/>
                  </a:lnTo>
                  <a:cubicBezTo>
                    <a:pt x="2868" y="2647"/>
                    <a:pt x="2679" y="2804"/>
                    <a:pt x="2490" y="2804"/>
                  </a:cubicBezTo>
                  <a:lnTo>
                    <a:pt x="1" y="2804"/>
                  </a:lnTo>
                  <a:lnTo>
                    <a:pt x="1" y="9357"/>
                  </a:lnTo>
                  <a:cubicBezTo>
                    <a:pt x="1" y="9578"/>
                    <a:pt x="190" y="9704"/>
                    <a:pt x="379" y="9704"/>
                  </a:cubicBezTo>
                  <a:lnTo>
                    <a:pt x="7341" y="9704"/>
                  </a:lnTo>
                  <a:cubicBezTo>
                    <a:pt x="7467" y="9704"/>
                    <a:pt x="7593" y="9641"/>
                    <a:pt x="7625" y="9578"/>
                  </a:cubicBezTo>
                  <a:lnTo>
                    <a:pt x="6239" y="8192"/>
                  </a:lnTo>
                  <a:cubicBezTo>
                    <a:pt x="5924" y="8318"/>
                    <a:pt x="5609" y="8349"/>
                    <a:pt x="5262" y="8349"/>
                  </a:cubicBezTo>
                  <a:cubicBezTo>
                    <a:pt x="3529" y="8349"/>
                    <a:pt x="2143" y="6931"/>
                    <a:pt x="2143" y="5230"/>
                  </a:cubicBezTo>
                  <a:cubicBezTo>
                    <a:pt x="2143" y="3529"/>
                    <a:pt x="3561" y="2111"/>
                    <a:pt x="5262" y="2111"/>
                  </a:cubicBezTo>
                  <a:cubicBezTo>
                    <a:pt x="6239" y="2111"/>
                    <a:pt x="7121" y="2584"/>
                    <a:pt x="7688" y="3308"/>
                  </a:cubicBezTo>
                  <a:lnTo>
                    <a:pt x="7688" y="347"/>
                  </a:lnTo>
                  <a:cubicBezTo>
                    <a:pt x="7688" y="158"/>
                    <a:pt x="7530" y="0"/>
                    <a:pt x="7341"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39"/>
            <p:cNvSpPr/>
            <p:nvPr/>
          </p:nvSpPr>
          <p:spPr>
            <a:xfrm>
              <a:off x="1154125" y="3460400"/>
              <a:ext cx="90600" cy="89025"/>
            </a:xfrm>
            <a:custGeom>
              <a:rect b="b" l="l" r="r" t="t"/>
              <a:pathLst>
                <a:path extrusionOk="0" h="3561" w="3624">
                  <a:moveTo>
                    <a:pt x="977" y="1"/>
                  </a:moveTo>
                  <a:cubicBezTo>
                    <a:pt x="693" y="410"/>
                    <a:pt x="378" y="757"/>
                    <a:pt x="0" y="1009"/>
                  </a:cubicBezTo>
                  <a:lnTo>
                    <a:pt x="2363" y="3372"/>
                  </a:lnTo>
                  <a:cubicBezTo>
                    <a:pt x="2489" y="3498"/>
                    <a:pt x="2662" y="3561"/>
                    <a:pt x="2840" y="3561"/>
                  </a:cubicBezTo>
                  <a:cubicBezTo>
                    <a:pt x="3017" y="3561"/>
                    <a:pt x="3198" y="3498"/>
                    <a:pt x="3340" y="3372"/>
                  </a:cubicBezTo>
                  <a:cubicBezTo>
                    <a:pt x="3623" y="3088"/>
                    <a:pt x="3623" y="2647"/>
                    <a:pt x="3340" y="2364"/>
                  </a:cubicBezTo>
                  <a:lnTo>
                    <a:pt x="977"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mc:AlternateContent>
    <mc:Choice Requires="p14">
      <p:transition spd="slow" p14:dur="1000">
        <p14:flip dir="l"/>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grpSp>
        <p:nvGrpSpPr>
          <p:cNvPr id="401" name="Google Shape;401;p40"/>
          <p:cNvGrpSpPr/>
          <p:nvPr/>
        </p:nvGrpSpPr>
        <p:grpSpPr>
          <a:xfrm>
            <a:off x="-119151" y="374949"/>
            <a:ext cx="9298964" cy="5084705"/>
            <a:chOff x="895994" y="820874"/>
            <a:chExt cx="7246699" cy="4322626"/>
          </a:xfrm>
        </p:grpSpPr>
        <p:grpSp>
          <p:nvGrpSpPr>
            <p:cNvPr id="402" name="Google Shape;402;p40"/>
            <p:cNvGrpSpPr/>
            <p:nvPr/>
          </p:nvGrpSpPr>
          <p:grpSpPr>
            <a:xfrm>
              <a:off x="895994" y="820874"/>
              <a:ext cx="7246699" cy="4322626"/>
              <a:chOff x="895994" y="820874"/>
              <a:chExt cx="7246699" cy="4322626"/>
            </a:xfrm>
          </p:grpSpPr>
          <p:grpSp>
            <p:nvGrpSpPr>
              <p:cNvPr id="403" name="Google Shape;403;p40"/>
              <p:cNvGrpSpPr/>
              <p:nvPr/>
            </p:nvGrpSpPr>
            <p:grpSpPr>
              <a:xfrm>
                <a:off x="1031600" y="905500"/>
                <a:ext cx="7111093" cy="4238000"/>
                <a:chOff x="1031600" y="905500"/>
                <a:chExt cx="7111093" cy="4238000"/>
              </a:xfrm>
            </p:grpSpPr>
            <p:sp>
              <p:nvSpPr>
                <p:cNvPr id="404" name="Google Shape;404;p40"/>
                <p:cNvSpPr/>
                <p:nvPr/>
              </p:nvSpPr>
              <p:spPr>
                <a:xfrm>
                  <a:off x="1031600" y="905500"/>
                  <a:ext cx="7111093" cy="2900376"/>
                </a:xfrm>
                <a:custGeom>
                  <a:rect b="b" l="l" r="r" t="t"/>
                  <a:pathLst>
                    <a:path extrusionOk="0" h="25389" w="42955">
                      <a:moveTo>
                        <a:pt x="1022" y="0"/>
                      </a:moveTo>
                      <a:cubicBezTo>
                        <a:pt x="456" y="0"/>
                        <a:pt x="1" y="471"/>
                        <a:pt x="1" y="1037"/>
                      </a:cubicBezTo>
                      <a:lnTo>
                        <a:pt x="1" y="25389"/>
                      </a:lnTo>
                      <a:lnTo>
                        <a:pt x="42954" y="25389"/>
                      </a:lnTo>
                      <a:lnTo>
                        <a:pt x="42954" y="959"/>
                      </a:lnTo>
                      <a:cubicBezTo>
                        <a:pt x="42954" y="440"/>
                        <a:pt x="42514" y="0"/>
                        <a:pt x="41996" y="0"/>
                      </a:cubicBezTo>
                      <a:close/>
                    </a:path>
                  </a:pathLst>
                </a:custGeom>
                <a:solidFill>
                  <a:srgbClr val="EEBD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40"/>
                <p:cNvSpPr/>
                <p:nvPr/>
              </p:nvSpPr>
              <p:spPr>
                <a:xfrm>
                  <a:off x="1031600" y="3805819"/>
                  <a:ext cx="7111093" cy="439929"/>
                </a:xfrm>
                <a:custGeom>
                  <a:rect b="b" l="l" r="r" t="t"/>
                  <a:pathLst>
                    <a:path extrusionOk="0" h="3851" w="42955">
                      <a:moveTo>
                        <a:pt x="1" y="1"/>
                      </a:moveTo>
                      <a:cubicBezTo>
                        <a:pt x="1" y="2122"/>
                        <a:pt x="1713" y="3850"/>
                        <a:pt x="3850" y="3850"/>
                      </a:cubicBezTo>
                      <a:lnTo>
                        <a:pt x="39105" y="3850"/>
                      </a:lnTo>
                      <a:cubicBezTo>
                        <a:pt x="39844" y="3850"/>
                        <a:pt x="40535" y="3646"/>
                        <a:pt x="41116" y="3284"/>
                      </a:cubicBezTo>
                      <a:cubicBezTo>
                        <a:pt x="41383" y="3127"/>
                        <a:pt x="41619" y="2939"/>
                        <a:pt x="41823" y="2719"/>
                      </a:cubicBezTo>
                      <a:cubicBezTo>
                        <a:pt x="42514" y="2028"/>
                        <a:pt x="42954" y="1069"/>
                        <a:pt x="42954" y="1"/>
                      </a:cubicBezTo>
                      <a:close/>
                    </a:path>
                  </a:pathLst>
                </a:custGeom>
                <a:solidFill>
                  <a:srgbClr val="885BA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40"/>
                <p:cNvSpPr/>
                <p:nvPr/>
              </p:nvSpPr>
              <p:spPr>
                <a:xfrm>
                  <a:off x="4462735" y="3902394"/>
                  <a:ext cx="241304" cy="239505"/>
                </a:xfrm>
                <a:custGeom>
                  <a:rect b="b" l="l" r="r" t="t"/>
                  <a:pathLst>
                    <a:path extrusionOk="0" h="1997" w="2012">
                      <a:moveTo>
                        <a:pt x="1006" y="1"/>
                      </a:moveTo>
                      <a:cubicBezTo>
                        <a:pt x="456" y="1"/>
                        <a:pt x="1" y="456"/>
                        <a:pt x="1" y="1006"/>
                      </a:cubicBezTo>
                      <a:cubicBezTo>
                        <a:pt x="1" y="1556"/>
                        <a:pt x="456" y="1996"/>
                        <a:pt x="1006" y="1996"/>
                      </a:cubicBezTo>
                      <a:cubicBezTo>
                        <a:pt x="1556" y="1996"/>
                        <a:pt x="2012" y="1556"/>
                        <a:pt x="2012" y="1006"/>
                      </a:cubicBezTo>
                      <a:cubicBezTo>
                        <a:pt x="2012" y="456"/>
                        <a:pt x="1556" y="1"/>
                        <a:pt x="1006" y="1"/>
                      </a:cubicBezTo>
                      <a:close/>
                    </a:path>
                  </a:pathLst>
                </a:custGeom>
                <a:solidFill>
                  <a:srgbClr val="BBE2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40"/>
                <p:cNvSpPr/>
                <p:nvPr/>
              </p:nvSpPr>
              <p:spPr>
                <a:xfrm>
                  <a:off x="1328098" y="1117301"/>
                  <a:ext cx="6507672" cy="2408583"/>
                </a:xfrm>
                <a:custGeom>
                  <a:rect b="b" l="l" r="r" t="t"/>
                  <a:pathLst>
                    <a:path extrusionOk="0" h="21084" w="39310">
                      <a:moveTo>
                        <a:pt x="676" y="0"/>
                      </a:moveTo>
                      <a:cubicBezTo>
                        <a:pt x="299" y="0"/>
                        <a:pt x="1" y="299"/>
                        <a:pt x="1" y="676"/>
                      </a:cubicBezTo>
                      <a:lnTo>
                        <a:pt x="1" y="20408"/>
                      </a:lnTo>
                      <a:cubicBezTo>
                        <a:pt x="1" y="20785"/>
                        <a:pt x="299" y="21084"/>
                        <a:pt x="676" y="21084"/>
                      </a:cubicBezTo>
                      <a:lnTo>
                        <a:pt x="38634" y="21084"/>
                      </a:lnTo>
                      <a:cubicBezTo>
                        <a:pt x="38995" y="21084"/>
                        <a:pt x="39309" y="20785"/>
                        <a:pt x="39309" y="20408"/>
                      </a:cubicBezTo>
                      <a:lnTo>
                        <a:pt x="39309" y="676"/>
                      </a:lnTo>
                      <a:cubicBezTo>
                        <a:pt x="39309" y="299"/>
                        <a:pt x="38995" y="0"/>
                        <a:pt x="3863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lnSpc>
                      <a:spcPct val="150000"/>
                    </a:lnSpc>
                    <a:spcBef>
                      <a:spcPts val="0"/>
                    </a:spcBef>
                    <a:spcAft>
                      <a:spcPts val="0"/>
                    </a:spcAft>
                    <a:buNone/>
                  </a:pPr>
                  <a:r>
                    <a:rPr b="1" lang="en" sz="1600"/>
                    <a:t>RASIONAL KAJIAN</a:t>
                  </a:r>
                  <a:endParaRPr b="1" sz="1600"/>
                </a:p>
                <a:p>
                  <a:pPr indent="-311150" lvl="0" marL="457200" rtl="0" algn="l">
                    <a:lnSpc>
                      <a:spcPct val="150000"/>
                    </a:lnSpc>
                    <a:spcBef>
                      <a:spcPts val="0"/>
                    </a:spcBef>
                    <a:spcAft>
                      <a:spcPts val="0"/>
                    </a:spcAft>
                    <a:buSzPts val="1300"/>
                    <a:buFont typeface="Comfortaa"/>
                    <a:buChar char="❖"/>
                  </a:pPr>
                  <a:r>
                    <a:rPr lang="en" sz="1300">
                      <a:latin typeface="Comfortaa"/>
                      <a:ea typeface="Comfortaa"/>
                      <a:cs typeface="Comfortaa"/>
                      <a:sym typeface="Comfortaa"/>
                    </a:rPr>
                    <a:t>Wabak Covid 19</a:t>
                  </a:r>
                  <a:endParaRPr sz="1300">
                    <a:latin typeface="Comfortaa"/>
                    <a:ea typeface="Comfortaa"/>
                    <a:cs typeface="Comfortaa"/>
                    <a:sym typeface="Comfortaa"/>
                  </a:endParaRPr>
                </a:p>
                <a:p>
                  <a:pPr indent="-304800" lvl="0" marL="457200" rtl="0" algn="just">
                    <a:lnSpc>
                      <a:spcPct val="150000"/>
                    </a:lnSpc>
                    <a:spcBef>
                      <a:spcPts val="0"/>
                    </a:spcBef>
                    <a:spcAft>
                      <a:spcPts val="0"/>
                    </a:spcAft>
                    <a:buSzPts val="1200"/>
                    <a:buFont typeface="Comfortaa"/>
                    <a:buChar char="❖"/>
                  </a:pPr>
                  <a:r>
                    <a:rPr lang="en" sz="1200">
                      <a:latin typeface="Comfortaa"/>
                      <a:ea typeface="Comfortaa"/>
                      <a:cs typeface="Comfortaa"/>
                      <a:sym typeface="Comfortaa"/>
                    </a:rPr>
                    <a:t>Kaedah berkomunikasi secara atas talian telah menjadi semakin popular bukan sahaja sebagai platform bagi meneruskan sesi pembelajaran malah diguna pakai juga oleh individu-individu yang bekerja bagi menyara diri dan keluarga.</a:t>
                  </a:r>
                  <a:endParaRPr sz="1200">
                    <a:latin typeface="Comfortaa"/>
                    <a:ea typeface="Comfortaa"/>
                    <a:cs typeface="Comfortaa"/>
                    <a:sym typeface="Comfortaa"/>
                  </a:endParaRPr>
                </a:p>
                <a:p>
                  <a:pPr indent="-304800" lvl="0" marL="457200" rtl="0" algn="just">
                    <a:lnSpc>
                      <a:spcPct val="150000"/>
                    </a:lnSpc>
                    <a:spcBef>
                      <a:spcPts val="0"/>
                    </a:spcBef>
                    <a:spcAft>
                      <a:spcPts val="0"/>
                    </a:spcAft>
                    <a:buSzPts val="1200"/>
                    <a:buFont typeface="Comfortaa"/>
                    <a:buChar char="❖"/>
                  </a:pPr>
                  <a:r>
                    <a:rPr lang="en" sz="1200">
                      <a:latin typeface="Comfortaa"/>
                      <a:ea typeface="Comfortaa"/>
                      <a:cs typeface="Comfortaa"/>
                      <a:sym typeface="Comfortaa"/>
                    </a:rPr>
                    <a:t>Memahami dengan lebih mendalam tentang isu-isu yang berbangkit hasil daripada kaedah berkomunikasi atas talian terutamanya kaedah pembelajaran.</a:t>
                  </a:r>
                  <a:endParaRPr sz="1200">
                    <a:latin typeface="Comfortaa"/>
                    <a:ea typeface="Comfortaa"/>
                    <a:cs typeface="Comfortaa"/>
                    <a:sym typeface="Comfortaa"/>
                  </a:endParaRPr>
                </a:p>
              </p:txBody>
            </p:sp>
            <p:sp>
              <p:nvSpPr>
                <p:cNvPr id="408" name="Google Shape;408;p40"/>
                <p:cNvSpPr/>
                <p:nvPr/>
              </p:nvSpPr>
              <p:spPr>
                <a:xfrm>
                  <a:off x="1328100" y="1117300"/>
                  <a:ext cx="6507672" cy="257098"/>
                </a:xfrm>
                <a:custGeom>
                  <a:rect b="b" l="l" r="r" t="t"/>
                  <a:pathLst>
                    <a:path extrusionOk="0" h="2074" w="39310">
                      <a:moveTo>
                        <a:pt x="676" y="0"/>
                      </a:moveTo>
                      <a:cubicBezTo>
                        <a:pt x="315" y="0"/>
                        <a:pt x="1" y="299"/>
                        <a:pt x="1" y="676"/>
                      </a:cubicBezTo>
                      <a:lnTo>
                        <a:pt x="1" y="2074"/>
                      </a:lnTo>
                      <a:lnTo>
                        <a:pt x="39309" y="2074"/>
                      </a:lnTo>
                      <a:lnTo>
                        <a:pt x="39309" y="676"/>
                      </a:lnTo>
                      <a:cubicBezTo>
                        <a:pt x="39309" y="299"/>
                        <a:pt x="38995" y="0"/>
                        <a:pt x="38634" y="0"/>
                      </a:cubicBezTo>
                      <a:close/>
                    </a:path>
                  </a:pathLst>
                </a:custGeom>
                <a:solidFill>
                  <a:srgbClr val="885BA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40"/>
                <p:cNvSpPr/>
                <p:nvPr/>
              </p:nvSpPr>
              <p:spPr>
                <a:xfrm>
                  <a:off x="4104613" y="4238400"/>
                  <a:ext cx="934754" cy="640838"/>
                </a:xfrm>
                <a:custGeom>
                  <a:rect b="b" l="l" r="r" t="t"/>
                  <a:pathLst>
                    <a:path extrusionOk="0" h="2059" w="7794">
                      <a:moveTo>
                        <a:pt x="1" y="0"/>
                      </a:moveTo>
                      <a:lnTo>
                        <a:pt x="1" y="2058"/>
                      </a:lnTo>
                      <a:lnTo>
                        <a:pt x="7793" y="2058"/>
                      </a:lnTo>
                      <a:lnTo>
                        <a:pt x="7793" y="0"/>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40"/>
                <p:cNvSpPr/>
                <p:nvPr/>
              </p:nvSpPr>
              <p:spPr>
                <a:xfrm>
                  <a:off x="4104614" y="4371453"/>
                  <a:ext cx="934754" cy="772048"/>
                </a:xfrm>
                <a:custGeom>
                  <a:rect b="b" l="l" r="r" t="t"/>
                  <a:pathLst>
                    <a:path extrusionOk="0" h="2059" w="7794">
                      <a:moveTo>
                        <a:pt x="1" y="0"/>
                      </a:moveTo>
                      <a:lnTo>
                        <a:pt x="1" y="2058"/>
                      </a:lnTo>
                      <a:lnTo>
                        <a:pt x="7793" y="2058"/>
                      </a:lnTo>
                      <a:lnTo>
                        <a:pt x="7793" y="0"/>
                      </a:lnTo>
                      <a:close/>
                    </a:path>
                  </a:pathLst>
                </a:custGeom>
                <a:solidFill>
                  <a:srgbClr val="885BA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11" name="Google Shape;411;p40"/>
              <p:cNvGrpSpPr/>
              <p:nvPr/>
            </p:nvGrpSpPr>
            <p:grpSpPr>
              <a:xfrm>
                <a:off x="7227050" y="1184925"/>
                <a:ext cx="449675" cy="127800"/>
                <a:chOff x="7227050" y="1184925"/>
                <a:chExt cx="449675" cy="127800"/>
              </a:xfrm>
            </p:grpSpPr>
            <p:sp>
              <p:nvSpPr>
                <p:cNvPr id="412" name="Google Shape;412;p40"/>
                <p:cNvSpPr/>
                <p:nvPr/>
              </p:nvSpPr>
              <p:spPr>
                <a:xfrm rot="2700000">
                  <a:off x="7245766" y="1203641"/>
                  <a:ext cx="90368" cy="90368"/>
                </a:xfrm>
                <a:prstGeom prst="rect">
                  <a:avLst/>
                </a:prstGeom>
                <a:solidFill>
                  <a:srgbClr val="BBE2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40"/>
                <p:cNvSpPr/>
                <p:nvPr/>
              </p:nvSpPr>
              <p:spPr>
                <a:xfrm rot="2700000">
                  <a:off x="7406703" y="1203641"/>
                  <a:ext cx="90368" cy="90368"/>
                </a:xfrm>
                <a:prstGeom prst="rect">
                  <a:avLst/>
                </a:prstGeom>
                <a:solidFill>
                  <a:srgbClr val="FAB32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40"/>
                <p:cNvSpPr/>
                <p:nvPr/>
              </p:nvSpPr>
              <p:spPr>
                <a:xfrm rot="2700000">
                  <a:off x="7567641" y="1203641"/>
                  <a:ext cx="90368" cy="90368"/>
                </a:xfrm>
                <a:prstGeom prst="rect">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15" name="Google Shape;415;p40"/>
              <p:cNvSpPr/>
              <p:nvPr/>
            </p:nvSpPr>
            <p:spPr>
              <a:xfrm rot="2700000">
                <a:off x="1004160" y="929040"/>
                <a:ext cx="522269" cy="522269"/>
              </a:xfrm>
              <a:prstGeom prst="rect">
                <a:avLst/>
              </a:prstGeom>
              <a:solidFill>
                <a:srgbClr val="FAB32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16" name="Google Shape;416;p40"/>
            <p:cNvSpPr/>
            <p:nvPr/>
          </p:nvSpPr>
          <p:spPr>
            <a:xfrm rot="2700000">
              <a:off x="7418547" y="3716666"/>
              <a:ext cx="307591" cy="307591"/>
            </a:xfrm>
            <a:prstGeom prst="rect">
              <a:avLst/>
            </a:prstGeom>
            <a:solidFill>
              <a:srgbClr val="FAB32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17" name="Google Shape;417;p40"/>
          <p:cNvSpPr/>
          <p:nvPr/>
        </p:nvSpPr>
        <p:spPr>
          <a:xfrm rot="2566483">
            <a:off x="8918051" y="3214643"/>
            <a:ext cx="267700" cy="269616"/>
          </a:xfrm>
          <a:prstGeom prst="rect">
            <a:avLst/>
          </a:prstGeom>
          <a:solidFill>
            <a:srgbClr val="FAB32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40"/>
          <p:cNvSpPr/>
          <p:nvPr/>
        </p:nvSpPr>
        <p:spPr>
          <a:xfrm rot="2566130">
            <a:off x="8764987" y="3749569"/>
            <a:ext cx="392317" cy="392317"/>
          </a:xfrm>
          <a:prstGeom prst="rect">
            <a:avLst/>
          </a:prstGeom>
          <a:solidFill>
            <a:srgbClr val="FAB32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40"/>
          <p:cNvSpPr/>
          <p:nvPr/>
        </p:nvSpPr>
        <p:spPr>
          <a:xfrm rot="2566130">
            <a:off x="644237" y="-87606"/>
            <a:ext cx="392317" cy="392317"/>
          </a:xfrm>
          <a:prstGeom prst="rect">
            <a:avLst/>
          </a:prstGeom>
          <a:solidFill>
            <a:srgbClr val="FAB32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3" name="Shape 423"/>
        <p:cNvGrpSpPr/>
        <p:nvPr/>
      </p:nvGrpSpPr>
      <p:grpSpPr>
        <a:xfrm>
          <a:off x="0" y="0"/>
          <a:ext cx="0" cy="0"/>
          <a:chOff x="0" y="0"/>
          <a:chExt cx="0" cy="0"/>
        </a:xfrm>
      </p:grpSpPr>
      <p:sp>
        <p:nvSpPr>
          <p:cNvPr id="424" name="Google Shape;424;p41"/>
          <p:cNvSpPr txBox="1"/>
          <p:nvPr/>
        </p:nvSpPr>
        <p:spPr>
          <a:xfrm>
            <a:off x="1162975" y="626600"/>
            <a:ext cx="6968400" cy="840900"/>
          </a:xfrm>
          <a:prstGeom prst="rect">
            <a:avLst/>
          </a:prstGeom>
          <a:noFill/>
          <a:ln>
            <a:noFill/>
          </a:ln>
        </p:spPr>
        <p:txBody>
          <a:bodyPr anchorCtr="0" anchor="t" bIns="91425" lIns="91425" spcFirstLastPara="1" rIns="91425" wrap="square" tIns="91425">
            <a:noAutofit/>
          </a:bodyPr>
          <a:lstStyle/>
          <a:p>
            <a:pPr indent="0" lvl="0" marL="0" rtl="0" algn="ctr">
              <a:lnSpc>
                <a:spcPct val="150000"/>
              </a:lnSpc>
              <a:spcBef>
                <a:spcPts val="0"/>
              </a:spcBef>
              <a:spcAft>
                <a:spcPts val="0"/>
              </a:spcAft>
              <a:buNone/>
            </a:pPr>
            <a:r>
              <a:rPr lang="en" sz="2900">
                <a:latin typeface="Pacifico"/>
                <a:ea typeface="Pacifico"/>
                <a:cs typeface="Pacifico"/>
                <a:sym typeface="Pacifico"/>
              </a:rPr>
              <a:t>KEPENTINGAN  KAJIAN </a:t>
            </a:r>
            <a:endParaRPr sz="2700">
              <a:latin typeface="Pacifico"/>
              <a:ea typeface="Pacifico"/>
              <a:cs typeface="Pacifico"/>
              <a:sym typeface="Pacifico"/>
            </a:endParaRPr>
          </a:p>
        </p:txBody>
      </p:sp>
      <p:sp>
        <p:nvSpPr>
          <p:cNvPr id="425" name="Google Shape;425;p41"/>
          <p:cNvSpPr txBox="1"/>
          <p:nvPr/>
        </p:nvSpPr>
        <p:spPr>
          <a:xfrm>
            <a:off x="1073525" y="1288550"/>
            <a:ext cx="7174200" cy="3175500"/>
          </a:xfrm>
          <a:prstGeom prst="rect">
            <a:avLst/>
          </a:prstGeom>
          <a:noFill/>
          <a:ln>
            <a:noFill/>
          </a:ln>
        </p:spPr>
        <p:txBody>
          <a:bodyPr anchorCtr="0" anchor="t" bIns="91425" lIns="91425" spcFirstLastPara="1" rIns="91425" wrap="square" tIns="91425">
            <a:noAutofit/>
          </a:bodyPr>
          <a:lstStyle/>
          <a:p>
            <a:pPr indent="-317500" lvl="0" marL="457200" rtl="0" algn="l">
              <a:lnSpc>
                <a:spcPct val="150000"/>
              </a:lnSpc>
              <a:spcBef>
                <a:spcPts val="0"/>
              </a:spcBef>
              <a:spcAft>
                <a:spcPts val="0"/>
              </a:spcAft>
              <a:buSzPts val="1400"/>
              <a:buAutoNum type="arabicPeriod"/>
            </a:pPr>
            <a:r>
              <a:rPr lang="en"/>
              <a:t>Memberi kesedaran kepada masyarakat bahawa betapa pentingnya ilmu pengetahuan dan pembelajaran.</a:t>
            </a:r>
            <a:endParaRPr/>
          </a:p>
          <a:p>
            <a:pPr indent="-317500" lvl="0" marL="457200" rtl="0" algn="l">
              <a:lnSpc>
                <a:spcPct val="150000"/>
              </a:lnSpc>
              <a:spcBef>
                <a:spcPts val="0"/>
              </a:spcBef>
              <a:spcAft>
                <a:spcPts val="0"/>
              </a:spcAft>
              <a:buSzPts val="1400"/>
              <a:buAutoNum type="arabicPeriod"/>
            </a:pPr>
            <a:r>
              <a:rPr lang="en"/>
              <a:t>Memberi peluang kepada pelajar menyertai sesi pembelajaran dimana-mana sahaja.</a:t>
            </a:r>
            <a:endParaRPr sz="1600"/>
          </a:p>
          <a:p>
            <a:pPr indent="-317500" lvl="0" marL="457200" rtl="0" algn="l">
              <a:lnSpc>
                <a:spcPct val="150000"/>
              </a:lnSpc>
              <a:spcBef>
                <a:spcPts val="0"/>
              </a:spcBef>
              <a:spcAft>
                <a:spcPts val="0"/>
              </a:spcAft>
              <a:buSzPts val="1400"/>
              <a:buAutoNum type="arabicPeriod"/>
            </a:pPr>
            <a:r>
              <a:rPr lang="en"/>
              <a:t>Pelajar juga berpeluang menggunakan teknologi tinggi yang telah digunakan oleh pelbagai pihak dan pelajar akan lebih cekap dalam penggunaan teknologi terkini.</a:t>
            </a:r>
            <a:endParaRPr/>
          </a:p>
          <a:p>
            <a:pPr indent="0" lvl="0" marL="457200" rtl="0" algn="l">
              <a:lnSpc>
                <a:spcPct val="150000"/>
              </a:lnSpc>
              <a:spcBef>
                <a:spcPts val="0"/>
              </a:spcBef>
              <a:spcAft>
                <a:spcPts val="0"/>
              </a:spcAft>
              <a:buNone/>
            </a:pPr>
            <a:r>
              <a:t/>
            </a:r>
            <a:endParaRPr/>
          </a:p>
          <a:p>
            <a:pPr indent="0" lvl="0" marL="0" rtl="0" algn="l">
              <a:spcBef>
                <a:spcPts val="0"/>
              </a:spcBef>
              <a:spcAft>
                <a:spcPts val="0"/>
              </a:spcAft>
              <a:buNone/>
            </a:pPr>
            <a:r>
              <a:t/>
            </a:r>
            <a:endParaRPr>
              <a:latin typeface="Lato"/>
              <a:ea typeface="Lato"/>
              <a:cs typeface="Lato"/>
              <a:sym typeface="La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FC5E8"/>
        </a:solidFill>
      </p:bgPr>
    </p:bg>
    <p:spTree>
      <p:nvGrpSpPr>
        <p:cNvPr id="429" name="Shape 429"/>
        <p:cNvGrpSpPr/>
        <p:nvPr/>
      </p:nvGrpSpPr>
      <p:grpSpPr>
        <a:xfrm>
          <a:off x="0" y="0"/>
          <a:ext cx="0" cy="0"/>
          <a:chOff x="0" y="0"/>
          <a:chExt cx="0" cy="0"/>
        </a:xfrm>
      </p:grpSpPr>
      <p:sp>
        <p:nvSpPr>
          <p:cNvPr id="430" name="Google Shape;430;p42"/>
          <p:cNvSpPr txBox="1"/>
          <p:nvPr>
            <p:ph type="title"/>
          </p:nvPr>
        </p:nvSpPr>
        <p:spPr>
          <a:xfrm>
            <a:off x="723300" y="1795850"/>
            <a:ext cx="7192800" cy="1384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Method Kajian</a:t>
            </a:r>
            <a:endParaRPr/>
          </a:p>
        </p:txBody>
      </p:sp>
      <p:sp>
        <p:nvSpPr>
          <p:cNvPr id="431" name="Google Shape;431;p42"/>
          <p:cNvSpPr txBox="1"/>
          <p:nvPr>
            <p:ph idx="1" type="subTitle"/>
          </p:nvPr>
        </p:nvSpPr>
        <p:spPr>
          <a:xfrm>
            <a:off x="2500400" y="3618384"/>
            <a:ext cx="4143300" cy="6303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SOAL </a:t>
            </a:r>
            <a:endParaRPr/>
          </a:p>
        </p:txBody>
      </p:sp>
      <p:sp>
        <p:nvSpPr>
          <p:cNvPr id="432" name="Google Shape;432;p42"/>
          <p:cNvSpPr txBox="1"/>
          <p:nvPr/>
        </p:nvSpPr>
        <p:spPr>
          <a:xfrm>
            <a:off x="3305075" y="3180350"/>
            <a:ext cx="4410300" cy="432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100">
                <a:latin typeface="Pacifico"/>
                <a:ea typeface="Pacifico"/>
                <a:cs typeface="Pacifico"/>
                <a:sym typeface="Pacifico"/>
              </a:rPr>
              <a:t>Soal Selidik Dalam Talian</a:t>
            </a:r>
            <a:endParaRPr sz="2100">
              <a:latin typeface="Pacifico"/>
              <a:ea typeface="Pacifico"/>
              <a:cs typeface="Pacifico"/>
              <a:sym typeface="Pacific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FC5E8"/>
        </a:solidFill>
      </p:bgPr>
    </p:bg>
    <p:spTree>
      <p:nvGrpSpPr>
        <p:cNvPr id="436" name="Shape 436"/>
        <p:cNvGrpSpPr/>
        <p:nvPr/>
      </p:nvGrpSpPr>
      <p:grpSpPr>
        <a:xfrm>
          <a:off x="0" y="0"/>
          <a:ext cx="0" cy="0"/>
          <a:chOff x="0" y="0"/>
          <a:chExt cx="0" cy="0"/>
        </a:xfrm>
      </p:grpSpPr>
      <p:sp>
        <p:nvSpPr>
          <p:cNvPr id="437" name="Google Shape;437;p43"/>
          <p:cNvSpPr txBox="1"/>
          <p:nvPr>
            <p:ph idx="2" type="body"/>
          </p:nvPr>
        </p:nvSpPr>
        <p:spPr>
          <a:xfrm>
            <a:off x="787200" y="1780025"/>
            <a:ext cx="7128900" cy="1632300"/>
          </a:xfrm>
          <a:prstGeom prst="rect">
            <a:avLst/>
          </a:prstGeom>
          <a:ln cap="flat" cmpd="sng" w="9525">
            <a:solidFill>
              <a:schemeClr val="accent3"/>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400" u="sng"/>
              <a:t>Kelebihan</a:t>
            </a:r>
            <a:endParaRPr sz="1400" u="sng"/>
          </a:p>
          <a:p>
            <a:pPr indent="-304800" lvl="0" marL="457200" rtl="0" algn="l">
              <a:spcBef>
                <a:spcPts val="1600"/>
              </a:spcBef>
              <a:spcAft>
                <a:spcPts val="0"/>
              </a:spcAft>
              <a:buSzPts val="1200"/>
              <a:buChar char="●"/>
            </a:pPr>
            <a:r>
              <a:rPr lang="en" sz="1200"/>
              <a:t>Tidak perlu bersemuka</a:t>
            </a:r>
            <a:endParaRPr sz="1200"/>
          </a:p>
          <a:p>
            <a:pPr indent="-304800" lvl="0" marL="457200" rtl="0" algn="l">
              <a:spcBef>
                <a:spcPts val="0"/>
              </a:spcBef>
              <a:spcAft>
                <a:spcPts val="0"/>
              </a:spcAft>
              <a:buSzPts val="1200"/>
              <a:buChar char="●"/>
            </a:pPr>
            <a:r>
              <a:rPr lang="en" sz="1200"/>
              <a:t>Mengurangkan kos</a:t>
            </a:r>
            <a:endParaRPr sz="1200"/>
          </a:p>
          <a:p>
            <a:pPr indent="-304800" lvl="0" marL="457200" rtl="0" algn="l">
              <a:spcBef>
                <a:spcPts val="0"/>
              </a:spcBef>
              <a:spcAft>
                <a:spcPts val="0"/>
              </a:spcAft>
              <a:buSzPts val="1200"/>
              <a:buChar char="●"/>
            </a:pPr>
            <a:r>
              <a:rPr lang="en" sz="1200"/>
              <a:t>Pautan mudah disebarkan </a:t>
            </a:r>
            <a:endParaRPr sz="1200"/>
          </a:p>
          <a:p>
            <a:pPr indent="-304800" lvl="0" marL="457200" rtl="0" algn="l">
              <a:spcBef>
                <a:spcPts val="0"/>
              </a:spcBef>
              <a:spcAft>
                <a:spcPts val="0"/>
              </a:spcAft>
              <a:buSzPts val="1200"/>
              <a:buChar char="●"/>
            </a:pPr>
            <a:r>
              <a:rPr lang="en" sz="1200"/>
              <a:t>Mudah untuk mendapatkan jumlah respondan yang besar dalam masa yang singkat.</a:t>
            </a:r>
            <a:endParaRPr sz="1200"/>
          </a:p>
          <a:p>
            <a:pPr indent="-304800" lvl="0" marL="457200" rtl="0" algn="l">
              <a:spcBef>
                <a:spcPts val="0"/>
              </a:spcBef>
              <a:spcAft>
                <a:spcPts val="0"/>
              </a:spcAft>
              <a:buSzPts val="1200"/>
              <a:buChar char="●"/>
            </a:pPr>
            <a:r>
              <a:rPr lang="en" sz="1200"/>
              <a:t>Dapatan data kajian mudah dianalisis     (carta pai, graf bar) </a:t>
            </a:r>
            <a:endParaRPr sz="1200"/>
          </a:p>
        </p:txBody>
      </p:sp>
      <p:sp>
        <p:nvSpPr>
          <p:cNvPr id="438" name="Google Shape;438;p43"/>
          <p:cNvSpPr txBox="1"/>
          <p:nvPr>
            <p:ph type="title"/>
          </p:nvPr>
        </p:nvSpPr>
        <p:spPr>
          <a:xfrm>
            <a:off x="596850" y="495434"/>
            <a:ext cx="7941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Soal Selidik dalam Talian</a:t>
            </a:r>
            <a:endParaRPr/>
          </a:p>
        </p:txBody>
      </p:sp>
      <p:sp>
        <p:nvSpPr>
          <p:cNvPr id="439" name="Google Shape;439;p43"/>
          <p:cNvSpPr txBox="1"/>
          <p:nvPr/>
        </p:nvSpPr>
        <p:spPr>
          <a:xfrm>
            <a:off x="3425625" y="1125400"/>
            <a:ext cx="2129700" cy="454800"/>
          </a:xfrm>
          <a:prstGeom prst="rect">
            <a:avLst/>
          </a:prstGeom>
          <a:solidFill>
            <a:srgbClr val="EAD1DC"/>
          </a:solidFill>
          <a:ln cap="flat" cmpd="sng" w="9525">
            <a:solidFill>
              <a:srgbClr val="C27BA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sz="1600">
                <a:latin typeface="Merriweather"/>
                <a:ea typeface="Merriweather"/>
                <a:cs typeface="Merriweather"/>
                <a:sym typeface="Merriweather"/>
              </a:rPr>
              <a:t>GOOGLE FORM </a:t>
            </a:r>
            <a:endParaRPr b="1" sz="1600">
              <a:latin typeface="Merriweather"/>
              <a:ea typeface="Merriweather"/>
              <a:cs typeface="Merriweather"/>
              <a:sym typeface="Merriweather"/>
            </a:endParaRPr>
          </a:p>
        </p:txBody>
      </p:sp>
      <p:pic>
        <p:nvPicPr>
          <p:cNvPr id="440" name="Google Shape;440;p43"/>
          <p:cNvPicPr preferRelativeResize="0"/>
          <p:nvPr/>
        </p:nvPicPr>
        <p:blipFill>
          <a:blip r:embed="rId3">
            <a:alphaModFix/>
          </a:blip>
          <a:stretch>
            <a:fillRect/>
          </a:stretch>
        </p:blipFill>
        <p:spPr>
          <a:xfrm>
            <a:off x="6755858" y="387625"/>
            <a:ext cx="2024243" cy="1330200"/>
          </a:xfrm>
          <a:prstGeom prst="rect">
            <a:avLst/>
          </a:prstGeom>
          <a:noFill/>
          <a:ln>
            <a:noFill/>
          </a:ln>
        </p:spPr>
      </p:pic>
      <p:pic>
        <p:nvPicPr>
          <p:cNvPr id="441" name="Google Shape;441;p43"/>
          <p:cNvPicPr preferRelativeResize="0"/>
          <p:nvPr/>
        </p:nvPicPr>
        <p:blipFill>
          <a:blip r:embed="rId4">
            <a:alphaModFix/>
          </a:blip>
          <a:stretch>
            <a:fillRect/>
          </a:stretch>
        </p:blipFill>
        <p:spPr>
          <a:xfrm>
            <a:off x="5925925" y="3474525"/>
            <a:ext cx="1152339" cy="1330200"/>
          </a:xfrm>
          <a:prstGeom prst="rect">
            <a:avLst/>
          </a:prstGeom>
          <a:noFill/>
          <a:ln>
            <a:noFill/>
          </a:ln>
        </p:spPr>
      </p:pic>
      <p:pic>
        <p:nvPicPr>
          <p:cNvPr id="442" name="Google Shape;442;p43"/>
          <p:cNvPicPr preferRelativeResize="0"/>
          <p:nvPr/>
        </p:nvPicPr>
        <p:blipFill>
          <a:blip r:embed="rId5">
            <a:alphaModFix/>
          </a:blip>
          <a:stretch>
            <a:fillRect/>
          </a:stretch>
        </p:blipFill>
        <p:spPr>
          <a:xfrm>
            <a:off x="4172013" y="3329000"/>
            <a:ext cx="1632178" cy="1632178"/>
          </a:xfrm>
          <a:prstGeom prst="rect">
            <a:avLst/>
          </a:prstGeom>
          <a:noFill/>
          <a:ln>
            <a:noFill/>
          </a:ln>
        </p:spPr>
      </p:pic>
      <p:pic>
        <p:nvPicPr>
          <p:cNvPr id="443" name="Google Shape;443;p43"/>
          <p:cNvPicPr preferRelativeResize="0"/>
          <p:nvPr/>
        </p:nvPicPr>
        <p:blipFill>
          <a:blip r:embed="rId6">
            <a:alphaModFix/>
          </a:blip>
          <a:stretch>
            <a:fillRect/>
          </a:stretch>
        </p:blipFill>
        <p:spPr>
          <a:xfrm>
            <a:off x="2484225" y="3474575"/>
            <a:ext cx="1485725" cy="12204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Daily Activities for Online Lessons by Slidesgo">
  <a:themeElements>
    <a:clrScheme name="Simple Light">
      <a:dk1>
        <a:srgbClr val="434343"/>
      </a:dk1>
      <a:lt1>
        <a:srgbClr val="FFFFFF"/>
      </a:lt1>
      <a:dk2>
        <a:srgbClr val="FAB32E"/>
      </a:dk2>
      <a:lt2>
        <a:srgbClr val="FFFFFF"/>
      </a:lt2>
      <a:accent1>
        <a:srgbClr val="E562A0"/>
      </a:accent1>
      <a:accent2>
        <a:srgbClr val="EEBDD6"/>
      </a:accent2>
      <a:accent3>
        <a:srgbClr val="5ABEC0"/>
      </a:accent3>
      <a:accent4>
        <a:srgbClr val="BBE2E2"/>
      </a:accent4>
      <a:accent5>
        <a:srgbClr val="885BA2"/>
      </a:accent5>
      <a:accent6>
        <a:srgbClr val="C0B0CC"/>
      </a:accent6>
      <a:hlink>
        <a:srgbClr val="885BA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