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9" r:id="rId12"/>
    <p:sldId id="270" r:id="rId13"/>
    <p:sldId id="271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055B06-7880-CE4D-8BCA-209A9F9CCBD5}" type="doc">
      <dgm:prSet loTypeId="urn:microsoft.com/office/officeart/2005/8/layout/process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8620974-C7A8-7447-B807-2125073DF3DF}">
      <dgm:prSet phldrT="[Text]"/>
      <dgm:spPr/>
      <dgm:t>
        <a:bodyPr/>
        <a:lstStyle/>
        <a:p>
          <a:r>
            <a:rPr lang="en-US" dirty="0" smtClean="0"/>
            <a:t>Information generated from  </a:t>
          </a:r>
          <a:endParaRPr lang="en-US" dirty="0"/>
        </a:p>
      </dgm:t>
    </dgm:pt>
    <dgm:pt modelId="{85645696-A67E-EB45-968E-8B4DD58723BA}" type="parTrans" cxnId="{B9FA0660-7CF6-0E48-989A-8DAEB3820257}">
      <dgm:prSet/>
      <dgm:spPr/>
      <dgm:t>
        <a:bodyPr/>
        <a:lstStyle/>
        <a:p>
          <a:endParaRPr lang="en-US"/>
        </a:p>
      </dgm:t>
    </dgm:pt>
    <dgm:pt modelId="{DC055672-19B1-AE40-A0EA-02537DAAC20B}" type="sibTrans" cxnId="{B9FA0660-7CF6-0E48-989A-8DAEB3820257}">
      <dgm:prSet/>
      <dgm:spPr/>
      <dgm:t>
        <a:bodyPr/>
        <a:lstStyle/>
        <a:p>
          <a:endParaRPr lang="en-US"/>
        </a:p>
      </dgm:t>
    </dgm:pt>
    <dgm:pt modelId="{77291336-DBAC-6444-BD2D-D80C2D19771F}">
      <dgm:prSet phldrT="[Text]"/>
      <dgm:spPr/>
      <dgm:t>
        <a:bodyPr/>
        <a:lstStyle/>
        <a:p>
          <a:r>
            <a:rPr lang="en-US" dirty="0" smtClean="0"/>
            <a:t>Critical evaluations/</a:t>
          </a:r>
          <a:r>
            <a:rPr lang="en-US" dirty="0" err="1" smtClean="0"/>
            <a:t>Obervations</a:t>
          </a:r>
          <a:r>
            <a:rPr lang="en-US" dirty="0" smtClean="0"/>
            <a:t> </a:t>
          </a:r>
          <a:endParaRPr lang="en-US" dirty="0"/>
        </a:p>
      </dgm:t>
    </dgm:pt>
    <dgm:pt modelId="{83B1AA87-DBC9-AD48-B0C2-B34BF5880B35}" type="parTrans" cxnId="{423FA064-BC1E-5D4E-8A3D-2536AFEC154A}">
      <dgm:prSet/>
      <dgm:spPr/>
      <dgm:t>
        <a:bodyPr/>
        <a:lstStyle/>
        <a:p>
          <a:endParaRPr lang="en-US"/>
        </a:p>
      </dgm:t>
    </dgm:pt>
    <dgm:pt modelId="{C5B13A02-55C5-984B-90FE-C4322DA61C40}" type="sibTrans" cxnId="{423FA064-BC1E-5D4E-8A3D-2536AFEC154A}">
      <dgm:prSet/>
      <dgm:spPr/>
      <dgm:t>
        <a:bodyPr/>
        <a:lstStyle/>
        <a:p>
          <a:endParaRPr lang="en-US"/>
        </a:p>
      </dgm:t>
    </dgm:pt>
    <dgm:pt modelId="{AA55B22F-138F-094D-8E61-06D83595C4BF}">
      <dgm:prSet phldrT="[Text]"/>
      <dgm:spPr/>
      <dgm:t>
        <a:bodyPr/>
        <a:lstStyle/>
        <a:p>
          <a:r>
            <a:rPr lang="en-US" dirty="0" smtClean="0"/>
            <a:t>Interpretative work research </a:t>
          </a:r>
          <a:endParaRPr lang="en-US" dirty="0"/>
        </a:p>
      </dgm:t>
    </dgm:pt>
    <dgm:pt modelId="{FA027B63-8B5E-C541-8E9A-751DA1E2BA74}" type="parTrans" cxnId="{A759484C-9BBA-8546-AB08-AF7CFD7E7E38}">
      <dgm:prSet/>
      <dgm:spPr/>
      <dgm:t>
        <a:bodyPr/>
        <a:lstStyle/>
        <a:p>
          <a:endParaRPr lang="en-US"/>
        </a:p>
      </dgm:t>
    </dgm:pt>
    <dgm:pt modelId="{E0065548-B5C5-B246-8185-FAB39E6FBAD6}" type="sibTrans" cxnId="{A759484C-9BBA-8546-AB08-AF7CFD7E7E38}">
      <dgm:prSet/>
      <dgm:spPr/>
      <dgm:t>
        <a:bodyPr/>
        <a:lstStyle/>
        <a:p>
          <a:endParaRPr lang="en-US"/>
        </a:p>
      </dgm:t>
    </dgm:pt>
    <dgm:pt modelId="{892FFE4D-DCFF-3E43-AAA9-26020DF17DF8}">
      <dgm:prSet phldrT="[Text]"/>
      <dgm:spPr/>
      <dgm:t>
        <a:bodyPr/>
        <a:lstStyle/>
        <a:p>
          <a:r>
            <a:rPr lang="en-US" dirty="0" smtClean="0"/>
            <a:t>Communicated via</a:t>
          </a:r>
          <a:endParaRPr lang="en-US" dirty="0"/>
        </a:p>
      </dgm:t>
    </dgm:pt>
    <dgm:pt modelId="{7454DF75-F773-4143-840B-35CBD360A7BD}" type="parTrans" cxnId="{E6A1A1B1-0BA4-904B-80F3-8EC105E32E16}">
      <dgm:prSet/>
      <dgm:spPr/>
      <dgm:t>
        <a:bodyPr/>
        <a:lstStyle/>
        <a:p>
          <a:endParaRPr lang="en-US"/>
        </a:p>
      </dgm:t>
    </dgm:pt>
    <dgm:pt modelId="{6F619116-77F6-0748-894A-3B4355C86444}" type="sibTrans" cxnId="{E6A1A1B1-0BA4-904B-80F3-8EC105E32E16}">
      <dgm:prSet/>
      <dgm:spPr/>
      <dgm:t>
        <a:bodyPr/>
        <a:lstStyle/>
        <a:p>
          <a:endParaRPr lang="en-US"/>
        </a:p>
      </dgm:t>
    </dgm:pt>
    <dgm:pt modelId="{0117D11B-EC54-A942-AEA0-3D450CDC5FEB}">
      <dgm:prSet phldrT="[Text]"/>
      <dgm:spPr/>
      <dgm:t>
        <a:bodyPr/>
        <a:lstStyle/>
        <a:p>
          <a:r>
            <a:rPr lang="en-US" dirty="0" smtClean="0"/>
            <a:t>Conference papers, journals, lectures, newspapers, reports, seminars, books, theses, encyclopedia </a:t>
          </a:r>
          <a:endParaRPr lang="en-US" dirty="0"/>
        </a:p>
      </dgm:t>
    </dgm:pt>
    <dgm:pt modelId="{FA1458E3-2819-6244-9D20-EDC0AB95D55D}" type="parTrans" cxnId="{B1F5BF22-99BE-1E45-9092-0FAFB2B9ECC6}">
      <dgm:prSet/>
      <dgm:spPr/>
      <dgm:t>
        <a:bodyPr/>
        <a:lstStyle/>
        <a:p>
          <a:endParaRPr lang="en-US"/>
        </a:p>
      </dgm:t>
    </dgm:pt>
    <dgm:pt modelId="{5CF4EF9C-AEAD-8D4F-887D-029B083D9B2D}" type="sibTrans" cxnId="{B1F5BF22-99BE-1E45-9092-0FAFB2B9ECC6}">
      <dgm:prSet/>
      <dgm:spPr/>
      <dgm:t>
        <a:bodyPr/>
        <a:lstStyle/>
        <a:p>
          <a:endParaRPr lang="en-US"/>
        </a:p>
      </dgm:t>
    </dgm:pt>
    <dgm:pt modelId="{A3958C10-F325-7E4A-BCEB-6EE1EC765F44}">
      <dgm:prSet phldrT="[Text]"/>
      <dgm:spPr/>
      <dgm:t>
        <a:bodyPr/>
        <a:lstStyle/>
        <a:p>
          <a:r>
            <a:rPr lang="en-US" dirty="0" smtClean="0"/>
            <a:t>Organized in </a:t>
          </a:r>
          <a:endParaRPr lang="en-US" dirty="0"/>
        </a:p>
      </dgm:t>
    </dgm:pt>
    <dgm:pt modelId="{1EFCDD41-B276-A94D-9120-B799C5A552AB}" type="parTrans" cxnId="{B80001CE-8423-E044-94A1-8499002EB958}">
      <dgm:prSet/>
      <dgm:spPr/>
      <dgm:t>
        <a:bodyPr/>
        <a:lstStyle/>
        <a:p>
          <a:endParaRPr lang="en-US"/>
        </a:p>
      </dgm:t>
    </dgm:pt>
    <dgm:pt modelId="{2C88919B-C3FC-BA4B-A29D-5AE61759CF50}" type="sibTrans" cxnId="{B80001CE-8423-E044-94A1-8499002EB958}">
      <dgm:prSet/>
      <dgm:spPr/>
      <dgm:t>
        <a:bodyPr/>
        <a:lstStyle/>
        <a:p>
          <a:endParaRPr lang="en-US"/>
        </a:p>
      </dgm:t>
    </dgm:pt>
    <dgm:pt modelId="{37740760-7162-9B4B-A388-E9893DB939D5}">
      <dgm:prSet phldrT="[Text]"/>
      <dgm:spPr/>
      <dgm:t>
        <a:bodyPr/>
        <a:lstStyle/>
        <a:p>
          <a:r>
            <a:rPr lang="en-US" dirty="0" smtClean="0"/>
            <a:t>Abstracts, bibliographies, catalogues, dictionaries, directories, encyclopedias, indexes</a:t>
          </a:r>
          <a:endParaRPr lang="en-US" dirty="0"/>
        </a:p>
      </dgm:t>
    </dgm:pt>
    <dgm:pt modelId="{F07CF654-3404-DF42-8EDD-356CAABF17C6}" type="parTrans" cxnId="{35AF2D54-232C-9F47-8042-DE3AFDCE5D96}">
      <dgm:prSet/>
      <dgm:spPr/>
      <dgm:t>
        <a:bodyPr/>
        <a:lstStyle/>
        <a:p>
          <a:endParaRPr lang="en-US"/>
        </a:p>
      </dgm:t>
    </dgm:pt>
    <dgm:pt modelId="{C93479D2-6E49-B14A-9169-68ED4503BFBF}" type="sibTrans" cxnId="{35AF2D54-232C-9F47-8042-DE3AFDCE5D96}">
      <dgm:prSet/>
      <dgm:spPr/>
      <dgm:t>
        <a:bodyPr/>
        <a:lstStyle/>
        <a:p>
          <a:endParaRPr lang="en-US"/>
        </a:p>
      </dgm:t>
    </dgm:pt>
    <dgm:pt modelId="{DF5AF5E8-804F-4E47-B62B-7E74CEA8B919}">
      <dgm:prSet phldrT="[Text]"/>
      <dgm:spPr/>
      <dgm:t>
        <a:bodyPr/>
        <a:lstStyle/>
        <a:p>
          <a:r>
            <a:rPr lang="en-US" dirty="0" smtClean="0"/>
            <a:t>Accessed through ELECTRONIC MEDIA /HARDCOPY</a:t>
          </a:r>
          <a:endParaRPr lang="en-US" dirty="0"/>
        </a:p>
      </dgm:t>
    </dgm:pt>
    <dgm:pt modelId="{70906C5A-DCAB-5B4B-8348-A053A7AD1FB8}" type="parTrans" cxnId="{B3973B85-E199-F14E-B7F0-A8767B969882}">
      <dgm:prSet/>
      <dgm:spPr/>
      <dgm:t>
        <a:bodyPr/>
        <a:lstStyle/>
        <a:p>
          <a:endParaRPr lang="en-US"/>
        </a:p>
      </dgm:t>
    </dgm:pt>
    <dgm:pt modelId="{F46970A6-1BCE-CE46-9DA0-0B8C0C127AE0}" type="sibTrans" cxnId="{B3973B85-E199-F14E-B7F0-A8767B969882}">
      <dgm:prSet/>
      <dgm:spPr/>
      <dgm:t>
        <a:bodyPr/>
        <a:lstStyle/>
        <a:p>
          <a:endParaRPr lang="en-US"/>
        </a:p>
      </dgm:t>
    </dgm:pt>
    <dgm:pt modelId="{9D4F0910-9D47-5F4E-8C17-2E17337D8A99}" type="pres">
      <dgm:prSet presAssocID="{A8055B06-7880-CE4D-8BCA-209A9F9CCBD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642F92-96F2-754B-AD62-3E988C442505}" type="pres">
      <dgm:prSet presAssocID="{DF5AF5E8-804F-4E47-B62B-7E74CEA8B919}" presName="boxAndChildren" presStyleCnt="0"/>
      <dgm:spPr/>
    </dgm:pt>
    <dgm:pt modelId="{E0EA6D2E-0666-1641-8E4C-D97437136C81}" type="pres">
      <dgm:prSet presAssocID="{DF5AF5E8-804F-4E47-B62B-7E74CEA8B919}" presName="parentTextBox" presStyleLbl="node1" presStyleIdx="0" presStyleCnt="4"/>
      <dgm:spPr/>
      <dgm:t>
        <a:bodyPr/>
        <a:lstStyle/>
        <a:p>
          <a:endParaRPr lang="en-US"/>
        </a:p>
      </dgm:t>
    </dgm:pt>
    <dgm:pt modelId="{1FA9F0FF-8970-564B-864F-A69A04F26E74}" type="pres">
      <dgm:prSet presAssocID="{2C88919B-C3FC-BA4B-A29D-5AE61759CF50}" presName="sp" presStyleCnt="0"/>
      <dgm:spPr/>
    </dgm:pt>
    <dgm:pt modelId="{2694F5AC-1DFB-C745-814D-E77D12FBF275}" type="pres">
      <dgm:prSet presAssocID="{A3958C10-F325-7E4A-BCEB-6EE1EC765F44}" presName="arrowAndChildren" presStyleCnt="0"/>
      <dgm:spPr/>
    </dgm:pt>
    <dgm:pt modelId="{BA826889-73A5-8B47-B1A7-3A1FBC36239E}" type="pres">
      <dgm:prSet presAssocID="{A3958C10-F325-7E4A-BCEB-6EE1EC765F44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0E75518B-6BA4-4E40-956F-CF4AB2E15EB7}" type="pres">
      <dgm:prSet presAssocID="{A3958C10-F325-7E4A-BCEB-6EE1EC765F44}" presName="arrow" presStyleLbl="node1" presStyleIdx="1" presStyleCnt="4"/>
      <dgm:spPr/>
      <dgm:t>
        <a:bodyPr/>
        <a:lstStyle/>
        <a:p>
          <a:endParaRPr lang="en-US"/>
        </a:p>
      </dgm:t>
    </dgm:pt>
    <dgm:pt modelId="{DB2B04A5-F106-7941-8EB2-CD4A632D4334}" type="pres">
      <dgm:prSet presAssocID="{A3958C10-F325-7E4A-BCEB-6EE1EC765F44}" presName="descendantArrow" presStyleCnt="0"/>
      <dgm:spPr/>
    </dgm:pt>
    <dgm:pt modelId="{AB27947F-1693-864F-95A1-369CF94AADBA}" type="pres">
      <dgm:prSet presAssocID="{37740760-7162-9B4B-A388-E9893DB939D5}" presName="childTextArrow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6DDEB-42E1-0943-BE39-81F00F29102C}" type="pres">
      <dgm:prSet presAssocID="{6F619116-77F6-0748-894A-3B4355C86444}" presName="sp" presStyleCnt="0"/>
      <dgm:spPr/>
    </dgm:pt>
    <dgm:pt modelId="{24956BC1-F552-664C-B340-E998AE57FAC8}" type="pres">
      <dgm:prSet presAssocID="{892FFE4D-DCFF-3E43-AAA9-26020DF17DF8}" presName="arrowAndChildren" presStyleCnt="0"/>
      <dgm:spPr/>
    </dgm:pt>
    <dgm:pt modelId="{457448BF-07B0-5E4B-BCA0-86A371875602}" type="pres">
      <dgm:prSet presAssocID="{892FFE4D-DCFF-3E43-AAA9-26020DF17DF8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5CF53784-7D68-1145-8B9B-1E4526ADD976}" type="pres">
      <dgm:prSet presAssocID="{892FFE4D-DCFF-3E43-AAA9-26020DF17DF8}" presName="arrow" presStyleLbl="node1" presStyleIdx="2" presStyleCnt="4"/>
      <dgm:spPr/>
      <dgm:t>
        <a:bodyPr/>
        <a:lstStyle/>
        <a:p>
          <a:endParaRPr lang="en-US"/>
        </a:p>
      </dgm:t>
    </dgm:pt>
    <dgm:pt modelId="{E16A41A8-7B66-604D-B289-8FA77182AEAB}" type="pres">
      <dgm:prSet presAssocID="{892FFE4D-DCFF-3E43-AAA9-26020DF17DF8}" presName="descendantArrow" presStyleCnt="0"/>
      <dgm:spPr/>
    </dgm:pt>
    <dgm:pt modelId="{E9809381-D124-9C4E-9DA5-3B1A7C926017}" type="pres">
      <dgm:prSet presAssocID="{0117D11B-EC54-A942-AEA0-3D450CDC5FEB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011B0A-7643-E541-B08A-E0489549C53D}" type="pres">
      <dgm:prSet presAssocID="{DC055672-19B1-AE40-A0EA-02537DAAC20B}" presName="sp" presStyleCnt="0"/>
      <dgm:spPr/>
    </dgm:pt>
    <dgm:pt modelId="{591893D4-B05A-E44A-9604-30BEC9E4B5FB}" type="pres">
      <dgm:prSet presAssocID="{48620974-C7A8-7447-B807-2125073DF3DF}" presName="arrowAndChildren" presStyleCnt="0"/>
      <dgm:spPr/>
    </dgm:pt>
    <dgm:pt modelId="{0B5A94BB-AAEB-A349-A9F2-C686DEE05C8F}" type="pres">
      <dgm:prSet presAssocID="{48620974-C7A8-7447-B807-2125073DF3DF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C074B91C-0C46-9548-A6FE-8757D2C71B39}" type="pres">
      <dgm:prSet presAssocID="{48620974-C7A8-7447-B807-2125073DF3DF}" presName="arrow" presStyleLbl="node1" presStyleIdx="3" presStyleCnt="4"/>
      <dgm:spPr/>
      <dgm:t>
        <a:bodyPr/>
        <a:lstStyle/>
        <a:p>
          <a:endParaRPr lang="en-US"/>
        </a:p>
      </dgm:t>
    </dgm:pt>
    <dgm:pt modelId="{7DCFFB75-1D18-A841-8075-7EF29E9779B3}" type="pres">
      <dgm:prSet presAssocID="{48620974-C7A8-7447-B807-2125073DF3DF}" presName="descendantArrow" presStyleCnt="0"/>
      <dgm:spPr/>
    </dgm:pt>
    <dgm:pt modelId="{1A05AEC9-AC5D-4C4A-BE18-C3B50D941907}" type="pres">
      <dgm:prSet presAssocID="{77291336-DBAC-6444-BD2D-D80C2D19771F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0D65C-A19B-DD43-AF90-BD6A10A1F3AC}" type="pres">
      <dgm:prSet presAssocID="{AA55B22F-138F-094D-8E61-06D83595C4BF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305715-8211-4E3A-AB87-EDBE15E06752}" type="presOf" srcId="{48620974-C7A8-7447-B807-2125073DF3DF}" destId="{C074B91C-0C46-9548-A6FE-8757D2C71B39}" srcOrd="1" destOrd="0" presId="urn:microsoft.com/office/officeart/2005/8/layout/process4"/>
    <dgm:cxn modelId="{B3973B85-E199-F14E-B7F0-A8767B969882}" srcId="{A8055B06-7880-CE4D-8BCA-209A9F9CCBD5}" destId="{DF5AF5E8-804F-4E47-B62B-7E74CEA8B919}" srcOrd="3" destOrd="0" parTransId="{70906C5A-DCAB-5B4B-8348-A053A7AD1FB8}" sibTransId="{F46970A6-1BCE-CE46-9DA0-0B8C0C127AE0}"/>
    <dgm:cxn modelId="{3FD8210F-5E8E-413F-B503-8840939578C2}" type="presOf" srcId="{77291336-DBAC-6444-BD2D-D80C2D19771F}" destId="{1A05AEC9-AC5D-4C4A-BE18-C3B50D941907}" srcOrd="0" destOrd="0" presId="urn:microsoft.com/office/officeart/2005/8/layout/process4"/>
    <dgm:cxn modelId="{35AF2D54-232C-9F47-8042-DE3AFDCE5D96}" srcId="{A3958C10-F325-7E4A-BCEB-6EE1EC765F44}" destId="{37740760-7162-9B4B-A388-E9893DB939D5}" srcOrd="0" destOrd="0" parTransId="{F07CF654-3404-DF42-8EDD-356CAABF17C6}" sibTransId="{C93479D2-6E49-B14A-9169-68ED4503BFBF}"/>
    <dgm:cxn modelId="{3D6F8543-9526-4940-B004-A1249B9372DD}" type="presOf" srcId="{DF5AF5E8-804F-4E47-B62B-7E74CEA8B919}" destId="{E0EA6D2E-0666-1641-8E4C-D97437136C81}" srcOrd="0" destOrd="0" presId="urn:microsoft.com/office/officeart/2005/8/layout/process4"/>
    <dgm:cxn modelId="{423FA064-BC1E-5D4E-8A3D-2536AFEC154A}" srcId="{48620974-C7A8-7447-B807-2125073DF3DF}" destId="{77291336-DBAC-6444-BD2D-D80C2D19771F}" srcOrd="0" destOrd="0" parTransId="{83B1AA87-DBC9-AD48-B0C2-B34BF5880B35}" sibTransId="{C5B13A02-55C5-984B-90FE-C4322DA61C40}"/>
    <dgm:cxn modelId="{B80001CE-8423-E044-94A1-8499002EB958}" srcId="{A8055B06-7880-CE4D-8BCA-209A9F9CCBD5}" destId="{A3958C10-F325-7E4A-BCEB-6EE1EC765F44}" srcOrd="2" destOrd="0" parTransId="{1EFCDD41-B276-A94D-9120-B799C5A552AB}" sibTransId="{2C88919B-C3FC-BA4B-A29D-5AE61759CF50}"/>
    <dgm:cxn modelId="{9ADA43AE-CE44-4580-A4B5-4BD65135516F}" type="presOf" srcId="{A3958C10-F325-7E4A-BCEB-6EE1EC765F44}" destId="{BA826889-73A5-8B47-B1A7-3A1FBC36239E}" srcOrd="0" destOrd="0" presId="urn:microsoft.com/office/officeart/2005/8/layout/process4"/>
    <dgm:cxn modelId="{6FAC1055-10D6-4B92-BF6E-4090F546D04A}" type="presOf" srcId="{892FFE4D-DCFF-3E43-AAA9-26020DF17DF8}" destId="{5CF53784-7D68-1145-8B9B-1E4526ADD976}" srcOrd="1" destOrd="0" presId="urn:microsoft.com/office/officeart/2005/8/layout/process4"/>
    <dgm:cxn modelId="{A759484C-9BBA-8546-AB08-AF7CFD7E7E38}" srcId="{48620974-C7A8-7447-B807-2125073DF3DF}" destId="{AA55B22F-138F-094D-8E61-06D83595C4BF}" srcOrd="1" destOrd="0" parTransId="{FA027B63-8B5E-C541-8E9A-751DA1E2BA74}" sibTransId="{E0065548-B5C5-B246-8185-FAB39E6FBAD6}"/>
    <dgm:cxn modelId="{C49A8804-E7D6-4238-B028-CF057BA8151C}" type="presOf" srcId="{AA55B22F-138F-094D-8E61-06D83595C4BF}" destId="{A7F0D65C-A19B-DD43-AF90-BD6A10A1F3AC}" srcOrd="0" destOrd="0" presId="urn:microsoft.com/office/officeart/2005/8/layout/process4"/>
    <dgm:cxn modelId="{8E27FA2F-C5D1-449A-B519-27498EFDB019}" type="presOf" srcId="{48620974-C7A8-7447-B807-2125073DF3DF}" destId="{0B5A94BB-AAEB-A349-A9F2-C686DEE05C8F}" srcOrd="0" destOrd="0" presId="urn:microsoft.com/office/officeart/2005/8/layout/process4"/>
    <dgm:cxn modelId="{A2EA7313-9C86-4D93-914B-6C218A9C364A}" type="presOf" srcId="{37740760-7162-9B4B-A388-E9893DB939D5}" destId="{AB27947F-1693-864F-95A1-369CF94AADBA}" srcOrd="0" destOrd="0" presId="urn:microsoft.com/office/officeart/2005/8/layout/process4"/>
    <dgm:cxn modelId="{582E7AED-2F77-4DBC-830D-E14DE2AA933E}" type="presOf" srcId="{0117D11B-EC54-A942-AEA0-3D450CDC5FEB}" destId="{E9809381-D124-9C4E-9DA5-3B1A7C926017}" srcOrd="0" destOrd="0" presId="urn:microsoft.com/office/officeart/2005/8/layout/process4"/>
    <dgm:cxn modelId="{B1F5BF22-99BE-1E45-9092-0FAFB2B9ECC6}" srcId="{892FFE4D-DCFF-3E43-AAA9-26020DF17DF8}" destId="{0117D11B-EC54-A942-AEA0-3D450CDC5FEB}" srcOrd="0" destOrd="0" parTransId="{FA1458E3-2819-6244-9D20-EDC0AB95D55D}" sibTransId="{5CF4EF9C-AEAD-8D4F-887D-029B083D9B2D}"/>
    <dgm:cxn modelId="{B9FA0660-7CF6-0E48-989A-8DAEB3820257}" srcId="{A8055B06-7880-CE4D-8BCA-209A9F9CCBD5}" destId="{48620974-C7A8-7447-B807-2125073DF3DF}" srcOrd="0" destOrd="0" parTransId="{85645696-A67E-EB45-968E-8B4DD58723BA}" sibTransId="{DC055672-19B1-AE40-A0EA-02537DAAC20B}"/>
    <dgm:cxn modelId="{E6A1A1B1-0BA4-904B-80F3-8EC105E32E16}" srcId="{A8055B06-7880-CE4D-8BCA-209A9F9CCBD5}" destId="{892FFE4D-DCFF-3E43-AAA9-26020DF17DF8}" srcOrd="1" destOrd="0" parTransId="{7454DF75-F773-4143-840B-35CBD360A7BD}" sibTransId="{6F619116-77F6-0748-894A-3B4355C86444}"/>
    <dgm:cxn modelId="{97CC396F-91A6-4C38-BAA3-F3333AD7F81B}" type="presOf" srcId="{892FFE4D-DCFF-3E43-AAA9-26020DF17DF8}" destId="{457448BF-07B0-5E4B-BCA0-86A371875602}" srcOrd="0" destOrd="0" presId="urn:microsoft.com/office/officeart/2005/8/layout/process4"/>
    <dgm:cxn modelId="{349FA23A-DAF0-4CD8-AB93-69EF9B2E42D6}" type="presOf" srcId="{A8055B06-7880-CE4D-8BCA-209A9F9CCBD5}" destId="{9D4F0910-9D47-5F4E-8C17-2E17337D8A99}" srcOrd="0" destOrd="0" presId="urn:microsoft.com/office/officeart/2005/8/layout/process4"/>
    <dgm:cxn modelId="{7997D3E2-D492-4FF4-92F2-15F39CFAD97E}" type="presOf" srcId="{A3958C10-F325-7E4A-BCEB-6EE1EC765F44}" destId="{0E75518B-6BA4-4E40-956F-CF4AB2E15EB7}" srcOrd="1" destOrd="0" presId="urn:microsoft.com/office/officeart/2005/8/layout/process4"/>
    <dgm:cxn modelId="{1082FDA7-C1D4-4D4A-A0F2-E1D104815CA5}" type="presParOf" srcId="{9D4F0910-9D47-5F4E-8C17-2E17337D8A99}" destId="{95642F92-96F2-754B-AD62-3E988C442505}" srcOrd="0" destOrd="0" presId="urn:microsoft.com/office/officeart/2005/8/layout/process4"/>
    <dgm:cxn modelId="{5955AFB8-C7AB-4EB7-974A-F27D57750F2A}" type="presParOf" srcId="{95642F92-96F2-754B-AD62-3E988C442505}" destId="{E0EA6D2E-0666-1641-8E4C-D97437136C81}" srcOrd="0" destOrd="0" presId="urn:microsoft.com/office/officeart/2005/8/layout/process4"/>
    <dgm:cxn modelId="{505F664B-5AF9-4FE1-A206-DAFEDBEF6122}" type="presParOf" srcId="{9D4F0910-9D47-5F4E-8C17-2E17337D8A99}" destId="{1FA9F0FF-8970-564B-864F-A69A04F26E74}" srcOrd="1" destOrd="0" presId="urn:microsoft.com/office/officeart/2005/8/layout/process4"/>
    <dgm:cxn modelId="{1EC6A86C-0AB0-4740-B69E-A590CDC6B169}" type="presParOf" srcId="{9D4F0910-9D47-5F4E-8C17-2E17337D8A99}" destId="{2694F5AC-1DFB-C745-814D-E77D12FBF275}" srcOrd="2" destOrd="0" presId="urn:microsoft.com/office/officeart/2005/8/layout/process4"/>
    <dgm:cxn modelId="{D2F12F29-3E33-4316-B818-2A7C94412113}" type="presParOf" srcId="{2694F5AC-1DFB-C745-814D-E77D12FBF275}" destId="{BA826889-73A5-8B47-B1A7-3A1FBC36239E}" srcOrd="0" destOrd="0" presId="urn:microsoft.com/office/officeart/2005/8/layout/process4"/>
    <dgm:cxn modelId="{15B15B8D-896F-42FF-9F08-E483C6BBBE35}" type="presParOf" srcId="{2694F5AC-1DFB-C745-814D-E77D12FBF275}" destId="{0E75518B-6BA4-4E40-956F-CF4AB2E15EB7}" srcOrd="1" destOrd="0" presId="urn:microsoft.com/office/officeart/2005/8/layout/process4"/>
    <dgm:cxn modelId="{398C3AC2-F49B-4C00-ACBB-AE8566AD3F27}" type="presParOf" srcId="{2694F5AC-1DFB-C745-814D-E77D12FBF275}" destId="{DB2B04A5-F106-7941-8EB2-CD4A632D4334}" srcOrd="2" destOrd="0" presId="urn:microsoft.com/office/officeart/2005/8/layout/process4"/>
    <dgm:cxn modelId="{7ED088CB-6F40-406D-8DE4-3A56D0E6FA0C}" type="presParOf" srcId="{DB2B04A5-F106-7941-8EB2-CD4A632D4334}" destId="{AB27947F-1693-864F-95A1-369CF94AADBA}" srcOrd="0" destOrd="0" presId="urn:microsoft.com/office/officeart/2005/8/layout/process4"/>
    <dgm:cxn modelId="{83A913B6-0F68-4C22-8A33-4F99314BD4CD}" type="presParOf" srcId="{9D4F0910-9D47-5F4E-8C17-2E17337D8A99}" destId="{FE36DDEB-42E1-0943-BE39-81F00F29102C}" srcOrd="3" destOrd="0" presId="urn:microsoft.com/office/officeart/2005/8/layout/process4"/>
    <dgm:cxn modelId="{4813CBAC-2790-4E98-94A8-60C509467A3D}" type="presParOf" srcId="{9D4F0910-9D47-5F4E-8C17-2E17337D8A99}" destId="{24956BC1-F552-664C-B340-E998AE57FAC8}" srcOrd="4" destOrd="0" presId="urn:microsoft.com/office/officeart/2005/8/layout/process4"/>
    <dgm:cxn modelId="{AD617F2E-C7FA-462E-980E-7C91BED8555A}" type="presParOf" srcId="{24956BC1-F552-664C-B340-E998AE57FAC8}" destId="{457448BF-07B0-5E4B-BCA0-86A371875602}" srcOrd="0" destOrd="0" presId="urn:microsoft.com/office/officeart/2005/8/layout/process4"/>
    <dgm:cxn modelId="{822F34CD-9E4E-46C7-8ED4-FDB3B72B42CB}" type="presParOf" srcId="{24956BC1-F552-664C-B340-E998AE57FAC8}" destId="{5CF53784-7D68-1145-8B9B-1E4526ADD976}" srcOrd="1" destOrd="0" presId="urn:microsoft.com/office/officeart/2005/8/layout/process4"/>
    <dgm:cxn modelId="{ABE6A977-4675-46C5-8A62-6A00C309681A}" type="presParOf" srcId="{24956BC1-F552-664C-B340-E998AE57FAC8}" destId="{E16A41A8-7B66-604D-B289-8FA77182AEAB}" srcOrd="2" destOrd="0" presId="urn:microsoft.com/office/officeart/2005/8/layout/process4"/>
    <dgm:cxn modelId="{32F9DF68-D934-418E-A733-E019C1211987}" type="presParOf" srcId="{E16A41A8-7B66-604D-B289-8FA77182AEAB}" destId="{E9809381-D124-9C4E-9DA5-3B1A7C926017}" srcOrd="0" destOrd="0" presId="urn:microsoft.com/office/officeart/2005/8/layout/process4"/>
    <dgm:cxn modelId="{D5DDF634-4518-429E-BE8F-96AB04F139B8}" type="presParOf" srcId="{9D4F0910-9D47-5F4E-8C17-2E17337D8A99}" destId="{71011B0A-7643-E541-B08A-E0489549C53D}" srcOrd="5" destOrd="0" presId="urn:microsoft.com/office/officeart/2005/8/layout/process4"/>
    <dgm:cxn modelId="{B0730EA5-5483-4E40-A6F5-A0F10973556F}" type="presParOf" srcId="{9D4F0910-9D47-5F4E-8C17-2E17337D8A99}" destId="{591893D4-B05A-E44A-9604-30BEC9E4B5FB}" srcOrd="6" destOrd="0" presId="urn:microsoft.com/office/officeart/2005/8/layout/process4"/>
    <dgm:cxn modelId="{E1CC74EE-D690-4A00-89E3-8ACCA921D454}" type="presParOf" srcId="{591893D4-B05A-E44A-9604-30BEC9E4B5FB}" destId="{0B5A94BB-AAEB-A349-A9F2-C686DEE05C8F}" srcOrd="0" destOrd="0" presId="urn:microsoft.com/office/officeart/2005/8/layout/process4"/>
    <dgm:cxn modelId="{15C0D9B0-C0A0-4531-9B5F-5F370D7E3566}" type="presParOf" srcId="{591893D4-B05A-E44A-9604-30BEC9E4B5FB}" destId="{C074B91C-0C46-9548-A6FE-8757D2C71B39}" srcOrd="1" destOrd="0" presId="urn:microsoft.com/office/officeart/2005/8/layout/process4"/>
    <dgm:cxn modelId="{EFF0D73D-89AA-4D52-81A0-92847A9F348D}" type="presParOf" srcId="{591893D4-B05A-E44A-9604-30BEC9E4B5FB}" destId="{7DCFFB75-1D18-A841-8075-7EF29E9779B3}" srcOrd="2" destOrd="0" presId="urn:microsoft.com/office/officeart/2005/8/layout/process4"/>
    <dgm:cxn modelId="{BB9CB11E-F9EB-422B-AFBA-F212EBB26A30}" type="presParOf" srcId="{7DCFFB75-1D18-A841-8075-7EF29E9779B3}" destId="{1A05AEC9-AC5D-4C4A-BE18-C3B50D941907}" srcOrd="0" destOrd="0" presId="urn:microsoft.com/office/officeart/2005/8/layout/process4"/>
    <dgm:cxn modelId="{9ABA5D5F-AEF0-4441-8876-4D6532C1C060}" type="presParOf" srcId="{7DCFFB75-1D18-A841-8075-7EF29E9779B3}" destId="{A7F0D65C-A19B-DD43-AF90-BD6A10A1F3AC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2158A8-1D18-E54D-A20B-C2788EF1B7B9}" type="doc">
      <dgm:prSet loTypeId="urn:microsoft.com/office/officeart/2005/8/layout/hProcess4" loCatId="" qsTypeId="urn:microsoft.com/office/officeart/2005/8/quickstyle/simple4" qsCatId="simple" csTypeId="urn:microsoft.com/office/officeart/2005/8/colors/colorful1" csCatId="colorful" phldr="1"/>
      <dgm:spPr/>
    </dgm:pt>
    <dgm:pt modelId="{EC3598E2-5416-E848-B708-AB2F4B96F91E}">
      <dgm:prSet phldrT="[Text]"/>
      <dgm:spPr/>
      <dgm:t>
        <a:bodyPr/>
        <a:lstStyle/>
        <a:p>
          <a:r>
            <a:rPr lang="en-US" dirty="0" smtClean="0"/>
            <a:t>Planning</a:t>
          </a:r>
          <a:endParaRPr lang="en-US" dirty="0"/>
        </a:p>
      </dgm:t>
    </dgm:pt>
    <dgm:pt modelId="{938BEA28-F43B-A449-A21F-F602CC09F606}" type="parTrans" cxnId="{BBE79A8E-FDD3-7E40-9F23-22DA12CBCEAE}">
      <dgm:prSet/>
      <dgm:spPr/>
      <dgm:t>
        <a:bodyPr/>
        <a:lstStyle/>
        <a:p>
          <a:endParaRPr lang="en-US"/>
        </a:p>
      </dgm:t>
    </dgm:pt>
    <dgm:pt modelId="{B1366D54-AEFF-394F-BFB5-D33DCA901163}" type="sibTrans" cxnId="{BBE79A8E-FDD3-7E40-9F23-22DA12CBCEAE}">
      <dgm:prSet/>
      <dgm:spPr/>
      <dgm:t>
        <a:bodyPr/>
        <a:lstStyle/>
        <a:p>
          <a:endParaRPr lang="en-US"/>
        </a:p>
      </dgm:t>
    </dgm:pt>
    <dgm:pt modelId="{AE3DE9B4-D5E2-6F4E-A0AE-125FF5868D61}">
      <dgm:prSet phldrT="[Text]"/>
      <dgm:spPr/>
      <dgm:t>
        <a:bodyPr/>
        <a:lstStyle/>
        <a:p>
          <a:r>
            <a:rPr lang="en-US" dirty="0" smtClean="0"/>
            <a:t>Analyzing &amp; Synthesizing	</a:t>
          </a:r>
          <a:endParaRPr lang="en-US" dirty="0"/>
        </a:p>
      </dgm:t>
    </dgm:pt>
    <dgm:pt modelId="{C1A6962D-6CDC-7843-9C57-95F32EA5C018}" type="parTrans" cxnId="{43E315FD-ADF4-FE49-8EFB-BBE9AD72B188}">
      <dgm:prSet/>
      <dgm:spPr/>
      <dgm:t>
        <a:bodyPr/>
        <a:lstStyle/>
        <a:p>
          <a:endParaRPr lang="en-US"/>
        </a:p>
      </dgm:t>
    </dgm:pt>
    <dgm:pt modelId="{26492B4D-18BC-D747-A3E1-96CF31BD041C}" type="sibTrans" cxnId="{43E315FD-ADF4-FE49-8EFB-BBE9AD72B188}">
      <dgm:prSet/>
      <dgm:spPr/>
      <dgm:t>
        <a:bodyPr/>
        <a:lstStyle/>
        <a:p>
          <a:endParaRPr lang="en-US"/>
        </a:p>
      </dgm:t>
    </dgm:pt>
    <dgm:pt modelId="{946C542B-422E-0C45-B1FD-369C1DA63039}">
      <dgm:prSet phldrT="[Text]"/>
      <dgm:spPr/>
      <dgm:t>
        <a:bodyPr/>
        <a:lstStyle/>
        <a:p>
          <a:r>
            <a:rPr lang="en-US" dirty="0" smtClean="0"/>
            <a:t>Drafting</a:t>
          </a:r>
          <a:endParaRPr lang="en-US" dirty="0"/>
        </a:p>
      </dgm:t>
    </dgm:pt>
    <dgm:pt modelId="{4994BD8E-7D52-3946-93FE-E3B916AAFD7F}" type="parTrans" cxnId="{EFC5656A-4405-4647-983E-B5F551795431}">
      <dgm:prSet/>
      <dgm:spPr/>
      <dgm:t>
        <a:bodyPr/>
        <a:lstStyle/>
        <a:p>
          <a:endParaRPr lang="en-US"/>
        </a:p>
      </dgm:t>
    </dgm:pt>
    <dgm:pt modelId="{FA960A2C-0FF4-8E46-9671-B067756FB179}" type="sibTrans" cxnId="{EFC5656A-4405-4647-983E-B5F551795431}">
      <dgm:prSet/>
      <dgm:spPr/>
      <dgm:t>
        <a:bodyPr/>
        <a:lstStyle/>
        <a:p>
          <a:endParaRPr lang="en-US"/>
        </a:p>
      </dgm:t>
    </dgm:pt>
    <dgm:pt modelId="{9456DB50-BF69-B240-9521-E1EB35D88DF6}">
      <dgm:prSet/>
      <dgm:spPr/>
      <dgm:t>
        <a:bodyPr/>
        <a:lstStyle/>
        <a:p>
          <a:r>
            <a:rPr lang="en-US" dirty="0" smtClean="0"/>
            <a:t>Determine Research Questions /prepare a list of concepts</a:t>
          </a:r>
          <a:endParaRPr lang="en-US" dirty="0"/>
        </a:p>
      </dgm:t>
    </dgm:pt>
    <dgm:pt modelId="{863B2946-7C5B-9A42-8CE5-F035382B2DEB}" type="parTrans" cxnId="{C8C374D5-8606-034E-A096-7EE82948B628}">
      <dgm:prSet/>
      <dgm:spPr/>
      <dgm:t>
        <a:bodyPr/>
        <a:lstStyle/>
        <a:p>
          <a:endParaRPr lang="en-US"/>
        </a:p>
      </dgm:t>
    </dgm:pt>
    <dgm:pt modelId="{8A6079E3-032C-6E46-9920-68F5D20A5CEB}" type="sibTrans" cxnId="{C8C374D5-8606-034E-A096-7EE82948B628}">
      <dgm:prSet/>
      <dgm:spPr/>
      <dgm:t>
        <a:bodyPr/>
        <a:lstStyle/>
        <a:p>
          <a:endParaRPr lang="en-US"/>
        </a:p>
      </dgm:t>
    </dgm:pt>
    <dgm:pt modelId="{A174DCCA-D50A-C846-B060-079470DD3A64}">
      <dgm:prSet/>
      <dgm:spPr/>
      <dgm:t>
        <a:bodyPr/>
        <a:lstStyle/>
        <a:p>
          <a:r>
            <a:rPr lang="en-US" dirty="0" smtClean="0"/>
            <a:t>Identify Source </a:t>
          </a:r>
          <a:endParaRPr lang="en-US" dirty="0"/>
        </a:p>
      </dgm:t>
    </dgm:pt>
    <dgm:pt modelId="{88539B7C-980C-DC43-8330-1CC9A66AFF7E}" type="parTrans" cxnId="{959A7752-9E20-984F-8B4D-ED01F23C00EC}">
      <dgm:prSet/>
      <dgm:spPr/>
      <dgm:t>
        <a:bodyPr/>
        <a:lstStyle/>
        <a:p>
          <a:endParaRPr lang="en-US"/>
        </a:p>
      </dgm:t>
    </dgm:pt>
    <dgm:pt modelId="{E7C899AC-22E3-3D47-8888-7D99815C9FB4}" type="sibTrans" cxnId="{959A7752-9E20-984F-8B4D-ED01F23C00EC}">
      <dgm:prSet/>
      <dgm:spPr/>
      <dgm:t>
        <a:bodyPr/>
        <a:lstStyle/>
        <a:p>
          <a:endParaRPr lang="en-US"/>
        </a:p>
      </dgm:t>
    </dgm:pt>
    <dgm:pt modelId="{90D97D87-B524-A14F-87C9-3A6D18B5F06F}">
      <dgm:prSet/>
      <dgm:spPr/>
      <dgm:t>
        <a:bodyPr/>
        <a:lstStyle/>
        <a:p>
          <a:r>
            <a:rPr lang="en-US" dirty="0" smtClean="0"/>
            <a:t>Explore &amp; Search </a:t>
          </a:r>
          <a:endParaRPr lang="en-US" dirty="0"/>
        </a:p>
      </dgm:t>
    </dgm:pt>
    <dgm:pt modelId="{14C1D0DF-ED68-7049-AB9C-6EDE84E876CF}" type="parTrans" cxnId="{2C50DA13-10D1-0C41-8FD8-252A1E09A588}">
      <dgm:prSet/>
      <dgm:spPr/>
      <dgm:t>
        <a:bodyPr/>
        <a:lstStyle/>
        <a:p>
          <a:endParaRPr lang="en-US"/>
        </a:p>
      </dgm:t>
    </dgm:pt>
    <dgm:pt modelId="{53E60B0E-69C2-B344-94EA-8E51D351AE35}" type="sibTrans" cxnId="{2C50DA13-10D1-0C41-8FD8-252A1E09A588}">
      <dgm:prSet/>
      <dgm:spPr/>
      <dgm:t>
        <a:bodyPr/>
        <a:lstStyle/>
        <a:p>
          <a:endParaRPr lang="en-US"/>
        </a:p>
      </dgm:t>
    </dgm:pt>
    <dgm:pt modelId="{F3705921-0776-1946-BF42-63698A54A7CE}">
      <dgm:prSet/>
      <dgm:spPr/>
      <dgm:t>
        <a:bodyPr/>
        <a:lstStyle/>
        <a:p>
          <a:r>
            <a:rPr lang="en-US" dirty="0" smtClean="0"/>
            <a:t>Determine Inclusion and Exclusion</a:t>
          </a:r>
          <a:endParaRPr lang="en-US" dirty="0"/>
        </a:p>
      </dgm:t>
    </dgm:pt>
    <dgm:pt modelId="{A390FF8C-E132-364C-8AFC-471F129CFEC4}" type="parTrans" cxnId="{3DD664CF-A122-0D44-B434-11901C1C3D79}">
      <dgm:prSet/>
      <dgm:spPr/>
      <dgm:t>
        <a:bodyPr/>
        <a:lstStyle/>
        <a:p>
          <a:endParaRPr lang="en-US"/>
        </a:p>
      </dgm:t>
    </dgm:pt>
    <dgm:pt modelId="{7504B621-EDB4-4341-BF28-1AD346BD1B4D}" type="sibTrans" cxnId="{3DD664CF-A122-0D44-B434-11901C1C3D79}">
      <dgm:prSet/>
      <dgm:spPr/>
      <dgm:t>
        <a:bodyPr/>
        <a:lstStyle/>
        <a:p>
          <a:endParaRPr lang="en-US"/>
        </a:p>
      </dgm:t>
    </dgm:pt>
    <dgm:pt modelId="{0167EDBD-9A3D-B743-813E-06EC6D6FFAB5}">
      <dgm:prSet custT="1"/>
      <dgm:spPr/>
      <dgm:t>
        <a:bodyPr/>
        <a:lstStyle/>
        <a:p>
          <a:r>
            <a:rPr lang="en-US" sz="1800" dirty="0" smtClean="0"/>
            <a:t>Read critically</a:t>
          </a:r>
          <a:endParaRPr lang="en-US" sz="1800" dirty="0"/>
        </a:p>
      </dgm:t>
    </dgm:pt>
    <dgm:pt modelId="{8C2D17E4-CAE9-A240-BB37-D168759AAB12}" type="parTrans" cxnId="{58F25DB0-FEE6-144C-AD57-CCE8ADAF869C}">
      <dgm:prSet/>
      <dgm:spPr/>
      <dgm:t>
        <a:bodyPr/>
        <a:lstStyle/>
        <a:p>
          <a:endParaRPr lang="en-US"/>
        </a:p>
      </dgm:t>
    </dgm:pt>
    <dgm:pt modelId="{57683651-EDB2-BC44-BE1C-709D726FF217}" type="sibTrans" cxnId="{58F25DB0-FEE6-144C-AD57-CCE8ADAF869C}">
      <dgm:prSet/>
      <dgm:spPr/>
      <dgm:t>
        <a:bodyPr/>
        <a:lstStyle/>
        <a:p>
          <a:endParaRPr lang="en-US"/>
        </a:p>
      </dgm:t>
    </dgm:pt>
    <dgm:pt modelId="{FFC78082-1729-F94D-86FB-2026AC496488}">
      <dgm:prSet phldrT="[Text]" custT="1"/>
      <dgm:spPr/>
      <dgm:t>
        <a:bodyPr/>
        <a:lstStyle/>
        <a:p>
          <a:r>
            <a:rPr lang="en-US" sz="1800" dirty="0" smtClean="0"/>
            <a:t>Prepare Outline</a:t>
          </a:r>
          <a:endParaRPr lang="en-US" sz="1800" dirty="0"/>
        </a:p>
      </dgm:t>
    </dgm:pt>
    <dgm:pt modelId="{F3D3A16F-0DC3-8E41-AC52-6A807E7DE116}" type="parTrans" cxnId="{C6EDBC0F-E1A1-C043-AC02-8EFAD5328DB0}">
      <dgm:prSet/>
      <dgm:spPr/>
      <dgm:t>
        <a:bodyPr/>
        <a:lstStyle/>
        <a:p>
          <a:endParaRPr lang="en-US"/>
        </a:p>
      </dgm:t>
    </dgm:pt>
    <dgm:pt modelId="{18224203-C4C9-D940-BE7E-D716041E3D6E}" type="sibTrans" cxnId="{C6EDBC0F-E1A1-C043-AC02-8EFAD5328DB0}">
      <dgm:prSet/>
      <dgm:spPr/>
      <dgm:t>
        <a:bodyPr/>
        <a:lstStyle/>
        <a:p>
          <a:endParaRPr lang="en-US"/>
        </a:p>
      </dgm:t>
    </dgm:pt>
    <dgm:pt modelId="{D2D08CE3-BF48-454D-AD97-575524AEB43D}">
      <dgm:prSet custT="1"/>
      <dgm:spPr/>
      <dgm:t>
        <a:bodyPr/>
        <a:lstStyle/>
        <a:p>
          <a:r>
            <a:rPr lang="en-US" sz="1800" dirty="0" smtClean="0"/>
            <a:t>Compare and Contrast</a:t>
          </a:r>
          <a:endParaRPr lang="en-US" sz="1800" dirty="0"/>
        </a:p>
      </dgm:t>
    </dgm:pt>
    <dgm:pt modelId="{183A9507-FEB8-534E-A9CA-125873F8C991}" type="parTrans" cxnId="{2E569A34-6EBE-6B4A-BCB0-79C66A9E2452}">
      <dgm:prSet/>
      <dgm:spPr/>
      <dgm:t>
        <a:bodyPr/>
        <a:lstStyle/>
        <a:p>
          <a:endParaRPr lang="en-US"/>
        </a:p>
      </dgm:t>
    </dgm:pt>
    <dgm:pt modelId="{D446FA49-83DF-DF43-B903-A0E29CD76D5F}" type="sibTrans" cxnId="{2E569A34-6EBE-6B4A-BCB0-79C66A9E2452}">
      <dgm:prSet/>
      <dgm:spPr/>
      <dgm:t>
        <a:bodyPr/>
        <a:lstStyle/>
        <a:p>
          <a:endParaRPr lang="en-US"/>
        </a:p>
      </dgm:t>
    </dgm:pt>
    <dgm:pt modelId="{8F437D4F-F73C-6944-9101-5B42AF1F465E}">
      <dgm:prSet custT="1"/>
      <dgm:spPr/>
      <dgm:t>
        <a:bodyPr/>
        <a:lstStyle/>
        <a:p>
          <a:r>
            <a:rPr lang="en-US" sz="1800" dirty="0" smtClean="0"/>
            <a:t>Identify answers for RQs </a:t>
          </a:r>
          <a:endParaRPr lang="en-US" sz="1800" dirty="0"/>
        </a:p>
      </dgm:t>
    </dgm:pt>
    <dgm:pt modelId="{BEDEB6C6-6449-F046-B817-C2CC4C9C992E}" type="parTrans" cxnId="{5BD28EF0-8AC9-9148-9470-A03FC0500811}">
      <dgm:prSet/>
      <dgm:spPr/>
      <dgm:t>
        <a:bodyPr/>
        <a:lstStyle/>
        <a:p>
          <a:endParaRPr lang="en-US"/>
        </a:p>
      </dgm:t>
    </dgm:pt>
    <dgm:pt modelId="{543BE9CB-DFB0-B547-BF99-031179395487}" type="sibTrans" cxnId="{5BD28EF0-8AC9-9148-9470-A03FC0500811}">
      <dgm:prSet/>
      <dgm:spPr/>
      <dgm:t>
        <a:bodyPr/>
        <a:lstStyle/>
        <a:p>
          <a:endParaRPr lang="en-US"/>
        </a:p>
      </dgm:t>
    </dgm:pt>
    <dgm:pt modelId="{DE576281-6E27-E446-B578-AD66178B620E}">
      <dgm:prSet phldrT="[Text]" custT="1"/>
      <dgm:spPr/>
      <dgm:t>
        <a:bodyPr/>
        <a:lstStyle/>
        <a:p>
          <a:r>
            <a:rPr lang="en-US" sz="1800" dirty="0" smtClean="0"/>
            <a:t>Paraphrase</a:t>
          </a:r>
          <a:endParaRPr lang="en-US" sz="1800" dirty="0"/>
        </a:p>
      </dgm:t>
    </dgm:pt>
    <dgm:pt modelId="{18FE74AC-97BE-FD47-9733-A5F627A4D150}" type="parTrans" cxnId="{235EEDE8-3B8A-7B42-9C0D-5088748EE948}">
      <dgm:prSet/>
      <dgm:spPr/>
      <dgm:t>
        <a:bodyPr/>
        <a:lstStyle/>
        <a:p>
          <a:endParaRPr lang="en-US"/>
        </a:p>
      </dgm:t>
    </dgm:pt>
    <dgm:pt modelId="{DCF9BDEC-CF86-C34A-9BD1-FE60211B9B6F}" type="sibTrans" cxnId="{235EEDE8-3B8A-7B42-9C0D-5088748EE948}">
      <dgm:prSet/>
      <dgm:spPr/>
      <dgm:t>
        <a:bodyPr/>
        <a:lstStyle/>
        <a:p>
          <a:endParaRPr lang="en-US"/>
        </a:p>
      </dgm:t>
    </dgm:pt>
    <dgm:pt modelId="{704DA3E1-96C9-D54F-8D2F-6EE443997511}">
      <dgm:prSet phldrT="[Text]" custT="1"/>
      <dgm:spPr/>
      <dgm:t>
        <a:bodyPr/>
        <a:lstStyle/>
        <a:p>
          <a:r>
            <a:rPr lang="en-US" sz="1800" dirty="0" smtClean="0"/>
            <a:t>Write draft</a:t>
          </a:r>
          <a:endParaRPr lang="en-US" sz="1800" dirty="0"/>
        </a:p>
      </dgm:t>
    </dgm:pt>
    <dgm:pt modelId="{30FA604C-0A95-544D-8CBC-91A3C1BF55AB}" type="parTrans" cxnId="{C35408DB-9D17-0F43-A1E2-F39A346146ED}">
      <dgm:prSet/>
      <dgm:spPr/>
      <dgm:t>
        <a:bodyPr/>
        <a:lstStyle/>
        <a:p>
          <a:endParaRPr lang="en-US"/>
        </a:p>
      </dgm:t>
    </dgm:pt>
    <dgm:pt modelId="{5688511B-F291-6D4E-BD0C-4B571081FAEC}" type="sibTrans" cxnId="{C35408DB-9D17-0F43-A1E2-F39A346146ED}">
      <dgm:prSet/>
      <dgm:spPr/>
      <dgm:t>
        <a:bodyPr/>
        <a:lstStyle/>
        <a:p>
          <a:endParaRPr lang="en-US"/>
        </a:p>
      </dgm:t>
    </dgm:pt>
    <dgm:pt modelId="{C806EF76-83E7-F24A-A45C-8539221BFB5F}">
      <dgm:prSet phldrT="[Text]" custT="1"/>
      <dgm:spPr/>
      <dgm:t>
        <a:bodyPr/>
        <a:lstStyle/>
        <a:p>
          <a:r>
            <a:rPr lang="en-US" sz="1800" dirty="0" smtClean="0"/>
            <a:t>Reference /documentation</a:t>
          </a:r>
          <a:endParaRPr lang="en-US" sz="1800" dirty="0"/>
        </a:p>
      </dgm:t>
    </dgm:pt>
    <dgm:pt modelId="{96BBAB2C-F00C-F44F-9F13-2FF87235CF86}" type="parTrans" cxnId="{E01B326A-4571-894B-AC6B-B1701FD84DAB}">
      <dgm:prSet/>
      <dgm:spPr/>
      <dgm:t>
        <a:bodyPr/>
        <a:lstStyle/>
        <a:p>
          <a:endParaRPr lang="en-US"/>
        </a:p>
      </dgm:t>
    </dgm:pt>
    <dgm:pt modelId="{F77BE6CE-8642-D449-AB3F-A1C8AF98EF1A}" type="sibTrans" cxnId="{E01B326A-4571-894B-AC6B-B1701FD84DAB}">
      <dgm:prSet/>
      <dgm:spPr/>
      <dgm:t>
        <a:bodyPr/>
        <a:lstStyle/>
        <a:p>
          <a:endParaRPr lang="en-US"/>
        </a:p>
      </dgm:t>
    </dgm:pt>
    <dgm:pt modelId="{D5D11945-10DB-2841-BF62-4F1143851F78}">
      <dgm:prSet custT="1"/>
      <dgm:spPr/>
      <dgm:t>
        <a:bodyPr/>
        <a:lstStyle/>
        <a:p>
          <a:r>
            <a:rPr lang="en-US" sz="1800" dirty="0" smtClean="0"/>
            <a:t>Build Arguments</a:t>
          </a:r>
          <a:endParaRPr lang="en-US" sz="1800" dirty="0"/>
        </a:p>
      </dgm:t>
    </dgm:pt>
    <dgm:pt modelId="{E7D9D788-3F00-3B42-8355-BFA34FA7FEB3}" type="parTrans" cxnId="{E730460A-266D-9B4A-86F8-1F695E5934B0}">
      <dgm:prSet/>
      <dgm:spPr/>
      <dgm:t>
        <a:bodyPr/>
        <a:lstStyle/>
        <a:p>
          <a:endParaRPr lang="en-US"/>
        </a:p>
      </dgm:t>
    </dgm:pt>
    <dgm:pt modelId="{FD7B71BA-472F-7148-8658-30DBE5527D52}" type="sibTrans" cxnId="{E730460A-266D-9B4A-86F8-1F695E5934B0}">
      <dgm:prSet/>
      <dgm:spPr/>
      <dgm:t>
        <a:bodyPr/>
        <a:lstStyle/>
        <a:p>
          <a:endParaRPr lang="en-US"/>
        </a:p>
      </dgm:t>
    </dgm:pt>
    <dgm:pt modelId="{CEA5D02A-D531-B449-BF50-30E2FF337BAC}">
      <dgm:prSet custT="1"/>
      <dgm:spPr/>
      <dgm:t>
        <a:bodyPr/>
        <a:lstStyle/>
        <a:p>
          <a:r>
            <a:rPr lang="en-US" sz="1800" dirty="0" smtClean="0"/>
            <a:t>Derive Theoretical Framework</a:t>
          </a:r>
          <a:endParaRPr lang="en-US" sz="1800" dirty="0"/>
        </a:p>
      </dgm:t>
    </dgm:pt>
    <dgm:pt modelId="{5F29CAA0-0E86-E542-8A33-A0F10CE10CEF}" type="parTrans" cxnId="{AB433571-5C70-4D44-9FB4-C60C484798B3}">
      <dgm:prSet/>
      <dgm:spPr/>
      <dgm:t>
        <a:bodyPr/>
        <a:lstStyle/>
        <a:p>
          <a:endParaRPr lang="en-US"/>
        </a:p>
      </dgm:t>
    </dgm:pt>
    <dgm:pt modelId="{9DE8F7B9-7C87-974A-9E26-BAC252E9886C}" type="sibTrans" cxnId="{AB433571-5C70-4D44-9FB4-C60C484798B3}">
      <dgm:prSet/>
      <dgm:spPr/>
      <dgm:t>
        <a:bodyPr/>
        <a:lstStyle/>
        <a:p>
          <a:endParaRPr lang="en-US"/>
        </a:p>
      </dgm:t>
    </dgm:pt>
    <dgm:pt modelId="{4FF4DE90-9CD8-A54C-98A1-B08E3A4702AE}">
      <dgm:prSet/>
      <dgm:spPr/>
      <dgm:t>
        <a:bodyPr/>
        <a:lstStyle/>
        <a:p>
          <a:r>
            <a:rPr lang="en-US" dirty="0" smtClean="0"/>
            <a:t>Management</a:t>
          </a:r>
          <a:endParaRPr lang="en-US" dirty="0"/>
        </a:p>
      </dgm:t>
    </dgm:pt>
    <dgm:pt modelId="{0948EB16-CBEA-7D4B-9D78-ABA5B39816E9}" type="parTrans" cxnId="{15F0E203-5BB4-454C-8C54-5728A7D6ED5F}">
      <dgm:prSet/>
      <dgm:spPr/>
      <dgm:t>
        <a:bodyPr/>
        <a:lstStyle/>
        <a:p>
          <a:endParaRPr lang="en-US"/>
        </a:p>
      </dgm:t>
    </dgm:pt>
    <dgm:pt modelId="{41B1D0A3-2D2B-2E43-9E53-E19888BF60B3}" type="sibTrans" cxnId="{15F0E203-5BB4-454C-8C54-5728A7D6ED5F}">
      <dgm:prSet/>
      <dgm:spPr/>
      <dgm:t>
        <a:bodyPr/>
        <a:lstStyle/>
        <a:p>
          <a:endParaRPr lang="en-US"/>
        </a:p>
      </dgm:t>
    </dgm:pt>
    <dgm:pt modelId="{4E2CB194-2F73-704B-8021-607A6CE2E603}" type="pres">
      <dgm:prSet presAssocID="{E82158A8-1D18-E54D-A20B-C2788EF1B7B9}" presName="Name0" presStyleCnt="0">
        <dgm:presLayoutVars>
          <dgm:dir/>
          <dgm:animLvl val="lvl"/>
          <dgm:resizeHandles val="exact"/>
        </dgm:presLayoutVars>
      </dgm:prSet>
      <dgm:spPr/>
    </dgm:pt>
    <dgm:pt modelId="{3B7E381B-90B1-C04A-821F-53D63A378539}" type="pres">
      <dgm:prSet presAssocID="{E82158A8-1D18-E54D-A20B-C2788EF1B7B9}" presName="tSp" presStyleCnt="0"/>
      <dgm:spPr/>
    </dgm:pt>
    <dgm:pt modelId="{2883F05A-DEE6-8141-ABFC-B0593FCCD0A1}" type="pres">
      <dgm:prSet presAssocID="{E82158A8-1D18-E54D-A20B-C2788EF1B7B9}" presName="bSp" presStyleCnt="0"/>
      <dgm:spPr/>
    </dgm:pt>
    <dgm:pt modelId="{1A8F8D35-C700-354D-811E-5784005AB366}" type="pres">
      <dgm:prSet presAssocID="{E82158A8-1D18-E54D-A20B-C2788EF1B7B9}" presName="process" presStyleCnt="0"/>
      <dgm:spPr/>
    </dgm:pt>
    <dgm:pt modelId="{A4D581FE-8831-FD48-9120-CC460DB77E8C}" type="pres">
      <dgm:prSet presAssocID="{EC3598E2-5416-E848-B708-AB2F4B96F91E}" presName="composite1" presStyleCnt="0"/>
      <dgm:spPr/>
    </dgm:pt>
    <dgm:pt modelId="{8ECBC4DA-0DB0-8140-8BEB-75166E501685}" type="pres">
      <dgm:prSet presAssocID="{EC3598E2-5416-E848-B708-AB2F4B96F91E}" presName="dummyNode1" presStyleLbl="node1" presStyleIdx="0" presStyleCnt="3"/>
      <dgm:spPr/>
    </dgm:pt>
    <dgm:pt modelId="{2413025A-DB4D-A74B-AA88-00630F0301D9}" type="pres">
      <dgm:prSet presAssocID="{EC3598E2-5416-E848-B708-AB2F4B96F91E}" presName="childNode1" presStyleLbl="bgAcc1" presStyleIdx="0" presStyleCnt="3" custScaleY="1771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9F4957-F9E4-164F-AF41-30E83E9BE40A}" type="pres">
      <dgm:prSet presAssocID="{EC3598E2-5416-E848-B708-AB2F4B96F91E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0D61E6-1C11-FB47-9814-5D3269E31690}" type="pres">
      <dgm:prSet presAssocID="{EC3598E2-5416-E848-B708-AB2F4B96F91E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343F5F-AC9E-CE4E-93CE-1ABD79603255}" type="pres">
      <dgm:prSet presAssocID="{EC3598E2-5416-E848-B708-AB2F4B96F91E}" presName="connSite1" presStyleCnt="0"/>
      <dgm:spPr/>
    </dgm:pt>
    <dgm:pt modelId="{9269B31C-61D5-2045-AA9D-EEFEA9E7CCD8}" type="pres">
      <dgm:prSet presAssocID="{B1366D54-AEFF-394F-BFB5-D33DCA901163}" presName="Name9" presStyleLbl="sibTrans2D1" presStyleIdx="0" presStyleCnt="2"/>
      <dgm:spPr/>
      <dgm:t>
        <a:bodyPr/>
        <a:lstStyle/>
        <a:p>
          <a:endParaRPr lang="en-US"/>
        </a:p>
      </dgm:t>
    </dgm:pt>
    <dgm:pt modelId="{E88957B1-2089-5247-8DC4-08BFC82FF926}" type="pres">
      <dgm:prSet presAssocID="{AE3DE9B4-D5E2-6F4E-A0AE-125FF5868D61}" presName="composite2" presStyleCnt="0"/>
      <dgm:spPr/>
    </dgm:pt>
    <dgm:pt modelId="{76CE0726-423B-0042-A6C8-735C59FDC181}" type="pres">
      <dgm:prSet presAssocID="{AE3DE9B4-D5E2-6F4E-A0AE-125FF5868D61}" presName="dummyNode2" presStyleLbl="node1" presStyleIdx="0" presStyleCnt="3"/>
      <dgm:spPr/>
    </dgm:pt>
    <dgm:pt modelId="{4D3F8587-3AF6-2E4D-B967-BAE2F2C3B916}" type="pres">
      <dgm:prSet presAssocID="{AE3DE9B4-D5E2-6F4E-A0AE-125FF5868D61}" presName="childNode2" presStyleLbl="bgAcc1" presStyleIdx="1" presStyleCnt="3" custScaleY="152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854775-15E9-F045-800F-A6AFBC7B886E}" type="pres">
      <dgm:prSet presAssocID="{AE3DE9B4-D5E2-6F4E-A0AE-125FF5868D61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7C622-9C34-8C43-8E50-12828AE0D4B0}" type="pres">
      <dgm:prSet presAssocID="{AE3DE9B4-D5E2-6F4E-A0AE-125FF5868D61}" presName="parentNode2" presStyleLbl="node1" presStyleIdx="1" presStyleCnt="3" custAng="0" custLinFactNeighborX="-10656" custLinFactNeighborY="-775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0429A-BD25-DE45-8FBA-87388E08E8BF}" type="pres">
      <dgm:prSet presAssocID="{AE3DE9B4-D5E2-6F4E-A0AE-125FF5868D61}" presName="connSite2" presStyleCnt="0"/>
      <dgm:spPr/>
    </dgm:pt>
    <dgm:pt modelId="{58297072-145A-8E41-B5C0-10892C51C744}" type="pres">
      <dgm:prSet presAssocID="{26492B4D-18BC-D747-A3E1-96CF31BD041C}" presName="Name18" presStyleLbl="sibTrans2D1" presStyleIdx="1" presStyleCnt="2" custLinFactNeighborX="-2449" custLinFactNeighborY="2980"/>
      <dgm:spPr/>
      <dgm:t>
        <a:bodyPr/>
        <a:lstStyle/>
        <a:p>
          <a:endParaRPr lang="en-US"/>
        </a:p>
      </dgm:t>
    </dgm:pt>
    <dgm:pt modelId="{C2AC316F-FFA4-A549-8C04-6CB205E70900}" type="pres">
      <dgm:prSet presAssocID="{946C542B-422E-0C45-B1FD-369C1DA63039}" presName="composite1" presStyleCnt="0"/>
      <dgm:spPr/>
    </dgm:pt>
    <dgm:pt modelId="{1CE784B4-B57D-9A49-9A7C-863C734046CE}" type="pres">
      <dgm:prSet presAssocID="{946C542B-422E-0C45-B1FD-369C1DA63039}" presName="dummyNode1" presStyleLbl="node1" presStyleIdx="1" presStyleCnt="3"/>
      <dgm:spPr/>
    </dgm:pt>
    <dgm:pt modelId="{EAB7C1B7-66CB-9648-B3D5-81CBFAAE3296}" type="pres">
      <dgm:prSet presAssocID="{946C542B-422E-0C45-B1FD-369C1DA63039}" presName="childNode1" presStyleLbl="bgAcc1" presStyleIdx="2" presStyleCnt="3" custScaleY="1289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A2EBFF-F5CF-A640-8139-BF816630B09A}" type="pres">
      <dgm:prSet presAssocID="{946C542B-422E-0C45-B1FD-369C1DA6303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11FE2F-3397-654C-BED7-BD13BB2C2060}" type="pres">
      <dgm:prSet presAssocID="{946C542B-422E-0C45-B1FD-369C1DA63039}" presName="parentNode1" presStyleLbl="node1" presStyleIdx="2" presStyleCnt="3" custLinFactNeighborX="-4179" custLinFactNeighborY="836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CEDB2-D203-E147-995F-8F8CBAFDE35C}" type="pres">
      <dgm:prSet presAssocID="{946C542B-422E-0C45-B1FD-369C1DA63039}" presName="connSite1" presStyleCnt="0"/>
      <dgm:spPr/>
    </dgm:pt>
  </dgm:ptLst>
  <dgm:cxnLst>
    <dgm:cxn modelId="{15F0E203-5BB4-454C-8C54-5728A7D6ED5F}" srcId="{EC3598E2-5416-E848-B708-AB2F4B96F91E}" destId="{4FF4DE90-9CD8-A54C-98A1-B08E3A4702AE}" srcOrd="4" destOrd="0" parTransId="{0948EB16-CBEA-7D4B-9D78-ABA5B39816E9}" sibTransId="{41B1D0A3-2D2B-2E43-9E53-E19888BF60B3}"/>
    <dgm:cxn modelId="{7D60BB3C-518B-4EB6-8B2A-F02D690BC272}" type="presOf" srcId="{D5D11945-10DB-2841-BF62-4F1143851F78}" destId="{4D3F8587-3AF6-2E4D-B967-BAE2F2C3B916}" srcOrd="0" destOrd="3" presId="urn:microsoft.com/office/officeart/2005/8/layout/hProcess4"/>
    <dgm:cxn modelId="{C08986CD-2F9C-46BA-BD00-42821BF8C87D}" type="presOf" srcId="{90D97D87-B524-A14F-87C9-3A6D18B5F06F}" destId="{2413025A-DB4D-A74B-AA88-00630F0301D9}" srcOrd="0" destOrd="2" presId="urn:microsoft.com/office/officeart/2005/8/layout/hProcess4"/>
    <dgm:cxn modelId="{CA56541A-7767-4922-89B9-742DF1A1213D}" type="presOf" srcId="{D2D08CE3-BF48-454D-AD97-575524AEB43D}" destId="{4D3F8587-3AF6-2E4D-B967-BAE2F2C3B916}" srcOrd="0" destOrd="1" presId="urn:microsoft.com/office/officeart/2005/8/layout/hProcess4"/>
    <dgm:cxn modelId="{EFF6EB00-3FB7-4A59-9BAA-44C7ECC35553}" type="presOf" srcId="{8F437D4F-F73C-6944-9101-5B42AF1F465E}" destId="{4D3F8587-3AF6-2E4D-B967-BAE2F2C3B916}" srcOrd="0" destOrd="2" presId="urn:microsoft.com/office/officeart/2005/8/layout/hProcess4"/>
    <dgm:cxn modelId="{CB8F2E0A-310A-4E4A-BE2F-B3F0025657A8}" type="presOf" srcId="{704DA3E1-96C9-D54F-8D2F-6EE443997511}" destId="{EAB7C1B7-66CB-9648-B3D5-81CBFAAE3296}" srcOrd="0" destOrd="2" presId="urn:microsoft.com/office/officeart/2005/8/layout/hProcess4"/>
    <dgm:cxn modelId="{E3EF4829-209D-490A-BACE-87EEAB2789D1}" type="presOf" srcId="{704DA3E1-96C9-D54F-8D2F-6EE443997511}" destId="{86A2EBFF-F5CF-A640-8139-BF816630B09A}" srcOrd="1" destOrd="2" presId="urn:microsoft.com/office/officeart/2005/8/layout/hProcess4"/>
    <dgm:cxn modelId="{9555739D-5E30-4A6C-8941-022A1A1F570C}" type="presOf" srcId="{0167EDBD-9A3D-B743-813E-06EC6D6FFAB5}" destId="{5F854775-15E9-F045-800F-A6AFBC7B886E}" srcOrd="1" destOrd="0" presId="urn:microsoft.com/office/officeart/2005/8/layout/hProcess4"/>
    <dgm:cxn modelId="{A17FA107-CB84-4079-9350-5FA6ED26971D}" type="presOf" srcId="{90D97D87-B524-A14F-87C9-3A6D18B5F06F}" destId="{549F4957-F9E4-164F-AF41-30E83E9BE40A}" srcOrd="1" destOrd="2" presId="urn:microsoft.com/office/officeart/2005/8/layout/hProcess4"/>
    <dgm:cxn modelId="{176BA210-1B28-495D-BBCA-65E87E932236}" type="presOf" srcId="{C806EF76-83E7-F24A-A45C-8539221BFB5F}" destId="{EAB7C1B7-66CB-9648-B3D5-81CBFAAE3296}" srcOrd="0" destOrd="3" presId="urn:microsoft.com/office/officeart/2005/8/layout/hProcess4"/>
    <dgm:cxn modelId="{C35408DB-9D17-0F43-A1E2-F39A346146ED}" srcId="{946C542B-422E-0C45-B1FD-369C1DA63039}" destId="{704DA3E1-96C9-D54F-8D2F-6EE443997511}" srcOrd="2" destOrd="0" parTransId="{30FA604C-0A95-544D-8CBC-91A3C1BF55AB}" sibTransId="{5688511B-F291-6D4E-BD0C-4B571081FAEC}"/>
    <dgm:cxn modelId="{C51C551A-8E13-4A1D-8271-023BA410B0D1}" type="presOf" srcId="{AE3DE9B4-D5E2-6F4E-A0AE-125FF5868D61}" destId="{3B37C622-9C34-8C43-8E50-12828AE0D4B0}" srcOrd="0" destOrd="0" presId="urn:microsoft.com/office/officeart/2005/8/layout/hProcess4"/>
    <dgm:cxn modelId="{7A68B74B-B0B9-4770-A060-AF3FB9C87DB9}" type="presOf" srcId="{CEA5D02A-D531-B449-BF50-30E2FF337BAC}" destId="{4D3F8587-3AF6-2E4D-B967-BAE2F2C3B916}" srcOrd="0" destOrd="4" presId="urn:microsoft.com/office/officeart/2005/8/layout/hProcess4"/>
    <dgm:cxn modelId="{D7ECA600-CB2F-4B1B-8195-BB1620F07CEF}" type="presOf" srcId="{B1366D54-AEFF-394F-BFB5-D33DCA901163}" destId="{9269B31C-61D5-2045-AA9D-EEFEA9E7CCD8}" srcOrd="0" destOrd="0" presId="urn:microsoft.com/office/officeart/2005/8/layout/hProcess4"/>
    <dgm:cxn modelId="{3DD664CF-A122-0D44-B434-11901C1C3D79}" srcId="{EC3598E2-5416-E848-B708-AB2F4B96F91E}" destId="{F3705921-0776-1946-BF42-63698A54A7CE}" srcOrd="3" destOrd="0" parTransId="{A390FF8C-E132-364C-8AFC-471F129CFEC4}" sibTransId="{7504B621-EDB4-4341-BF28-1AD346BD1B4D}"/>
    <dgm:cxn modelId="{235EEDE8-3B8A-7B42-9C0D-5088748EE948}" srcId="{946C542B-422E-0C45-B1FD-369C1DA63039}" destId="{DE576281-6E27-E446-B578-AD66178B620E}" srcOrd="1" destOrd="0" parTransId="{18FE74AC-97BE-FD47-9733-A5F627A4D150}" sibTransId="{DCF9BDEC-CF86-C34A-9BD1-FE60211B9B6F}"/>
    <dgm:cxn modelId="{B2EDABBF-310D-4F95-9839-0CF2F9439F4A}" type="presOf" srcId="{E82158A8-1D18-E54D-A20B-C2788EF1B7B9}" destId="{4E2CB194-2F73-704B-8021-607A6CE2E603}" srcOrd="0" destOrd="0" presId="urn:microsoft.com/office/officeart/2005/8/layout/hProcess4"/>
    <dgm:cxn modelId="{7BAB515B-2816-46E9-AD65-311767D3FF04}" type="presOf" srcId="{DE576281-6E27-E446-B578-AD66178B620E}" destId="{EAB7C1B7-66CB-9648-B3D5-81CBFAAE3296}" srcOrd="0" destOrd="1" presId="urn:microsoft.com/office/officeart/2005/8/layout/hProcess4"/>
    <dgm:cxn modelId="{AE400B31-5002-4299-B0D5-D73C5AECA630}" type="presOf" srcId="{FFC78082-1729-F94D-86FB-2026AC496488}" destId="{86A2EBFF-F5CF-A640-8139-BF816630B09A}" srcOrd="1" destOrd="0" presId="urn:microsoft.com/office/officeart/2005/8/layout/hProcess4"/>
    <dgm:cxn modelId="{5BD28EF0-8AC9-9148-9470-A03FC0500811}" srcId="{AE3DE9B4-D5E2-6F4E-A0AE-125FF5868D61}" destId="{8F437D4F-F73C-6944-9101-5B42AF1F465E}" srcOrd="2" destOrd="0" parTransId="{BEDEB6C6-6449-F046-B817-C2CC4C9C992E}" sibTransId="{543BE9CB-DFB0-B547-BF99-031179395487}"/>
    <dgm:cxn modelId="{43E315FD-ADF4-FE49-8EFB-BBE9AD72B188}" srcId="{E82158A8-1D18-E54D-A20B-C2788EF1B7B9}" destId="{AE3DE9B4-D5E2-6F4E-A0AE-125FF5868D61}" srcOrd="1" destOrd="0" parTransId="{C1A6962D-6CDC-7843-9C57-95F32EA5C018}" sibTransId="{26492B4D-18BC-D747-A3E1-96CF31BD041C}"/>
    <dgm:cxn modelId="{F69EC519-E00E-4C66-A2D3-735A505EF749}" type="presOf" srcId="{946C542B-422E-0C45-B1FD-369C1DA63039}" destId="{0C11FE2F-3397-654C-BED7-BD13BB2C2060}" srcOrd="0" destOrd="0" presId="urn:microsoft.com/office/officeart/2005/8/layout/hProcess4"/>
    <dgm:cxn modelId="{B61705A4-80C8-465C-AA17-771DE089E59A}" type="presOf" srcId="{C806EF76-83E7-F24A-A45C-8539221BFB5F}" destId="{86A2EBFF-F5CF-A640-8139-BF816630B09A}" srcOrd="1" destOrd="3" presId="urn:microsoft.com/office/officeart/2005/8/layout/hProcess4"/>
    <dgm:cxn modelId="{C6EDBC0F-E1A1-C043-AC02-8EFAD5328DB0}" srcId="{946C542B-422E-0C45-B1FD-369C1DA63039}" destId="{FFC78082-1729-F94D-86FB-2026AC496488}" srcOrd="0" destOrd="0" parTransId="{F3D3A16F-0DC3-8E41-AC52-6A807E7DE116}" sibTransId="{18224203-C4C9-D940-BE7E-D716041E3D6E}"/>
    <dgm:cxn modelId="{C8C374D5-8606-034E-A096-7EE82948B628}" srcId="{EC3598E2-5416-E848-B708-AB2F4B96F91E}" destId="{9456DB50-BF69-B240-9521-E1EB35D88DF6}" srcOrd="0" destOrd="0" parTransId="{863B2946-7C5B-9A42-8CE5-F035382B2DEB}" sibTransId="{8A6079E3-032C-6E46-9920-68F5D20A5CEB}"/>
    <dgm:cxn modelId="{959A7752-9E20-984F-8B4D-ED01F23C00EC}" srcId="{EC3598E2-5416-E848-B708-AB2F4B96F91E}" destId="{A174DCCA-D50A-C846-B060-079470DD3A64}" srcOrd="1" destOrd="0" parTransId="{88539B7C-980C-DC43-8330-1CC9A66AFF7E}" sibTransId="{E7C899AC-22E3-3D47-8888-7D99815C9FB4}"/>
    <dgm:cxn modelId="{37DEE444-9B75-4771-BBD0-0A466747FC48}" type="presOf" srcId="{D2D08CE3-BF48-454D-AD97-575524AEB43D}" destId="{5F854775-15E9-F045-800F-A6AFBC7B886E}" srcOrd="1" destOrd="1" presId="urn:microsoft.com/office/officeart/2005/8/layout/hProcess4"/>
    <dgm:cxn modelId="{2E569A34-6EBE-6B4A-BCB0-79C66A9E2452}" srcId="{AE3DE9B4-D5E2-6F4E-A0AE-125FF5868D61}" destId="{D2D08CE3-BF48-454D-AD97-575524AEB43D}" srcOrd="1" destOrd="0" parTransId="{183A9507-FEB8-534E-A9CA-125873F8C991}" sibTransId="{D446FA49-83DF-DF43-B903-A0E29CD76D5F}"/>
    <dgm:cxn modelId="{EFC5656A-4405-4647-983E-B5F551795431}" srcId="{E82158A8-1D18-E54D-A20B-C2788EF1B7B9}" destId="{946C542B-422E-0C45-B1FD-369C1DA63039}" srcOrd="2" destOrd="0" parTransId="{4994BD8E-7D52-3946-93FE-E3B916AAFD7F}" sibTransId="{FA960A2C-0FF4-8E46-9671-B067756FB179}"/>
    <dgm:cxn modelId="{4AA13368-D9FB-4944-8B47-EE6B66B26904}" type="presOf" srcId="{8F437D4F-F73C-6944-9101-5B42AF1F465E}" destId="{5F854775-15E9-F045-800F-A6AFBC7B886E}" srcOrd="1" destOrd="2" presId="urn:microsoft.com/office/officeart/2005/8/layout/hProcess4"/>
    <dgm:cxn modelId="{6361FB8B-5552-47E7-85C7-F768C4B46796}" type="presOf" srcId="{F3705921-0776-1946-BF42-63698A54A7CE}" destId="{549F4957-F9E4-164F-AF41-30E83E9BE40A}" srcOrd="1" destOrd="3" presId="urn:microsoft.com/office/officeart/2005/8/layout/hProcess4"/>
    <dgm:cxn modelId="{2C50DA13-10D1-0C41-8FD8-252A1E09A588}" srcId="{EC3598E2-5416-E848-B708-AB2F4B96F91E}" destId="{90D97D87-B524-A14F-87C9-3A6D18B5F06F}" srcOrd="2" destOrd="0" parTransId="{14C1D0DF-ED68-7049-AB9C-6EDE84E876CF}" sibTransId="{53E60B0E-69C2-B344-94EA-8E51D351AE35}"/>
    <dgm:cxn modelId="{C0B0C05E-3F16-4335-B9A0-8924F296A32C}" type="presOf" srcId="{CEA5D02A-D531-B449-BF50-30E2FF337BAC}" destId="{5F854775-15E9-F045-800F-A6AFBC7B886E}" srcOrd="1" destOrd="4" presId="urn:microsoft.com/office/officeart/2005/8/layout/hProcess4"/>
    <dgm:cxn modelId="{AB433571-5C70-4D44-9FB4-C60C484798B3}" srcId="{AE3DE9B4-D5E2-6F4E-A0AE-125FF5868D61}" destId="{CEA5D02A-D531-B449-BF50-30E2FF337BAC}" srcOrd="4" destOrd="0" parTransId="{5F29CAA0-0E86-E542-8A33-A0F10CE10CEF}" sibTransId="{9DE8F7B9-7C87-974A-9E26-BAC252E9886C}"/>
    <dgm:cxn modelId="{33842C25-6F94-47BE-AA71-97F06AEEC6AA}" type="presOf" srcId="{A174DCCA-D50A-C846-B060-079470DD3A64}" destId="{549F4957-F9E4-164F-AF41-30E83E9BE40A}" srcOrd="1" destOrd="1" presId="urn:microsoft.com/office/officeart/2005/8/layout/hProcess4"/>
    <dgm:cxn modelId="{D79E0616-60CC-4407-B204-F052AA9FF142}" type="presOf" srcId="{A174DCCA-D50A-C846-B060-079470DD3A64}" destId="{2413025A-DB4D-A74B-AA88-00630F0301D9}" srcOrd="0" destOrd="1" presId="urn:microsoft.com/office/officeart/2005/8/layout/hProcess4"/>
    <dgm:cxn modelId="{9C357CE9-8275-4D9D-9D41-B8114450EFEF}" type="presOf" srcId="{DE576281-6E27-E446-B578-AD66178B620E}" destId="{86A2EBFF-F5CF-A640-8139-BF816630B09A}" srcOrd="1" destOrd="1" presId="urn:microsoft.com/office/officeart/2005/8/layout/hProcess4"/>
    <dgm:cxn modelId="{7AE3044C-DA42-466D-8FDF-44AB48D13C1A}" type="presOf" srcId="{EC3598E2-5416-E848-B708-AB2F4B96F91E}" destId="{5D0D61E6-1C11-FB47-9814-5D3269E31690}" srcOrd="0" destOrd="0" presId="urn:microsoft.com/office/officeart/2005/8/layout/hProcess4"/>
    <dgm:cxn modelId="{FCCC539A-9772-4364-9B13-0BD51C34960D}" type="presOf" srcId="{4FF4DE90-9CD8-A54C-98A1-B08E3A4702AE}" destId="{549F4957-F9E4-164F-AF41-30E83E9BE40A}" srcOrd="1" destOrd="4" presId="urn:microsoft.com/office/officeart/2005/8/layout/hProcess4"/>
    <dgm:cxn modelId="{1E98D998-F508-4CEE-9BEA-61814DFF97E6}" type="presOf" srcId="{4FF4DE90-9CD8-A54C-98A1-B08E3A4702AE}" destId="{2413025A-DB4D-A74B-AA88-00630F0301D9}" srcOrd="0" destOrd="4" presId="urn:microsoft.com/office/officeart/2005/8/layout/hProcess4"/>
    <dgm:cxn modelId="{B97CF80E-8E20-4F2B-A25E-34A02E1C80CA}" type="presOf" srcId="{FFC78082-1729-F94D-86FB-2026AC496488}" destId="{EAB7C1B7-66CB-9648-B3D5-81CBFAAE3296}" srcOrd="0" destOrd="0" presId="urn:microsoft.com/office/officeart/2005/8/layout/hProcess4"/>
    <dgm:cxn modelId="{E01B326A-4571-894B-AC6B-B1701FD84DAB}" srcId="{946C542B-422E-0C45-B1FD-369C1DA63039}" destId="{C806EF76-83E7-F24A-A45C-8539221BFB5F}" srcOrd="3" destOrd="0" parTransId="{96BBAB2C-F00C-F44F-9F13-2FF87235CF86}" sibTransId="{F77BE6CE-8642-D449-AB3F-A1C8AF98EF1A}"/>
    <dgm:cxn modelId="{8C0FF989-9998-4313-8137-60FADA9A7728}" type="presOf" srcId="{0167EDBD-9A3D-B743-813E-06EC6D6FFAB5}" destId="{4D3F8587-3AF6-2E4D-B967-BAE2F2C3B916}" srcOrd="0" destOrd="0" presId="urn:microsoft.com/office/officeart/2005/8/layout/hProcess4"/>
    <dgm:cxn modelId="{E730460A-266D-9B4A-86F8-1F695E5934B0}" srcId="{AE3DE9B4-D5E2-6F4E-A0AE-125FF5868D61}" destId="{D5D11945-10DB-2841-BF62-4F1143851F78}" srcOrd="3" destOrd="0" parTransId="{E7D9D788-3F00-3B42-8355-BFA34FA7FEB3}" sibTransId="{FD7B71BA-472F-7148-8658-30DBE5527D52}"/>
    <dgm:cxn modelId="{DBCADF0F-27D2-4A02-9E07-A05A0D34E01E}" type="presOf" srcId="{F3705921-0776-1946-BF42-63698A54A7CE}" destId="{2413025A-DB4D-A74B-AA88-00630F0301D9}" srcOrd="0" destOrd="3" presId="urn:microsoft.com/office/officeart/2005/8/layout/hProcess4"/>
    <dgm:cxn modelId="{ACAADBAC-7F73-4E62-9C7A-B63042A3C5F3}" type="presOf" srcId="{D5D11945-10DB-2841-BF62-4F1143851F78}" destId="{5F854775-15E9-F045-800F-A6AFBC7B886E}" srcOrd="1" destOrd="3" presId="urn:microsoft.com/office/officeart/2005/8/layout/hProcess4"/>
    <dgm:cxn modelId="{D4BDB057-69D3-4208-A12D-C7BB1D18026F}" type="presOf" srcId="{9456DB50-BF69-B240-9521-E1EB35D88DF6}" destId="{2413025A-DB4D-A74B-AA88-00630F0301D9}" srcOrd="0" destOrd="0" presId="urn:microsoft.com/office/officeart/2005/8/layout/hProcess4"/>
    <dgm:cxn modelId="{D2B42901-42B2-4F71-A9B8-436EECE22CD2}" type="presOf" srcId="{9456DB50-BF69-B240-9521-E1EB35D88DF6}" destId="{549F4957-F9E4-164F-AF41-30E83E9BE40A}" srcOrd="1" destOrd="0" presId="urn:microsoft.com/office/officeart/2005/8/layout/hProcess4"/>
    <dgm:cxn modelId="{BBE79A8E-FDD3-7E40-9F23-22DA12CBCEAE}" srcId="{E82158A8-1D18-E54D-A20B-C2788EF1B7B9}" destId="{EC3598E2-5416-E848-B708-AB2F4B96F91E}" srcOrd="0" destOrd="0" parTransId="{938BEA28-F43B-A449-A21F-F602CC09F606}" sibTransId="{B1366D54-AEFF-394F-BFB5-D33DCA901163}"/>
    <dgm:cxn modelId="{58F25DB0-FEE6-144C-AD57-CCE8ADAF869C}" srcId="{AE3DE9B4-D5E2-6F4E-A0AE-125FF5868D61}" destId="{0167EDBD-9A3D-B743-813E-06EC6D6FFAB5}" srcOrd="0" destOrd="0" parTransId="{8C2D17E4-CAE9-A240-BB37-D168759AAB12}" sibTransId="{57683651-EDB2-BC44-BE1C-709D726FF217}"/>
    <dgm:cxn modelId="{22DEC5BD-7198-49E1-8A9C-A9A6FEB3B2D9}" type="presOf" srcId="{26492B4D-18BC-D747-A3E1-96CF31BD041C}" destId="{58297072-145A-8E41-B5C0-10892C51C744}" srcOrd="0" destOrd="0" presId="urn:microsoft.com/office/officeart/2005/8/layout/hProcess4"/>
    <dgm:cxn modelId="{E2263616-885F-4058-BE2F-5D589258B7B3}" type="presParOf" srcId="{4E2CB194-2F73-704B-8021-607A6CE2E603}" destId="{3B7E381B-90B1-C04A-821F-53D63A378539}" srcOrd="0" destOrd="0" presId="urn:microsoft.com/office/officeart/2005/8/layout/hProcess4"/>
    <dgm:cxn modelId="{53863DCB-F611-42B7-81AD-C015F937B0A8}" type="presParOf" srcId="{4E2CB194-2F73-704B-8021-607A6CE2E603}" destId="{2883F05A-DEE6-8141-ABFC-B0593FCCD0A1}" srcOrd="1" destOrd="0" presId="urn:microsoft.com/office/officeart/2005/8/layout/hProcess4"/>
    <dgm:cxn modelId="{723AF31A-C340-41B8-B7A5-1B0D3E322621}" type="presParOf" srcId="{4E2CB194-2F73-704B-8021-607A6CE2E603}" destId="{1A8F8D35-C700-354D-811E-5784005AB366}" srcOrd="2" destOrd="0" presId="urn:microsoft.com/office/officeart/2005/8/layout/hProcess4"/>
    <dgm:cxn modelId="{AAE18785-F3CA-4556-8292-A08BB68A5293}" type="presParOf" srcId="{1A8F8D35-C700-354D-811E-5784005AB366}" destId="{A4D581FE-8831-FD48-9120-CC460DB77E8C}" srcOrd="0" destOrd="0" presId="urn:microsoft.com/office/officeart/2005/8/layout/hProcess4"/>
    <dgm:cxn modelId="{95ECC0F0-A089-452E-9986-EA0200F19FAB}" type="presParOf" srcId="{A4D581FE-8831-FD48-9120-CC460DB77E8C}" destId="{8ECBC4DA-0DB0-8140-8BEB-75166E501685}" srcOrd="0" destOrd="0" presId="urn:microsoft.com/office/officeart/2005/8/layout/hProcess4"/>
    <dgm:cxn modelId="{9DD2ACD9-82E9-47C7-AD83-F59D706F96ED}" type="presParOf" srcId="{A4D581FE-8831-FD48-9120-CC460DB77E8C}" destId="{2413025A-DB4D-A74B-AA88-00630F0301D9}" srcOrd="1" destOrd="0" presId="urn:microsoft.com/office/officeart/2005/8/layout/hProcess4"/>
    <dgm:cxn modelId="{1ACBE7B4-6C01-4D58-BB43-81939035440F}" type="presParOf" srcId="{A4D581FE-8831-FD48-9120-CC460DB77E8C}" destId="{549F4957-F9E4-164F-AF41-30E83E9BE40A}" srcOrd="2" destOrd="0" presId="urn:microsoft.com/office/officeart/2005/8/layout/hProcess4"/>
    <dgm:cxn modelId="{16D78DCE-A76E-401F-831B-BBA3D0D9738F}" type="presParOf" srcId="{A4D581FE-8831-FD48-9120-CC460DB77E8C}" destId="{5D0D61E6-1C11-FB47-9814-5D3269E31690}" srcOrd="3" destOrd="0" presId="urn:microsoft.com/office/officeart/2005/8/layout/hProcess4"/>
    <dgm:cxn modelId="{4E3C6D31-CA2F-4BCB-BE32-C6FDD6B5D144}" type="presParOf" srcId="{A4D581FE-8831-FD48-9120-CC460DB77E8C}" destId="{8F343F5F-AC9E-CE4E-93CE-1ABD79603255}" srcOrd="4" destOrd="0" presId="urn:microsoft.com/office/officeart/2005/8/layout/hProcess4"/>
    <dgm:cxn modelId="{EDD20B59-2E05-480E-8030-1D42FC4BD491}" type="presParOf" srcId="{1A8F8D35-C700-354D-811E-5784005AB366}" destId="{9269B31C-61D5-2045-AA9D-EEFEA9E7CCD8}" srcOrd="1" destOrd="0" presId="urn:microsoft.com/office/officeart/2005/8/layout/hProcess4"/>
    <dgm:cxn modelId="{A723B357-4547-4A08-99DF-66DA5F54DBC5}" type="presParOf" srcId="{1A8F8D35-C700-354D-811E-5784005AB366}" destId="{E88957B1-2089-5247-8DC4-08BFC82FF926}" srcOrd="2" destOrd="0" presId="urn:microsoft.com/office/officeart/2005/8/layout/hProcess4"/>
    <dgm:cxn modelId="{6C09B110-3B15-4DEB-8685-824962C1344F}" type="presParOf" srcId="{E88957B1-2089-5247-8DC4-08BFC82FF926}" destId="{76CE0726-423B-0042-A6C8-735C59FDC181}" srcOrd="0" destOrd="0" presId="urn:microsoft.com/office/officeart/2005/8/layout/hProcess4"/>
    <dgm:cxn modelId="{32DB083E-F596-4782-B7D6-AF10D1C58A55}" type="presParOf" srcId="{E88957B1-2089-5247-8DC4-08BFC82FF926}" destId="{4D3F8587-3AF6-2E4D-B967-BAE2F2C3B916}" srcOrd="1" destOrd="0" presId="urn:microsoft.com/office/officeart/2005/8/layout/hProcess4"/>
    <dgm:cxn modelId="{87E89A62-8F58-41B5-A4A2-2CEAA516DC6D}" type="presParOf" srcId="{E88957B1-2089-5247-8DC4-08BFC82FF926}" destId="{5F854775-15E9-F045-800F-A6AFBC7B886E}" srcOrd="2" destOrd="0" presId="urn:microsoft.com/office/officeart/2005/8/layout/hProcess4"/>
    <dgm:cxn modelId="{230AD75E-5155-40FE-98B1-D6AA15212C22}" type="presParOf" srcId="{E88957B1-2089-5247-8DC4-08BFC82FF926}" destId="{3B37C622-9C34-8C43-8E50-12828AE0D4B0}" srcOrd="3" destOrd="0" presId="urn:microsoft.com/office/officeart/2005/8/layout/hProcess4"/>
    <dgm:cxn modelId="{57498FC1-2680-4DC3-AE2F-63982B1F9058}" type="presParOf" srcId="{E88957B1-2089-5247-8DC4-08BFC82FF926}" destId="{38D0429A-BD25-DE45-8FBA-87388E08E8BF}" srcOrd="4" destOrd="0" presId="urn:microsoft.com/office/officeart/2005/8/layout/hProcess4"/>
    <dgm:cxn modelId="{6F0F5429-B823-444F-9BAE-856F7316D9E0}" type="presParOf" srcId="{1A8F8D35-C700-354D-811E-5784005AB366}" destId="{58297072-145A-8E41-B5C0-10892C51C744}" srcOrd="3" destOrd="0" presId="urn:microsoft.com/office/officeart/2005/8/layout/hProcess4"/>
    <dgm:cxn modelId="{8664E12A-735C-458B-A5A1-D821A420CF9E}" type="presParOf" srcId="{1A8F8D35-C700-354D-811E-5784005AB366}" destId="{C2AC316F-FFA4-A549-8C04-6CB205E70900}" srcOrd="4" destOrd="0" presId="urn:microsoft.com/office/officeart/2005/8/layout/hProcess4"/>
    <dgm:cxn modelId="{473678E6-E824-46A1-9465-DA71FE415F28}" type="presParOf" srcId="{C2AC316F-FFA4-A549-8C04-6CB205E70900}" destId="{1CE784B4-B57D-9A49-9A7C-863C734046CE}" srcOrd="0" destOrd="0" presId="urn:microsoft.com/office/officeart/2005/8/layout/hProcess4"/>
    <dgm:cxn modelId="{1140DDAE-5DB4-45E8-9A1D-7DE4F871DE36}" type="presParOf" srcId="{C2AC316F-FFA4-A549-8C04-6CB205E70900}" destId="{EAB7C1B7-66CB-9648-B3D5-81CBFAAE3296}" srcOrd="1" destOrd="0" presId="urn:microsoft.com/office/officeart/2005/8/layout/hProcess4"/>
    <dgm:cxn modelId="{8D21A064-E4B8-44B2-A8F9-DAA91B49574F}" type="presParOf" srcId="{C2AC316F-FFA4-A549-8C04-6CB205E70900}" destId="{86A2EBFF-F5CF-A640-8139-BF816630B09A}" srcOrd="2" destOrd="0" presId="urn:microsoft.com/office/officeart/2005/8/layout/hProcess4"/>
    <dgm:cxn modelId="{BA009761-EE46-48F7-BA05-936DD8B51060}" type="presParOf" srcId="{C2AC316F-FFA4-A549-8C04-6CB205E70900}" destId="{0C11FE2F-3397-654C-BED7-BD13BB2C2060}" srcOrd="3" destOrd="0" presId="urn:microsoft.com/office/officeart/2005/8/layout/hProcess4"/>
    <dgm:cxn modelId="{68207780-2F40-4A88-BCD2-3B3E4E1A76A1}" type="presParOf" srcId="{C2AC316F-FFA4-A549-8C04-6CB205E70900}" destId="{06FCEDB2-D203-E147-995F-8F8CBAFDE35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A6D2E-0666-1641-8E4C-D97437136C81}">
      <dsp:nvSpPr>
        <dsp:cNvPr id="0" name=""/>
        <dsp:cNvSpPr/>
      </dsp:nvSpPr>
      <dsp:spPr>
        <a:xfrm>
          <a:off x="0" y="4479203"/>
          <a:ext cx="6286500" cy="9799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Accessed through ELECTRONIC MEDIA /HARDCOPY</a:t>
          </a:r>
          <a:endParaRPr lang="en-US" sz="1800" kern="1200" dirty="0"/>
        </a:p>
      </dsp:txBody>
      <dsp:txXfrm>
        <a:off x="0" y="4479203"/>
        <a:ext cx="6286500" cy="979940"/>
      </dsp:txXfrm>
    </dsp:sp>
    <dsp:sp modelId="{0E75518B-6BA4-4E40-956F-CF4AB2E15EB7}">
      <dsp:nvSpPr>
        <dsp:cNvPr id="0" name=""/>
        <dsp:cNvSpPr/>
      </dsp:nvSpPr>
      <dsp:spPr>
        <a:xfrm rot="10800000">
          <a:off x="0" y="2986754"/>
          <a:ext cx="6286500" cy="1507148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Organized in </a:t>
          </a:r>
          <a:endParaRPr lang="en-US" sz="1800" kern="1200" dirty="0"/>
        </a:p>
      </dsp:txBody>
      <dsp:txXfrm rot="-10800000">
        <a:off x="0" y="2986754"/>
        <a:ext cx="6286500" cy="529008"/>
      </dsp:txXfrm>
    </dsp:sp>
    <dsp:sp modelId="{AB27947F-1693-864F-95A1-369CF94AADBA}">
      <dsp:nvSpPr>
        <dsp:cNvPr id="0" name=""/>
        <dsp:cNvSpPr/>
      </dsp:nvSpPr>
      <dsp:spPr>
        <a:xfrm>
          <a:off x="0" y="3515763"/>
          <a:ext cx="6286500" cy="45063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Abstracts, bibliographies, catalogues, dictionaries, directories, encyclopedias, indexes</a:t>
          </a:r>
          <a:endParaRPr lang="en-US" sz="1400" kern="1200" dirty="0"/>
        </a:p>
      </dsp:txBody>
      <dsp:txXfrm>
        <a:off x="0" y="3515763"/>
        <a:ext cx="6286500" cy="450637"/>
      </dsp:txXfrm>
    </dsp:sp>
    <dsp:sp modelId="{5CF53784-7D68-1145-8B9B-1E4526ADD976}">
      <dsp:nvSpPr>
        <dsp:cNvPr id="0" name=""/>
        <dsp:cNvSpPr/>
      </dsp:nvSpPr>
      <dsp:spPr>
        <a:xfrm rot="10800000">
          <a:off x="0" y="1494305"/>
          <a:ext cx="6286500" cy="1507148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Communicated via</a:t>
          </a:r>
          <a:endParaRPr lang="en-US" sz="1800" kern="1200" dirty="0"/>
        </a:p>
      </dsp:txBody>
      <dsp:txXfrm rot="-10800000">
        <a:off x="0" y="1494305"/>
        <a:ext cx="6286500" cy="529008"/>
      </dsp:txXfrm>
    </dsp:sp>
    <dsp:sp modelId="{E9809381-D124-9C4E-9DA5-3B1A7C926017}">
      <dsp:nvSpPr>
        <dsp:cNvPr id="0" name=""/>
        <dsp:cNvSpPr/>
      </dsp:nvSpPr>
      <dsp:spPr>
        <a:xfrm>
          <a:off x="0" y="2023314"/>
          <a:ext cx="6286500" cy="45063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Conference papers, journals, lectures, newspapers, reports, seminars, books, theses, encyclopedia </a:t>
          </a:r>
          <a:endParaRPr lang="en-US" sz="1400" kern="1200" dirty="0"/>
        </a:p>
      </dsp:txBody>
      <dsp:txXfrm>
        <a:off x="0" y="2023314"/>
        <a:ext cx="6286500" cy="450637"/>
      </dsp:txXfrm>
    </dsp:sp>
    <dsp:sp modelId="{C074B91C-0C46-9548-A6FE-8757D2C71B39}">
      <dsp:nvSpPr>
        <dsp:cNvPr id="0" name=""/>
        <dsp:cNvSpPr/>
      </dsp:nvSpPr>
      <dsp:spPr>
        <a:xfrm rot="10800000">
          <a:off x="0" y="1856"/>
          <a:ext cx="6286500" cy="1507148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Information generated from  </a:t>
          </a:r>
          <a:endParaRPr lang="en-US" sz="1800" kern="1200" dirty="0"/>
        </a:p>
      </dsp:txBody>
      <dsp:txXfrm rot="-10800000">
        <a:off x="0" y="1856"/>
        <a:ext cx="6286500" cy="529008"/>
      </dsp:txXfrm>
    </dsp:sp>
    <dsp:sp modelId="{1A05AEC9-AC5D-4C4A-BE18-C3B50D941907}">
      <dsp:nvSpPr>
        <dsp:cNvPr id="0" name=""/>
        <dsp:cNvSpPr/>
      </dsp:nvSpPr>
      <dsp:spPr>
        <a:xfrm>
          <a:off x="0" y="530865"/>
          <a:ext cx="3143250" cy="45063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Critical evaluations/</a:t>
          </a:r>
          <a:r>
            <a:rPr lang="en-US" sz="1400" kern="1200" dirty="0" err="1" smtClean="0"/>
            <a:t>Obervations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0" y="530865"/>
        <a:ext cx="3143250" cy="450637"/>
      </dsp:txXfrm>
    </dsp:sp>
    <dsp:sp modelId="{A7F0D65C-A19B-DD43-AF90-BD6A10A1F3AC}">
      <dsp:nvSpPr>
        <dsp:cNvPr id="0" name=""/>
        <dsp:cNvSpPr/>
      </dsp:nvSpPr>
      <dsp:spPr>
        <a:xfrm>
          <a:off x="3143250" y="530865"/>
          <a:ext cx="3143250" cy="45063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Interpretative work research </a:t>
          </a:r>
          <a:endParaRPr lang="en-US" sz="1400" kern="1200" dirty="0"/>
        </a:p>
      </dsp:txBody>
      <dsp:txXfrm>
        <a:off x="3143250" y="530865"/>
        <a:ext cx="3143250" cy="450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3025A-DB4D-A74B-AA88-00630F0301D9}">
      <dsp:nvSpPr>
        <dsp:cNvPr id="0" name=""/>
        <dsp:cNvSpPr/>
      </dsp:nvSpPr>
      <dsp:spPr>
        <a:xfrm>
          <a:off x="5189" y="1031919"/>
          <a:ext cx="2342704" cy="34225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Determine Research Questions /prepare a list of concepts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Identify Source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Explore &amp; Search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Determine Inclusion and Exclusion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Management</a:t>
          </a:r>
          <a:endParaRPr lang="en-US" sz="1700" kern="1200" dirty="0"/>
        </a:p>
      </dsp:txBody>
      <dsp:txXfrm>
        <a:off x="73804" y="1100534"/>
        <a:ext cx="2205474" cy="2551923"/>
      </dsp:txXfrm>
    </dsp:sp>
    <dsp:sp modelId="{9269B31C-61D5-2045-AA9D-EEFEA9E7CCD8}">
      <dsp:nvSpPr>
        <dsp:cNvPr id="0" name=""/>
        <dsp:cNvSpPr/>
      </dsp:nvSpPr>
      <dsp:spPr>
        <a:xfrm>
          <a:off x="1349600" y="2333600"/>
          <a:ext cx="2446676" cy="2446676"/>
        </a:xfrm>
        <a:prstGeom prst="leftCircularArrow">
          <a:avLst>
            <a:gd name="adj1" fmla="val 2599"/>
            <a:gd name="adj2" fmla="val 315668"/>
            <a:gd name="adj3" fmla="val 2103698"/>
            <a:gd name="adj4" fmla="val 9037008"/>
            <a:gd name="adj5" fmla="val 30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0D61E6-1C11-FB47-9814-5D3269E31690}">
      <dsp:nvSpPr>
        <dsp:cNvPr id="0" name=""/>
        <dsp:cNvSpPr/>
      </dsp:nvSpPr>
      <dsp:spPr>
        <a:xfrm>
          <a:off x="525790" y="3295268"/>
          <a:ext cx="2082403" cy="8281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Planning</a:t>
          </a:r>
          <a:endParaRPr lang="en-US" sz="2100" kern="1200" dirty="0"/>
        </a:p>
      </dsp:txBody>
      <dsp:txXfrm>
        <a:off x="550044" y="3319522"/>
        <a:ext cx="2033895" cy="779595"/>
      </dsp:txXfrm>
    </dsp:sp>
    <dsp:sp modelId="{4D3F8587-3AF6-2E4D-B967-BAE2F2C3B916}">
      <dsp:nvSpPr>
        <dsp:cNvPr id="0" name=""/>
        <dsp:cNvSpPr/>
      </dsp:nvSpPr>
      <dsp:spPr>
        <a:xfrm>
          <a:off x="2910965" y="1265276"/>
          <a:ext cx="2342704" cy="2955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Read critically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Compare and Contrast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Identify answers for RQs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Build Arguments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Derive Theoretical Framework</a:t>
          </a:r>
          <a:endParaRPr lang="en-US" sz="1800" kern="1200" dirty="0"/>
        </a:p>
      </dsp:txBody>
      <dsp:txXfrm>
        <a:off x="2978987" y="1966694"/>
        <a:ext cx="2206660" cy="2186406"/>
      </dsp:txXfrm>
    </dsp:sp>
    <dsp:sp modelId="{58297072-145A-8E41-B5C0-10892C51C744}">
      <dsp:nvSpPr>
        <dsp:cNvPr id="0" name=""/>
        <dsp:cNvSpPr/>
      </dsp:nvSpPr>
      <dsp:spPr>
        <a:xfrm>
          <a:off x="3691091" y="292956"/>
          <a:ext cx="3094339" cy="3094339"/>
        </a:xfrm>
        <a:prstGeom prst="circularArrow">
          <a:avLst>
            <a:gd name="adj1" fmla="val 2055"/>
            <a:gd name="adj2" fmla="val 246485"/>
            <a:gd name="adj3" fmla="val 20443223"/>
            <a:gd name="adj4" fmla="val 13440729"/>
            <a:gd name="adj5" fmla="val 239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37C622-9C34-8C43-8E50-12828AE0D4B0}">
      <dsp:nvSpPr>
        <dsp:cNvPr id="0" name=""/>
        <dsp:cNvSpPr/>
      </dsp:nvSpPr>
      <dsp:spPr>
        <a:xfrm>
          <a:off x="3209665" y="720783"/>
          <a:ext cx="2082403" cy="8281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Analyzing &amp; Synthesizing	</a:t>
          </a:r>
          <a:endParaRPr lang="en-US" sz="2100" kern="1200" dirty="0"/>
        </a:p>
      </dsp:txBody>
      <dsp:txXfrm>
        <a:off x="3233919" y="745037"/>
        <a:ext cx="2033895" cy="779595"/>
      </dsp:txXfrm>
    </dsp:sp>
    <dsp:sp modelId="{EAB7C1B7-66CB-9648-B3D5-81CBFAAE3296}">
      <dsp:nvSpPr>
        <dsp:cNvPr id="0" name=""/>
        <dsp:cNvSpPr/>
      </dsp:nvSpPr>
      <dsp:spPr>
        <a:xfrm>
          <a:off x="5816741" y="1499739"/>
          <a:ext cx="2342704" cy="2490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Prepare Outline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Paraphrase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Write draft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Reference /documentation</a:t>
          </a:r>
          <a:endParaRPr lang="en-US" sz="1800" kern="1200" dirty="0"/>
        </a:p>
      </dsp:txBody>
      <dsp:txXfrm>
        <a:off x="5874064" y="1557062"/>
        <a:ext cx="2228058" cy="1842497"/>
      </dsp:txXfrm>
    </dsp:sp>
    <dsp:sp modelId="{0C11FE2F-3397-654C-BED7-BD13BB2C2060}">
      <dsp:nvSpPr>
        <dsp:cNvPr id="0" name=""/>
        <dsp:cNvSpPr/>
      </dsp:nvSpPr>
      <dsp:spPr>
        <a:xfrm>
          <a:off x="6250318" y="3989765"/>
          <a:ext cx="2082403" cy="8281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Drafting</a:t>
          </a:r>
          <a:endParaRPr lang="en-US" sz="2100" kern="1200" dirty="0"/>
        </a:p>
      </dsp:txBody>
      <dsp:txXfrm>
        <a:off x="6274572" y="4014019"/>
        <a:ext cx="2033895" cy="7795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4B71C-AB16-42E5-A001-BD82C1AE01AB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E4108-303C-4C0D-BAE5-01A24CFDD8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1496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Module 1: Planning &amp; Positioning your Research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6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0295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6674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508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303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650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916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438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304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9650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612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6119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5D152-1815-4507-9727-80CE1E233A47}" type="datetimeFigureOut">
              <a:rPr lang="en-MY" smtClean="0"/>
              <a:t>24/9/2019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A5B0F-5B94-4E80-AF9E-58412CBC45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041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 smtClean="0"/>
              <a:t>SCHOLARSHIP SKILLS-PART 2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 err="1" smtClean="0"/>
              <a:t>Dr.</a:t>
            </a:r>
            <a:r>
              <a:rPr lang="en-MY" dirty="0" smtClean="0"/>
              <a:t> </a:t>
            </a:r>
            <a:r>
              <a:rPr lang="en-MY" dirty="0" err="1" smtClean="0"/>
              <a:t>Muhamad</a:t>
            </a:r>
            <a:r>
              <a:rPr lang="en-MY" dirty="0" smtClean="0"/>
              <a:t> </a:t>
            </a:r>
            <a:r>
              <a:rPr lang="en-MY" dirty="0" err="1" smtClean="0"/>
              <a:t>Afzamiman</a:t>
            </a:r>
            <a:r>
              <a:rPr lang="en-MY" dirty="0" smtClean="0"/>
              <a:t> bin </a:t>
            </a:r>
            <a:r>
              <a:rPr lang="en-MY" dirty="0" err="1" smtClean="0"/>
              <a:t>Aripin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35747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6632"/>
            <a:ext cx="6172200" cy="497919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It involves </a:t>
            </a:r>
            <a:r>
              <a:rPr lang="en-US" dirty="0"/>
              <a:t>5</a:t>
            </a:r>
            <a:r>
              <a:rPr lang="en-US" dirty="0" smtClean="0"/>
              <a:t> stages: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27124"/>
              </p:ext>
            </p:extLst>
          </p:nvPr>
        </p:nvGraphicFramePr>
        <p:xfrm>
          <a:off x="611560" y="980728"/>
          <a:ext cx="7920880" cy="51723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42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Stages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029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Problem formulation 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Which topic or field is being examined</a:t>
                      </a:r>
                    </a:p>
                    <a:p>
                      <a:r>
                        <a:rPr lang="en-US" sz="2400" dirty="0" smtClean="0"/>
                        <a:t>What</a:t>
                      </a:r>
                      <a:r>
                        <a:rPr lang="en-US" sz="2400" baseline="0" dirty="0" smtClean="0"/>
                        <a:t> are the component issues?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356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Literature Search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Finding</a:t>
                      </a:r>
                      <a:r>
                        <a:rPr lang="en-US" sz="2400" baseline="0" dirty="0" smtClean="0"/>
                        <a:t> materials relevant to the subject being explored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029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Evaluation</a:t>
                      </a:r>
                      <a:r>
                        <a:rPr lang="en-US" sz="2400" baseline="0" dirty="0" smtClean="0"/>
                        <a:t>, Select and Manage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Determining</a:t>
                      </a:r>
                      <a:r>
                        <a:rPr lang="en-US" sz="2400" baseline="0" dirty="0" smtClean="0"/>
                        <a:t> which literature makes significant contribution to the understanding of the topic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6356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Analysis</a:t>
                      </a:r>
                      <a:r>
                        <a:rPr lang="en-US" sz="2400" baseline="0" dirty="0" smtClean="0"/>
                        <a:t> and Interpretation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Discussing</a:t>
                      </a:r>
                      <a:r>
                        <a:rPr lang="en-US" sz="2400" baseline="0" dirty="0" smtClean="0"/>
                        <a:t> the findings and conclusions of pertinent literature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9176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Writing</a:t>
                      </a:r>
                      <a:r>
                        <a:rPr lang="en-US" sz="2400" baseline="0" dirty="0" smtClean="0"/>
                        <a:t> and Reference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Drafting the Literature Review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8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693251"/>
              </p:ext>
            </p:extLst>
          </p:nvPr>
        </p:nvGraphicFramePr>
        <p:xfrm>
          <a:off x="323526" y="2286000"/>
          <a:ext cx="8280923" cy="3317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01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01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01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01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015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8015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Author(s)/Title/Publication Year/Journal/Page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Grouping</a:t>
                      </a:r>
                      <a:r>
                        <a:rPr lang="en-US" baseline="0" dirty="0" smtClean="0"/>
                        <a:t> Identifier</a:t>
                      </a:r>
                    </a:p>
                    <a:p>
                      <a:r>
                        <a:rPr lang="en-US" baseline="0" dirty="0" smtClean="0"/>
                        <a:t>(Approach)/Variables/Concepts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Summary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Methodology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Findings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1153240"/>
            <a:ext cx="5829300" cy="1477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Produce </a:t>
            </a:r>
            <a:r>
              <a:rPr lang="en-US" sz="2400" dirty="0"/>
              <a:t>a summary schemata of the argument proposed by </a:t>
            </a:r>
            <a:r>
              <a:rPr lang="en-US" sz="2400" dirty="0" smtClean="0"/>
              <a:t>the </a:t>
            </a:r>
            <a:r>
              <a:rPr lang="en-US" sz="2400" dirty="0"/>
              <a:t>study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8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fld id="{74048CF9-4825-3C44-9914-035D5B80930B}" type="slidenum">
              <a:rPr lang="en-US"/>
              <a:pPr/>
              <a:t>12</a:t>
            </a:fld>
            <a:endParaRPr lang="en-US"/>
          </a:p>
        </p:txBody>
      </p:sp>
      <p:sp>
        <p:nvSpPr>
          <p:cNvPr id="4102" name="Rectangle 4"/>
          <p:cNvSpPr>
            <a:spLocks noGrp="1" noChangeArrowheads="1"/>
          </p:cNvSpPr>
          <p:nvPr>
            <p:ph type="title"/>
          </p:nvPr>
        </p:nvSpPr>
        <p:spPr>
          <a:xfrm>
            <a:off x="1485900" y="148130"/>
            <a:ext cx="6172200" cy="53767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Verdana" charset="0"/>
              </a:rPr>
              <a:t>Example</a:t>
            </a: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1428750" y="1066802"/>
          <a:ext cx="6572250" cy="421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3" imgW="8381745" imgH="4414661" progId="Word.Document.8">
                  <p:embed/>
                </p:oleObj>
              </mc:Choice>
              <mc:Fallback>
                <p:oleObj name="Document" r:id="rId3" imgW="8381745" imgH="441466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1066802"/>
                        <a:ext cx="6572250" cy="421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612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48130"/>
            <a:ext cx="6172200" cy="6900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Example of a Summary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314450" y="1447801"/>
          <a:ext cx="6457950" cy="3460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" r:id="rId3" imgW="5562600" imgH="2590800" progId="Word.Document.12">
                  <p:embed/>
                </p:oleObj>
              </mc:Choice>
              <mc:Fallback>
                <p:oleObj name="Document" r:id="rId3" imgW="5562600" imgH="2590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4450" y="1447801"/>
                        <a:ext cx="6457950" cy="3460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415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48130"/>
            <a:ext cx="6172200" cy="8424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Use Connectors to Link your Arguments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479947" y="1444625"/>
          <a:ext cx="6172200" cy="4389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062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659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Purpose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Words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When there</a:t>
                      </a:r>
                      <a:r>
                        <a:rPr lang="en-US" sz="2400" baseline="0" dirty="0" smtClean="0"/>
                        <a:t> an agreement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Moreover,</a:t>
                      </a:r>
                      <a:r>
                        <a:rPr lang="en-US" sz="2400" baseline="0" dirty="0" smtClean="0"/>
                        <a:t> Further, Furthermore, Additionally, also , and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When one idea leads to another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Hence,  as a result , therefore, accordingly, consequently </a:t>
                      </a:r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When there is a difference</a:t>
                      </a:r>
                    </a:p>
                    <a:p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However, but, in</a:t>
                      </a:r>
                      <a:r>
                        <a:rPr lang="en-US" sz="2400" baseline="0" dirty="0" smtClean="0"/>
                        <a:t> spite of this, Nevertheless, on the other hand, </a:t>
                      </a:r>
                      <a:r>
                        <a:rPr lang="en-US" sz="2400" dirty="0" smtClean="0"/>
                        <a:t>Although, yet</a:t>
                      </a:r>
                    </a:p>
                    <a:p>
                      <a:endParaRPr lang="en-US" sz="24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99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143000"/>
          </a:xfrm>
        </p:spPr>
        <p:txBody>
          <a:bodyPr/>
          <a:lstStyle/>
          <a:p>
            <a:r>
              <a:rPr lang="en-MY" dirty="0" smtClean="0"/>
              <a:t>FORMATTING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9329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274638"/>
            <a:ext cx="6172200" cy="944562"/>
          </a:xfrm>
          <a:solidFill>
            <a:srgbClr val="E6C133"/>
          </a:solidFill>
        </p:spPr>
        <p:txBody>
          <a:bodyPr/>
          <a:lstStyle/>
          <a:p>
            <a:r>
              <a:rPr lang="en-US" sz="3600" dirty="0"/>
              <a:t>Source of Knowledge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5900" y="1371602"/>
            <a:ext cx="3371850" cy="341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800" b="1" dirty="0"/>
              <a:t>Primary </a:t>
            </a:r>
          </a:p>
          <a:p>
            <a:pPr marL="342900" indent="-342900">
              <a:lnSpc>
                <a:spcPct val="110000"/>
              </a:lnSpc>
              <a:buAutoNum type="arabicPeriod"/>
            </a:pPr>
            <a:r>
              <a:rPr lang="en-US" sz="2800" dirty="0"/>
              <a:t>Empirical Research Reports</a:t>
            </a:r>
          </a:p>
          <a:p>
            <a:pPr marL="342900" indent="-342900">
              <a:lnSpc>
                <a:spcPct val="110000"/>
              </a:lnSpc>
              <a:buAutoNum type="arabicPeriod"/>
            </a:pPr>
            <a:r>
              <a:rPr lang="en-US" sz="2800" dirty="0"/>
              <a:t>Theoretical Articles</a:t>
            </a:r>
          </a:p>
          <a:p>
            <a:pPr marL="342900" indent="-342900">
              <a:lnSpc>
                <a:spcPct val="110000"/>
              </a:lnSpc>
              <a:buAutoNum type="arabicPeriod"/>
            </a:pPr>
            <a:r>
              <a:rPr lang="en-US" sz="2800" dirty="0"/>
              <a:t>Autobiographies</a:t>
            </a:r>
          </a:p>
          <a:p>
            <a:pPr marL="342900" indent="-342900">
              <a:lnSpc>
                <a:spcPct val="110000"/>
              </a:lnSpc>
              <a:buAutoNum type="arabicPeriod"/>
            </a:pPr>
            <a:r>
              <a:rPr lang="en-US" sz="2800" dirty="0"/>
              <a:t>Conference Papers</a:t>
            </a:r>
          </a:p>
          <a:p>
            <a:pPr marL="342900" indent="-342900">
              <a:lnSpc>
                <a:spcPct val="110000"/>
              </a:lnSpc>
              <a:buAutoNum type="arabicPeriod"/>
            </a:pPr>
            <a:r>
              <a:rPr lang="en-US" sz="2800" dirty="0"/>
              <a:t>Theses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14900" y="3048000"/>
            <a:ext cx="2971800" cy="26776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Secondary</a:t>
            </a:r>
          </a:p>
          <a:p>
            <a:pPr marL="342900" indent="-342900">
              <a:buAutoNum type="arabicPeriod"/>
            </a:pPr>
            <a:r>
              <a:rPr lang="en-US" sz="2800" dirty="0"/>
              <a:t>Review Articles</a:t>
            </a:r>
          </a:p>
          <a:p>
            <a:pPr marL="342900" indent="-342900">
              <a:buAutoNum type="arabicPeriod"/>
            </a:pPr>
            <a:r>
              <a:rPr lang="en-US" sz="2800" dirty="0"/>
              <a:t>Newspapers</a:t>
            </a:r>
          </a:p>
          <a:p>
            <a:pPr marL="342900" indent="-342900">
              <a:buAutoNum type="arabicPeriod"/>
            </a:pPr>
            <a:r>
              <a:rPr lang="en-US" sz="2800" dirty="0"/>
              <a:t>Magazines</a:t>
            </a:r>
          </a:p>
          <a:p>
            <a:pPr marL="342900" indent="-342900">
              <a:buAutoNum type="arabicPeriod"/>
            </a:pPr>
            <a:r>
              <a:rPr lang="en-US" sz="2800" dirty="0"/>
              <a:t>Textbooks</a:t>
            </a:r>
          </a:p>
          <a:p>
            <a:pPr marL="342900" indent="-342900">
              <a:buAutoNum type="arabicPeriod"/>
            </a:pPr>
            <a:r>
              <a:rPr lang="en-US" sz="2800" dirty="0"/>
              <a:t> Encyclopedias</a:t>
            </a:r>
          </a:p>
        </p:txBody>
      </p:sp>
    </p:spTree>
    <p:extLst>
      <p:ext uri="{BB962C8B-B14F-4D97-AF65-F5344CB8AC3E}">
        <p14:creationId xmlns:p14="http://schemas.microsoft.com/office/powerpoint/2010/main" val="28828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274638"/>
            <a:ext cx="6400800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Source of Knowledge</a:t>
            </a:r>
            <a:endParaRPr lang="en-US" dirty="0"/>
          </a:p>
        </p:txBody>
      </p:sp>
      <p:graphicFrame>
        <p:nvGraphicFramePr>
          <p:cNvPr id="72" name="Diagram 71"/>
          <p:cNvGraphicFramePr/>
          <p:nvPr>
            <p:extLst/>
          </p:nvPr>
        </p:nvGraphicFramePr>
        <p:xfrm>
          <a:off x="1428750" y="1143000"/>
          <a:ext cx="62865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7421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dk1"/>
                </a:solidFill>
              </a:rPr>
              <a:t>Information Technology, Research Tool and Planning for Literature Search</a:t>
            </a:r>
            <a:br>
              <a:rPr lang="en-US" dirty="0">
                <a:solidFill>
                  <a:schemeClr val="dk1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2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Internet and Its Potential in Research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100" dirty="0"/>
              <a:t>www.scopus.com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7038" y="1825625"/>
            <a:ext cx="762992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549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Google Scholar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082580"/>
            <a:ext cx="7886700" cy="383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06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31" t="8846" r="15342" b="2692"/>
          <a:stretch/>
        </p:blipFill>
        <p:spPr bwMode="auto">
          <a:xfrm>
            <a:off x="179512" y="260648"/>
            <a:ext cx="8861870" cy="6214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6525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iterature_Review_Grap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1" y="228601"/>
            <a:ext cx="6857999" cy="6629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5576" y="685800"/>
            <a:ext cx="1587574" cy="1200329"/>
          </a:xfrm>
          <a:prstGeom prst="rect">
            <a:avLst/>
          </a:prstGeom>
          <a:solidFill>
            <a:srgbClr val="E6C133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Purpose of literature Review</a:t>
            </a:r>
          </a:p>
        </p:txBody>
      </p:sp>
    </p:spTree>
    <p:extLst>
      <p:ext uri="{BB962C8B-B14F-4D97-AF65-F5344CB8AC3E}">
        <p14:creationId xmlns:p14="http://schemas.microsoft.com/office/powerpoint/2010/main" val="278904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088245"/>
              </p:ext>
            </p:extLst>
          </p:nvPr>
        </p:nvGraphicFramePr>
        <p:xfrm>
          <a:off x="395536" y="990602"/>
          <a:ext cx="8424936" cy="548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Stages in your critical reading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4401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325</Words>
  <Application>Microsoft Office PowerPoint</Application>
  <PresentationFormat>On-screen Show (4:3)</PresentationFormat>
  <Paragraphs>81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Document</vt:lpstr>
      <vt:lpstr>SCHOLARSHIP SKILLS-PART 2</vt:lpstr>
      <vt:lpstr>Source of Knowledge</vt:lpstr>
      <vt:lpstr>Source of Knowledge</vt:lpstr>
      <vt:lpstr>Information Technology, Research Tool and Planning for Literature Search </vt:lpstr>
      <vt:lpstr>Internet and Its Potential in Research  www.scopus.com  </vt:lpstr>
      <vt:lpstr>Google Scholar</vt:lpstr>
      <vt:lpstr>PowerPoint Presentation</vt:lpstr>
      <vt:lpstr>PowerPoint Presentation</vt:lpstr>
      <vt:lpstr>Stages in your critical reading</vt:lpstr>
      <vt:lpstr>PowerPoint Presentation</vt:lpstr>
      <vt:lpstr>PowerPoint Presentation</vt:lpstr>
      <vt:lpstr>Example</vt:lpstr>
      <vt:lpstr>Example of a Summary </vt:lpstr>
      <vt:lpstr>Use Connectors to Link your Arguments</vt:lpstr>
      <vt:lpstr>FORMATTING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SCHOLARSHIP SKILLS</dc:title>
  <dc:creator>M.Afzamiman Aripin</dc:creator>
  <cp:lastModifiedBy>M.Afzamiman Aripin</cp:lastModifiedBy>
  <cp:revision>2</cp:revision>
  <dcterms:created xsi:type="dcterms:W3CDTF">2019-09-24T05:55:28Z</dcterms:created>
  <dcterms:modified xsi:type="dcterms:W3CDTF">2019-09-24T06:07:38Z</dcterms:modified>
</cp:coreProperties>
</file>