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9" r:id="rId3"/>
    <p:sldId id="258" r:id="rId4"/>
    <p:sldId id="260" r:id="rId5"/>
    <p:sldId id="257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23"/>
    <p:restoredTop sz="96405"/>
  </p:normalViewPr>
  <p:slideViewPr>
    <p:cSldViewPr snapToGrid="0" snapToObjects="1">
      <p:cViewPr varScale="1">
        <p:scale>
          <a:sx n="131" d="100"/>
          <a:sy n="131" d="100"/>
        </p:scale>
        <p:origin x="38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11/4/19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11/4/19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11/4/19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11/4/19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11/4/19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11/4/19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11/4/19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11/4/19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11/4/19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11/4/19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11/4/19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11/4/19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A5D89F-3D1C-F146-BAB7-101A92C54D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17779" y="967674"/>
            <a:ext cx="8637073" cy="2541431"/>
          </a:xfrm>
        </p:spPr>
        <p:txBody>
          <a:bodyPr/>
          <a:lstStyle/>
          <a:p>
            <a:r>
              <a:rPr lang="en-US" dirty="0"/>
              <a:t>SAYANGI NEGARAKU, MALAYSIA BERSIH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CAC147C-10A7-C343-9A9C-CA78E8A454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35011" y="3531205"/>
            <a:ext cx="1687292" cy="894880"/>
          </a:xfrm>
        </p:spPr>
        <p:txBody>
          <a:bodyPr/>
          <a:lstStyle/>
          <a:p>
            <a:pPr algn="ctr"/>
            <a:r>
              <a:rPr lang="en-US" cap="none" dirty="0" err="1">
                <a:latin typeface="Arial" panose="020B0604020202020204" pitchFamily="34" charset="0"/>
                <a:cs typeface="Arial" panose="020B0604020202020204" pitchFamily="34" charset="0"/>
              </a:rPr>
              <a:t>Kerharmonian</a:t>
            </a:r>
            <a:r>
              <a:rPr lang="en-US" cap="non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latin typeface="Arial" panose="020B0604020202020204" pitchFamily="34" charset="0"/>
                <a:cs typeface="Arial" panose="020B0604020202020204" pitchFamily="34" charset="0"/>
              </a:rPr>
              <a:t>Kaum</a:t>
            </a:r>
            <a:endParaRPr lang="en-US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122C79E8-1066-6C45-B786-DE97CA49F06E}"/>
              </a:ext>
            </a:extLst>
          </p:cNvPr>
          <p:cNvSpPr txBox="1">
            <a:spLocks/>
          </p:cNvSpPr>
          <p:nvPr/>
        </p:nvSpPr>
        <p:spPr>
          <a:xfrm>
            <a:off x="7271332" y="3531205"/>
            <a:ext cx="1687292" cy="894880"/>
          </a:xfrm>
          <a:prstGeom prst="rect">
            <a:avLst/>
          </a:prstGeom>
        </p:spPr>
        <p:txBody>
          <a:bodyPr vert="horz" lIns="91440" tIns="91440" rIns="91440" bIns="91440" rtlCol="0">
            <a:normAutofit/>
          </a:bodyPr>
          <a:lstStyle>
            <a:lvl1pPr marL="0" indent="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800" b="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8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cap="none" dirty="0" err="1">
                <a:latin typeface="Arial" panose="020B0604020202020204" pitchFamily="34" charset="0"/>
                <a:cs typeface="Arial" panose="020B0604020202020204" pitchFamily="34" charset="0"/>
              </a:rPr>
              <a:t>Integrasi</a:t>
            </a:r>
            <a:r>
              <a:rPr lang="en-US" cap="none" dirty="0">
                <a:latin typeface="Arial" panose="020B0604020202020204" pitchFamily="34" charset="0"/>
                <a:cs typeface="Arial" panose="020B0604020202020204" pitchFamily="34" charset="0"/>
              </a:rPr>
              <a:t> Nasional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BC62A4DD-DC69-4943-BDA1-0927E57A82A5}"/>
              </a:ext>
            </a:extLst>
          </p:cNvPr>
          <p:cNvSpPr txBox="1">
            <a:spLocks/>
          </p:cNvSpPr>
          <p:nvPr/>
        </p:nvSpPr>
        <p:spPr>
          <a:xfrm>
            <a:off x="2466782" y="3531205"/>
            <a:ext cx="1687292" cy="894880"/>
          </a:xfrm>
          <a:prstGeom prst="rect">
            <a:avLst/>
          </a:prstGeom>
        </p:spPr>
        <p:txBody>
          <a:bodyPr vert="horz" lIns="91440" tIns="91440" rIns="91440" bIns="91440" rtlCol="0">
            <a:normAutofit/>
          </a:bodyPr>
          <a:lstStyle>
            <a:lvl1pPr marL="0" indent="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800" b="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8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en-US" cap="none" dirty="0" err="1">
                <a:latin typeface="Arial" panose="020B0604020202020204" pitchFamily="34" charset="0"/>
                <a:cs typeface="Arial" panose="020B0604020202020204" pitchFamily="34" charset="0"/>
              </a:rPr>
              <a:t>Perpaduan</a:t>
            </a:r>
            <a:endParaRPr lang="en-US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BBE17282-0F1C-B944-BE5F-4FEFB2E86C8D}"/>
              </a:ext>
            </a:extLst>
          </p:cNvPr>
          <p:cNvSpPr txBox="1">
            <a:spLocks/>
          </p:cNvSpPr>
          <p:nvPr/>
        </p:nvSpPr>
        <p:spPr>
          <a:xfrm>
            <a:off x="9639561" y="3511814"/>
            <a:ext cx="1687292" cy="894880"/>
          </a:xfrm>
          <a:prstGeom prst="rect">
            <a:avLst/>
          </a:prstGeom>
        </p:spPr>
        <p:txBody>
          <a:bodyPr vert="horz" lIns="91440" tIns="91440" rIns="91440" bIns="91440" rtlCol="0">
            <a:normAutofit/>
          </a:bodyPr>
          <a:lstStyle>
            <a:lvl1pPr marL="0" indent="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800" b="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8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cap="none" dirty="0">
                <a:latin typeface="Arial" panose="020B0604020202020204" pitchFamily="34" charset="0"/>
                <a:cs typeface="Arial" panose="020B0604020202020204" pitchFamily="34" charset="0"/>
              </a:rPr>
              <a:t>Dialog </a:t>
            </a:r>
            <a:r>
              <a:rPr lang="en-US" cap="none" dirty="0" err="1">
                <a:latin typeface="Arial" panose="020B0604020202020204" pitchFamily="34" charset="0"/>
                <a:cs typeface="Arial" panose="020B0604020202020204" pitchFamily="34" charset="0"/>
              </a:rPr>
              <a:t>Patriotik</a:t>
            </a:r>
            <a:endParaRPr lang="en-US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Graphic 7" descr="Heart">
            <a:extLst>
              <a:ext uri="{FF2B5EF4-FFF2-40B4-BE49-F238E27FC236}">
                <a16:creationId xmlns:a16="http://schemas.microsoft.com/office/drawing/2014/main" id="{3F024D03-0DF5-F049-9C29-D855F6033F1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171101" y="2568102"/>
            <a:ext cx="860898" cy="860898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285FC3A1-2200-6144-8A61-3AF14A1E9C2E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19601" r="531" b="23909"/>
          <a:stretch/>
        </p:blipFill>
        <p:spPr>
          <a:xfrm>
            <a:off x="9949312" y="2723746"/>
            <a:ext cx="1096010" cy="622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8507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EC3FC2-CAFF-194D-A29A-84F6210786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12667" y="1349273"/>
            <a:ext cx="9603275" cy="1049235"/>
          </a:xfrm>
        </p:spPr>
        <p:txBody>
          <a:bodyPr/>
          <a:lstStyle/>
          <a:p>
            <a:r>
              <a:rPr lang="en-US" dirty="0" err="1"/>
              <a:t>Pengenalan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E93C64-F212-D749-8B92-6121FFF9ED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05432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err="1"/>
              <a:t>Kertas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dibuat</a:t>
            </a:r>
            <a:r>
              <a:rPr lang="en-US" dirty="0"/>
              <a:t> oleh </a:t>
            </a:r>
            <a:r>
              <a:rPr lang="en-US" dirty="0" err="1"/>
              <a:t>Lokessh</a:t>
            </a:r>
            <a:r>
              <a:rPr lang="en-US" dirty="0"/>
              <a:t>,  Arin, </a:t>
            </a:r>
            <a:r>
              <a:rPr lang="en-US" dirty="0" err="1"/>
              <a:t>Syamira</a:t>
            </a:r>
            <a:r>
              <a:rPr lang="en-US" dirty="0"/>
              <a:t>,  Aqilah, Ng Jing </a:t>
            </a:r>
            <a:r>
              <a:rPr lang="en-US" dirty="0" err="1"/>
              <a:t>Er</a:t>
            </a:r>
            <a:r>
              <a:rPr lang="en-US" dirty="0"/>
              <a:t> dan Ong Yin Ren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mesyuarat</a:t>
            </a:r>
            <a:r>
              <a:rPr lang="en-US" dirty="0"/>
              <a:t> yang </a:t>
            </a:r>
            <a:r>
              <a:rPr lang="en-US" dirty="0" err="1"/>
              <a:t>membincangkan</a:t>
            </a:r>
            <a:r>
              <a:rPr lang="en-US" dirty="0"/>
              <a:t> </a:t>
            </a:r>
            <a:r>
              <a:rPr lang="en-US" dirty="0" err="1"/>
              <a:t>rancangan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kempen</a:t>
            </a:r>
            <a:r>
              <a:rPr lang="en-US" dirty="0"/>
              <a:t> </a:t>
            </a:r>
            <a:r>
              <a:rPr lang="en-US" dirty="0" err="1"/>
              <a:t>Sayangi</a:t>
            </a:r>
            <a:r>
              <a:rPr lang="en-US" dirty="0"/>
              <a:t> </a:t>
            </a:r>
            <a:r>
              <a:rPr lang="en-US" dirty="0" err="1"/>
              <a:t>Negaraku</a:t>
            </a:r>
            <a:r>
              <a:rPr lang="en-US" dirty="0"/>
              <a:t>, Malaysia </a:t>
            </a:r>
            <a:r>
              <a:rPr lang="en-US" dirty="0" err="1"/>
              <a:t>Bersih</a:t>
            </a:r>
            <a:r>
              <a:rPr lang="en-US" dirty="0"/>
              <a:t>. </a:t>
            </a:r>
            <a:r>
              <a:rPr lang="en-US" dirty="0" err="1"/>
              <a:t>Kertas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menyatakan</a:t>
            </a:r>
            <a:r>
              <a:rPr lang="en-US" dirty="0"/>
              <a:t> </a:t>
            </a:r>
            <a:r>
              <a:rPr lang="en-US" dirty="0" err="1"/>
              <a:t>apa</a:t>
            </a:r>
            <a:r>
              <a:rPr lang="en-US" dirty="0"/>
              <a:t>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dipersetujui</a:t>
            </a:r>
            <a:r>
              <a:rPr lang="en-US" dirty="0"/>
              <a:t> : </a:t>
            </a:r>
          </a:p>
          <a:p>
            <a:endParaRPr lang="en-US" dirty="0"/>
          </a:p>
          <a:p>
            <a:r>
              <a:rPr lang="en-US" dirty="0"/>
              <a:t> </a:t>
            </a:r>
            <a:r>
              <a:rPr lang="en-US" dirty="0" err="1"/>
              <a:t>Objektif</a:t>
            </a:r>
            <a:r>
              <a:rPr lang="en-US" dirty="0"/>
              <a:t> </a:t>
            </a:r>
            <a:r>
              <a:rPr lang="en-US" dirty="0" err="1"/>
              <a:t>kempen</a:t>
            </a:r>
            <a:r>
              <a:rPr lang="en-US" dirty="0"/>
              <a:t> </a:t>
            </a:r>
          </a:p>
          <a:p>
            <a:r>
              <a:rPr lang="en-US" dirty="0"/>
              <a:t> </a:t>
            </a:r>
            <a:r>
              <a:rPr lang="en-US" dirty="0" err="1"/>
              <a:t>Peserta</a:t>
            </a:r>
            <a:r>
              <a:rPr lang="en-US" dirty="0"/>
              <a:t> yang </a:t>
            </a:r>
            <a:r>
              <a:rPr lang="en-US" dirty="0" err="1"/>
              <a:t>disasarkan</a:t>
            </a:r>
            <a:r>
              <a:rPr lang="en-US" dirty="0"/>
              <a:t> </a:t>
            </a:r>
          </a:p>
          <a:p>
            <a:r>
              <a:rPr lang="en-US" dirty="0"/>
              <a:t> </a:t>
            </a:r>
            <a:r>
              <a:rPr lang="en-US" dirty="0" err="1"/>
              <a:t>Aktiviti</a:t>
            </a:r>
            <a:r>
              <a:rPr lang="en-US" dirty="0"/>
              <a:t> yang </a:t>
            </a:r>
            <a:r>
              <a:rPr lang="en-US" dirty="0" err="1"/>
              <a:t>dijalankan</a:t>
            </a:r>
            <a:endParaRPr lang="en-US" dirty="0"/>
          </a:p>
          <a:p>
            <a:r>
              <a:rPr lang="en-US" dirty="0"/>
              <a:t> </a:t>
            </a:r>
            <a:r>
              <a:rPr lang="en-US" dirty="0" err="1"/>
              <a:t>Tempat</a:t>
            </a:r>
            <a:r>
              <a:rPr lang="en-US" dirty="0"/>
              <a:t> / Masa</a:t>
            </a:r>
          </a:p>
          <a:p>
            <a:pPr marL="285750" indent="-285750"/>
            <a:r>
              <a:rPr lang="en-US" dirty="0"/>
              <a:t>Ahli </a:t>
            </a:r>
            <a:r>
              <a:rPr lang="en-US" dirty="0" err="1"/>
              <a:t>Jawatankuasa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24074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CCF00F-01AD-B840-AF1D-A0CC64F060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1251992"/>
            <a:ext cx="9603275" cy="1049235"/>
          </a:xfrm>
        </p:spPr>
        <p:txBody>
          <a:bodyPr/>
          <a:lstStyle/>
          <a:p>
            <a:r>
              <a:rPr lang="en-US" dirty="0" err="1"/>
              <a:t>Objektif</a:t>
            </a:r>
            <a:r>
              <a:rPr lang="en-US" dirty="0"/>
              <a:t> </a:t>
            </a:r>
            <a:r>
              <a:rPr lang="en-US" dirty="0" err="1"/>
              <a:t>kempen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4339D3-258B-8E41-A000-66F4EAF8B0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MY" dirty="0" err="1"/>
              <a:t>Memupukkan</a:t>
            </a:r>
            <a:r>
              <a:rPr lang="en-MY" dirty="0"/>
              <a:t> dan </a:t>
            </a:r>
            <a:r>
              <a:rPr lang="en-MY" dirty="0" err="1"/>
              <a:t>menyemarakkan</a:t>
            </a:r>
            <a:r>
              <a:rPr lang="en-MY" dirty="0"/>
              <a:t> </a:t>
            </a:r>
            <a:r>
              <a:rPr lang="en-MY" dirty="0" err="1"/>
              <a:t>semangat</a:t>
            </a:r>
            <a:r>
              <a:rPr lang="en-MY" dirty="0"/>
              <a:t> patriotism.</a:t>
            </a:r>
          </a:p>
          <a:p>
            <a:r>
              <a:rPr lang="en-MY" dirty="0" err="1"/>
              <a:t>Menyemaikan</a:t>
            </a:r>
            <a:r>
              <a:rPr lang="en-MY" dirty="0"/>
              <a:t> </a:t>
            </a:r>
            <a:r>
              <a:rPr lang="en-MY" dirty="0" err="1"/>
              <a:t>semangat</a:t>
            </a:r>
            <a:r>
              <a:rPr lang="en-MY" dirty="0"/>
              <a:t> </a:t>
            </a:r>
            <a:r>
              <a:rPr lang="en-MY" dirty="0" err="1"/>
              <a:t>menghargai</a:t>
            </a:r>
            <a:r>
              <a:rPr lang="en-MY" dirty="0"/>
              <a:t> dan </a:t>
            </a:r>
            <a:r>
              <a:rPr lang="en-MY" dirty="0" err="1"/>
              <a:t>memelihara</a:t>
            </a:r>
            <a:r>
              <a:rPr lang="en-MY" dirty="0"/>
              <a:t> </a:t>
            </a:r>
            <a:r>
              <a:rPr lang="en-MY" dirty="0" err="1"/>
              <a:t>kemerdekaan</a:t>
            </a:r>
            <a:r>
              <a:rPr lang="en-MY" dirty="0"/>
              <a:t> </a:t>
            </a:r>
            <a:r>
              <a:rPr lang="en-MY" dirty="0" err="1"/>
              <a:t>serta</a:t>
            </a:r>
            <a:r>
              <a:rPr lang="en-MY" dirty="0"/>
              <a:t> </a:t>
            </a:r>
            <a:r>
              <a:rPr lang="en-MY" dirty="0" err="1"/>
              <a:t>kemakmuran</a:t>
            </a:r>
            <a:r>
              <a:rPr lang="en-MY" dirty="0"/>
              <a:t> negara yang </a:t>
            </a:r>
            <a:r>
              <a:rPr lang="en-MY" dirty="0" err="1"/>
              <a:t>dikecapi</a:t>
            </a:r>
            <a:r>
              <a:rPr lang="en-MY" dirty="0"/>
              <a:t>.</a:t>
            </a:r>
          </a:p>
          <a:p>
            <a:r>
              <a:rPr lang="en-MY" dirty="0" err="1"/>
              <a:t>Mewujudkan</a:t>
            </a:r>
            <a:r>
              <a:rPr lang="en-MY" dirty="0"/>
              <a:t> rasa </a:t>
            </a:r>
            <a:r>
              <a:rPr lang="en-MY" dirty="0" err="1"/>
              <a:t>kekitaan</a:t>
            </a:r>
            <a:r>
              <a:rPr lang="en-MY" dirty="0"/>
              <a:t> &amp; </a:t>
            </a:r>
            <a:r>
              <a:rPr lang="en-MY" dirty="0" err="1"/>
              <a:t>kerja</a:t>
            </a:r>
            <a:r>
              <a:rPr lang="en-MY" dirty="0"/>
              <a:t> </a:t>
            </a:r>
            <a:r>
              <a:rPr lang="en-MY" dirty="0" err="1"/>
              <a:t>berpasukan</a:t>
            </a:r>
            <a:r>
              <a:rPr lang="en-MY" dirty="0"/>
              <a:t> </a:t>
            </a:r>
            <a:r>
              <a:rPr lang="en-MY" dirty="0" err="1"/>
              <a:t>dalam</a:t>
            </a:r>
            <a:r>
              <a:rPr lang="en-MY" dirty="0"/>
              <a:t> </a:t>
            </a:r>
            <a:r>
              <a:rPr lang="en-MY" dirty="0" err="1"/>
              <a:t>mencapai</a:t>
            </a:r>
            <a:r>
              <a:rPr lang="en-MY" dirty="0"/>
              <a:t> </a:t>
            </a:r>
            <a:r>
              <a:rPr lang="en-MY" dirty="0" err="1"/>
              <a:t>sesuatu</a:t>
            </a:r>
            <a:r>
              <a:rPr lang="en-MY" dirty="0"/>
              <a:t> </a:t>
            </a:r>
            <a:r>
              <a:rPr lang="en-MY" dirty="0" err="1"/>
              <a:t>matlamat</a:t>
            </a:r>
            <a:r>
              <a:rPr lang="en-MY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46697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87F02B-DDDF-FA45-B7C3-A9CDDB9BEC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2938" y="1341143"/>
            <a:ext cx="9603275" cy="1049235"/>
          </a:xfrm>
        </p:spPr>
        <p:txBody>
          <a:bodyPr/>
          <a:lstStyle/>
          <a:p>
            <a:r>
              <a:rPr lang="en-US" dirty="0" err="1"/>
              <a:t>Peserta</a:t>
            </a:r>
            <a:r>
              <a:rPr lang="en-US" dirty="0"/>
              <a:t> yang </a:t>
            </a:r>
            <a:r>
              <a:rPr lang="en-US" dirty="0" err="1"/>
              <a:t>disasarkan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49DAF2-78A0-5748-968C-0ED77682D6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Siswa</a:t>
            </a:r>
            <a:r>
              <a:rPr lang="en-US" dirty="0"/>
              <a:t> dan </a:t>
            </a:r>
            <a:r>
              <a:rPr lang="en-US" dirty="0" err="1"/>
              <a:t>Siswi</a:t>
            </a:r>
            <a:r>
              <a:rPr lang="en-US" dirty="0"/>
              <a:t> UTM</a:t>
            </a:r>
          </a:p>
          <a:p>
            <a:r>
              <a:rPr lang="en-US" dirty="0" err="1"/>
              <a:t>Pensyarah</a:t>
            </a:r>
            <a:r>
              <a:rPr lang="en-US" dirty="0"/>
              <a:t> UTM</a:t>
            </a:r>
          </a:p>
          <a:p>
            <a:r>
              <a:rPr lang="en-US" dirty="0"/>
              <a:t>Staff UTM </a:t>
            </a:r>
          </a:p>
        </p:txBody>
      </p:sp>
    </p:spTree>
    <p:extLst>
      <p:ext uri="{BB962C8B-B14F-4D97-AF65-F5344CB8AC3E}">
        <p14:creationId xmlns:p14="http://schemas.microsoft.com/office/powerpoint/2010/main" val="13904682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2E2DEC-1E70-9E48-B119-FAC1662B27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1851" y="1349272"/>
            <a:ext cx="9603275" cy="1049235"/>
          </a:xfrm>
        </p:spPr>
        <p:txBody>
          <a:bodyPr/>
          <a:lstStyle/>
          <a:p>
            <a:r>
              <a:rPr lang="en-US" dirty="0" err="1"/>
              <a:t>Aktiviti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5BE62F-03F3-504F-89DA-43354C9BC4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Perpaduan</a:t>
            </a:r>
            <a:r>
              <a:rPr lang="en-US" dirty="0"/>
              <a:t> &amp; </a:t>
            </a:r>
            <a:r>
              <a:rPr lang="en-US" dirty="0" err="1"/>
              <a:t>Keharmonian</a:t>
            </a:r>
            <a:r>
              <a:rPr lang="en-US" dirty="0"/>
              <a:t> </a:t>
            </a:r>
            <a:r>
              <a:rPr lang="en-US" dirty="0" err="1"/>
              <a:t>Kaum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- </a:t>
            </a:r>
            <a:r>
              <a:rPr lang="en-US" dirty="0" err="1"/>
              <a:t>Permainan</a:t>
            </a:r>
            <a:r>
              <a:rPr lang="en-US" dirty="0"/>
              <a:t> </a:t>
            </a:r>
            <a:r>
              <a:rPr lang="en-US" dirty="0" err="1"/>
              <a:t>dalaman</a:t>
            </a:r>
            <a:r>
              <a:rPr lang="en-US" dirty="0"/>
              <a:t> (</a:t>
            </a:r>
            <a:r>
              <a:rPr lang="en-US" dirty="0" err="1"/>
              <a:t>Congkak</a:t>
            </a:r>
            <a:r>
              <a:rPr lang="en-US" dirty="0"/>
              <a:t>, Chess)</a:t>
            </a:r>
          </a:p>
          <a:p>
            <a:r>
              <a:rPr lang="en-US" dirty="0" err="1"/>
              <a:t>Integrasi</a:t>
            </a:r>
            <a:r>
              <a:rPr lang="en-US" dirty="0"/>
              <a:t> Nasional</a:t>
            </a:r>
          </a:p>
          <a:p>
            <a:pPr marL="0" indent="0">
              <a:buNone/>
            </a:pPr>
            <a:r>
              <a:rPr lang="en-US" dirty="0"/>
              <a:t>   - Movie night</a:t>
            </a:r>
          </a:p>
          <a:p>
            <a:r>
              <a:rPr lang="en-US" dirty="0"/>
              <a:t>Dialog </a:t>
            </a:r>
            <a:r>
              <a:rPr lang="en-US" dirty="0" err="1"/>
              <a:t>Patriotik</a:t>
            </a:r>
            <a:r>
              <a:rPr lang="en-US" dirty="0"/>
              <a:t> (30 </a:t>
            </a:r>
            <a:r>
              <a:rPr lang="en-US" dirty="0" err="1"/>
              <a:t>minit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   - </a:t>
            </a:r>
            <a:r>
              <a:rPr lang="en-US" dirty="0" err="1"/>
              <a:t>Kuiz</a:t>
            </a:r>
            <a:r>
              <a:rPr lang="en-US" dirty="0"/>
              <a:t> </a:t>
            </a:r>
            <a:r>
              <a:rPr lang="en-US" dirty="0" err="1"/>
              <a:t>kemerdekaan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83047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F66701-8377-924B-9769-C24359E821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2672" y="1378208"/>
            <a:ext cx="9603275" cy="1049235"/>
          </a:xfrm>
        </p:spPr>
        <p:txBody>
          <a:bodyPr/>
          <a:lstStyle/>
          <a:p>
            <a:r>
              <a:rPr lang="en-US" dirty="0" err="1"/>
              <a:t>TEMpat</a:t>
            </a:r>
            <a:r>
              <a:rPr lang="en-US" dirty="0"/>
              <a:t> &amp; Masa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77A36B-8025-EF47-84D4-0825C84417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Dewan Sri </a:t>
            </a:r>
            <a:r>
              <a:rPr lang="en-US" dirty="0" err="1"/>
              <a:t>Rezak</a:t>
            </a:r>
            <a:r>
              <a:rPr lang="en-US" dirty="0"/>
              <a:t> (KTDI)</a:t>
            </a:r>
          </a:p>
          <a:p>
            <a:r>
              <a:rPr lang="en-US" dirty="0" err="1"/>
              <a:t>Bilik</a:t>
            </a:r>
            <a:r>
              <a:rPr lang="en-US" dirty="0"/>
              <a:t> </a:t>
            </a:r>
            <a:r>
              <a:rPr lang="en-US" dirty="0" err="1"/>
              <a:t>Komputer</a:t>
            </a:r>
            <a:r>
              <a:rPr lang="en-US" dirty="0"/>
              <a:t> (KTDI)</a:t>
            </a:r>
          </a:p>
        </p:txBody>
      </p:sp>
    </p:spTree>
    <p:extLst>
      <p:ext uri="{BB962C8B-B14F-4D97-AF65-F5344CB8AC3E}">
        <p14:creationId xmlns:p14="http://schemas.microsoft.com/office/powerpoint/2010/main" val="27057405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62057C-E62B-5942-95F1-B75C310F0E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3213" y="1329818"/>
            <a:ext cx="9603275" cy="1049235"/>
          </a:xfrm>
        </p:spPr>
        <p:txBody>
          <a:bodyPr/>
          <a:lstStyle/>
          <a:p>
            <a:r>
              <a:rPr lang="en-US" dirty="0"/>
              <a:t>Ahli </a:t>
            </a:r>
            <a:r>
              <a:rPr lang="en-US" dirty="0" err="1"/>
              <a:t>jawatankuasa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43AEA5-A10F-6540-85E4-C5E09150F1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964988"/>
            <a:ext cx="4644421" cy="4114800"/>
          </a:xfrm>
          <a:ln>
            <a:noFill/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>
                <a:cs typeface="Arial" panose="020B0604020202020204" pitchFamily="34" charset="0"/>
              </a:rPr>
              <a:t>1.     </a:t>
            </a:r>
            <a:r>
              <a:rPr lang="en-US" dirty="0" err="1">
                <a:cs typeface="Arial" panose="020B0604020202020204" pitchFamily="34" charset="0"/>
              </a:rPr>
              <a:t>Jawatankuasa</a:t>
            </a:r>
            <a:r>
              <a:rPr lang="en-US" dirty="0">
                <a:cs typeface="Arial" panose="020B0604020202020204" pitchFamily="34" charset="0"/>
              </a:rPr>
              <a:t> </a:t>
            </a:r>
            <a:r>
              <a:rPr lang="en-US" dirty="0" err="1">
                <a:cs typeface="Arial" panose="020B0604020202020204" pitchFamily="34" charset="0"/>
              </a:rPr>
              <a:t>Permainan</a:t>
            </a:r>
            <a:endParaRPr lang="en-US" dirty="0">
              <a:cs typeface="Arial" panose="020B0604020202020204" pitchFamily="34" charset="0"/>
            </a:endParaRPr>
          </a:p>
          <a:p>
            <a:r>
              <a:rPr lang="en-US" dirty="0">
                <a:cs typeface="Arial" panose="020B0604020202020204" pitchFamily="34" charset="0"/>
              </a:rPr>
              <a:t>Yin Ren</a:t>
            </a:r>
          </a:p>
          <a:p>
            <a:r>
              <a:rPr lang="en-US" dirty="0">
                <a:cs typeface="Arial" panose="020B0604020202020204" pitchFamily="34" charset="0"/>
              </a:rPr>
              <a:t>Aqilah</a:t>
            </a:r>
          </a:p>
          <a:p>
            <a:endParaRPr lang="en-US" dirty="0"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cs typeface="Arial" panose="020B0604020202020204" pitchFamily="34" charset="0"/>
              </a:rPr>
              <a:t>2.    </a:t>
            </a:r>
            <a:r>
              <a:rPr lang="en-US" dirty="0" err="1">
                <a:cs typeface="Arial" panose="020B0604020202020204" pitchFamily="34" charset="0"/>
              </a:rPr>
              <a:t>Jawatankuasa</a:t>
            </a:r>
            <a:r>
              <a:rPr lang="en-US" dirty="0">
                <a:cs typeface="Arial" panose="020B0604020202020204" pitchFamily="34" charset="0"/>
              </a:rPr>
              <a:t> </a:t>
            </a:r>
            <a:r>
              <a:rPr lang="en-US" dirty="0" err="1">
                <a:cs typeface="Arial" panose="020B0604020202020204" pitchFamily="34" charset="0"/>
              </a:rPr>
              <a:t>kuiz</a:t>
            </a:r>
            <a:endParaRPr lang="en-US" dirty="0">
              <a:cs typeface="Arial" panose="020B0604020202020204" pitchFamily="34" charset="0"/>
            </a:endParaRPr>
          </a:p>
          <a:p>
            <a:r>
              <a:rPr lang="en-US" dirty="0" err="1">
                <a:cs typeface="Arial" panose="020B0604020202020204" pitchFamily="34" charset="0"/>
              </a:rPr>
              <a:t>Lokessh</a:t>
            </a:r>
            <a:endParaRPr lang="en-US" dirty="0">
              <a:cs typeface="Arial" panose="020B0604020202020204" pitchFamily="34" charset="0"/>
            </a:endParaRPr>
          </a:p>
          <a:p>
            <a:r>
              <a:rPr lang="en-US" dirty="0" err="1">
                <a:cs typeface="Arial" panose="020B0604020202020204" pitchFamily="34" charset="0"/>
              </a:rPr>
              <a:t>Syamira</a:t>
            </a:r>
            <a:endParaRPr lang="en-US" dirty="0">
              <a:cs typeface="Arial" panose="020B0604020202020204" pitchFamily="34" charset="0"/>
            </a:endParaRPr>
          </a:p>
          <a:p>
            <a:endParaRPr lang="en-US" dirty="0"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cs typeface="Arial" panose="020B0604020202020204" pitchFamily="34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23C9868-2210-344F-AAEE-1E21B2839D3F}"/>
              </a:ext>
            </a:extLst>
          </p:cNvPr>
          <p:cNvSpPr txBox="1">
            <a:spLocks/>
          </p:cNvSpPr>
          <p:nvPr/>
        </p:nvSpPr>
        <p:spPr>
          <a:xfrm>
            <a:off x="6224033" y="1964988"/>
            <a:ext cx="4644421" cy="411480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8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cs typeface="Arial" panose="020B0604020202020204" pitchFamily="34" charset="0"/>
              </a:rPr>
              <a:t>3.     </a:t>
            </a:r>
            <a:r>
              <a:rPr lang="en-US" dirty="0" err="1">
                <a:cs typeface="Arial" panose="020B0604020202020204" pitchFamily="34" charset="0"/>
              </a:rPr>
              <a:t>Jawatankuasa</a:t>
            </a:r>
            <a:r>
              <a:rPr lang="en-US" dirty="0">
                <a:cs typeface="Arial" panose="020B0604020202020204" pitchFamily="34" charset="0"/>
              </a:rPr>
              <a:t> Movie</a:t>
            </a:r>
          </a:p>
          <a:p>
            <a:r>
              <a:rPr lang="en-US" dirty="0" err="1">
                <a:cs typeface="Arial" panose="020B0604020202020204" pitchFamily="34" charset="0"/>
              </a:rPr>
              <a:t>Jinger</a:t>
            </a:r>
            <a:endParaRPr lang="en-US" dirty="0">
              <a:cs typeface="Arial" panose="020B0604020202020204" pitchFamily="34" charset="0"/>
            </a:endParaRPr>
          </a:p>
          <a:p>
            <a:endParaRPr lang="en-US" dirty="0"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cs typeface="Arial" panose="020B0604020202020204" pitchFamily="34" charset="0"/>
              </a:rPr>
              <a:t>4.    </a:t>
            </a:r>
            <a:r>
              <a:rPr lang="en-US" dirty="0" err="1">
                <a:cs typeface="Arial" panose="020B0604020202020204" pitchFamily="34" charset="0"/>
              </a:rPr>
              <a:t>Jawatankuasa</a:t>
            </a:r>
            <a:r>
              <a:rPr lang="en-US" dirty="0">
                <a:cs typeface="Arial" panose="020B0604020202020204" pitchFamily="34" charset="0"/>
              </a:rPr>
              <a:t> </a:t>
            </a:r>
            <a:r>
              <a:rPr lang="en-US" dirty="0" err="1">
                <a:cs typeface="Arial" panose="020B0604020202020204" pitchFamily="34" charset="0"/>
              </a:rPr>
              <a:t>kamera</a:t>
            </a:r>
            <a:endParaRPr lang="en-US" dirty="0">
              <a:cs typeface="Arial" panose="020B0604020202020204" pitchFamily="34" charset="0"/>
            </a:endParaRPr>
          </a:p>
          <a:p>
            <a:r>
              <a:rPr lang="en-US" dirty="0">
                <a:cs typeface="Arial" panose="020B0604020202020204" pitchFamily="34" charset="0"/>
              </a:rPr>
              <a:t>Noor </a:t>
            </a:r>
            <a:r>
              <a:rPr lang="en-US" dirty="0" err="1">
                <a:cs typeface="Arial" panose="020B0604020202020204" pitchFamily="34" charset="0"/>
              </a:rPr>
              <a:t>Arinie</a:t>
            </a:r>
            <a:endParaRPr lang="en-US" dirty="0"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5679869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81</TotalTime>
  <Words>186</Words>
  <Application>Microsoft Macintosh PowerPoint</Application>
  <PresentationFormat>Widescreen</PresentationFormat>
  <Paragraphs>44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Gill Sans MT</vt:lpstr>
      <vt:lpstr>Gallery</vt:lpstr>
      <vt:lpstr>SAYANGI NEGARAKU, MALAYSIA BERSIH</vt:lpstr>
      <vt:lpstr>Pengenalan</vt:lpstr>
      <vt:lpstr>Objektif kempen</vt:lpstr>
      <vt:lpstr>Peserta yang disasarkan</vt:lpstr>
      <vt:lpstr>Aktiviti</vt:lpstr>
      <vt:lpstr>TEMpat &amp; Masa </vt:lpstr>
      <vt:lpstr>Ahli jawatankuasa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SAYANGI NEGARAKU, MALAYSIA BERSIH</dc:title>
  <dc:creator>lokessh nathan</dc:creator>
  <cp:lastModifiedBy>lokessh nathan</cp:lastModifiedBy>
  <cp:revision>10</cp:revision>
  <dcterms:created xsi:type="dcterms:W3CDTF">2019-11-03T15:30:39Z</dcterms:created>
  <dcterms:modified xsi:type="dcterms:W3CDTF">2019-11-03T17:22:49Z</dcterms:modified>
</cp:coreProperties>
</file>