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147249BC-8AAE-48B6-AA05-CF58D80818EA}">
  <a:tblStyle styleId="{147249BC-8AAE-48B6-AA05-CF58D80818EA}"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2" Type="http://schemas.openxmlformats.org/officeDocument/2006/relationships/slide" Target="slides/slide6.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2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2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2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2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2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2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2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2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2400" u="none" cap="none" strike="noStrike">
                <a:solidFill>
                  <a:srgbClr val="000000"/>
                </a:solidFill>
                <a:latin typeface="Arial"/>
                <a:ea typeface="Arial"/>
                <a:cs typeface="Arial"/>
                <a:sym typeface="Arial"/>
              </a:defRPr>
            </a:lvl9pPr>
          </a:lstStyle>
          <a:p/>
        </p:txBody>
      </p:sp>
      <p:sp>
        <p:nvSpPr>
          <p:cNvPr id="4" name="Google Shape;4;n"/>
          <p:cNvSpPr txBox="1"/>
          <p:nvPr>
            <p:ph idx="10" type="dt"/>
          </p:nvPr>
        </p:nvSpPr>
        <p:spPr>
          <a:xfrm>
            <a:off x="3886200" y="0"/>
            <a:ext cx="2971800" cy="4572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2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2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2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2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2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2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2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2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2400" u="none" cap="none" strike="noStrike">
                <a:solidFill>
                  <a:srgbClr val="000000"/>
                </a:solidFill>
                <a:latin typeface="Arial"/>
                <a:ea typeface="Arial"/>
                <a:cs typeface="Arial"/>
                <a:sym typeface="Arial"/>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6" name="Google Shape;6;n"/>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7" name="Google Shape;7;n"/>
          <p:cNvSpPr txBox="1"/>
          <p:nvPr>
            <p:ph idx="11" type="ftr"/>
          </p:nvPr>
        </p:nvSpPr>
        <p:spPr>
          <a:xfrm>
            <a:off x="0" y="8686800"/>
            <a:ext cx="2971800" cy="457200"/>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SzPts val="1400"/>
              <a:buNone/>
              <a:defRPr b="0" i="0" sz="2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2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2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2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2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2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2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2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2400" u="none" cap="none" strike="noStrike">
                <a:solidFill>
                  <a:srgbClr val="000000"/>
                </a:solidFill>
                <a:latin typeface="Arial"/>
                <a:ea typeface="Arial"/>
                <a:cs typeface="Arial"/>
                <a:sym typeface="Arial"/>
              </a:defRPr>
            </a:lvl9pPr>
          </a:lstStyle>
          <a:p/>
        </p:txBody>
      </p:sp>
      <p:sp>
        <p:nvSpPr>
          <p:cNvPr id="8" name="Google Shape;8;n"/>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txBox="1"/>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endParaRPr/>
          </a:p>
        </p:txBody>
      </p:sp>
      <p:sp>
        <p:nvSpPr>
          <p:cNvPr id="86" name="Google Shape;86;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87" name="Google Shape;87;p1: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ga692714f6c_0_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95" name="Google Shape;95;ga692714f6c_0_1: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6" name="Google Shape;96;ga692714f6c_0_1:notes"/>
          <p:cNvSpPr txBox="1"/>
          <p:nvPr>
            <p:ph idx="12" type="sldNum"/>
          </p:nvPr>
        </p:nvSpPr>
        <p:spPr>
          <a:xfrm>
            <a:off x="3886200" y="8686800"/>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en-US"/>
              <a:t>‹#›</a:t>
            </a:fld>
            <a:endParaRPr sz="1400"/>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ga692714f6c_0_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07" name="Google Shape;107;ga692714f6c_0_7: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8" name="Google Shape;108;ga692714f6c_0_7:notes"/>
          <p:cNvSpPr txBox="1"/>
          <p:nvPr>
            <p:ph idx="12" type="sldNum"/>
          </p:nvPr>
        </p:nvSpPr>
        <p:spPr>
          <a:xfrm>
            <a:off x="3886200" y="8686800"/>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en-US"/>
              <a:t>‹#›</a:t>
            </a:fld>
            <a:endParaRPr sz="1400"/>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ga692714f6c_0_4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14" name="Google Shape;114;ga692714f6c_0_40: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5" name="Google Shape;115;ga692714f6c_0_40:notes"/>
          <p:cNvSpPr txBox="1"/>
          <p:nvPr>
            <p:ph idx="12" type="sldNum"/>
          </p:nvPr>
        </p:nvSpPr>
        <p:spPr>
          <a:xfrm>
            <a:off x="3886200" y="8686800"/>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sz="1400"/>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ga692714f6c_0_4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21" name="Google Shape;121;ga692714f6c_0_46: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2" name="Google Shape;122;ga692714f6c_0_46:notes"/>
          <p:cNvSpPr txBox="1"/>
          <p:nvPr>
            <p:ph idx="12" type="sldNum"/>
          </p:nvPr>
        </p:nvSpPr>
        <p:spPr>
          <a:xfrm>
            <a:off x="3886200" y="8686800"/>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sz="1400"/>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ga692714f6c_0_5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28" name="Google Shape;128;ga692714f6c_0_52: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9" name="Google Shape;129;ga692714f6c_0_52:notes"/>
          <p:cNvSpPr txBox="1"/>
          <p:nvPr>
            <p:ph idx="12" type="sldNum"/>
          </p:nvPr>
        </p:nvSpPr>
        <p:spPr>
          <a:xfrm>
            <a:off x="3886200" y="8686800"/>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sz="14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2"/>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7" name="Google Shape;17;p2"/>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lvl1pPr lvl="0" algn="ctr">
              <a:spcBef>
                <a:spcPts val="640"/>
              </a:spcBef>
              <a:spcAft>
                <a:spcPts val="0"/>
              </a:spcAft>
              <a:buClr>
                <a:schemeClr val="dk1"/>
              </a:buClr>
              <a:buSzPts val="3200"/>
              <a:buFont typeface="Arial"/>
              <a:buNone/>
              <a:defRPr/>
            </a:lvl1pPr>
            <a:lvl2pPr lvl="1" algn="ctr">
              <a:spcBef>
                <a:spcPts val="560"/>
              </a:spcBef>
              <a:spcAft>
                <a:spcPts val="0"/>
              </a:spcAft>
              <a:buClr>
                <a:schemeClr val="dk1"/>
              </a:buClr>
              <a:buSzPts val="2800"/>
              <a:buFont typeface="Arial"/>
              <a:buNone/>
              <a:defRPr/>
            </a:lvl2pPr>
            <a:lvl3pPr lvl="2" algn="ctr">
              <a:spcBef>
                <a:spcPts val="480"/>
              </a:spcBef>
              <a:spcAft>
                <a:spcPts val="0"/>
              </a:spcAft>
              <a:buClr>
                <a:schemeClr val="dk1"/>
              </a:buClr>
              <a:buSzPts val="2400"/>
              <a:buFont typeface="Arial"/>
              <a:buNone/>
              <a:defRPr/>
            </a:lvl3pPr>
            <a:lvl4pPr lvl="3" algn="ctr">
              <a:spcBef>
                <a:spcPts val="400"/>
              </a:spcBef>
              <a:spcAft>
                <a:spcPts val="0"/>
              </a:spcAft>
              <a:buClr>
                <a:schemeClr val="dk1"/>
              </a:buClr>
              <a:buSzPts val="2000"/>
              <a:buFont typeface="Arial"/>
              <a:buNone/>
              <a:defRPr/>
            </a:lvl4pPr>
            <a:lvl5pPr lvl="4" algn="ctr">
              <a:spcBef>
                <a:spcPts val="400"/>
              </a:spcBef>
              <a:spcAft>
                <a:spcPts val="0"/>
              </a:spcAft>
              <a:buClr>
                <a:schemeClr val="dk1"/>
              </a:buClr>
              <a:buSzPts val="2000"/>
              <a:buFont typeface="Arial"/>
              <a:buNone/>
              <a:defRPr/>
            </a:lvl5pPr>
            <a:lvl6pPr lvl="5" algn="ctr">
              <a:spcBef>
                <a:spcPts val="400"/>
              </a:spcBef>
              <a:spcAft>
                <a:spcPts val="0"/>
              </a:spcAft>
              <a:buClr>
                <a:schemeClr val="dk1"/>
              </a:buClr>
              <a:buSzPts val="2000"/>
              <a:buFont typeface="Arial"/>
              <a:buNone/>
              <a:defRPr/>
            </a:lvl6pPr>
            <a:lvl7pPr lvl="6" algn="ctr">
              <a:spcBef>
                <a:spcPts val="400"/>
              </a:spcBef>
              <a:spcAft>
                <a:spcPts val="0"/>
              </a:spcAft>
              <a:buClr>
                <a:schemeClr val="dk1"/>
              </a:buClr>
              <a:buSzPts val="2000"/>
              <a:buFont typeface="Arial"/>
              <a:buNone/>
              <a:defRPr/>
            </a:lvl7pPr>
            <a:lvl8pPr lvl="7" algn="ctr">
              <a:spcBef>
                <a:spcPts val="400"/>
              </a:spcBef>
              <a:spcAft>
                <a:spcPts val="0"/>
              </a:spcAft>
              <a:buClr>
                <a:schemeClr val="dk1"/>
              </a:buClr>
              <a:buSzPts val="2000"/>
              <a:buFont typeface="Arial"/>
              <a:buNone/>
              <a:defRPr/>
            </a:lvl8pPr>
            <a:lvl9pPr lvl="8" algn="ctr">
              <a:spcBef>
                <a:spcPts val="400"/>
              </a:spcBef>
              <a:spcAft>
                <a:spcPts val="0"/>
              </a:spcAft>
              <a:buClr>
                <a:schemeClr val="dk1"/>
              </a:buClr>
              <a:buSzPts val="2000"/>
              <a:buFont typeface="Arial"/>
              <a:buNone/>
              <a:defRPr/>
            </a:lvl9pPr>
          </a:lstStyle>
          <a:p/>
        </p:txBody>
      </p:sp>
      <p:sp>
        <p:nvSpPr>
          <p:cNvPr id="18" name="Google Shape;18;p2"/>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2"/>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2"/>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71" name="Shape 71"/>
        <p:cNvGrpSpPr/>
        <p:nvPr/>
      </p:nvGrpSpPr>
      <p:grpSpPr>
        <a:xfrm>
          <a:off x="0" y="0"/>
          <a:ext cx="0" cy="0"/>
          <a:chOff x="0" y="0"/>
          <a:chExt cx="0" cy="0"/>
        </a:xfrm>
      </p:grpSpPr>
      <p:sp>
        <p:nvSpPr>
          <p:cNvPr id="72" name="Google Shape;72;p11"/>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73" name="Google Shape;73;p11"/>
          <p:cNvSpPr txBox="1"/>
          <p:nvPr>
            <p:ph idx="1" type="body"/>
          </p:nvPr>
        </p:nvSpPr>
        <p:spPr>
          <a:xfrm>
            <a:off x="685800" y="1981200"/>
            <a:ext cx="3810000" cy="4114800"/>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Font typeface="Arial"/>
              <a:buChar char="•"/>
              <a:defRPr sz="2800"/>
            </a:lvl1pPr>
            <a:lvl2pPr indent="-381000" lvl="1" marL="914400" algn="l">
              <a:spcBef>
                <a:spcPts val="480"/>
              </a:spcBef>
              <a:spcAft>
                <a:spcPts val="0"/>
              </a:spcAft>
              <a:buClr>
                <a:schemeClr val="dk1"/>
              </a:buClr>
              <a:buSzPts val="2400"/>
              <a:buFont typeface="Arial"/>
              <a:buChar char="–"/>
              <a:defRPr sz="2400"/>
            </a:lvl2pPr>
            <a:lvl3pPr indent="-355600" lvl="2" marL="1371600" algn="l">
              <a:spcBef>
                <a:spcPts val="400"/>
              </a:spcBef>
              <a:spcAft>
                <a:spcPts val="0"/>
              </a:spcAft>
              <a:buClr>
                <a:schemeClr val="dk1"/>
              </a:buClr>
              <a:buSzPts val="2000"/>
              <a:buFont typeface="Arial"/>
              <a:buChar char="•"/>
              <a:defRPr sz="2000"/>
            </a:lvl3pPr>
            <a:lvl4pPr indent="-342900" lvl="3" marL="1828800" algn="l">
              <a:spcBef>
                <a:spcPts val="360"/>
              </a:spcBef>
              <a:spcAft>
                <a:spcPts val="0"/>
              </a:spcAft>
              <a:buClr>
                <a:schemeClr val="dk1"/>
              </a:buClr>
              <a:buSzPts val="1800"/>
              <a:buFont typeface="Arial"/>
              <a:buChar char="–"/>
              <a:defRPr sz="1800"/>
            </a:lvl4pPr>
            <a:lvl5pPr indent="-342900" lvl="4" marL="2286000" algn="l">
              <a:spcBef>
                <a:spcPts val="360"/>
              </a:spcBef>
              <a:spcAft>
                <a:spcPts val="0"/>
              </a:spcAft>
              <a:buClr>
                <a:schemeClr val="dk1"/>
              </a:buClr>
              <a:buSzPts val="1800"/>
              <a:buFont typeface="Arial"/>
              <a:buChar char="»"/>
              <a:defRPr sz="1800"/>
            </a:lvl5pPr>
            <a:lvl6pPr indent="-342900" lvl="5" marL="2743200" algn="l">
              <a:spcBef>
                <a:spcPts val="360"/>
              </a:spcBef>
              <a:spcAft>
                <a:spcPts val="0"/>
              </a:spcAft>
              <a:buClr>
                <a:schemeClr val="dk1"/>
              </a:buClr>
              <a:buSzPts val="1800"/>
              <a:buFont typeface="Arial"/>
              <a:buChar char="»"/>
              <a:defRPr sz="1800"/>
            </a:lvl6pPr>
            <a:lvl7pPr indent="-342900" lvl="6" marL="3200400" algn="l">
              <a:spcBef>
                <a:spcPts val="360"/>
              </a:spcBef>
              <a:spcAft>
                <a:spcPts val="0"/>
              </a:spcAft>
              <a:buClr>
                <a:schemeClr val="dk1"/>
              </a:buClr>
              <a:buSzPts val="1800"/>
              <a:buFont typeface="Arial"/>
              <a:buChar char="»"/>
              <a:defRPr sz="1800"/>
            </a:lvl7pPr>
            <a:lvl8pPr indent="-342900" lvl="7" marL="3657600" algn="l">
              <a:spcBef>
                <a:spcPts val="360"/>
              </a:spcBef>
              <a:spcAft>
                <a:spcPts val="0"/>
              </a:spcAft>
              <a:buClr>
                <a:schemeClr val="dk1"/>
              </a:buClr>
              <a:buSzPts val="1800"/>
              <a:buFont typeface="Arial"/>
              <a:buChar char="»"/>
              <a:defRPr sz="1800"/>
            </a:lvl8pPr>
            <a:lvl9pPr indent="-342900" lvl="8" marL="4114800" algn="l">
              <a:spcBef>
                <a:spcPts val="360"/>
              </a:spcBef>
              <a:spcAft>
                <a:spcPts val="0"/>
              </a:spcAft>
              <a:buClr>
                <a:schemeClr val="dk1"/>
              </a:buClr>
              <a:buSzPts val="1800"/>
              <a:buFont typeface="Arial"/>
              <a:buChar char="»"/>
              <a:defRPr sz="1800"/>
            </a:lvl9pPr>
          </a:lstStyle>
          <a:p/>
        </p:txBody>
      </p:sp>
      <p:sp>
        <p:nvSpPr>
          <p:cNvPr id="74" name="Google Shape;74;p11"/>
          <p:cNvSpPr txBox="1"/>
          <p:nvPr>
            <p:ph idx="2" type="body"/>
          </p:nvPr>
        </p:nvSpPr>
        <p:spPr>
          <a:xfrm>
            <a:off x="4648200" y="1981200"/>
            <a:ext cx="3810000" cy="4114800"/>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Font typeface="Arial"/>
              <a:buChar char="•"/>
              <a:defRPr sz="2800"/>
            </a:lvl1pPr>
            <a:lvl2pPr indent="-381000" lvl="1" marL="914400" algn="l">
              <a:spcBef>
                <a:spcPts val="480"/>
              </a:spcBef>
              <a:spcAft>
                <a:spcPts val="0"/>
              </a:spcAft>
              <a:buClr>
                <a:schemeClr val="dk1"/>
              </a:buClr>
              <a:buSzPts val="2400"/>
              <a:buFont typeface="Arial"/>
              <a:buChar char="–"/>
              <a:defRPr sz="2400"/>
            </a:lvl2pPr>
            <a:lvl3pPr indent="-355600" lvl="2" marL="1371600" algn="l">
              <a:spcBef>
                <a:spcPts val="400"/>
              </a:spcBef>
              <a:spcAft>
                <a:spcPts val="0"/>
              </a:spcAft>
              <a:buClr>
                <a:schemeClr val="dk1"/>
              </a:buClr>
              <a:buSzPts val="2000"/>
              <a:buFont typeface="Arial"/>
              <a:buChar char="•"/>
              <a:defRPr sz="2000"/>
            </a:lvl3pPr>
            <a:lvl4pPr indent="-342900" lvl="3" marL="1828800" algn="l">
              <a:spcBef>
                <a:spcPts val="360"/>
              </a:spcBef>
              <a:spcAft>
                <a:spcPts val="0"/>
              </a:spcAft>
              <a:buClr>
                <a:schemeClr val="dk1"/>
              </a:buClr>
              <a:buSzPts val="1800"/>
              <a:buFont typeface="Arial"/>
              <a:buChar char="–"/>
              <a:defRPr sz="1800"/>
            </a:lvl4pPr>
            <a:lvl5pPr indent="-342900" lvl="4" marL="2286000" algn="l">
              <a:spcBef>
                <a:spcPts val="360"/>
              </a:spcBef>
              <a:spcAft>
                <a:spcPts val="0"/>
              </a:spcAft>
              <a:buClr>
                <a:schemeClr val="dk1"/>
              </a:buClr>
              <a:buSzPts val="1800"/>
              <a:buFont typeface="Arial"/>
              <a:buChar char="»"/>
              <a:defRPr sz="1800"/>
            </a:lvl5pPr>
            <a:lvl6pPr indent="-342900" lvl="5" marL="2743200" algn="l">
              <a:spcBef>
                <a:spcPts val="360"/>
              </a:spcBef>
              <a:spcAft>
                <a:spcPts val="0"/>
              </a:spcAft>
              <a:buClr>
                <a:schemeClr val="dk1"/>
              </a:buClr>
              <a:buSzPts val="1800"/>
              <a:buFont typeface="Arial"/>
              <a:buChar char="»"/>
              <a:defRPr sz="1800"/>
            </a:lvl6pPr>
            <a:lvl7pPr indent="-342900" lvl="6" marL="3200400" algn="l">
              <a:spcBef>
                <a:spcPts val="360"/>
              </a:spcBef>
              <a:spcAft>
                <a:spcPts val="0"/>
              </a:spcAft>
              <a:buClr>
                <a:schemeClr val="dk1"/>
              </a:buClr>
              <a:buSzPts val="1800"/>
              <a:buFont typeface="Arial"/>
              <a:buChar char="»"/>
              <a:defRPr sz="1800"/>
            </a:lvl7pPr>
            <a:lvl8pPr indent="-342900" lvl="7" marL="3657600" algn="l">
              <a:spcBef>
                <a:spcPts val="360"/>
              </a:spcBef>
              <a:spcAft>
                <a:spcPts val="0"/>
              </a:spcAft>
              <a:buClr>
                <a:schemeClr val="dk1"/>
              </a:buClr>
              <a:buSzPts val="1800"/>
              <a:buFont typeface="Arial"/>
              <a:buChar char="»"/>
              <a:defRPr sz="1800"/>
            </a:lvl8pPr>
            <a:lvl9pPr indent="-342900" lvl="8" marL="4114800" algn="l">
              <a:spcBef>
                <a:spcPts val="360"/>
              </a:spcBef>
              <a:spcAft>
                <a:spcPts val="0"/>
              </a:spcAft>
              <a:buClr>
                <a:schemeClr val="dk1"/>
              </a:buClr>
              <a:buSzPts val="1800"/>
              <a:buFont typeface="Arial"/>
              <a:buChar char="»"/>
              <a:defRPr sz="1800"/>
            </a:lvl9pPr>
          </a:lstStyle>
          <a:p/>
        </p:txBody>
      </p:sp>
      <p:sp>
        <p:nvSpPr>
          <p:cNvPr id="75" name="Google Shape;75;p11"/>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11"/>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7" name="Google Shape;77;p11"/>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78" name="Shape 78"/>
        <p:cNvGrpSpPr/>
        <p:nvPr/>
      </p:nvGrpSpPr>
      <p:grpSpPr>
        <a:xfrm>
          <a:off x="0" y="0"/>
          <a:ext cx="0" cy="0"/>
          <a:chOff x="0" y="0"/>
          <a:chExt cx="0" cy="0"/>
        </a:xfrm>
      </p:grpSpPr>
      <p:sp>
        <p:nvSpPr>
          <p:cNvPr id="79" name="Google Shape;79;p12"/>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b="1" sz="4000"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80" name="Google Shape;80;p12"/>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Autofit/>
          </a:bodyPr>
          <a:lstStyle>
            <a:lvl1pPr indent="-228600" lvl="0" marL="457200" algn="l">
              <a:spcBef>
                <a:spcPts val="400"/>
              </a:spcBef>
              <a:spcAft>
                <a:spcPts val="0"/>
              </a:spcAft>
              <a:buClr>
                <a:schemeClr val="dk1"/>
              </a:buClr>
              <a:buSzPts val="2000"/>
              <a:buFont typeface="Arial"/>
              <a:buNone/>
              <a:defRPr sz="2000"/>
            </a:lvl1pPr>
            <a:lvl2pPr indent="-228600" lvl="1" marL="914400" algn="l">
              <a:spcBef>
                <a:spcPts val="360"/>
              </a:spcBef>
              <a:spcAft>
                <a:spcPts val="0"/>
              </a:spcAft>
              <a:buClr>
                <a:schemeClr val="dk1"/>
              </a:buClr>
              <a:buSzPts val="1800"/>
              <a:buFont typeface="Arial"/>
              <a:buNone/>
              <a:defRPr sz="1800"/>
            </a:lvl2pPr>
            <a:lvl3pPr indent="-228600" lvl="2" marL="1371600" algn="l">
              <a:spcBef>
                <a:spcPts val="320"/>
              </a:spcBef>
              <a:spcAft>
                <a:spcPts val="0"/>
              </a:spcAft>
              <a:buClr>
                <a:schemeClr val="dk1"/>
              </a:buClr>
              <a:buSzPts val="1600"/>
              <a:buFont typeface="Arial"/>
              <a:buNone/>
              <a:defRPr sz="1600"/>
            </a:lvl3pPr>
            <a:lvl4pPr indent="-228600" lvl="3" marL="1828800" algn="l">
              <a:spcBef>
                <a:spcPts val="280"/>
              </a:spcBef>
              <a:spcAft>
                <a:spcPts val="0"/>
              </a:spcAft>
              <a:buClr>
                <a:schemeClr val="dk1"/>
              </a:buClr>
              <a:buSzPts val="1400"/>
              <a:buFont typeface="Arial"/>
              <a:buNone/>
              <a:defRPr sz="1400"/>
            </a:lvl4pPr>
            <a:lvl5pPr indent="-228600" lvl="4" marL="2286000" algn="l">
              <a:spcBef>
                <a:spcPts val="280"/>
              </a:spcBef>
              <a:spcAft>
                <a:spcPts val="0"/>
              </a:spcAft>
              <a:buClr>
                <a:schemeClr val="dk1"/>
              </a:buClr>
              <a:buSzPts val="1400"/>
              <a:buFont typeface="Arial"/>
              <a:buNone/>
              <a:defRPr sz="1400"/>
            </a:lvl5pPr>
            <a:lvl6pPr indent="-228600" lvl="5" marL="2743200" algn="l">
              <a:spcBef>
                <a:spcPts val="280"/>
              </a:spcBef>
              <a:spcAft>
                <a:spcPts val="0"/>
              </a:spcAft>
              <a:buClr>
                <a:schemeClr val="dk1"/>
              </a:buClr>
              <a:buSzPts val="1400"/>
              <a:buFont typeface="Arial"/>
              <a:buNone/>
              <a:defRPr sz="1400"/>
            </a:lvl6pPr>
            <a:lvl7pPr indent="-228600" lvl="6" marL="3200400" algn="l">
              <a:spcBef>
                <a:spcPts val="280"/>
              </a:spcBef>
              <a:spcAft>
                <a:spcPts val="0"/>
              </a:spcAft>
              <a:buClr>
                <a:schemeClr val="dk1"/>
              </a:buClr>
              <a:buSzPts val="1400"/>
              <a:buFont typeface="Arial"/>
              <a:buNone/>
              <a:defRPr sz="1400"/>
            </a:lvl7pPr>
            <a:lvl8pPr indent="-228600" lvl="7" marL="3657600" algn="l">
              <a:spcBef>
                <a:spcPts val="280"/>
              </a:spcBef>
              <a:spcAft>
                <a:spcPts val="0"/>
              </a:spcAft>
              <a:buClr>
                <a:schemeClr val="dk1"/>
              </a:buClr>
              <a:buSzPts val="1400"/>
              <a:buFont typeface="Arial"/>
              <a:buNone/>
              <a:defRPr sz="1400"/>
            </a:lvl8pPr>
            <a:lvl9pPr indent="-228600" lvl="8" marL="4114800" algn="l">
              <a:spcBef>
                <a:spcPts val="280"/>
              </a:spcBef>
              <a:spcAft>
                <a:spcPts val="0"/>
              </a:spcAft>
              <a:buClr>
                <a:schemeClr val="dk1"/>
              </a:buClr>
              <a:buSzPts val="1400"/>
              <a:buFont typeface="Arial"/>
              <a:buNone/>
              <a:defRPr sz="1400"/>
            </a:lvl9pPr>
          </a:lstStyle>
          <a:p/>
        </p:txBody>
      </p:sp>
      <p:sp>
        <p:nvSpPr>
          <p:cNvPr id="81" name="Google Shape;81;p12"/>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12"/>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3" name="Google Shape;83;p12"/>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3"/>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3" name="Google Shape;23;p3"/>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4" name="Google Shape;24;p3"/>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3"/>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3"/>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27" name="Shape 27"/>
        <p:cNvGrpSpPr/>
        <p:nvPr/>
      </p:nvGrpSpPr>
      <p:grpSpPr>
        <a:xfrm>
          <a:off x="0" y="0"/>
          <a:ext cx="0" cy="0"/>
          <a:chOff x="0" y="0"/>
          <a:chExt cx="0" cy="0"/>
        </a:xfrm>
      </p:grpSpPr>
      <p:sp>
        <p:nvSpPr>
          <p:cNvPr id="28" name="Google Shape;28;p4"/>
          <p:cNvSpPr txBox="1"/>
          <p:nvPr>
            <p:ph type="title"/>
          </p:nvPr>
        </p:nvSpPr>
        <p:spPr>
          <a:xfrm rot="5400000">
            <a:off x="4743450" y="2381250"/>
            <a:ext cx="5486400" cy="19431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9" name="Google Shape;29;p4"/>
          <p:cNvSpPr txBox="1"/>
          <p:nvPr>
            <p:ph idx="1" type="body"/>
          </p:nvPr>
        </p:nvSpPr>
        <p:spPr>
          <a:xfrm rot="5400000">
            <a:off x="781050" y="514350"/>
            <a:ext cx="5486400" cy="56769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30" name="Google Shape;30;p4"/>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4"/>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4"/>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33" name="Shape 33"/>
        <p:cNvGrpSpPr/>
        <p:nvPr/>
      </p:nvGrpSpPr>
      <p:grpSpPr>
        <a:xfrm>
          <a:off x="0" y="0"/>
          <a:ext cx="0" cy="0"/>
          <a:chOff x="0" y="0"/>
          <a:chExt cx="0" cy="0"/>
        </a:xfrm>
      </p:grpSpPr>
      <p:sp>
        <p:nvSpPr>
          <p:cNvPr id="34" name="Google Shape;34;p5"/>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35" name="Google Shape;35;p5"/>
          <p:cNvSpPr txBox="1"/>
          <p:nvPr>
            <p:ph idx="1" type="body"/>
          </p:nvPr>
        </p:nvSpPr>
        <p:spPr>
          <a:xfrm rot="5400000">
            <a:off x="2514600" y="152400"/>
            <a:ext cx="4114800" cy="77724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36" name="Google Shape;36;p5"/>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7" name="Google Shape;37;p5"/>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5"/>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39" name="Shape 39"/>
        <p:cNvGrpSpPr/>
        <p:nvPr/>
      </p:nvGrpSpPr>
      <p:grpSpPr>
        <a:xfrm>
          <a:off x="0" y="0"/>
          <a:ext cx="0" cy="0"/>
          <a:chOff x="0" y="0"/>
          <a:chExt cx="0" cy="0"/>
        </a:xfrm>
      </p:grpSpPr>
      <p:sp>
        <p:nvSpPr>
          <p:cNvPr id="40" name="Google Shape;40;p6"/>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41" name="Google Shape;41;p6"/>
          <p:cNvSpPr/>
          <p:nvPr>
            <p:ph idx="2" type="pic"/>
          </p:nvPr>
        </p:nvSpPr>
        <p:spPr>
          <a:xfrm>
            <a:off x="1792288" y="612775"/>
            <a:ext cx="5486400" cy="4114800"/>
          </a:xfrm>
          <a:prstGeom prst="rect">
            <a:avLst/>
          </a:prstGeom>
          <a:noFill/>
          <a:ln>
            <a:noFill/>
          </a:ln>
        </p:spPr>
        <p:txBody>
          <a:bodyPr anchorCtr="0" anchor="t" bIns="45700" lIns="91425" spcFirstLastPara="1" rIns="91425" wrap="square" tIns="45700">
            <a:noAutofit/>
          </a:bodyPr>
          <a:lstStyle>
            <a:lvl1pPr lvl="0" marR="0" rtl="0" algn="l">
              <a:spcBef>
                <a:spcPts val="640"/>
              </a:spcBef>
              <a:spcAft>
                <a:spcPts val="0"/>
              </a:spcAft>
              <a:buClr>
                <a:schemeClr val="dk1"/>
              </a:buClr>
              <a:buSzPts val="3200"/>
              <a:buFont typeface="Arial"/>
              <a:buNone/>
              <a:defRPr b="0" i="0" sz="3200" u="none" cap="none" strike="noStrike">
                <a:solidFill>
                  <a:schemeClr val="dk1"/>
                </a:solidFill>
                <a:latin typeface="Arial"/>
                <a:ea typeface="Arial"/>
                <a:cs typeface="Arial"/>
                <a:sym typeface="Arial"/>
              </a:defRPr>
            </a:lvl1pPr>
            <a:lvl2pPr lvl="1" marR="0" rtl="0" algn="l">
              <a:spcBef>
                <a:spcPts val="56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spcBef>
                <a:spcPts val="480"/>
              </a:spcBef>
              <a:spcAft>
                <a:spcPts val="0"/>
              </a:spcAft>
              <a:buClr>
                <a:schemeClr val="dk1"/>
              </a:buClr>
              <a:buSzPts val="2400"/>
              <a:buFont typeface="Arial"/>
              <a:buNone/>
              <a:defRPr b="0" i="0" sz="2400" u="none" cap="none" strike="noStrike">
                <a:solidFill>
                  <a:schemeClr val="dk1"/>
                </a:solidFill>
                <a:latin typeface="Arial"/>
                <a:ea typeface="Arial"/>
                <a:cs typeface="Arial"/>
                <a:sym typeface="Arial"/>
              </a:defRPr>
            </a:lvl3pPr>
            <a:lvl4pPr lvl="3" marR="0" rtl="0" algn="l">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4pPr>
            <a:lvl5pPr lvl="4" marR="0" rtl="0" algn="l">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5pPr>
            <a:lvl6pPr lvl="5" marR="0" rtl="0" algn="l">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6pPr>
            <a:lvl7pPr lvl="6" marR="0" rtl="0" algn="l">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7pPr>
            <a:lvl8pPr lvl="7" marR="0" rtl="0" algn="l">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8pPr>
            <a:lvl9pPr lvl="8" marR="0" rtl="0" algn="l">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9pPr>
          </a:lstStyle>
          <a:p/>
        </p:txBody>
      </p:sp>
      <p:sp>
        <p:nvSpPr>
          <p:cNvPr id="42" name="Google Shape;42;p6"/>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Font typeface="Arial"/>
              <a:buNone/>
              <a:defRPr sz="1400"/>
            </a:lvl1pPr>
            <a:lvl2pPr indent="-228600" lvl="1" marL="914400" algn="l">
              <a:spcBef>
                <a:spcPts val="240"/>
              </a:spcBef>
              <a:spcAft>
                <a:spcPts val="0"/>
              </a:spcAft>
              <a:buClr>
                <a:schemeClr val="dk1"/>
              </a:buClr>
              <a:buSzPts val="1200"/>
              <a:buFont typeface="Arial"/>
              <a:buNone/>
              <a:defRPr sz="1200"/>
            </a:lvl2pPr>
            <a:lvl3pPr indent="-228600" lvl="2" marL="1371600" algn="l">
              <a:spcBef>
                <a:spcPts val="200"/>
              </a:spcBef>
              <a:spcAft>
                <a:spcPts val="0"/>
              </a:spcAft>
              <a:buClr>
                <a:schemeClr val="dk1"/>
              </a:buClr>
              <a:buSzPts val="1000"/>
              <a:buFont typeface="Arial"/>
              <a:buNone/>
              <a:defRPr sz="1000"/>
            </a:lvl3pPr>
            <a:lvl4pPr indent="-228600" lvl="3" marL="1828800" algn="l">
              <a:spcBef>
                <a:spcPts val="180"/>
              </a:spcBef>
              <a:spcAft>
                <a:spcPts val="0"/>
              </a:spcAft>
              <a:buClr>
                <a:schemeClr val="dk1"/>
              </a:buClr>
              <a:buSzPts val="900"/>
              <a:buFont typeface="Arial"/>
              <a:buNone/>
              <a:defRPr sz="900"/>
            </a:lvl4pPr>
            <a:lvl5pPr indent="-228600" lvl="4" marL="2286000" algn="l">
              <a:spcBef>
                <a:spcPts val="180"/>
              </a:spcBef>
              <a:spcAft>
                <a:spcPts val="0"/>
              </a:spcAft>
              <a:buClr>
                <a:schemeClr val="dk1"/>
              </a:buClr>
              <a:buSzPts val="900"/>
              <a:buFont typeface="Arial"/>
              <a:buNone/>
              <a:defRPr sz="900"/>
            </a:lvl5pPr>
            <a:lvl6pPr indent="-228600" lvl="5" marL="2743200" algn="l">
              <a:spcBef>
                <a:spcPts val="180"/>
              </a:spcBef>
              <a:spcAft>
                <a:spcPts val="0"/>
              </a:spcAft>
              <a:buClr>
                <a:schemeClr val="dk1"/>
              </a:buClr>
              <a:buSzPts val="900"/>
              <a:buFont typeface="Arial"/>
              <a:buNone/>
              <a:defRPr sz="900"/>
            </a:lvl6pPr>
            <a:lvl7pPr indent="-228600" lvl="6" marL="3200400" algn="l">
              <a:spcBef>
                <a:spcPts val="180"/>
              </a:spcBef>
              <a:spcAft>
                <a:spcPts val="0"/>
              </a:spcAft>
              <a:buClr>
                <a:schemeClr val="dk1"/>
              </a:buClr>
              <a:buSzPts val="900"/>
              <a:buFont typeface="Arial"/>
              <a:buNone/>
              <a:defRPr sz="900"/>
            </a:lvl7pPr>
            <a:lvl8pPr indent="-228600" lvl="7" marL="3657600" algn="l">
              <a:spcBef>
                <a:spcPts val="180"/>
              </a:spcBef>
              <a:spcAft>
                <a:spcPts val="0"/>
              </a:spcAft>
              <a:buClr>
                <a:schemeClr val="dk1"/>
              </a:buClr>
              <a:buSzPts val="900"/>
              <a:buFont typeface="Arial"/>
              <a:buNone/>
              <a:defRPr sz="900"/>
            </a:lvl8pPr>
            <a:lvl9pPr indent="-228600" lvl="8" marL="4114800" algn="l">
              <a:spcBef>
                <a:spcPts val="180"/>
              </a:spcBef>
              <a:spcAft>
                <a:spcPts val="0"/>
              </a:spcAft>
              <a:buClr>
                <a:schemeClr val="dk1"/>
              </a:buClr>
              <a:buSzPts val="900"/>
              <a:buFont typeface="Arial"/>
              <a:buNone/>
              <a:defRPr sz="900"/>
            </a:lvl9pPr>
          </a:lstStyle>
          <a:p/>
        </p:txBody>
      </p:sp>
      <p:sp>
        <p:nvSpPr>
          <p:cNvPr id="43" name="Google Shape;43;p6"/>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6"/>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5" name="Google Shape;45;p6"/>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46" name="Shape 46"/>
        <p:cNvGrpSpPr/>
        <p:nvPr/>
      </p:nvGrpSpPr>
      <p:grpSpPr>
        <a:xfrm>
          <a:off x="0" y="0"/>
          <a:ext cx="0" cy="0"/>
          <a:chOff x="0" y="0"/>
          <a:chExt cx="0" cy="0"/>
        </a:xfrm>
      </p:grpSpPr>
      <p:sp>
        <p:nvSpPr>
          <p:cNvPr id="47" name="Google Shape;47;p7"/>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48" name="Google Shape;48;p7"/>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dk1"/>
              </a:buClr>
              <a:buSzPts val="3200"/>
              <a:buFont typeface="Arial"/>
              <a:buChar char="•"/>
              <a:defRPr sz="3200"/>
            </a:lvl1pPr>
            <a:lvl2pPr indent="-406400" lvl="1" marL="914400" algn="l">
              <a:spcBef>
                <a:spcPts val="560"/>
              </a:spcBef>
              <a:spcAft>
                <a:spcPts val="0"/>
              </a:spcAft>
              <a:buClr>
                <a:schemeClr val="dk1"/>
              </a:buClr>
              <a:buSzPts val="2800"/>
              <a:buFont typeface="Arial"/>
              <a:buChar char="–"/>
              <a:defRPr sz="2800"/>
            </a:lvl2pPr>
            <a:lvl3pPr indent="-381000" lvl="2" marL="1371600" algn="l">
              <a:spcBef>
                <a:spcPts val="480"/>
              </a:spcBef>
              <a:spcAft>
                <a:spcPts val="0"/>
              </a:spcAft>
              <a:buClr>
                <a:schemeClr val="dk1"/>
              </a:buClr>
              <a:buSzPts val="2400"/>
              <a:buFont typeface="Arial"/>
              <a:buChar char="•"/>
              <a:defRPr sz="2400"/>
            </a:lvl3pPr>
            <a:lvl4pPr indent="-355600" lvl="3" marL="1828800" algn="l">
              <a:spcBef>
                <a:spcPts val="400"/>
              </a:spcBef>
              <a:spcAft>
                <a:spcPts val="0"/>
              </a:spcAft>
              <a:buClr>
                <a:schemeClr val="dk1"/>
              </a:buClr>
              <a:buSzPts val="2000"/>
              <a:buFont typeface="Arial"/>
              <a:buChar char="–"/>
              <a:defRPr sz="2000"/>
            </a:lvl4pPr>
            <a:lvl5pPr indent="-355600" lvl="4" marL="2286000" algn="l">
              <a:spcBef>
                <a:spcPts val="400"/>
              </a:spcBef>
              <a:spcAft>
                <a:spcPts val="0"/>
              </a:spcAft>
              <a:buClr>
                <a:schemeClr val="dk1"/>
              </a:buClr>
              <a:buSzPts val="2000"/>
              <a:buFont typeface="Arial"/>
              <a:buChar char="»"/>
              <a:defRPr sz="2000"/>
            </a:lvl5pPr>
            <a:lvl6pPr indent="-355600" lvl="5" marL="2743200" algn="l">
              <a:spcBef>
                <a:spcPts val="400"/>
              </a:spcBef>
              <a:spcAft>
                <a:spcPts val="0"/>
              </a:spcAft>
              <a:buClr>
                <a:schemeClr val="dk1"/>
              </a:buClr>
              <a:buSzPts val="2000"/>
              <a:buFont typeface="Arial"/>
              <a:buChar char="»"/>
              <a:defRPr sz="2000"/>
            </a:lvl6pPr>
            <a:lvl7pPr indent="-355600" lvl="6" marL="3200400" algn="l">
              <a:spcBef>
                <a:spcPts val="400"/>
              </a:spcBef>
              <a:spcAft>
                <a:spcPts val="0"/>
              </a:spcAft>
              <a:buClr>
                <a:schemeClr val="dk1"/>
              </a:buClr>
              <a:buSzPts val="2000"/>
              <a:buFont typeface="Arial"/>
              <a:buChar char="»"/>
              <a:defRPr sz="2000"/>
            </a:lvl7pPr>
            <a:lvl8pPr indent="-355600" lvl="7" marL="3657600" algn="l">
              <a:spcBef>
                <a:spcPts val="400"/>
              </a:spcBef>
              <a:spcAft>
                <a:spcPts val="0"/>
              </a:spcAft>
              <a:buClr>
                <a:schemeClr val="dk1"/>
              </a:buClr>
              <a:buSzPts val="2000"/>
              <a:buFont typeface="Arial"/>
              <a:buChar char="»"/>
              <a:defRPr sz="2000"/>
            </a:lvl8pPr>
            <a:lvl9pPr indent="-355600" lvl="8" marL="4114800" algn="l">
              <a:spcBef>
                <a:spcPts val="400"/>
              </a:spcBef>
              <a:spcAft>
                <a:spcPts val="0"/>
              </a:spcAft>
              <a:buClr>
                <a:schemeClr val="dk1"/>
              </a:buClr>
              <a:buSzPts val="2000"/>
              <a:buFont typeface="Arial"/>
              <a:buChar char="»"/>
              <a:defRPr sz="2000"/>
            </a:lvl9pPr>
          </a:lstStyle>
          <a:p/>
        </p:txBody>
      </p:sp>
      <p:sp>
        <p:nvSpPr>
          <p:cNvPr id="49" name="Google Shape;49;p7"/>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Font typeface="Arial"/>
              <a:buNone/>
              <a:defRPr sz="1400"/>
            </a:lvl1pPr>
            <a:lvl2pPr indent="-228600" lvl="1" marL="914400" algn="l">
              <a:spcBef>
                <a:spcPts val="240"/>
              </a:spcBef>
              <a:spcAft>
                <a:spcPts val="0"/>
              </a:spcAft>
              <a:buClr>
                <a:schemeClr val="dk1"/>
              </a:buClr>
              <a:buSzPts val="1200"/>
              <a:buFont typeface="Arial"/>
              <a:buNone/>
              <a:defRPr sz="1200"/>
            </a:lvl2pPr>
            <a:lvl3pPr indent="-228600" lvl="2" marL="1371600" algn="l">
              <a:spcBef>
                <a:spcPts val="200"/>
              </a:spcBef>
              <a:spcAft>
                <a:spcPts val="0"/>
              </a:spcAft>
              <a:buClr>
                <a:schemeClr val="dk1"/>
              </a:buClr>
              <a:buSzPts val="1000"/>
              <a:buFont typeface="Arial"/>
              <a:buNone/>
              <a:defRPr sz="1000"/>
            </a:lvl3pPr>
            <a:lvl4pPr indent="-228600" lvl="3" marL="1828800" algn="l">
              <a:spcBef>
                <a:spcPts val="180"/>
              </a:spcBef>
              <a:spcAft>
                <a:spcPts val="0"/>
              </a:spcAft>
              <a:buClr>
                <a:schemeClr val="dk1"/>
              </a:buClr>
              <a:buSzPts val="900"/>
              <a:buFont typeface="Arial"/>
              <a:buNone/>
              <a:defRPr sz="900"/>
            </a:lvl4pPr>
            <a:lvl5pPr indent="-228600" lvl="4" marL="2286000" algn="l">
              <a:spcBef>
                <a:spcPts val="180"/>
              </a:spcBef>
              <a:spcAft>
                <a:spcPts val="0"/>
              </a:spcAft>
              <a:buClr>
                <a:schemeClr val="dk1"/>
              </a:buClr>
              <a:buSzPts val="900"/>
              <a:buFont typeface="Arial"/>
              <a:buNone/>
              <a:defRPr sz="900"/>
            </a:lvl5pPr>
            <a:lvl6pPr indent="-228600" lvl="5" marL="2743200" algn="l">
              <a:spcBef>
                <a:spcPts val="180"/>
              </a:spcBef>
              <a:spcAft>
                <a:spcPts val="0"/>
              </a:spcAft>
              <a:buClr>
                <a:schemeClr val="dk1"/>
              </a:buClr>
              <a:buSzPts val="900"/>
              <a:buFont typeface="Arial"/>
              <a:buNone/>
              <a:defRPr sz="900"/>
            </a:lvl6pPr>
            <a:lvl7pPr indent="-228600" lvl="6" marL="3200400" algn="l">
              <a:spcBef>
                <a:spcPts val="180"/>
              </a:spcBef>
              <a:spcAft>
                <a:spcPts val="0"/>
              </a:spcAft>
              <a:buClr>
                <a:schemeClr val="dk1"/>
              </a:buClr>
              <a:buSzPts val="900"/>
              <a:buFont typeface="Arial"/>
              <a:buNone/>
              <a:defRPr sz="900"/>
            </a:lvl7pPr>
            <a:lvl8pPr indent="-228600" lvl="7" marL="3657600" algn="l">
              <a:spcBef>
                <a:spcPts val="180"/>
              </a:spcBef>
              <a:spcAft>
                <a:spcPts val="0"/>
              </a:spcAft>
              <a:buClr>
                <a:schemeClr val="dk1"/>
              </a:buClr>
              <a:buSzPts val="900"/>
              <a:buFont typeface="Arial"/>
              <a:buNone/>
              <a:defRPr sz="900"/>
            </a:lvl8pPr>
            <a:lvl9pPr indent="-228600" lvl="8" marL="4114800" algn="l">
              <a:spcBef>
                <a:spcPts val="180"/>
              </a:spcBef>
              <a:spcAft>
                <a:spcPts val="0"/>
              </a:spcAft>
              <a:buClr>
                <a:schemeClr val="dk1"/>
              </a:buClr>
              <a:buSzPts val="900"/>
              <a:buFont typeface="Arial"/>
              <a:buNone/>
              <a:defRPr sz="900"/>
            </a:lvl9pPr>
          </a:lstStyle>
          <a:p/>
        </p:txBody>
      </p:sp>
      <p:sp>
        <p:nvSpPr>
          <p:cNvPr id="50" name="Google Shape;50;p7"/>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7"/>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7"/>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3" name="Shape 53"/>
        <p:cNvGrpSpPr/>
        <p:nvPr/>
      </p:nvGrpSpPr>
      <p:grpSpPr>
        <a:xfrm>
          <a:off x="0" y="0"/>
          <a:ext cx="0" cy="0"/>
          <a:chOff x="0" y="0"/>
          <a:chExt cx="0" cy="0"/>
        </a:xfrm>
      </p:grpSpPr>
      <p:sp>
        <p:nvSpPr>
          <p:cNvPr id="54" name="Google Shape;54;p8"/>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5" name="Google Shape;55;p8"/>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8"/>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7" name="Shape 57"/>
        <p:cNvGrpSpPr/>
        <p:nvPr/>
      </p:nvGrpSpPr>
      <p:grpSpPr>
        <a:xfrm>
          <a:off x="0" y="0"/>
          <a:ext cx="0" cy="0"/>
          <a:chOff x="0" y="0"/>
          <a:chExt cx="0" cy="0"/>
        </a:xfrm>
      </p:grpSpPr>
      <p:sp>
        <p:nvSpPr>
          <p:cNvPr id="58" name="Google Shape;58;p9"/>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59" name="Google Shape;59;p9"/>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9"/>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1" name="Google Shape;61;p9"/>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62" name="Shape 62"/>
        <p:cNvGrpSpPr/>
        <p:nvPr/>
      </p:nvGrpSpPr>
      <p:grpSpPr>
        <a:xfrm>
          <a:off x="0" y="0"/>
          <a:ext cx="0" cy="0"/>
          <a:chOff x="0" y="0"/>
          <a:chExt cx="0" cy="0"/>
        </a:xfrm>
      </p:grpSpPr>
      <p:sp>
        <p:nvSpPr>
          <p:cNvPr id="63" name="Google Shape;63;p1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64" name="Google Shape;64;p10"/>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Font typeface="Arial"/>
              <a:buNone/>
              <a:defRPr b="1" sz="2400"/>
            </a:lvl1pPr>
            <a:lvl2pPr indent="-228600" lvl="1" marL="914400" algn="l">
              <a:spcBef>
                <a:spcPts val="400"/>
              </a:spcBef>
              <a:spcAft>
                <a:spcPts val="0"/>
              </a:spcAft>
              <a:buClr>
                <a:schemeClr val="dk1"/>
              </a:buClr>
              <a:buSzPts val="2000"/>
              <a:buFont typeface="Arial"/>
              <a:buNone/>
              <a:defRPr b="1" sz="2000"/>
            </a:lvl2pPr>
            <a:lvl3pPr indent="-228600" lvl="2" marL="1371600" algn="l">
              <a:spcBef>
                <a:spcPts val="360"/>
              </a:spcBef>
              <a:spcAft>
                <a:spcPts val="0"/>
              </a:spcAft>
              <a:buClr>
                <a:schemeClr val="dk1"/>
              </a:buClr>
              <a:buSzPts val="1800"/>
              <a:buFont typeface="Arial"/>
              <a:buNone/>
              <a:defRPr b="1" sz="1800"/>
            </a:lvl3pPr>
            <a:lvl4pPr indent="-228600" lvl="3" marL="1828800" algn="l">
              <a:spcBef>
                <a:spcPts val="320"/>
              </a:spcBef>
              <a:spcAft>
                <a:spcPts val="0"/>
              </a:spcAft>
              <a:buClr>
                <a:schemeClr val="dk1"/>
              </a:buClr>
              <a:buSzPts val="1600"/>
              <a:buFont typeface="Arial"/>
              <a:buNone/>
              <a:defRPr b="1" sz="1600"/>
            </a:lvl4pPr>
            <a:lvl5pPr indent="-228600" lvl="4" marL="2286000" algn="l">
              <a:spcBef>
                <a:spcPts val="320"/>
              </a:spcBef>
              <a:spcAft>
                <a:spcPts val="0"/>
              </a:spcAft>
              <a:buClr>
                <a:schemeClr val="dk1"/>
              </a:buClr>
              <a:buSzPts val="1600"/>
              <a:buFont typeface="Arial"/>
              <a:buNone/>
              <a:defRPr b="1" sz="1600"/>
            </a:lvl5pPr>
            <a:lvl6pPr indent="-228600" lvl="5" marL="2743200" algn="l">
              <a:spcBef>
                <a:spcPts val="320"/>
              </a:spcBef>
              <a:spcAft>
                <a:spcPts val="0"/>
              </a:spcAft>
              <a:buClr>
                <a:schemeClr val="dk1"/>
              </a:buClr>
              <a:buSzPts val="1600"/>
              <a:buFont typeface="Arial"/>
              <a:buNone/>
              <a:defRPr b="1" sz="1600"/>
            </a:lvl6pPr>
            <a:lvl7pPr indent="-228600" lvl="6" marL="3200400" algn="l">
              <a:spcBef>
                <a:spcPts val="320"/>
              </a:spcBef>
              <a:spcAft>
                <a:spcPts val="0"/>
              </a:spcAft>
              <a:buClr>
                <a:schemeClr val="dk1"/>
              </a:buClr>
              <a:buSzPts val="1600"/>
              <a:buFont typeface="Arial"/>
              <a:buNone/>
              <a:defRPr b="1" sz="1600"/>
            </a:lvl7pPr>
            <a:lvl8pPr indent="-228600" lvl="7" marL="3657600" algn="l">
              <a:spcBef>
                <a:spcPts val="320"/>
              </a:spcBef>
              <a:spcAft>
                <a:spcPts val="0"/>
              </a:spcAft>
              <a:buClr>
                <a:schemeClr val="dk1"/>
              </a:buClr>
              <a:buSzPts val="1600"/>
              <a:buFont typeface="Arial"/>
              <a:buNone/>
              <a:defRPr b="1" sz="1600"/>
            </a:lvl8pPr>
            <a:lvl9pPr indent="-228600" lvl="8" marL="4114800" algn="l">
              <a:spcBef>
                <a:spcPts val="320"/>
              </a:spcBef>
              <a:spcAft>
                <a:spcPts val="0"/>
              </a:spcAft>
              <a:buClr>
                <a:schemeClr val="dk1"/>
              </a:buClr>
              <a:buSzPts val="1600"/>
              <a:buFont typeface="Arial"/>
              <a:buNone/>
              <a:defRPr b="1" sz="1600"/>
            </a:lvl9pPr>
          </a:lstStyle>
          <a:p/>
        </p:txBody>
      </p:sp>
      <p:sp>
        <p:nvSpPr>
          <p:cNvPr id="65" name="Google Shape;65;p10"/>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Font typeface="Arial"/>
              <a:buChar char="•"/>
              <a:defRPr sz="2400"/>
            </a:lvl1pPr>
            <a:lvl2pPr indent="-355600" lvl="1" marL="914400" algn="l">
              <a:spcBef>
                <a:spcPts val="400"/>
              </a:spcBef>
              <a:spcAft>
                <a:spcPts val="0"/>
              </a:spcAft>
              <a:buClr>
                <a:schemeClr val="dk1"/>
              </a:buClr>
              <a:buSzPts val="2000"/>
              <a:buFont typeface="Arial"/>
              <a:buChar char="–"/>
              <a:defRPr sz="2000"/>
            </a:lvl2pPr>
            <a:lvl3pPr indent="-342900" lvl="2" marL="1371600" algn="l">
              <a:spcBef>
                <a:spcPts val="360"/>
              </a:spcBef>
              <a:spcAft>
                <a:spcPts val="0"/>
              </a:spcAft>
              <a:buClr>
                <a:schemeClr val="dk1"/>
              </a:buClr>
              <a:buSzPts val="1800"/>
              <a:buFont typeface="Arial"/>
              <a:buChar char="•"/>
              <a:defRPr sz="1800"/>
            </a:lvl3pPr>
            <a:lvl4pPr indent="-330200" lvl="3" marL="1828800" algn="l">
              <a:spcBef>
                <a:spcPts val="320"/>
              </a:spcBef>
              <a:spcAft>
                <a:spcPts val="0"/>
              </a:spcAft>
              <a:buClr>
                <a:schemeClr val="dk1"/>
              </a:buClr>
              <a:buSzPts val="1600"/>
              <a:buFont typeface="Arial"/>
              <a:buChar char="–"/>
              <a:defRPr sz="1600"/>
            </a:lvl4pPr>
            <a:lvl5pPr indent="-330200" lvl="4" marL="2286000" algn="l">
              <a:spcBef>
                <a:spcPts val="320"/>
              </a:spcBef>
              <a:spcAft>
                <a:spcPts val="0"/>
              </a:spcAft>
              <a:buClr>
                <a:schemeClr val="dk1"/>
              </a:buClr>
              <a:buSzPts val="1600"/>
              <a:buFont typeface="Arial"/>
              <a:buChar char="»"/>
              <a:defRPr sz="1600"/>
            </a:lvl5pPr>
            <a:lvl6pPr indent="-330200" lvl="5" marL="2743200" algn="l">
              <a:spcBef>
                <a:spcPts val="320"/>
              </a:spcBef>
              <a:spcAft>
                <a:spcPts val="0"/>
              </a:spcAft>
              <a:buClr>
                <a:schemeClr val="dk1"/>
              </a:buClr>
              <a:buSzPts val="1600"/>
              <a:buFont typeface="Arial"/>
              <a:buChar char="»"/>
              <a:defRPr sz="1600"/>
            </a:lvl6pPr>
            <a:lvl7pPr indent="-330200" lvl="6" marL="3200400" algn="l">
              <a:spcBef>
                <a:spcPts val="320"/>
              </a:spcBef>
              <a:spcAft>
                <a:spcPts val="0"/>
              </a:spcAft>
              <a:buClr>
                <a:schemeClr val="dk1"/>
              </a:buClr>
              <a:buSzPts val="1600"/>
              <a:buFont typeface="Arial"/>
              <a:buChar char="»"/>
              <a:defRPr sz="1600"/>
            </a:lvl7pPr>
            <a:lvl8pPr indent="-330200" lvl="7" marL="3657600" algn="l">
              <a:spcBef>
                <a:spcPts val="320"/>
              </a:spcBef>
              <a:spcAft>
                <a:spcPts val="0"/>
              </a:spcAft>
              <a:buClr>
                <a:schemeClr val="dk1"/>
              </a:buClr>
              <a:buSzPts val="1600"/>
              <a:buFont typeface="Arial"/>
              <a:buChar char="»"/>
              <a:defRPr sz="1600"/>
            </a:lvl8pPr>
            <a:lvl9pPr indent="-330200" lvl="8" marL="4114800" algn="l">
              <a:spcBef>
                <a:spcPts val="320"/>
              </a:spcBef>
              <a:spcAft>
                <a:spcPts val="0"/>
              </a:spcAft>
              <a:buClr>
                <a:schemeClr val="dk1"/>
              </a:buClr>
              <a:buSzPts val="1600"/>
              <a:buFont typeface="Arial"/>
              <a:buChar char="»"/>
              <a:defRPr sz="1600"/>
            </a:lvl9pPr>
          </a:lstStyle>
          <a:p/>
        </p:txBody>
      </p:sp>
      <p:sp>
        <p:nvSpPr>
          <p:cNvPr id="66" name="Google Shape;66;p10"/>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Font typeface="Arial"/>
              <a:buNone/>
              <a:defRPr b="1" sz="2400"/>
            </a:lvl1pPr>
            <a:lvl2pPr indent="-228600" lvl="1" marL="914400" algn="l">
              <a:spcBef>
                <a:spcPts val="400"/>
              </a:spcBef>
              <a:spcAft>
                <a:spcPts val="0"/>
              </a:spcAft>
              <a:buClr>
                <a:schemeClr val="dk1"/>
              </a:buClr>
              <a:buSzPts val="2000"/>
              <a:buFont typeface="Arial"/>
              <a:buNone/>
              <a:defRPr b="1" sz="2000"/>
            </a:lvl2pPr>
            <a:lvl3pPr indent="-228600" lvl="2" marL="1371600" algn="l">
              <a:spcBef>
                <a:spcPts val="360"/>
              </a:spcBef>
              <a:spcAft>
                <a:spcPts val="0"/>
              </a:spcAft>
              <a:buClr>
                <a:schemeClr val="dk1"/>
              </a:buClr>
              <a:buSzPts val="1800"/>
              <a:buFont typeface="Arial"/>
              <a:buNone/>
              <a:defRPr b="1" sz="1800"/>
            </a:lvl3pPr>
            <a:lvl4pPr indent="-228600" lvl="3" marL="1828800" algn="l">
              <a:spcBef>
                <a:spcPts val="320"/>
              </a:spcBef>
              <a:spcAft>
                <a:spcPts val="0"/>
              </a:spcAft>
              <a:buClr>
                <a:schemeClr val="dk1"/>
              </a:buClr>
              <a:buSzPts val="1600"/>
              <a:buFont typeface="Arial"/>
              <a:buNone/>
              <a:defRPr b="1" sz="1600"/>
            </a:lvl4pPr>
            <a:lvl5pPr indent="-228600" lvl="4" marL="2286000" algn="l">
              <a:spcBef>
                <a:spcPts val="320"/>
              </a:spcBef>
              <a:spcAft>
                <a:spcPts val="0"/>
              </a:spcAft>
              <a:buClr>
                <a:schemeClr val="dk1"/>
              </a:buClr>
              <a:buSzPts val="1600"/>
              <a:buFont typeface="Arial"/>
              <a:buNone/>
              <a:defRPr b="1" sz="1600"/>
            </a:lvl5pPr>
            <a:lvl6pPr indent="-228600" lvl="5" marL="2743200" algn="l">
              <a:spcBef>
                <a:spcPts val="320"/>
              </a:spcBef>
              <a:spcAft>
                <a:spcPts val="0"/>
              </a:spcAft>
              <a:buClr>
                <a:schemeClr val="dk1"/>
              </a:buClr>
              <a:buSzPts val="1600"/>
              <a:buFont typeface="Arial"/>
              <a:buNone/>
              <a:defRPr b="1" sz="1600"/>
            </a:lvl6pPr>
            <a:lvl7pPr indent="-228600" lvl="6" marL="3200400" algn="l">
              <a:spcBef>
                <a:spcPts val="320"/>
              </a:spcBef>
              <a:spcAft>
                <a:spcPts val="0"/>
              </a:spcAft>
              <a:buClr>
                <a:schemeClr val="dk1"/>
              </a:buClr>
              <a:buSzPts val="1600"/>
              <a:buFont typeface="Arial"/>
              <a:buNone/>
              <a:defRPr b="1" sz="1600"/>
            </a:lvl7pPr>
            <a:lvl8pPr indent="-228600" lvl="7" marL="3657600" algn="l">
              <a:spcBef>
                <a:spcPts val="320"/>
              </a:spcBef>
              <a:spcAft>
                <a:spcPts val="0"/>
              </a:spcAft>
              <a:buClr>
                <a:schemeClr val="dk1"/>
              </a:buClr>
              <a:buSzPts val="1600"/>
              <a:buFont typeface="Arial"/>
              <a:buNone/>
              <a:defRPr b="1" sz="1600"/>
            </a:lvl8pPr>
            <a:lvl9pPr indent="-228600" lvl="8" marL="4114800" algn="l">
              <a:spcBef>
                <a:spcPts val="320"/>
              </a:spcBef>
              <a:spcAft>
                <a:spcPts val="0"/>
              </a:spcAft>
              <a:buClr>
                <a:schemeClr val="dk1"/>
              </a:buClr>
              <a:buSzPts val="1600"/>
              <a:buFont typeface="Arial"/>
              <a:buNone/>
              <a:defRPr b="1" sz="1600"/>
            </a:lvl9pPr>
          </a:lstStyle>
          <a:p/>
        </p:txBody>
      </p:sp>
      <p:sp>
        <p:nvSpPr>
          <p:cNvPr id="67" name="Google Shape;67;p10"/>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Font typeface="Arial"/>
              <a:buChar char="•"/>
              <a:defRPr sz="2400"/>
            </a:lvl1pPr>
            <a:lvl2pPr indent="-355600" lvl="1" marL="914400" algn="l">
              <a:spcBef>
                <a:spcPts val="400"/>
              </a:spcBef>
              <a:spcAft>
                <a:spcPts val="0"/>
              </a:spcAft>
              <a:buClr>
                <a:schemeClr val="dk1"/>
              </a:buClr>
              <a:buSzPts val="2000"/>
              <a:buFont typeface="Arial"/>
              <a:buChar char="–"/>
              <a:defRPr sz="2000"/>
            </a:lvl2pPr>
            <a:lvl3pPr indent="-342900" lvl="2" marL="1371600" algn="l">
              <a:spcBef>
                <a:spcPts val="360"/>
              </a:spcBef>
              <a:spcAft>
                <a:spcPts val="0"/>
              </a:spcAft>
              <a:buClr>
                <a:schemeClr val="dk1"/>
              </a:buClr>
              <a:buSzPts val="1800"/>
              <a:buFont typeface="Arial"/>
              <a:buChar char="•"/>
              <a:defRPr sz="1800"/>
            </a:lvl3pPr>
            <a:lvl4pPr indent="-330200" lvl="3" marL="1828800" algn="l">
              <a:spcBef>
                <a:spcPts val="320"/>
              </a:spcBef>
              <a:spcAft>
                <a:spcPts val="0"/>
              </a:spcAft>
              <a:buClr>
                <a:schemeClr val="dk1"/>
              </a:buClr>
              <a:buSzPts val="1600"/>
              <a:buFont typeface="Arial"/>
              <a:buChar char="–"/>
              <a:defRPr sz="1600"/>
            </a:lvl4pPr>
            <a:lvl5pPr indent="-330200" lvl="4" marL="2286000" algn="l">
              <a:spcBef>
                <a:spcPts val="320"/>
              </a:spcBef>
              <a:spcAft>
                <a:spcPts val="0"/>
              </a:spcAft>
              <a:buClr>
                <a:schemeClr val="dk1"/>
              </a:buClr>
              <a:buSzPts val="1600"/>
              <a:buFont typeface="Arial"/>
              <a:buChar char="»"/>
              <a:defRPr sz="1600"/>
            </a:lvl5pPr>
            <a:lvl6pPr indent="-330200" lvl="5" marL="2743200" algn="l">
              <a:spcBef>
                <a:spcPts val="320"/>
              </a:spcBef>
              <a:spcAft>
                <a:spcPts val="0"/>
              </a:spcAft>
              <a:buClr>
                <a:schemeClr val="dk1"/>
              </a:buClr>
              <a:buSzPts val="1600"/>
              <a:buFont typeface="Arial"/>
              <a:buChar char="»"/>
              <a:defRPr sz="1600"/>
            </a:lvl6pPr>
            <a:lvl7pPr indent="-330200" lvl="6" marL="3200400" algn="l">
              <a:spcBef>
                <a:spcPts val="320"/>
              </a:spcBef>
              <a:spcAft>
                <a:spcPts val="0"/>
              </a:spcAft>
              <a:buClr>
                <a:schemeClr val="dk1"/>
              </a:buClr>
              <a:buSzPts val="1600"/>
              <a:buFont typeface="Arial"/>
              <a:buChar char="»"/>
              <a:defRPr sz="1600"/>
            </a:lvl7pPr>
            <a:lvl8pPr indent="-330200" lvl="7" marL="3657600" algn="l">
              <a:spcBef>
                <a:spcPts val="320"/>
              </a:spcBef>
              <a:spcAft>
                <a:spcPts val="0"/>
              </a:spcAft>
              <a:buClr>
                <a:schemeClr val="dk1"/>
              </a:buClr>
              <a:buSzPts val="1600"/>
              <a:buFont typeface="Arial"/>
              <a:buChar char="»"/>
              <a:defRPr sz="1600"/>
            </a:lvl8pPr>
            <a:lvl9pPr indent="-330200" lvl="8" marL="4114800" algn="l">
              <a:spcBef>
                <a:spcPts val="320"/>
              </a:spcBef>
              <a:spcAft>
                <a:spcPts val="0"/>
              </a:spcAft>
              <a:buClr>
                <a:schemeClr val="dk1"/>
              </a:buClr>
              <a:buSzPts val="1600"/>
              <a:buFont typeface="Arial"/>
              <a:buChar char="»"/>
              <a:defRPr sz="1600"/>
            </a:lvl9pPr>
          </a:lstStyle>
          <a:p/>
        </p:txBody>
      </p:sp>
      <p:sp>
        <p:nvSpPr>
          <p:cNvPr id="68" name="Google Shape;68;p10"/>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9" name="Google Shape;69;p10"/>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10"/>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1.xml"/><Relationship Id="rId12" Type="http://schemas.openxmlformats.org/officeDocument/2006/relationships/slideLayout" Target="../slideLayouts/slideLayout11.xml"/><Relationship Id="rId1" Type="http://schemas.openxmlformats.org/officeDocument/2006/relationships/image" Target="../media/image1.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1pPr>
            <a:lvl2pPr lvl="1"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2pPr>
            <a:lvl3pPr lvl="2"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3pPr>
            <a:lvl4pPr lvl="3"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4pPr>
            <a:lvl5pPr lvl="4"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5pPr>
            <a:lvl6pPr lvl="5"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6pPr>
            <a:lvl7pPr lvl="6"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7pPr>
            <a:lvl8pPr lvl="7"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8pPr>
            <a:lvl9pPr lvl="8"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9pPr>
          </a:lstStyle>
          <a:p/>
        </p:txBody>
      </p:sp>
      <p:sp>
        <p:nvSpPr>
          <p:cNvPr id="11" name="Google Shape;11;p1"/>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12" name="Google Shape;12;p1"/>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13" name="Google Shape;13;p1"/>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2400" u="none" cap="none" strike="noStrike">
                <a:solidFill>
                  <a:schemeClr val="dk1"/>
                </a:solidFill>
                <a:latin typeface="Arial"/>
                <a:ea typeface="Arial"/>
                <a:cs typeface="Arial"/>
                <a:sym typeface="Arial"/>
              </a:defRPr>
            </a:lvl9pPr>
          </a:lstStyle>
          <a:p/>
        </p:txBody>
      </p:sp>
      <p:sp>
        <p:nvSpPr>
          <p:cNvPr id="14" name="Google Shape;14;p1"/>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solidFill>
                <a:srgbClr val="000000"/>
              </a:solidFill>
            </a:endParaRPr>
          </a:p>
        </p:txBody>
      </p:sp>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4.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6.jpg"/><Relationship Id="rId4" Type="http://schemas.openxmlformats.org/officeDocument/2006/relationships/image" Target="../media/image3.png"/><Relationship Id="rId5" Type="http://schemas.openxmlformats.org/officeDocument/2006/relationships/image" Target="../media/image2.png"/><Relationship Id="rId6" Type="http://schemas.openxmlformats.org/officeDocument/2006/relationships/image" Target="../media/image7.jpg"/><Relationship Id="rId7" Type="http://schemas.openxmlformats.org/officeDocument/2006/relationships/image" Target="../media/image5.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88" name="Shape 88"/>
        <p:cNvGrpSpPr/>
        <p:nvPr/>
      </p:nvGrpSpPr>
      <p:grpSpPr>
        <a:xfrm>
          <a:off x="0" y="0"/>
          <a:ext cx="0" cy="0"/>
          <a:chOff x="0" y="0"/>
          <a:chExt cx="0" cy="0"/>
        </a:xfrm>
      </p:grpSpPr>
      <p:sp>
        <p:nvSpPr>
          <p:cNvPr id="89" name="Google Shape;89;p13"/>
          <p:cNvSpPr txBox="1"/>
          <p:nvPr>
            <p:ph type="ctrTitle"/>
          </p:nvPr>
        </p:nvSpPr>
        <p:spPr>
          <a:xfrm>
            <a:off x="0" y="1562475"/>
            <a:ext cx="9144000" cy="34431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4000"/>
              <a:buFont typeface="Trebuchet MS"/>
              <a:buNone/>
            </a:pPr>
            <a:r>
              <a:rPr lang="en-US" sz="3900">
                <a:latin typeface="Trebuchet MS"/>
                <a:ea typeface="Trebuchet MS"/>
                <a:cs typeface="Trebuchet MS"/>
                <a:sym typeface="Trebuchet MS"/>
              </a:rPr>
              <a:t>INTRODUCTION TO ENTREPRENEURSHIP</a:t>
            </a:r>
            <a:endParaRPr sz="3900">
              <a:latin typeface="Trebuchet MS"/>
              <a:ea typeface="Trebuchet MS"/>
              <a:cs typeface="Trebuchet MS"/>
              <a:sym typeface="Trebuchet MS"/>
            </a:endParaRPr>
          </a:p>
          <a:p>
            <a:pPr indent="0" lvl="0" marL="0" rtl="0" algn="ctr">
              <a:lnSpc>
                <a:spcPct val="100000"/>
              </a:lnSpc>
              <a:spcBef>
                <a:spcPts val="0"/>
              </a:spcBef>
              <a:spcAft>
                <a:spcPts val="0"/>
              </a:spcAft>
              <a:buClr>
                <a:schemeClr val="dk2"/>
              </a:buClr>
              <a:buSzPts val="4000"/>
              <a:buFont typeface="Trebuchet MS"/>
              <a:buNone/>
            </a:pPr>
            <a:br>
              <a:rPr b="0" i="0" lang="en-US" sz="4000" u="none">
                <a:solidFill>
                  <a:schemeClr val="dk2"/>
                </a:solidFill>
                <a:latin typeface="Trebuchet MS"/>
                <a:ea typeface="Trebuchet MS"/>
                <a:cs typeface="Trebuchet MS"/>
                <a:sym typeface="Trebuchet MS"/>
              </a:rPr>
            </a:br>
            <a:r>
              <a:rPr b="0" i="0" lang="en-US" sz="3600" u="none">
                <a:solidFill>
                  <a:schemeClr val="dk2"/>
                </a:solidFill>
                <a:latin typeface="Trebuchet MS"/>
                <a:ea typeface="Trebuchet MS"/>
                <a:cs typeface="Trebuchet MS"/>
                <a:sym typeface="Trebuchet MS"/>
              </a:rPr>
              <a:t>Activity 1</a:t>
            </a:r>
            <a:br>
              <a:rPr b="0" i="0" lang="en-US" sz="3600" u="none">
                <a:solidFill>
                  <a:schemeClr val="dk2"/>
                </a:solidFill>
                <a:latin typeface="Trebuchet MS"/>
                <a:ea typeface="Trebuchet MS"/>
                <a:cs typeface="Trebuchet MS"/>
                <a:sym typeface="Trebuchet MS"/>
              </a:rPr>
            </a:br>
            <a:r>
              <a:rPr b="0" i="0" lang="en-US" sz="3200" u="none">
                <a:solidFill>
                  <a:schemeClr val="dk2"/>
                </a:solidFill>
                <a:latin typeface="Trebuchet MS"/>
                <a:ea typeface="Trebuchet MS"/>
                <a:cs typeface="Trebuchet MS"/>
                <a:sym typeface="Trebuchet MS"/>
              </a:rPr>
              <a:t>Ice Breaking &amp; Team Formation</a:t>
            </a:r>
            <a:br>
              <a:rPr b="0" i="0" lang="en-US" sz="3200" u="none">
                <a:solidFill>
                  <a:schemeClr val="dk2"/>
                </a:solidFill>
                <a:latin typeface="Trebuchet MS"/>
                <a:ea typeface="Trebuchet MS"/>
                <a:cs typeface="Trebuchet MS"/>
                <a:sym typeface="Trebuchet MS"/>
              </a:rPr>
            </a:br>
            <a:r>
              <a:rPr b="0" i="0" lang="en-US" sz="3200" u="none">
                <a:solidFill>
                  <a:schemeClr val="dk2"/>
                </a:solidFill>
                <a:latin typeface="Trebuchet MS"/>
                <a:ea typeface="Trebuchet MS"/>
                <a:cs typeface="Trebuchet MS"/>
                <a:sym typeface="Trebuchet MS"/>
              </a:rPr>
              <a:t>Business Idea</a:t>
            </a:r>
            <a:endParaRPr b="0" i="0" sz="3200" u="none">
              <a:solidFill>
                <a:schemeClr val="dk2"/>
              </a:solidFill>
              <a:latin typeface="Trebuchet MS"/>
              <a:ea typeface="Trebuchet MS"/>
              <a:cs typeface="Trebuchet MS"/>
              <a:sym typeface="Trebuchet MS"/>
            </a:endParaRPr>
          </a:p>
          <a:p>
            <a:pPr indent="0" lvl="0" marL="0" rtl="0" algn="ctr">
              <a:lnSpc>
                <a:spcPct val="100000"/>
              </a:lnSpc>
              <a:spcBef>
                <a:spcPts val="0"/>
              </a:spcBef>
              <a:spcAft>
                <a:spcPts val="0"/>
              </a:spcAft>
              <a:buClr>
                <a:schemeClr val="dk2"/>
              </a:buClr>
              <a:buSzPts val="4000"/>
              <a:buFont typeface="Trebuchet MS"/>
              <a:buNone/>
            </a:pPr>
            <a:r>
              <a:t/>
            </a:r>
            <a:endParaRPr sz="3200">
              <a:latin typeface="Trebuchet MS"/>
              <a:ea typeface="Trebuchet MS"/>
              <a:cs typeface="Trebuchet MS"/>
              <a:sym typeface="Trebuchet MS"/>
            </a:endParaRPr>
          </a:p>
        </p:txBody>
      </p:sp>
      <p:sp>
        <p:nvSpPr>
          <p:cNvPr id="90" name="Google Shape;90;p13"/>
          <p:cNvSpPr txBox="1"/>
          <p:nvPr>
            <p:ph idx="1" type="subTitle"/>
          </p:nvPr>
        </p:nvSpPr>
        <p:spPr>
          <a:xfrm>
            <a:off x="1685750" y="4800600"/>
            <a:ext cx="6096000" cy="160020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Clr>
                <a:srgbClr val="262626"/>
              </a:buClr>
              <a:buSzPts val="3200"/>
              <a:buFont typeface="Trebuchet MS"/>
              <a:buNone/>
            </a:pPr>
            <a:r>
              <a:t/>
            </a:r>
            <a:endParaRPr>
              <a:solidFill>
                <a:srgbClr val="262626"/>
              </a:solidFill>
              <a:latin typeface="Trebuchet MS"/>
              <a:ea typeface="Trebuchet MS"/>
              <a:cs typeface="Trebuchet MS"/>
              <a:sym typeface="Trebuchet MS"/>
            </a:endParaRPr>
          </a:p>
          <a:p>
            <a:pPr indent="0" lvl="0" marL="0" rtl="0" algn="ctr">
              <a:lnSpc>
                <a:spcPct val="100000"/>
              </a:lnSpc>
              <a:spcBef>
                <a:spcPts val="0"/>
              </a:spcBef>
              <a:spcAft>
                <a:spcPts val="0"/>
              </a:spcAft>
              <a:buClr>
                <a:srgbClr val="262626"/>
              </a:buClr>
              <a:buSzPts val="3200"/>
              <a:buFont typeface="Trebuchet MS"/>
              <a:buNone/>
            </a:pPr>
            <a:r>
              <a:rPr b="0" i="0" lang="en-US" sz="3200" u="none">
                <a:solidFill>
                  <a:srgbClr val="262626"/>
                </a:solidFill>
                <a:latin typeface="Trebuchet MS"/>
                <a:ea typeface="Trebuchet MS"/>
                <a:cs typeface="Trebuchet MS"/>
                <a:sym typeface="Trebuchet MS"/>
              </a:rPr>
              <a:t>Hairudin Abdul Majid</a:t>
            </a:r>
            <a:endParaRPr sz="2400">
              <a:solidFill>
                <a:srgbClr val="262626"/>
              </a:solidFill>
              <a:latin typeface="Trebuchet MS"/>
              <a:ea typeface="Trebuchet MS"/>
              <a:cs typeface="Trebuchet MS"/>
              <a:sym typeface="Trebuchet MS"/>
            </a:endParaRPr>
          </a:p>
          <a:p>
            <a:pPr indent="0" lvl="0" marL="0" rtl="0" algn="ctr">
              <a:lnSpc>
                <a:spcPct val="100000"/>
              </a:lnSpc>
              <a:spcBef>
                <a:spcPts val="480"/>
              </a:spcBef>
              <a:spcAft>
                <a:spcPts val="0"/>
              </a:spcAft>
              <a:buClr>
                <a:srgbClr val="262626"/>
              </a:buClr>
              <a:buSzPts val="2400"/>
              <a:buFont typeface="Trebuchet MS"/>
              <a:buNone/>
            </a:pPr>
            <a:r>
              <a:rPr b="0" i="0" lang="en-US" sz="2400" u="none">
                <a:solidFill>
                  <a:srgbClr val="262626"/>
                </a:solidFill>
                <a:latin typeface="Trebuchet MS"/>
                <a:ea typeface="Trebuchet MS"/>
                <a:cs typeface="Trebuchet MS"/>
                <a:sym typeface="Trebuchet MS"/>
              </a:rPr>
              <a:t>SoC</a:t>
            </a:r>
            <a:r>
              <a:rPr lang="en-US"/>
              <a:t> (</a:t>
            </a:r>
            <a:r>
              <a:rPr b="0" i="0" lang="en-US" sz="2400" u="none">
                <a:solidFill>
                  <a:srgbClr val="262626"/>
                </a:solidFill>
                <a:latin typeface="Trebuchet MS"/>
                <a:ea typeface="Trebuchet MS"/>
                <a:cs typeface="Trebuchet MS"/>
                <a:sym typeface="Trebuchet MS"/>
              </a:rPr>
              <a:t>UTM)</a:t>
            </a:r>
            <a:endParaRPr/>
          </a:p>
        </p:txBody>
      </p:sp>
      <p:sp>
        <p:nvSpPr>
          <p:cNvPr id="91" name="Google Shape;91;p13"/>
          <p:cNvSpPr txBox="1"/>
          <p:nvPr/>
        </p:nvSpPr>
        <p:spPr>
          <a:xfrm>
            <a:off x="0" y="6491287"/>
            <a:ext cx="9144000" cy="366712"/>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Arial"/>
              <a:buNone/>
            </a:pPr>
            <a:r>
              <a:rPr b="0" i="0" lang="en-US" sz="1800" u="none" cap="none" strike="noStrike">
                <a:solidFill>
                  <a:schemeClr val="lt1"/>
                </a:solidFill>
                <a:latin typeface="Arial"/>
                <a:ea typeface="Arial"/>
                <a:cs typeface="Arial"/>
                <a:sym typeface="Arial"/>
              </a:rPr>
              <a:t>INSPIRING CREATIVE AND INNOVATIVE MINDS</a:t>
            </a:r>
            <a:endParaRPr/>
          </a:p>
        </p:txBody>
      </p:sp>
      <p:sp>
        <p:nvSpPr>
          <p:cNvPr id="92" name="Google Shape;92;p13"/>
          <p:cNvSpPr txBox="1"/>
          <p:nvPr/>
        </p:nvSpPr>
        <p:spPr>
          <a:xfrm>
            <a:off x="3499175" y="561375"/>
            <a:ext cx="5644800" cy="683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4000"/>
              <a:buFont typeface="Trebuchet MS"/>
              <a:buNone/>
            </a:pPr>
            <a:r>
              <a:rPr lang="en-US" sz="3600">
                <a:solidFill>
                  <a:srgbClr val="FFFFFF"/>
                </a:solidFill>
                <a:latin typeface="Trebuchet MS"/>
                <a:ea typeface="Trebuchet MS"/>
                <a:cs typeface="Trebuchet MS"/>
                <a:sym typeface="Trebuchet MS"/>
              </a:rPr>
              <a:t>UHAK1032 Section 24</a:t>
            </a:r>
            <a:endParaRPr>
              <a:solidFill>
                <a:srgbClr val="FFFFFF"/>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p14"/>
          <p:cNvSpPr txBox="1"/>
          <p:nvPr>
            <p:ph type="title"/>
          </p:nvPr>
        </p:nvSpPr>
        <p:spPr>
          <a:xfrm>
            <a:off x="2814450" y="267575"/>
            <a:ext cx="6329700" cy="11430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r>
              <a:rPr lang="en-US" sz="3600">
                <a:solidFill>
                  <a:srgbClr val="FFFFFF"/>
                </a:solidFill>
              </a:rPr>
              <a:t>Group Members</a:t>
            </a:r>
            <a:endParaRPr sz="3600">
              <a:solidFill>
                <a:srgbClr val="FFFFFF"/>
              </a:solidFill>
            </a:endParaRPr>
          </a:p>
        </p:txBody>
      </p:sp>
      <p:pic>
        <p:nvPicPr>
          <p:cNvPr id="99" name="Google Shape;99;p14"/>
          <p:cNvPicPr preferRelativeResize="0"/>
          <p:nvPr/>
        </p:nvPicPr>
        <p:blipFill rotWithShape="1">
          <a:blip r:embed="rId3">
            <a:alphaModFix/>
          </a:blip>
          <a:srcRect b="26953" l="0" r="0" t="0"/>
          <a:stretch/>
        </p:blipFill>
        <p:spPr>
          <a:xfrm>
            <a:off x="7732075" y="2085150"/>
            <a:ext cx="1184425" cy="1538002"/>
          </a:xfrm>
          <a:prstGeom prst="rect">
            <a:avLst/>
          </a:prstGeom>
          <a:noFill/>
          <a:ln cap="flat" cmpd="sng" w="19050">
            <a:solidFill>
              <a:schemeClr val="dk2"/>
            </a:solidFill>
            <a:prstDash val="solid"/>
            <a:round/>
            <a:headEnd len="sm" w="sm" type="none"/>
            <a:tailEnd len="sm" w="sm" type="none"/>
          </a:ln>
        </p:spPr>
      </p:pic>
      <p:pic>
        <p:nvPicPr>
          <p:cNvPr id="100" name="Google Shape;100;p14"/>
          <p:cNvPicPr preferRelativeResize="0"/>
          <p:nvPr/>
        </p:nvPicPr>
        <p:blipFill>
          <a:blip r:embed="rId4">
            <a:alphaModFix/>
          </a:blip>
          <a:stretch>
            <a:fillRect/>
          </a:stretch>
        </p:blipFill>
        <p:spPr>
          <a:xfrm>
            <a:off x="3211663" y="2085150"/>
            <a:ext cx="1184437" cy="1538000"/>
          </a:xfrm>
          <a:prstGeom prst="rect">
            <a:avLst/>
          </a:prstGeom>
          <a:noFill/>
          <a:ln cap="flat" cmpd="sng" w="9525">
            <a:solidFill>
              <a:schemeClr val="dk2"/>
            </a:solidFill>
            <a:prstDash val="solid"/>
            <a:round/>
            <a:headEnd len="sm" w="sm" type="none"/>
            <a:tailEnd len="sm" w="sm" type="none"/>
          </a:ln>
        </p:spPr>
      </p:pic>
      <p:graphicFrame>
        <p:nvGraphicFramePr>
          <p:cNvPr id="101" name="Google Shape;101;p14"/>
          <p:cNvGraphicFramePr/>
          <p:nvPr/>
        </p:nvGraphicFramePr>
        <p:xfrm>
          <a:off x="98250" y="3839900"/>
          <a:ext cx="3000000" cy="3000000"/>
        </p:xfrm>
        <a:graphic>
          <a:graphicData uri="http://schemas.openxmlformats.org/drawingml/2006/table">
            <a:tbl>
              <a:tblPr>
                <a:noFill/>
                <a:tableStyleId>{147249BC-8AAE-48B6-AA05-CF58D80818EA}</a:tableStyleId>
              </a:tblPr>
              <a:tblGrid>
                <a:gridCol w="1489700"/>
                <a:gridCol w="1489700"/>
                <a:gridCol w="1489700"/>
                <a:gridCol w="1489700"/>
                <a:gridCol w="1489700"/>
                <a:gridCol w="1489700"/>
              </a:tblGrid>
              <a:tr h="381000">
                <a:tc>
                  <a:txBody>
                    <a:bodyPr/>
                    <a:lstStyle/>
                    <a:p>
                      <a:pPr indent="0" lvl="0" marL="0" rtl="0" algn="l">
                        <a:spcBef>
                          <a:spcPts val="0"/>
                        </a:spcBef>
                        <a:spcAft>
                          <a:spcPts val="0"/>
                        </a:spcAft>
                        <a:buNone/>
                      </a:pPr>
                      <a:r>
                        <a:t/>
                      </a:r>
                      <a:endParaRPr b="1">
                        <a:latin typeface="Times New Roman"/>
                        <a:ea typeface="Times New Roman"/>
                        <a:cs typeface="Times New Roman"/>
                        <a:sym typeface="Times New Roman"/>
                      </a:endParaRPr>
                    </a:p>
                    <a:p>
                      <a:pPr indent="0" lvl="0" marL="0" rtl="0" algn="l">
                        <a:spcBef>
                          <a:spcPts val="0"/>
                        </a:spcBef>
                        <a:spcAft>
                          <a:spcPts val="0"/>
                        </a:spcAft>
                        <a:buNone/>
                      </a:pPr>
                      <a:r>
                        <a:rPr b="1" lang="en-US">
                          <a:latin typeface="Times New Roman"/>
                          <a:ea typeface="Times New Roman"/>
                          <a:cs typeface="Times New Roman"/>
                          <a:sym typeface="Times New Roman"/>
                        </a:rPr>
                        <a:t>Full Name</a:t>
                      </a:r>
                      <a:endParaRPr b="1">
                        <a:latin typeface="Times New Roman"/>
                        <a:ea typeface="Times New Roman"/>
                        <a:cs typeface="Times New Roman"/>
                        <a:sym typeface="Times New Roman"/>
                      </a:endParaRPr>
                    </a:p>
                  </a:txBody>
                  <a:tcPr marT="91425" marB="91425" marR="91425" marL="91425"/>
                </a:tc>
                <a:tc>
                  <a:txBody>
                    <a:bodyPr/>
                    <a:lstStyle/>
                    <a:p>
                      <a:pPr indent="0" lvl="0" marL="0" rtl="0" algn="ctr">
                        <a:lnSpc>
                          <a:spcPct val="115000"/>
                        </a:lnSpc>
                        <a:spcBef>
                          <a:spcPts val="0"/>
                        </a:spcBef>
                        <a:spcAft>
                          <a:spcPts val="0"/>
                        </a:spcAft>
                        <a:buNone/>
                      </a:pPr>
                      <a:r>
                        <a:rPr lang="en-US">
                          <a:solidFill>
                            <a:schemeClr val="dk1"/>
                          </a:solidFill>
                          <a:latin typeface="Times New Roman"/>
                          <a:ea typeface="Times New Roman"/>
                          <a:cs typeface="Times New Roman"/>
                          <a:sym typeface="Times New Roman"/>
                        </a:rPr>
                        <a:t>Shahrul Asyraf Bin Muhammad Hisham Segaran</a:t>
                      </a:r>
                      <a:endParaRPr>
                        <a:latin typeface="Times New Roman"/>
                        <a:ea typeface="Times New Roman"/>
                        <a:cs typeface="Times New Roman"/>
                        <a:sym typeface="Times New Roman"/>
                      </a:endParaRPr>
                    </a:p>
                  </a:txBody>
                  <a:tcPr marT="91425" marB="91425" marR="91425" marL="91425"/>
                </a:tc>
                <a:tc>
                  <a:txBody>
                    <a:bodyPr/>
                    <a:lstStyle/>
                    <a:p>
                      <a:pPr indent="0" lvl="0" marL="0" rtl="0" algn="ctr">
                        <a:lnSpc>
                          <a:spcPct val="115000"/>
                        </a:lnSpc>
                        <a:spcBef>
                          <a:spcPts val="0"/>
                        </a:spcBef>
                        <a:spcAft>
                          <a:spcPts val="0"/>
                        </a:spcAft>
                        <a:buNone/>
                      </a:pPr>
                      <a:r>
                        <a:rPr lang="en-US">
                          <a:latin typeface="Times New Roman"/>
                          <a:ea typeface="Times New Roman"/>
                          <a:cs typeface="Times New Roman"/>
                          <a:sym typeface="Times New Roman"/>
                        </a:rPr>
                        <a:t>Aqilah Hanim Binti Mohd Taufik</a:t>
                      </a:r>
                      <a:endParaRPr>
                        <a:latin typeface="Times New Roman"/>
                        <a:ea typeface="Times New Roman"/>
                        <a:cs typeface="Times New Roman"/>
                        <a:sym typeface="Times New Roman"/>
                      </a:endParaRPr>
                    </a:p>
                  </a:txBody>
                  <a:tcPr marT="91425" marB="91425" marR="91425" marL="91425"/>
                </a:tc>
                <a:tc>
                  <a:txBody>
                    <a:bodyPr/>
                    <a:lstStyle/>
                    <a:p>
                      <a:pPr indent="0" lvl="0" marL="0" rtl="0" algn="ctr">
                        <a:lnSpc>
                          <a:spcPct val="115000"/>
                        </a:lnSpc>
                        <a:spcBef>
                          <a:spcPts val="0"/>
                        </a:spcBef>
                        <a:spcAft>
                          <a:spcPts val="0"/>
                        </a:spcAft>
                        <a:buNone/>
                      </a:pPr>
                      <a:r>
                        <a:rPr lang="en-US">
                          <a:latin typeface="Times New Roman"/>
                          <a:ea typeface="Times New Roman"/>
                          <a:cs typeface="Times New Roman"/>
                          <a:sym typeface="Times New Roman"/>
                        </a:rPr>
                        <a:t>Nur Hidayah Binti Hamri</a:t>
                      </a:r>
                      <a:endParaRPr>
                        <a:latin typeface="Times New Roman"/>
                        <a:ea typeface="Times New Roman"/>
                        <a:cs typeface="Times New Roman"/>
                        <a:sym typeface="Times New Roman"/>
                      </a:endParaRPr>
                    </a:p>
                  </a:txBody>
                  <a:tcPr marT="91425" marB="91425" marR="91425" marL="91425"/>
                </a:tc>
                <a:tc>
                  <a:txBody>
                    <a:bodyPr/>
                    <a:lstStyle/>
                    <a:p>
                      <a:pPr indent="0" lvl="0" marL="0" rtl="0" algn="ctr">
                        <a:lnSpc>
                          <a:spcPct val="115000"/>
                        </a:lnSpc>
                        <a:spcBef>
                          <a:spcPts val="0"/>
                        </a:spcBef>
                        <a:spcAft>
                          <a:spcPts val="0"/>
                        </a:spcAft>
                        <a:buNone/>
                      </a:pPr>
                      <a:r>
                        <a:rPr lang="en-US">
                          <a:latin typeface="Times New Roman"/>
                          <a:ea typeface="Times New Roman"/>
                          <a:cs typeface="Times New Roman"/>
                          <a:sym typeface="Times New Roman"/>
                        </a:rPr>
                        <a:t>Nurul Najiha Binti Hamdan</a:t>
                      </a:r>
                      <a:endParaRPr>
                        <a:latin typeface="Times New Roman"/>
                        <a:ea typeface="Times New Roman"/>
                        <a:cs typeface="Times New Roman"/>
                        <a:sym typeface="Times New Roman"/>
                      </a:endParaRPr>
                    </a:p>
                  </a:txBody>
                  <a:tcPr marT="91425" marB="91425" marR="91425" marL="91425"/>
                </a:tc>
                <a:tc>
                  <a:txBody>
                    <a:bodyPr/>
                    <a:lstStyle/>
                    <a:p>
                      <a:pPr indent="0" lvl="0" marL="0" rtl="0" algn="ctr">
                        <a:lnSpc>
                          <a:spcPct val="115000"/>
                        </a:lnSpc>
                        <a:spcBef>
                          <a:spcPts val="0"/>
                        </a:spcBef>
                        <a:spcAft>
                          <a:spcPts val="0"/>
                        </a:spcAft>
                        <a:buNone/>
                      </a:pPr>
                      <a:r>
                        <a:rPr lang="en-US">
                          <a:latin typeface="Times New Roman"/>
                          <a:ea typeface="Times New Roman"/>
                          <a:cs typeface="Times New Roman"/>
                          <a:sym typeface="Times New Roman"/>
                        </a:rPr>
                        <a:t>Mohhamad Arif Istiaq</a:t>
                      </a:r>
                      <a:endParaRPr>
                        <a:latin typeface="Times New Roman"/>
                        <a:ea typeface="Times New Roman"/>
                        <a:cs typeface="Times New Roman"/>
                        <a:sym typeface="Times New Roman"/>
                      </a:endParaRPr>
                    </a:p>
                  </a:txBody>
                  <a:tcPr marT="91425" marB="91425" marR="91425" marL="91425"/>
                </a:tc>
              </a:tr>
              <a:tr h="381000">
                <a:tc>
                  <a:txBody>
                    <a:bodyPr/>
                    <a:lstStyle/>
                    <a:p>
                      <a:pPr indent="0" lvl="0" marL="0" rtl="0" algn="l">
                        <a:spcBef>
                          <a:spcPts val="0"/>
                        </a:spcBef>
                        <a:spcAft>
                          <a:spcPts val="0"/>
                        </a:spcAft>
                        <a:buNone/>
                      </a:pPr>
                      <a:r>
                        <a:rPr b="1" lang="en-US">
                          <a:latin typeface="Times New Roman"/>
                          <a:ea typeface="Times New Roman"/>
                          <a:cs typeface="Times New Roman"/>
                          <a:sym typeface="Times New Roman"/>
                        </a:rPr>
                        <a:t>Matrics Number</a:t>
                      </a:r>
                      <a:endParaRPr b="1">
                        <a:latin typeface="Times New Roman"/>
                        <a:ea typeface="Times New Roman"/>
                        <a:cs typeface="Times New Roman"/>
                        <a:sym typeface="Times New Roman"/>
                      </a:endParaRPr>
                    </a:p>
                  </a:txBody>
                  <a:tcPr marT="91425" marB="91425" marR="91425" marL="91425"/>
                </a:tc>
                <a:tc>
                  <a:txBody>
                    <a:bodyPr/>
                    <a:lstStyle/>
                    <a:p>
                      <a:pPr indent="0" lvl="0" marL="0" rtl="0" algn="ctr">
                        <a:lnSpc>
                          <a:spcPct val="115000"/>
                        </a:lnSpc>
                        <a:spcBef>
                          <a:spcPts val="0"/>
                        </a:spcBef>
                        <a:spcAft>
                          <a:spcPts val="0"/>
                        </a:spcAft>
                        <a:buClr>
                          <a:schemeClr val="dk1"/>
                        </a:buClr>
                        <a:buSzPts val="1100"/>
                        <a:buFont typeface="Arial"/>
                        <a:buNone/>
                      </a:pPr>
                      <a:r>
                        <a:rPr lang="en-US">
                          <a:solidFill>
                            <a:schemeClr val="dk1"/>
                          </a:solidFill>
                          <a:latin typeface="Times New Roman"/>
                          <a:ea typeface="Times New Roman"/>
                          <a:cs typeface="Times New Roman"/>
                          <a:sym typeface="Times New Roman"/>
                        </a:rPr>
                        <a:t>A17CS0201</a:t>
                      </a:r>
                      <a:endParaRPr>
                        <a:latin typeface="Times New Roman"/>
                        <a:ea typeface="Times New Roman"/>
                        <a:cs typeface="Times New Roman"/>
                        <a:sym typeface="Times New Roman"/>
                      </a:endParaRPr>
                    </a:p>
                  </a:txBody>
                  <a:tcPr marT="91425" marB="91425" marR="91425" marL="91425">
                    <a:lnB cap="flat" cmpd="sng" w="9525">
                      <a:solidFill>
                        <a:srgbClr val="9E9E9E"/>
                      </a:solidFill>
                      <a:prstDash val="solid"/>
                      <a:round/>
                      <a:headEnd len="sm" w="sm" type="none"/>
                      <a:tailEnd len="sm" w="sm" type="none"/>
                    </a:lnB>
                  </a:tcPr>
                </a:tc>
                <a:tc>
                  <a:txBody>
                    <a:bodyPr/>
                    <a:lstStyle/>
                    <a:p>
                      <a:pPr indent="0" lvl="0" marL="0" rtl="0" algn="ctr">
                        <a:spcBef>
                          <a:spcPts val="0"/>
                        </a:spcBef>
                        <a:spcAft>
                          <a:spcPts val="0"/>
                        </a:spcAft>
                        <a:buNone/>
                      </a:pPr>
                      <a:r>
                        <a:rPr lang="en-US">
                          <a:latin typeface="Times New Roman"/>
                          <a:ea typeface="Times New Roman"/>
                          <a:cs typeface="Times New Roman"/>
                          <a:sym typeface="Times New Roman"/>
                        </a:rPr>
                        <a:t>B19EC0006</a:t>
                      </a:r>
                      <a:endParaRPr>
                        <a:latin typeface="Times New Roman"/>
                        <a:ea typeface="Times New Roman"/>
                        <a:cs typeface="Times New Roman"/>
                        <a:sym typeface="Times New Roman"/>
                      </a:endParaRPr>
                    </a:p>
                  </a:txBody>
                  <a:tcPr marT="91425" marB="91425" marR="91425" marL="91425">
                    <a:lnB cap="flat" cmpd="sng" w="9525">
                      <a:solidFill>
                        <a:srgbClr val="9E9E9E"/>
                      </a:solidFill>
                      <a:prstDash val="solid"/>
                      <a:round/>
                      <a:headEnd len="sm" w="sm" type="none"/>
                      <a:tailEnd len="sm" w="sm" type="none"/>
                    </a:lnB>
                  </a:tcPr>
                </a:tc>
                <a:tc>
                  <a:txBody>
                    <a:bodyPr/>
                    <a:lstStyle/>
                    <a:p>
                      <a:pPr indent="0" lvl="0" marL="0" rtl="0" algn="ctr">
                        <a:spcBef>
                          <a:spcPts val="0"/>
                        </a:spcBef>
                        <a:spcAft>
                          <a:spcPts val="0"/>
                        </a:spcAft>
                        <a:buNone/>
                      </a:pPr>
                      <a:r>
                        <a:rPr lang="en-US">
                          <a:latin typeface="Times New Roman"/>
                          <a:ea typeface="Times New Roman"/>
                          <a:cs typeface="Times New Roman"/>
                          <a:sym typeface="Times New Roman"/>
                        </a:rPr>
                        <a:t>B19EC0046</a:t>
                      </a:r>
                      <a:endParaRPr>
                        <a:latin typeface="Times New Roman"/>
                        <a:ea typeface="Times New Roman"/>
                        <a:cs typeface="Times New Roman"/>
                        <a:sym typeface="Times New Roman"/>
                      </a:endParaRPr>
                    </a:p>
                  </a:txBody>
                  <a:tcPr marT="91425" marB="91425" marR="91425" marL="91425">
                    <a:lnB cap="flat" cmpd="sng" w="9525">
                      <a:solidFill>
                        <a:srgbClr val="9E9E9E"/>
                      </a:solidFill>
                      <a:prstDash val="solid"/>
                      <a:round/>
                      <a:headEnd len="sm" w="sm" type="none"/>
                      <a:tailEnd len="sm" w="sm" type="none"/>
                    </a:lnB>
                  </a:tcPr>
                </a:tc>
                <a:tc>
                  <a:txBody>
                    <a:bodyPr/>
                    <a:lstStyle/>
                    <a:p>
                      <a:pPr indent="0" lvl="0" marL="0" rtl="0" algn="ctr">
                        <a:spcBef>
                          <a:spcPts val="0"/>
                        </a:spcBef>
                        <a:spcAft>
                          <a:spcPts val="0"/>
                        </a:spcAft>
                        <a:buNone/>
                      </a:pPr>
                      <a:r>
                        <a:rPr lang="en-US">
                          <a:latin typeface="Times New Roman"/>
                          <a:ea typeface="Times New Roman"/>
                          <a:cs typeface="Times New Roman"/>
                          <a:sym typeface="Times New Roman"/>
                        </a:rPr>
                        <a:t>B19EC0047</a:t>
                      </a:r>
                      <a:endParaRPr>
                        <a:latin typeface="Times New Roman"/>
                        <a:ea typeface="Times New Roman"/>
                        <a:cs typeface="Times New Roman"/>
                        <a:sym typeface="Times New Roman"/>
                      </a:endParaRPr>
                    </a:p>
                  </a:txBody>
                  <a:tcPr marT="91425" marB="91425" marR="91425" marL="91425">
                    <a:lnB cap="flat" cmpd="sng" w="9525">
                      <a:solidFill>
                        <a:srgbClr val="9E9E9E"/>
                      </a:solidFill>
                      <a:prstDash val="solid"/>
                      <a:round/>
                      <a:headEnd len="sm" w="sm" type="none"/>
                      <a:tailEnd len="sm" w="sm" type="none"/>
                    </a:lnB>
                  </a:tcPr>
                </a:tc>
                <a:tc>
                  <a:txBody>
                    <a:bodyPr/>
                    <a:lstStyle/>
                    <a:p>
                      <a:pPr indent="0" lvl="0" marL="0" rtl="0" algn="ctr">
                        <a:spcBef>
                          <a:spcPts val="0"/>
                        </a:spcBef>
                        <a:spcAft>
                          <a:spcPts val="0"/>
                        </a:spcAft>
                        <a:buNone/>
                      </a:pPr>
                      <a:r>
                        <a:rPr lang="en-US">
                          <a:latin typeface="Times New Roman"/>
                          <a:ea typeface="Times New Roman"/>
                          <a:cs typeface="Times New Roman"/>
                          <a:sym typeface="Times New Roman"/>
                        </a:rPr>
                        <a:t>A17CS4028</a:t>
                      </a:r>
                      <a:endParaRPr>
                        <a:latin typeface="Times New Roman"/>
                        <a:ea typeface="Times New Roman"/>
                        <a:cs typeface="Times New Roman"/>
                        <a:sym typeface="Times New Roman"/>
                      </a:endParaRPr>
                    </a:p>
                  </a:txBody>
                  <a:tcPr marT="91425" marB="91425" marR="91425" marL="91425">
                    <a:lnB cap="flat" cmpd="sng" w="9525">
                      <a:solidFill>
                        <a:srgbClr val="9E9E9E"/>
                      </a:solidFill>
                      <a:prstDash val="solid"/>
                      <a:round/>
                      <a:headEnd len="sm" w="sm" type="none"/>
                      <a:tailEnd len="sm" w="sm" type="none"/>
                    </a:lnB>
                  </a:tcPr>
                </a:tc>
              </a:tr>
              <a:tr h="381000">
                <a:tc>
                  <a:txBody>
                    <a:bodyPr/>
                    <a:lstStyle/>
                    <a:p>
                      <a:pPr indent="0" lvl="0" marL="0" rtl="0" algn="l">
                        <a:spcBef>
                          <a:spcPts val="0"/>
                        </a:spcBef>
                        <a:spcAft>
                          <a:spcPts val="0"/>
                        </a:spcAft>
                        <a:buNone/>
                      </a:pPr>
                      <a:r>
                        <a:rPr b="1" lang="en-US">
                          <a:latin typeface="Times New Roman"/>
                          <a:ea typeface="Times New Roman"/>
                          <a:cs typeface="Times New Roman"/>
                          <a:sym typeface="Times New Roman"/>
                        </a:rPr>
                        <a:t>Section</a:t>
                      </a:r>
                      <a:endParaRPr b="1">
                        <a:latin typeface="Times New Roman"/>
                        <a:ea typeface="Times New Roman"/>
                        <a:cs typeface="Times New Roman"/>
                        <a:sym typeface="Times New Roman"/>
                      </a:endParaRPr>
                    </a:p>
                  </a:txBody>
                  <a:tcPr marT="91425" marB="91425" marR="91425" marL="91425">
                    <a:lnR cap="flat" cmpd="sng" w="9525">
                      <a:solidFill>
                        <a:srgbClr val="9E9E9E"/>
                      </a:solidFill>
                      <a:prstDash val="solid"/>
                      <a:round/>
                      <a:headEnd len="sm" w="sm" type="none"/>
                      <a:tailEnd len="sm" w="sm" type="none"/>
                    </a:lnR>
                  </a:tcPr>
                </a:tc>
                <a:tc>
                  <a:txBody>
                    <a:bodyPr/>
                    <a:lstStyle/>
                    <a:p>
                      <a:pPr indent="0" lvl="0" marL="0" rtl="0" algn="ctr">
                        <a:spcBef>
                          <a:spcPts val="0"/>
                        </a:spcBef>
                        <a:spcAft>
                          <a:spcPts val="0"/>
                        </a:spcAft>
                        <a:buNone/>
                      </a:pPr>
                      <a:r>
                        <a:rPr lang="en-US">
                          <a:latin typeface="Times New Roman"/>
                          <a:ea typeface="Times New Roman"/>
                          <a:cs typeface="Times New Roman"/>
                          <a:sym typeface="Times New Roman"/>
                        </a:rPr>
                        <a:t>24</a:t>
                      </a:r>
                      <a:endParaRPr>
                        <a:latin typeface="Times New Roman"/>
                        <a:ea typeface="Times New Roman"/>
                        <a:cs typeface="Times New Roman"/>
                        <a:sym typeface="Times New Roman"/>
                      </a:endParaRPr>
                    </a:p>
                  </a:txBody>
                  <a:tcPr marT="91425" marB="91425" marR="91425" marL="91425"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ctr">
                        <a:spcBef>
                          <a:spcPts val="0"/>
                        </a:spcBef>
                        <a:spcAft>
                          <a:spcPts val="0"/>
                        </a:spcAft>
                        <a:buNone/>
                      </a:pPr>
                      <a:r>
                        <a:rPr lang="en-US">
                          <a:latin typeface="Times New Roman"/>
                          <a:ea typeface="Times New Roman"/>
                          <a:cs typeface="Times New Roman"/>
                          <a:sym typeface="Times New Roman"/>
                        </a:rPr>
                        <a:t>24</a:t>
                      </a:r>
                      <a:endParaRPr>
                        <a:latin typeface="Times New Roman"/>
                        <a:ea typeface="Times New Roman"/>
                        <a:cs typeface="Times New Roman"/>
                        <a:sym typeface="Times New Roman"/>
                      </a:endParaRPr>
                    </a:p>
                  </a:txBody>
                  <a:tcPr marT="91425" marB="91425" marR="91425" marL="91425"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ctr">
                        <a:spcBef>
                          <a:spcPts val="0"/>
                        </a:spcBef>
                        <a:spcAft>
                          <a:spcPts val="0"/>
                        </a:spcAft>
                        <a:buNone/>
                      </a:pPr>
                      <a:r>
                        <a:rPr lang="en-US">
                          <a:latin typeface="Times New Roman"/>
                          <a:ea typeface="Times New Roman"/>
                          <a:cs typeface="Times New Roman"/>
                          <a:sym typeface="Times New Roman"/>
                        </a:rPr>
                        <a:t>24</a:t>
                      </a:r>
                      <a:endParaRPr>
                        <a:latin typeface="Times New Roman"/>
                        <a:ea typeface="Times New Roman"/>
                        <a:cs typeface="Times New Roman"/>
                        <a:sym typeface="Times New Roman"/>
                      </a:endParaRPr>
                    </a:p>
                  </a:txBody>
                  <a:tcPr marT="91425" marB="91425" marR="91425" marL="91425"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ctr">
                        <a:spcBef>
                          <a:spcPts val="0"/>
                        </a:spcBef>
                        <a:spcAft>
                          <a:spcPts val="0"/>
                        </a:spcAft>
                        <a:buNone/>
                      </a:pPr>
                      <a:r>
                        <a:rPr lang="en-US">
                          <a:latin typeface="Times New Roman"/>
                          <a:ea typeface="Times New Roman"/>
                          <a:cs typeface="Times New Roman"/>
                          <a:sym typeface="Times New Roman"/>
                        </a:rPr>
                        <a:t>24</a:t>
                      </a:r>
                      <a:endParaRPr>
                        <a:latin typeface="Times New Roman"/>
                        <a:ea typeface="Times New Roman"/>
                        <a:cs typeface="Times New Roman"/>
                        <a:sym typeface="Times New Roman"/>
                      </a:endParaRPr>
                    </a:p>
                  </a:txBody>
                  <a:tcPr marT="91425" marB="91425" marR="91425" marL="91425"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ctr">
                        <a:spcBef>
                          <a:spcPts val="0"/>
                        </a:spcBef>
                        <a:spcAft>
                          <a:spcPts val="0"/>
                        </a:spcAft>
                        <a:buNone/>
                      </a:pPr>
                      <a:r>
                        <a:rPr lang="en-US">
                          <a:latin typeface="Times New Roman"/>
                          <a:ea typeface="Times New Roman"/>
                          <a:cs typeface="Times New Roman"/>
                          <a:sym typeface="Times New Roman"/>
                        </a:rPr>
                        <a:t>24</a:t>
                      </a:r>
                      <a:endParaRPr>
                        <a:latin typeface="Times New Roman"/>
                        <a:ea typeface="Times New Roman"/>
                        <a:cs typeface="Times New Roman"/>
                        <a:sym typeface="Times New Roman"/>
                      </a:endParaRPr>
                    </a:p>
                  </a:txBody>
                  <a:tcPr marT="91425" marB="91425" marR="91425" marL="91425"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r>
            </a:tbl>
          </a:graphicData>
        </a:graphic>
      </p:graphicFrame>
      <p:pic>
        <p:nvPicPr>
          <p:cNvPr id="102" name="Google Shape;102;p14"/>
          <p:cNvPicPr preferRelativeResize="0"/>
          <p:nvPr/>
        </p:nvPicPr>
        <p:blipFill>
          <a:blip r:embed="rId5">
            <a:alphaModFix/>
          </a:blip>
          <a:stretch>
            <a:fillRect/>
          </a:stretch>
        </p:blipFill>
        <p:spPr>
          <a:xfrm>
            <a:off x="4718463" y="2085150"/>
            <a:ext cx="1184425" cy="1538000"/>
          </a:xfrm>
          <a:prstGeom prst="rect">
            <a:avLst/>
          </a:prstGeom>
          <a:noFill/>
          <a:ln cap="flat" cmpd="sng" w="19050">
            <a:solidFill>
              <a:schemeClr val="dk2"/>
            </a:solidFill>
            <a:prstDash val="solid"/>
            <a:round/>
            <a:headEnd len="sm" w="sm" type="none"/>
            <a:tailEnd len="sm" w="sm" type="none"/>
          </a:ln>
        </p:spPr>
      </p:pic>
      <p:pic>
        <p:nvPicPr>
          <p:cNvPr id="103" name="Google Shape;103;p14"/>
          <p:cNvPicPr preferRelativeResize="0"/>
          <p:nvPr/>
        </p:nvPicPr>
        <p:blipFill rotWithShape="1">
          <a:blip r:embed="rId6">
            <a:alphaModFix/>
          </a:blip>
          <a:srcRect b="0" l="9471" r="7367" t="8020"/>
          <a:stretch/>
        </p:blipFill>
        <p:spPr>
          <a:xfrm>
            <a:off x="6225263" y="2085150"/>
            <a:ext cx="1184425" cy="1538000"/>
          </a:xfrm>
          <a:prstGeom prst="rect">
            <a:avLst/>
          </a:prstGeom>
          <a:noFill/>
          <a:ln cap="flat" cmpd="sng" w="19050">
            <a:solidFill>
              <a:srgbClr val="000000"/>
            </a:solidFill>
            <a:prstDash val="solid"/>
            <a:round/>
            <a:headEnd len="sm" w="sm" type="none"/>
            <a:tailEnd len="sm" w="sm" type="none"/>
          </a:ln>
        </p:spPr>
      </p:pic>
      <p:pic>
        <p:nvPicPr>
          <p:cNvPr id="104" name="Google Shape;104;p14"/>
          <p:cNvPicPr preferRelativeResize="0"/>
          <p:nvPr/>
        </p:nvPicPr>
        <p:blipFill rotWithShape="1">
          <a:blip r:embed="rId7">
            <a:alphaModFix/>
          </a:blip>
          <a:srcRect b="22093" l="13209" r="0" t="5964"/>
          <a:stretch/>
        </p:blipFill>
        <p:spPr>
          <a:xfrm>
            <a:off x="1704875" y="2085150"/>
            <a:ext cx="1184425" cy="1538000"/>
          </a:xfrm>
          <a:prstGeom prst="rect">
            <a:avLst/>
          </a:prstGeom>
          <a:noFill/>
          <a:ln cap="flat" cmpd="sng" w="19050">
            <a:solidFill>
              <a:srgbClr val="44546A"/>
            </a:solidFill>
            <a:prstDash val="solid"/>
            <a:round/>
            <a:headEnd len="sm" w="sm" type="none"/>
            <a:tailEnd len="sm" w="sm" type="none"/>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15"/>
          <p:cNvSpPr txBox="1"/>
          <p:nvPr>
            <p:ph type="title"/>
          </p:nvPr>
        </p:nvSpPr>
        <p:spPr>
          <a:xfrm>
            <a:off x="2807425" y="352075"/>
            <a:ext cx="6336600" cy="11430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r>
              <a:rPr lang="en-US" sz="3600">
                <a:solidFill>
                  <a:srgbClr val="FFFFFF"/>
                </a:solidFill>
              </a:rPr>
              <a:t>Position and Title</a:t>
            </a:r>
            <a:endParaRPr sz="3600">
              <a:solidFill>
                <a:srgbClr val="FFFFFF"/>
              </a:solidFill>
            </a:endParaRPr>
          </a:p>
        </p:txBody>
      </p:sp>
      <p:sp>
        <p:nvSpPr>
          <p:cNvPr id="111" name="Google Shape;111;p15"/>
          <p:cNvSpPr txBox="1"/>
          <p:nvPr>
            <p:ph idx="1" type="body"/>
          </p:nvPr>
        </p:nvSpPr>
        <p:spPr>
          <a:xfrm>
            <a:off x="685800" y="1618575"/>
            <a:ext cx="7772400" cy="49026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rPr b="1" lang="en-US"/>
              <a:t>Chief Executive Officer</a:t>
            </a:r>
            <a:endParaRPr b="1"/>
          </a:p>
          <a:p>
            <a:pPr indent="0" lvl="0" marL="0" rtl="0" algn="l">
              <a:spcBef>
                <a:spcPts val="360"/>
              </a:spcBef>
              <a:spcAft>
                <a:spcPts val="0"/>
              </a:spcAft>
              <a:buNone/>
            </a:pPr>
            <a:r>
              <a:rPr lang="en-US" sz="2500"/>
              <a:t>Shahrul Asyraf Bin Muhammad Hisham Segaran</a:t>
            </a:r>
            <a:endParaRPr sz="2500"/>
          </a:p>
          <a:p>
            <a:pPr indent="0" lvl="0" marL="0" rtl="0" algn="l">
              <a:spcBef>
                <a:spcPts val="360"/>
              </a:spcBef>
              <a:spcAft>
                <a:spcPts val="0"/>
              </a:spcAft>
              <a:buNone/>
            </a:pPr>
            <a:r>
              <a:rPr b="1" lang="en-US"/>
              <a:t>Chief Operating Officer</a:t>
            </a:r>
            <a:endParaRPr b="1"/>
          </a:p>
          <a:p>
            <a:pPr indent="0" lvl="0" marL="0" rtl="0" algn="l">
              <a:spcBef>
                <a:spcPts val="360"/>
              </a:spcBef>
              <a:spcAft>
                <a:spcPts val="0"/>
              </a:spcAft>
              <a:buNone/>
            </a:pPr>
            <a:r>
              <a:rPr lang="en-US" sz="2500"/>
              <a:t>Nur Hidayah Binti Hamri</a:t>
            </a:r>
            <a:endParaRPr sz="2500"/>
          </a:p>
          <a:p>
            <a:pPr indent="0" lvl="0" marL="0" rtl="0" algn="l">
              <a:spcBef>
                <a:spcPts val="360"/>
              </a:spcBef>
              <a:spcAft>
                <a:spcPts val="0"/>
              </a:spcAft>
              <a:buNone/>
            </a:pPr>
            <a:r>
              <a:rPr b="1" lang="en-US"/>
              <a:t>Chief Technical Officer</a:t>
            </a:r>
            <a:endParaRPr b="1"/>
          </a:p>
          <a:p>
            <a:pPr indent="0" lvl="0" marL="0" rtl="0" algn="l">
              <a:spcBef>
                <a:spcPts val="360"/>
              </a:spcBef>
              <a:spcAft>
                <a:spcPts val="0"/>
              </a:spcAft>
              <a:buNone/>
            </a:pPr>
            <a:r>
              <a:rPr lang="en-US" sz="2500"/>
              <a:t>Nurul Najiha Binti Hamdan</a:t>
            </a:r>
            <a:endParaRPr sz="2500"/>
          </a:p>
          <a:p>
            <a:pPr indent="0" lvl="0" marL="0" rtl="0" algn="l">
              <a:spcBef>
                <a:spcPts val="360"/>
              </a:spcBef>
              <a:spcAft>
                <a:spcPts val="0"/>
              </a:spcAft>
              <a:buNone/>
            </a:pPr>
            <a:r>
              <a:rPr b="1" lang="en-US"/>
              <a:t>Chief Finance Officer</a:t>
            </a:r>
            <a:endParaRPr b="1"/>
          </a:p>
          <a:p>
            <a:pPr indent="0" lvl="0" marL="0" rtl="0" algn="l">
              <a:spcBef>
                <a:spcPts val="360"/>
              </a:spcBef>
              <a:spcAft>
                <a:spcPts val="0"/>
              </a:spcAft>
              <a:buClr>
                <a:schemeClr val="dk1"/>
              </a:buClr>
              <a:buSzPts val="1100"/>
              <a:buFont typeface="Arial"/>
              <a:buNone/>
            </a:pPr>
            <a:r>
              <a:rPr lang="en-US" sz="2500"/>
              <a:t>Aqilah Hanim Binti Mohd Taufik</a:t>
            </a:r>
            <a:endParaRPr sz="2500"/>
          </a:p>
          <a:p>
            <a:pPr indent="0" lvl="0" marL="0" rtl="0" algn="l">
              <a:spcBef>
                <a:spcPts val="360"/>
              </a:spcBef>
              <a:spcAft>
                <a:spcPts val="0"/>
              </a:spcAft>
              <a:buClr>
                <a:schemeClr val="dk1"/>
              </a:buClr>
              <a:buSzPts val="1100"/>
              <a:buFont typeface="Arial"/>
              <a:buNone/>
            </a:pPr>
            <a:r>
              <a:rPr b="1" lang="en-US"/>
              <a:t>Chief Information Officer</a:t>
            </a:r>
            <a:endParaRPr b="1"/>
          </a:p>
          <a:p>
            <a:pPr indent="0" lvl="0" marL="0" rtl="0" algn="l">
              <a:spcBef>
                <a:spcPts val="360"/>
              </a:spcBef>
              <a:spcAft>
                <a:spcPts val="0"/>
              </a:spcAft>
              <a:buClr>
                <a:schemeClr val="dk1"/>
              </a:buClr>
              <a:buSzPts val="1100"/>
              <a:buFont typeface="Arial"/>
              <a:buNone/>
            </a:pPr>
            <a:r>
              <a:rPr lang="en-US" sz="2500"/>
              <a:t>Mohhamad Arif Istiaq</a:t>
            </a:r>
            <a:endParaRPr sz="2500"/>
          </a:p>
          <a:p>
            <a:pPr indent="0" lvl="0" marL="0" rtl="0" algn="l">
              <a:spcBef>
                <a:spcPts val="360"/>
              </a:spcBef>
              <a:spcAft>
                <a:spcPts val="0"/>
              </a:spcAft>
              <a:buClr>
                <a:schemeClr val="dk1"/>
              </a:buClr>
              <a:buSzPts val="1100"/>
              <a:buFont typeface="Arial"/>
              <a:buNone/>
            </a:pPr>
            <a:r>
              <a:t/>
            </a:r>
            <a:endParaRPr sz="2500"/>
          </a:p>
          <a:p>
            <a:pPr indent="0" lvl="0" marL="0" rtl="0" algn="l">
              <a:spcBef>
                <a:spcPts val="360"/>
              </a:spcBef>
              <a:spcAft>
                <a:spcPts val="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p16"/>
          <p:cNvSpPr txBox="1"/>
          <p:nvPr>
            <p:ph idx="1" type="body"/>
          </p:nvPr>
        </p:nvSpPr>
        <p:spPr>
          <a:xfrm>
            <a:off x="1903775" y="1981200"/>
            <a:ext cx="6554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rPr b="1" lang="en-US"/>
              <a:t> </a:t>
            </a:r>
            <a:r>
              <a:rPr b="1" lang="en-US"/>
              <a:t>Aquantae</a:t>
            </a:r>
            <a:endParaRPr b="1"/>
          </a:p>
          <a:p>
            <a:pPr indent="0" lvl="0" marL="0" rtl="0" algn="l">
              <a:spcBef>
                <a:spcPts val="360"/>
              </a:spcBef>
              <a:spcAft>
                <a:spcPts val="0"/>
              </a:spcAft>
              <a:buNone/>
            </a:pPr>
            <a:r>
              <a:t/>
            </a:r>
            <a:endParaRPr/>
          </a:p>
          <a:p>
            <a:pPr indent="0" lvl="0" marL="0" rtl="0" algn="l">
              <a:spcBef>
                <a:spcPts val="360"/>
              </a:spcBef>
              <a:spcAft>
                <a:spcPts val="0"/>
              </a:spcAft>
              <a:buNone/>
            </a:pPr>
            <a:r>
              <a:t/>
            </a:r>
            <a:endParaRPr/>
          </a:p>
          <a:p>
            <a:pPr indent="0" lvl="0" marL="0" rtl="0" algn="l">
              <a:spcBef>
                <a:spcPts val="360"/>
              </a:spcBef>
              <a:spcAft>
                <a:spcPts val="0"/>
              </a:spcAft>
              <a:buNone/>
            </a:pPr>
            <a:r>
              <a:rPr lang="en-US" sz="2500"/>
              <a:t>This word has no literal definition in any dictionaries. We came up with this word to name our company. We chose this name because we think that it is catchy and will attract attention.</a:t>
            </a:r>
            <a:endParaRPr sz="2500"/>
          </a:p>
        </p:txBody>
      </p:sp>
      <p:sp>
        <p:nvSpPr>
          <p:cNvPr id="118" name="Google Shape;118;p16"/>
          <p:cNvSpPr txBox="1"/>
          <p:nvPr>
            <p:ph type="title"/>
          </p:nvPr>
        </p:nvSpPr>
        <p:spPr>
          <a:xfrm>
            <a:off x="2807425" y="365650"/>
            <a:ext cx="6336600" cy="11430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r>
              <a:rPr lang="en-US" sz="3600">
                <a:solidFill>
                  <a:srgbClr val="F3F3F3"/>
                </a:solidFill>
              </a:rPr>
              <a:t>Group Name and Meaning</a:t>
            </a:r>
            <a:endParaRPr sz="3600">
              <a:solidFill>
                <a:srgbClr val="F3F3F3"/>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17"/>
          <p:cNvSpPr txBox="1"/>
          <p:nvPr>
            <p:ph type="title"/>
          </p:nvPr>
        </p:nvSpPr>
        <p:spPr>
          <a:xfrm>
            <a:off x="2807425" y="325000"/>
            <a:ext cx="6336600" cy="11430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r>
              <a:rPr lang="en-US" sz="3600">
                <a:solidFill>
                  <a:srgbClr val="FFFFFF"/>
                </a:solidFill>
              </a:rPr>
              <a:t>Tagline/Motto</a:t>
            </a:r>
            <a:endParaRPr sz="3600">
              <a:solidFill>
                <a:srgbClr val="FFFFFF"/>
              </a:solidFill>
            </a:endParaRPr>
          </a:p>
        </p:txBody>
      </p:sp>
      <p:sp>
        <p:nvSpPr>
          <p:cNvPr id="125" name="Google Shape;125;p17"/>
          <p:cNvSpPr txBox="1"/>
          <p:nvPr>
            <p:ph idx="1" type="body"/>
          </p:nvPr>
        </p:nvSpPr>
        <p:spPr>
          <a:xfrm>
            <a:off x="0" y="1981200"/>
            <a:ext cx="9144000" cy="4114800"/>
          </a:xfrm>
          <a:prstGeom prst="rect">
            <a:avLst/>
          </a:prstGeom>
        </p:spPr>
        <p:txBody>
          <a:bodyPr anchorCtr="0" anchor="t" bIns="45700" lIns="91425" spcFirstLastPara="1" rIns="91425" wrap="square" tIns="45700">
            <a:noAutofit/>
          </a:bodyPr>
          <a:lstStyle/>
          <a:p>
            <a:pPr indent="0" lvl="0" marL="457200" rtl="0" algn="ctr">
              <a:spcBef>
                <a:spcPts val="360"/>
              </a:spcBef>
              <a:spcAft>
                <a:spcPts val="0"/>
              </a:spcAft>
              <a:buNone/>
            </a:pPr>
            <a:r>
              <a:t/>
            </a:r>
            <a:endParaRPr/>
          </a:p>
          <a:p>
            <a:pPr indent="0" lvl="0" marL="457200" rtl="0" algn="ctr">
              <a:spcBef>
                <a:spcPts val="360"/>
              </a:spcBef>
              <a:spcAft>
                <a:spcPts val="0"/>
              </a:spcAft>
              <a:buNone/>
            </a:pPr>
            <a:r>
              <a:rPr lang="en-US"/>
              <a:t>“ Convenience at its best ”</a:t>
            </a:r>
            <a:endParaRPr/>
          </a:p>
          <a:p>
            <a:pPr indent="0" lvl="0" marL="457200" rtl="0" algn="ctr">
              <a:spcBef>
                <a:spcPts val="360"/>
              </a:spcBef>
              <a:spcAft>
                <a:spcPts val="0"/>
              </a:spcAft>
              <a:buNone/>
            </a:pPr>
            <a:r>
              <a:t/>
            </a:r>
            <a:endParaRPr/>
          </a:p>
          <a:p>
            <a:pPr indent="0" lvl="0" marL="457200" rtl="0" algn="ctr">
              <a:spcBef>
                <a:spcPts val="360"/>
              </a:spcBef>
              <a:spcAft>
                <a:spcPts val="0"/>
              </a:spcAft>
              <a:buNone/>
            </a:pPr>
            <a:r>
              <a:rPr lang="en-US"/>
              <a:t>“Never think about laundry again”</a:t>
            </a:r>
            <a:endParaRPr/>
          </a:p>
          <a:p>
            <a:pPr indent="0" lvl="0" marL="457200" rtl="0" algn="ctr">
              <a:spcBef>
                <a:spcPts val="360"/>
              </a:spcBef>
              <a:spcAft>
                <a:spcPts val="0"/>
              </a:spcAft>
              <a:buNone/>
            </a:pPr>
            <a:r>
              <a:t/>
            </a:r>
            <a:endParaRPr/>
          </a:p>
          <a:p>
            <a:pPr indent="0" lvl="0" marL="457200" rtl="0" algn="ctr">
              <a:spcBef>
                <a:spcPts val="360"/>
              </a:spcBef>
              <a:spcAft>
                <a:spcPts val="0"/>
              </a:spcAft>
              <a:buNone/>
            </a:pPr>
            <a:r>
              <a:rPr lang="en-US"/>
              <a:t>“Free from laundry”</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sp>
        <p:nvSpPr>
          <p:cNvPr id="131" name="Google Shape;131;p18"/>
          <p:cNvSpPr txBox="1"/>
          <p:nvPr>
            <p:ph type="title"/>
          </p:nvPr>
        </p:nvSpPr>
        <p:spPr>
          <a:xfrm>
            <a:off x="2800425" y="297875"/>
            <a:ext cx="6343500" cy="11430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r>
              <a:rPr lang="en-US" sz="3600">
                <a:solidFill>
                  <a:srgbClr val="FFFFFF"/>
                </a:solidFill>
              </a:rPr>
              <a:t>Business Idea</a:t>
            </a:r>
            <a:endParaRPr sz="3600">
              <a:solidFill>
                <a:srgbClr val="FFFFFF"/>
              </a:solidFill>
            </a:endParaRPr>
          </a:p>
        </p:txBody>
      </p:sp>
      <p:sp>
        <p:nvSpPr>
          <p:cNvPr id="132" name="Google Shape;132;p18"/>
          <p:cNvSpPr txBox="1"/>
          <p:nvPr>
            <p:ph idx="1" type="body"/>
          </p:nvPr>
        </p:nvSpPr>
        <p:spPr>
          <a:xfrm>
            <a:off x="685800" y="1981200"/>
            <a:ext cx="7772400" cy="4114800"/>
          </a:xfrm>
          <a:prstGeom prst="rect">
            <a:avLst/>
          </a:prstGeom>
        </p:spPr>
        <p:txBody>
          <a:bodyPr anchorCtr="0" anchor="t" bIns="45700" lIns="91425" spcFirstLastPara="1" rIns="91425" wrap="square" tIns="45700">
            <a:noAutofit/>
          </a:bodyPr>
          <a:lstStyle/>
          <a:p>
            <a:pPr indent="0" lvl="0" marL="0" rtl="0" algn="just">
              <a:spcBef>
                <a:spcPts val="360"/>
              </a:spcBef>
              <a:spcAft>
                <a:spcPts val="0"/>
              </a:spcAft>
              <a:buNone/>
            </a:pPr>
            <a:r>
              <a:rPr lang="en-US"/>
              <a:t>A reliable cleaning service that will wash clothes quickly. Able to wash a variety of items besides clothes like bed sheets, carpets and etc. Clothes will be ironed and folded. Pick-up and delivery service of clothes is available. Reasonable prices and will have membership prices as well.</a:t>
            </a:r>
            <a:endParaRPr/>
          </a:p>
        </p:txBody>
      </p:sp>
    </p:spTree>
  </p:cSld>
  <p:clrMapOvr>
    <a:masterClrMapping/>
  </p:clrMapOvr>
</p:sld>
</file>

<file path=ppt/theme/theme1.xml><?xml version="1.0" encoding="utf-8"?>
<a:theme xmlns:a="http://schemas.openxmlformats.org/drawingml/2006/main" xmlns:r="http://schemas.openxmlformats.org/officeDocument/2006/relationships"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