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84" r:id="rId4"/>
    <p:sldId id="272" r:id="rId5"/>
    <p:sldId id="257" r:id="rId6"/>
    <p:sldId id="258" r:id="rId7"/>
    <p:sldId id="283" r:id="rId8"/>
    <p:sldId id="264" r:id="rId9"/>
    <p:sldId id="263" r:id="rId10"/>
    <p:sldId id="265" r:id="rId11"/>
    <p:sldId id="267" r:id="rId12"/>
    <p:sldId id="287" r:id="rId13"/>
    <p:sldId id="260" r:id="rId14"/>
    <p:sldId id="261" r:id="rId15"/>
    <p:sldId id="26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0215B-B650-4F62-9720-069BEA947B2B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2EA7BDD7-8F2A-4D4A-97E6-7EF0F91DB83B}">
      <dgm:prSet phldrT="[Text]"/>
      <dgm:spPr/>
      <dgm:t>
        <a:bodyPr/>
        <a:lstStyle/>
        <a:p>
          <a:r>
            <a:rPr lang="ms-MY" dirty="0"/>
            <a:t>Hong Pei Geok</a:t>
          </a:r>
        </a:p>
        <a:p>
          <a:r>
            <a:rPr lang="ms-MY" dirty="0"/>
            <a:t>A20EC0044</a:t>
          </a:r>
          <a:endParaRPr lang="en-MY" dirty="0"/>
        </a:p>
        <a:p>
          <a:r>
            <a:rPr lang="ms-MY" dirty="0"/>
            <a:t>011-27374533</a:t>
          </a:r>
          <a:endParaRPr lang="en-MY" dirty="0"/>
        </a:p>
      </dgm:t>
    </dgm:pt>
    <dgm:pt modelId="{97171FED-9403-4066-9722-035CF5437A14}" type="parTrans" cxnId="{7F6E33D6-DB4F-4300-BBCA-3B979A800658}">
      <dgm:prSet/>
      <dgm:spPr/>
      <dgm:t>
        <a:bodyPr/>
        <a:lstStyle/>
        <a:p>
          <a:endParaRPr lang="en-MY"/>
        </a:p>
      </dgm:t>
    </dgm:pt>
    <dgm:pt modelId="{860787D6-0426-4985-A44E-FBCF6F97D00A}" type="sibTrans" cxnId="{7F6E33D6-DB4F-4300-BBCA-3B979A800658}">
      <dgm:prSet/>
      <dgm:spPr/>
      <dgm:t>
        <a:bodyPr/>
        <a:lstStyle/>
        <a:p>
          <a:endParaRPr lang="en-MY"/>
        </a:p>
      </dgm:t>
    </dgm:pt>
    <dgm:pt modelId="{39C44C08-BE01-4B32-A16A-B94574F7A2C5}">
      <dgm:prSet phldrT="[Text]"/>
      <dgm:spPr/>
      <dgm:t>
        <a:bodyPr/>
        <a:lstStyle/>
        <a:p>
          <a:r>
            <a:rPr lang="ms-MY" dirty="0"/>
            <a:t>Low Junyi</a:t>
          </a:r>
          <a:endParaRPr lang="en-MY" dirty="0"/>
        </a:p>
        <a:p>
          <a:r>
            <a:rPr lang="ms-MY" dirty="0"/>
            <a:t>A20EC0071</a:t>
          </a:r>
          <a:endParaRPr lang="en-MY" dirty="0"/>
        </a:p>
        <a:p>
          <a:r>
            <a:rPr lang="ms-MY" dirty="0"/>
            <a:t>018-2858291</a:t>
          </a:r>
          <a:endParaRPr lang="en-MY" dirty="0"/>
        </a:p>
      </dgm:t>
    </dgm:pt>
    <dgm:pt modelId="{6CC27E4B-E0C5-4B1B-BA0A-1424A428395E}" type="parTrans" cxnId="{C092AD78-2C72-46D7-B336-E16BB458835E}">
      <dgm:prSet/>
      <dgm:spPr/>
      <dgm:t>
        <a:bodyPr/>
        <a:lstStyle/>
        <a:p>
          <a:endParaRPr lang="en-MY"/>
        </a:p>
      </dgm:t>
    </dgm:pt>
    <dgm:pt modelId="{FDAC8512-F575-43F4-A835-1F0223957A81}" type="sibTrans" cxnId="{C092AD78-2C72-46D7-B336-E16BB458835E}">
      <dgm:prSet/>
      <dgm:spPr/>
      <dgm:t>
        <a:bodyPr/>
        <a:lstStyle/>
        <a:p>
          <a:endParaRPr lang="en-MY"/>
        </a:p>
      </dgm:t>
    </dgm:pt>
    <dgm:pt modelId="{2BAB1D25-0878-4307-9E45-64C84C18C4E1}">
      <dgm:prSet phldrT="[Text]"/>
      <dgm:spPr/>
      <dgm:t>
        <a:bodyPr/>
        <a:lstStyle/>
        <a:p>
          <a:r>
            <a:rPr lang="ms-MY" dirty="0"/>
            <a:t>Lee Cai Xuan</a:t>
          </a:r>
          <a:endParaRPr lang="en-MY" dirty="0"/>
        </a:p>
        <a:p>
          <a:r>
            <a:rPr lang="ms-MY" dirty="0"/>
            <a:t>A20EC0062</a:t>
          </a:r>
          <a:endParaRPr lang="en-MY" dirty="0"/>
        </a:p>
        <a:p>
          <a:r>
            <a:rPr lang="ms-MY" dirty="0"/>
            <a:t>017-5893741</a:t>
          </a:r>
          <a:endParaRPr lang="en-MY" dirty="0"/>
        </a:p>
      </dgm:t>
    </dgm:pt>
    <dgm:pt modelId="{E3EDA83B-4E78-4AB6-9238-44AFA31A5BF8}" type="parTrans" cxnId="{D9695F6A-A9D2-47C8-9541-4EF0555F9080}">
      <dgm:prSet/>
      <dgm:spPr/>
      <dgm:t>
        <a:bodyPr/>
        <a:lstStyle/>
        <a:p>
          <a:endParaRPr lang="en-MY"/>
        </a:p>
      </dgm:t>
    </dgm:pt>
    <dgm:pt modelId="{FCCBE64F-1734-4B2D-8850-DBC2699FE214}" type="sibTrans" cxnId="{D9695F6A-A9D2-47C8-9541-4EF0555F9080}">
      <dgm:prSet/>
      <dgm:spPr/>
      <dgm:t>
        <a:bodyPr/>
        <a:lstStyle/>
        <a:p>
          <a:endParaRPr lang="en-MY"/>
        </a:p>
      </dgm:t>
    </dgm:pt>
    <dgm:pt modelId="{F0E41B9D-A6AD-45D2-8584-424FCA672631}">
      <dgm:prSet phldrT="[Text]"/>
      <dgm:spPr/>
      <dgm:t>
        <a:bodyPr/>
        <a:lstStyle/>
        <a:p>
          <a:r>
            <a:rPr lang="en-US" dirty="0"/>
            <a:t>Tan Yong Sheng</a:t>
          </a:r>
          <a:endParaRPr lang="en-MY" dirty="0"/>
        </a:p>
        <a:p>
          <a:r>
            <a:rPr lang="ms-MY" dirty="0"/>
            <a:t>A20EC0157</a:t>
          </a:r>
          <a:endParaRPr lang="en-MY" dirty="0"/>
        </a:p>
        <a:p>
          <a:r>
            <a:rPr lang="ms-MY" dirty="0"/>
            <a:t>019-9839702</a:t>
          </a:r>
          <a:endParaRPr lang="en-MY" dirty="0"/>
        </a:p>
      </dgm:t>
    </dgm:pt>
    <dgm:pt modelId="{3131C80B-C64D-4633-90FC-717A1727F6FD}" type="parTrans" cxnId="{7077FCC0-4C60-4FC8-BF8D-8367AA64E16A}">
      <dgm:prSet/>
      <dgm:spPr/>
      <dgm:t>
        <a:bodyPr/>
        <a:lstStyle/>
        <a:p>
          <a:endParaRPr lang="en-MY"/>
        </a:p>
      </dgm:t>
    </dgm:pt>
    <dgm:pt modelId="{AF9D2757-80F9-4645-89FF-DC3A1306F2E9}" type="sibTrans" cxnId="{7077FCC0-4C60-4FC8-BF8D-8367AA64E16A}">
      <dgm:prSet/>
      <dgm:spPr/>
      <dgm:t>
        <a:bodyPr/>
        <a:lstStyle/>
        <a:p>
          <a:endParaRPr lang="en-MY"/>
        </a:p>
      </dgm:t>
    </dgm:pt>
    <dgm:pt modelId="{0F143032-9F37-44B3-9662-F02BA4925DC7}" type="pres">
      <dgm:prSet presAssocID="{C700215B-B650-4F62-9720-069BEA947B2B}" presName="diagram" presStyleCnt="0">
        <dgm:presLayoutVars>
          <dgm:dir/>
          <dgm:resizeHandles val="exact"/>
        </dgm:presLayoutVars>
      </dgm:prSet>
      <dgm:spPr/>
    </dgm:pt>
    <dgm:pt modelId="{10701364-E0EA-444F-B562-EFFFDD83B4DE}" type="pres">
      <dgm:prSet presAssocID="{2EA7BDD7-8F2A-4D4A-97E6-7EF0F91DB83B}" presName="node" presStyleLbl="node1" presStyleIdx="0" presStyleCnt="4">
        <dgm:presLayoutVars>
          <dgm:bulletEnabled val="1"/>
        </dgm:presLayoutVars>
      </dgm:prSet>
      <dgm:spPr/>
    </dgm:pt>
    <dgm:pt modelId="{9F8FC56D-9888-4D09-BECD-83A45CD8C37E}" type="pres">
      <dgm:prSet presAssocID="{860787D6-0426-4985-A44E-FBCF6F97D00A}" presName="sibTrans" presStyleCnt="0"/>
      <dgm:spPr/>
    </dgm:pt>
    <dgm:pt modelId="{EB05A158-3AE1-499E-9A38-C936677D1AFE}" type="pres">
      <dgm:prSet presAssocID="{39C44C08-BE01-4B32-A16A-B94574F7A2C5}" presName="node" presStyleLbl="node1" presStyleIdx="1" presStyleCnt="4">
        <dgm:presLayoutVars>
          <dgm:bulletEnabled val="1"/>
        </dgm:presLayoutVars>
      </dgm:prSet>
      <dgm:spPr/>
    </dgm:pt>
    <dgm:pt modelId="{0B5BD753-331C-4057-95B2-40D62B6B8985}" type="pres">
      <dgm:prSet presAssocID="{FDAC8512-F575-43F4-A835-1F0223957A81}" presName="sibTrans" presStyleCnt="0"/>
      <dgm:spPr/>
    </dgm:pt>
    <dgm:pt modelId="{B85D59C2-0BAE-4D58-B757-F4904D0FCAD9}" type="pres">
      <dgm:prSet presAssocID="{2BAB1D25-0878-4307-9E45-64C84C18C4E1}" presName="node" presStyleLbl="node1" presStyleIdx="2" presStyleCnt="4">
        <dgm:presLayoutVars>
          <dgm:bulletEnabled val="1"/>
        </dgm:presLayoutVars>
      </dgm:prSet>
      <dgm:spPr/>
    </dgm:pt>
    <dgm:pt modelId="{8AB581A9-92B2-4733-BBF6-22F822DAA473}" type="pres">
      <dgm:prSet presAssocID="{FCCBE64F-1734-4B2D-8850-DBC2699FE214}" presName="sibTrans" presStyleCnt="0"/>
      <dgm:spPr/>
    </dgm:pt>
    <dgm:pt modelId="{3B00C23D-3519-4003-BF3D-203EF1CD07BB}" type="pres">
      <dgm:prSet presAssocID="{F0E41B9D-A6AD-45D2-8584-424FCA672631}" presName="node" presStyleLbl="node1" presStyleIdx="3" presStyleCnt="4">
        <dgm:presLayoutVars>
          <dgm:bulletEnabled val="1"/>
        </dgm:presLayoutVars>
      </dgm:prSet>
      <dgm:spPr/>
    </dgm:pt>
  </dgm:ptLst>
  <dgm:cxnLst>
    <dgm:cxn modelId="{9B250637-6725-4DA0-8116-3AA922872B44}" type="presOf" srcId="{C700215B-B650-4F62-9720-069BEA947B2B}" destId="{0F143032-9F37-44B3-9662-F02BA4925DC7}" srcOrd="0" destOrd="0" presId="urn:microsoft.com/office/officeart/2005/8/layout/default"/>
    <dgm:cxn modelId="{30B67340-AEFF-4974-B77B-9811558DF04C}" type="presOf" srcId="{39C44C08-BE01-4B32-A16A-B94574F7A2C5}" destId="{EB05A158-3AE1-499E-9A38-C936677D1AFE}" srcOrd="0" destOrd="0" presId="urn:microsoft.com/office/officeart/2005/8/layout/default"/>
    <dgm:cxn modelId="{D9695F6A-A9D2-47C8-9541-4EF0555F9080}" srcId="{C700215B-B650-4F62-9720-069BEA947B2B}" destId="{2BAB1D25-0878-4307-9E45-64C84C18C4E1}" srcOrd="2" destOrd="0" parTransId="{E3EDA83B-4E78-4AB6-9238-44AFA31A5BF8}" sibTransId="{FCCBE64F-1734-4B2D-8850-DBC2699FE214}"/>
    <dgm:cxn modelId="{4E567B54-8601-4054-960A-FE9CCF1611BD}" type="presOf" srcId="{F0E41B9D-A6AD-45D2-8584-424FCA672631}" destId="{3B00C23D-3519-4003-BF3D-203EF1CD07BB}" srcOrd="0" destOrd="0" presId="urn:microsoft.com/office/officeart/2005/8/layout/default"/>
    <dgm:cxn modelId="{C092AD78-2C72-46D7-B336-E16BB458835E}" srcId="{C700215B-B650-4F62-9720-069BEA947B2B}" destId="{39C44C08-BE01-4B32-A16A-B94574F7A2C5}" srcOrd="1" destOrd="0" parTransId="{6CC27E4B-E0C5-4B1B-BA0A-1424A428395E}" sibTransId="{FDAC8512-F575-43F4-A835-1F0223957A81}"/>
    <dgm:cxn modelId="{7077FCC0-4C60-4FC8-BF8D-8367AA64E16A}" srcId="{C700215B-B650-4F62-9720-069BEA947B2B}" destId="{F0E41B9D-A6AD-45D2-8584-424FCA672631}" srcOrd="3" destOrd="0" parTransId="{3131C80B-C64D-4633-90FC-717A1727F6FD}" sibTransId="{AF9D2757-80F9-4645-89FF-DC3A1306F2E9}"/>
    <dgm:cxn modelId="{6C6A2AC8-E472-45B7-AC2A-C87BA1FDACE8}" type="presOf" srcId="{2BAB1D25-0878-4307-9E45-64C84C18C4E1}" destId="{B85D59C2-0BAE-4D58-B757-F4904D0FCAD9}" srcOrd="0" destOrd="0" presId="urn:microsoft.com/office/officeart/2005/8/layout/default"/>
    <dgm:cxn modelId="{E7298BD4-6D52-430E-A886-30D5E0942270}" type="presOf" srcId="{2EA7BDD7-8F2A-4D4A-97E6-7EF0F91DB83B}" destId="{10701364-E0EA-444F-B562-EFFFDD83B4DE}" srcOrd="0" destOrd="0" presId="urn:microsoft.com/office/officeart/2005/8/layout/default"/>
    <dgm:cxn modelId="{7F6E33D6-DB4F-4300-BBCA-3B979A800658}" srcId="{C700215B-B650-4F62-9720-069BEA947B2B}" destId="{2EA7BDD7-8F2A-4D4A-97E6-7EF0F91DB83B}" srcOrd="0" destOrd="0" parTransId="{97171FED-9403-4066-9722-035CF5437A14}" sibTransId="{860787D6-0426-4985-A44E-FBCF6F97D00A}"/>
    <dgm:cxn modelId="{FB1C139F-73B5-435A-A147-5D88F4AC159D}" type="presParOf" srcId="{0F143032-9F37-44B3-9662-F02BA4925DC7}" destId="{10701364-E0EA-444F-B562-EFFFDD83B4DE}" srcOrd="0" destOrd="0" presId="urn:microsoft.com/office/officeart/2005/8/layout/default"/>
    <dgm:cxn modelId="{C5560172-2C11-4179-870B-441015CE799E}" type="presParOf" srcId="{0F143032-9F37-44B3-9662-F02BA4925DC7}" destId="{9F8FC56D-9888-4D09-BECD-83A45CD8C37E}" srcOrd="1" destOrd="0" presId="urn:microsoft.com/office/officeart/2005/8/layout/default"/>
    <dgm:cxn modelId="{AB74E404-0F53-46B4-9191-81AEE9073FC1}" type="presParOf" srcId="{0F143032-9F37-44B3-9662-F02BA4925DC7}" destId="{EB05A158-3AE1-499E-9A38-C936677D1AFE}" srcOrd="2" destOrd="0" presId="urn:microsoft.com/office/officeart/2005/8/layout/default"/>
    <dgm:cxn modelId="{2BB5DE55-0ED7-48E8-92A0-49C4F594F419}" type="presParOf" srcId="{0F143032-9F37-44B3-9662-F02BA4925DC7}" destId="{0B5BD753-331C-4057-95B2-40D62B6B8985}" srcOrd="3" destOrd="0" presId="urn:microsoft.com/office/officeart/2005/8/layout/default"/>
    <dgm:cxn modelId="{1E3C13AD-BD27-40D6-BFA6-DE33FD6FC56E}" type="presParOf" srcId="{0F143032-9F37-44B3-9662-F02BA4925DC7}" destId="{B85D59C2-0BAE-4D58-B757-F4904D0FCAD9}" srcOrd="4" destOrd="0" presId="urn:microsoft.com/office/officeart/2005/8/layout/default"/>
    <dgm:cxn modelId="{545F8DDA-B625-4566-854B-CEB27E12E9FB}" type="presParOf" srcId="{0F143032-9F37-44B3-9662-F02BA4925DC7}" destId="{8AB581A9-92B2-4733-BBF6-22F822DAA473}" srcOrd="5" destOrd="0" presId="urn:microsoft.com/office/officeart/2005/8/layout/default"/>
    <dgm:cxn modelId="{3D16E9C9-F285-47AB-A957-DF1FD5E0F160}" type="presParOf" srcId="{0F143032-9F37-44B3-9662-F02BA4925DC7}" destId="{3B00C23D-3519-4003-BF3D-203EF1CD07B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FF787-D706-4EA9-8526-9C17B1B8238F}" type="doc">
      <dgm:prSet loTypeId="urn:microsoft.com/office/officeart/2005/8/layout/cycle6#1" loCatId="cycle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en-MY"/>
        </a:p>
      </dgm:t>
    </dgm:pt>
    <dgm:pt modelId="{633AE0F1-D421-4751-BBC4-C0685A0154D2}">
      <dgm:prSet phldrT="[Text]"/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bersama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bersemuka</a:t>
          </a:r>
          <a:endParaRPr lang="en-MY" dirty="0"/>
        </a:p>
      </dgm:t>
    </dgm:pt>
    <dgm:pt modelId="{B3945ACB-D8EF-4D95-8C94-ED9D4053761F}" type="parTrans" cxnId="{E99AFD82-2376-435D-B36E-0C9807B0329C}">
      <dgm:prSet/>
      <dgm:spPr/>
      <dgm:t>
        <a:bodyPr/>
        <a:lstStyle/>
        <a:p>
          <a:endParaRPr lang="en-MY"/>
        </a:p>
      </dgm:t>
    </dgm:pt>
    <dgm:pt modelId="{E7CE6EEB-72F9-4185-93DB-8091D5162BF0}" type="sibTrans" cxnId="{E99AFD82-2376-435D-B36E-0C9807B0329C}">
      <dgm:prSet/>
      <dgm:spPr/>
      <dgm:t>
        <a:bodyPr/>
        <a:lstStyle/>
        <a:p>
          <a:endParaRPr lang="en-MY"/>
        </a:p>
      </dgm:t>
    </dgm:pt>
    <dgm:pt modelId="{1EBA4FD2-D28D-45B8-A028-68ADEFE9ADDD}">
      <dgm:prSet phldrT="[Text]"/>
      <dgm:spPr/>
      <dgm:t>
        <a:bodyPr/>
        <a:lstStyle/>
        <a:p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Ketidakfahaman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ahli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kumpulan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dirty="0"/>
        </a:p>
      </dgm:t>
    </dgm:pt>
    <dgm:pt modelId="{818CD2FA-83F4-4D1A-BCCD-02C39FB361E2}" type="parTrans" cxnId="{4FA6FCC2-9996-4A00-82E5-6A31E174CB46}">
      <dgm:prSet/>
      <dgm:spPr/>
      <dgm:t>
        <a:bodyPr/>
        <a:lstStyle/>
        <a:p>
          <a:endParaRPr lang="en-MY"/>
        </a:p>
      </dgm:t>
    </dgm:pt>
    <dgm:pt modelId="{977AD761-F178-4472-946B-553B63300BA7}" type="sibTrans" cxnId="{4FA6FCC2-9996-4A00-82E5-6A31E174CB46}">
      <dgm:prSet/>
      <dgm:spPr/>
      <dgm:t>
        <a:bodyPr/>
        <a:lstStyle/>
        <a:p>
          <a:endParaRPr lang="en-MY"/>
        </a:p>
      </dgm:t>
    </dgm:pt>
    <dgm:pt modelId="{69883C89-F41D-443B-8A0C-863A0FD56814}">
      <dgm:prSet phldrT="[Text]"/>
      <dgm:spPr/>
      <dgm:t>
        <a:bodyPr/>
        <a:lstStyle/>
        <a:p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Mendapati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infomasi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palsu</a:t>
          </a:r>
          <a:endParaRPr lang="en-MY" dirty="0"/>
        </a:p>
      </dgm:t>
    </dgm:pt>
    <dgm:pt modelId="{D46012A9-75D2-49E7-9886-1995081AAE8F}" type="parTrans" cxnId="{FCC1F874-27D2-44C5-A60F-1C8E3294C4A5}">
      <dgm:prSet/>
      <dgm:spPr/>
      <dgm:t>
        <a:bodyPr/>
        <a:lstStyle/>
        <a:p>
          <a:endParaRPr lang="en-MY"/>
        </a:p>
      </dgm:t>
    </dgm:pt>
    <dgm:pt modelId="{54AC2800-CA88-4269-BFDB-76998B6EFD48}" type="sibTrans" cxnId="{FCC1F874-27D2-44C5-A60F-1C8E3294C4A5}">
      <dgm:prSet/>
      <dgm:spPr/>
      <dgm:t>
        <a:bodyPr/>
        <a:lstStyle/>
        <a:p>
          <a:endParaRPr lang="en-MY"/>
        </a:p>
      </dgm:t>
    </dgm:pt>
    <dgm:pt modelId="{D9478FCA-7E65-4157-A8B3-CA9DF622E426}">
      <dgm:prSet phldrT="[Text]"/>
      <dgm:spPr/>
      <dgm:t>
        <a:bodyPr/>
        <a:lstStyle/>
        <a:p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Menghadapi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Internet</a:t>
          </a:r>
          <a:endParaRPr lang="en-MY" dirty="0"/>
        </a:p>
      </dgm:t>
    </dgm:pt>
    <dgm:pt modelId="{1004F50E-B03C-407A-BD21-B2F92077EBB2}" type="parTrans" cxnId="{ACACE8BD-B05D-4341-877B-FC009E1FBB44}">
      <dgm:prSet/>
      <dgm:spPr/>
      <dgm:t>
        <a:bodyPr/>
        <a:lstStyle/>
        <a:p>
          <a:endParaRPr lang="en-MY"/>
        </a:p>
      </dgm:t>
    </dgm:pt>
    <dgm:pt modelId="{01C33723-3713-46CA-AFDB-8E1655FAB1C0}" type="sibTrans" cxnId="{ACACE8BD-B05D-4341-877B-FC009E1FBB44}">
      <dgm:prSet/>
      <dgm:spPr/>
      <dgm:t>
        <a:bodyPr/>
        <a:lstStyle/>
        <a:p>
          <a:endParaRPr lang="en-MY"/>
        </a:p>
      </dgm:t>
    </dgm:pt>
    <dgm:pt modelId="{43008D95-8D42-4D25-83C2-7821A2FE3891}">
      <dgm:prSet phldrT="[Text]"/>
      <dgm:spPr/>
      <dgm:t>
        <a:bodyPr/>
        <a:lstStyle/>
        <a:p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Tiada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tempat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persekitaran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sesuai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alt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senyap</a:t>
          </a:r>
          <a:r>
            <a:rPr lang="en-US" alt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dirty="0"/>
        </a:p>
      </dgm:t>
    </dgm:pt>
    <dgm:pt modelId="{4ED0359D-CB52-4374-BC5F-F6CE5CF915CB}" type="parTrans" cxnId="{2C76B40F-D90A-421E-AA6A-4F1DFB80F8D7}">
      <dgm:prSet/>
      <dgm:spPr/>
      <dgm:t>
        <a:bodyPr/>
        <a:lstStyle/>
        <a:p>
          <a:endParaRPr lang="en-MY"/>
        </a:p>
      </dgm:t>
    </dgm:pt>
    <dgm:pt modelId="{5188DDE4-AF97-4753-9386-A5A67052B040}" type="sibTrans" cxnId="{2C76B40F-D90A-421E-AA6A-4F1DFB80F8D7}">
      <dgm:prSet/>
      <dgm:spPr/>
      <dgm:t>
        <a:bodyPr/>
        <a:lstStyle/>
        <a:p>
          <a:endParaRPr lang="en-MY"/>
        </a:p>
      </dgm:t>
    </dgm:pt>
    <dgm:pt modelId="{6739DD0A-DB8F-4053-83BC-CF3132758E05}" type="pres">
      <dgm:prSet presAssocID="{54FFF787-D706-4EA9-8526-9C17B1B8238F}" presName="cycle" presStyleCnt="0">
        <dgm:presLayoutVars>
          <dgm:dir/>
          <dgm:resizeHandles val="exact"/>
        </dgm:presLayoutVars>
      </dgm:prSet>
      <dgm:spPr/>
    </dgm:pt>
    <dgm:pt modelId="{7FE8FEE4-F4FF-4C56-976A-6EAFDAA5DC57}" type="pres">
      <dgm:prSet presAssocID="{633AE0F1-D421-4751-BBC4-C0685A0154D2}" presName="node" presStyleLbl="node1" presStyleIdx="0" presStyleCnt="5" custRadScaleRad="99001" custRadScaleInc="0">
        <dgm:presLayoutVars>
          <dgm:bulletEnabled val="1"/>
        </dgm:presLayoutVars>
      </dgm:prSet>
      <dgm:spPr/>
    </dgm:pt>
    <dgm:pt modelId="{19CD5B71-F66E-43F2-8FE6-EE55A9BB46CC}" type="pres">
      <dgm:prSet presAssocID="{633AE0F1-D421-4751-BBC4-C0685A0154D2}" presName="spNode" presStyleCnt="0"/>
      <dgm:spPr/>
    </dgm:pt>
    <dgm:pt modelId="{605B4AF7-EC2D-4C7A-8EFD-451CA03131C1}" type="pres">
      <dgm:prSet presAssocID="{E7CE6EEB-72F9-4185-93DB-8091D5162BF0}" presName="sibTrans" presStyleLbl="sibTrans1D1" presStyleIdx="0" presStyleCnt="5"/>
      <dgm:spPr/>
    </dgm:pt>
    <dgm:pt modelId="{7BE13619-5766-4E19-A60E-3064DE320F66}" type="pres">
      <dgm:prSet presAssocID="{1EBA4FD2-D28D-45B8-A028-68ADEFE9ADDD}" presName="node" presStyleLbl="node1" presStyleIdx="1" presStyleCnt="5" custScaleX="126922">
        <dgm:presLayoutVars>
          <dgm:bulletEnabled val="1"/>
        </dgm:presLayoutVars>
      </dgm:prSet>
      <dgm:spPr/>
    </dgm:pt>
    <dgm:pt modelId="{DDB5C054-9E33-48CC-8B6E-937FCBA48A84}" type="pres">
      <dgm:prSet presAssocID="{1EBA4FD2-D28D-45B8-A028-68ADEFE9ADDD}" presName="spNode" presStyleCnt="0"/>
      <dgm:spPr/>
    </dgm:pt>
    <dgm:pt modelId="{818B705D-3DBF-4DCA-99A6-65185AA687B5}" type="pres">
      <dgm:prSet presAssocID="{977AD761-F178-4472-946B-553B63300BA7}" presName="sibTrans" presStyleLbl="sibTrans1D1" presStyleIdx="1" presStyleCnt="5"/>
      <dgm:spPr/>
    </dgm:pt>
    <dgm:pt modelId="{C4B7CDC6-23CB-458F-B95B-7374DB58CD47}" type="pres">
      <dgm:prSet presAssocID="{69883C89-F41D-443B-8A0C-863A0FD56814}" presName="node" presStyleLbl="node1" presStyleIdx="2" presStyleCnt="5" custScaleX="132539">
        <dgm:presLayoutVars>
          <dgm:bulletEnabled val="1"/>
        </dgm:presLayoutVars>
      </dgm:prSet>
      <dgm:spPr/>
    </dgm:pt>
    <dgm:pt modelId="{EF230625-458C-4C23-8DB4-C53615030C28}" type="pres">
      <dgm:prSet presAssocID="{69883C89-F41D-443B-8A0C-863A0FD56814}" presName="spNode" presStyleCnt="0"/>
      <dgm:spPr/>
    </dgm:pt>
    <dgm:pt modelId="{38A76CEB-A693-4C5D-A2E2-BFB161F34553}" type="pres">
      <dgm:prSet presAssocID="{54AC2800-CA88-4269-BFDB-76998B6EFD48}" presName="sibTrans" presStyleLbl="sibTrans1D1" presStyleIdx="2" presStyleCnt="5"/>
      <dgm:spPr/>
    </dgm:pt>
    <dgm:pt modelId="{91D23094-3D51-4218-B12B-B3B624B6E944}" type="pres">
      <dgm:prSet presAssocID="{D9478FCA-7E65-4157-A8B3-CA9DF622E426}" presName="node" presStyleLbl="node1" presStyleIdx="3" presStyleCnt="5">
        <dgm:presLayoutVars>
          <dgm:bulletEnabled val="1"/>
        </dgm:presLayoutVars>
      </dgm:prSet>
      <dgm:spPr/>
    </dgm:pt>
    <dgm:pt modelId="{4A490432-DDE4-4F47-B960-00271A04B492}" type="pres">
      <dgm:prSet presAssocID="{D9478FCA-7E65-4157-A8B3-CA9DF622E426}" presName="spNode" presStyleCnt="0"/>
      <dgm:spPr/>
    </dgm:pt>
    <dgm:pt modelId="{EDA18B0C-6A17-409D-B645-493F849391AF}" type="pres">
      <dgm:prSet presAssocID="{01C33723-3713-46CA-AFDB-8E1655FAB1C0}" presName="sibTrans" presStyleLbl="sibTrans1D1" presStyleIdx="3" presStyleCnt="5"/>
      <dgm:spPr/>
    </dgm:pt>
    <dgm:pt modelId="{A0750BE8-1B3D-4C26-9519-815AE54CE719}" type="pres">
      <dgm:prSet presAssocID="{43008D95-8D42-4D25-83C2-7821A2FE3891}" presName="node" presStyleLbl="node1" presStyleIdx="4" presStyleCnt="5">
        <dgm:presLayoutVars>
          <dgm:bulletEnabled val="1"/>
        </dgm:presLayoutVars>
      </dgm:prSet>
      <dgm:spPr/>
    </dgm:pt>
    <dgm:pt modelId="{69F6474B-0337-4D0B-B2CE-1DCE06C0A52D}" type="pres">
      <dgm:prSet presAssocID="{43008D95-8D42-4D25-83C2-7821A2FE3891}" presName="spNode" presStyleCnt="0"/>
      <dgm:spPr/>
    </dgm:pt>
    <dgm:pt modelId="{09AB8429-28E9-4F2D-A052-75AE488662A5}" type="pres">
      <dgm:prSet presAssocID="{5188DDE4-AF97-4753-9386-A5A67052B040}" presName="sibTrans" presStyleLbl="sibTrans1D1" presStyleIdx="4" presStyleCnt="5"/>
      <dgm:spPr/>
    </dgm:pt>
  </dgm:ptLst>
  <dgm:cxnLst>
    <dgm:cxn modelId="{B6B0BA00-69EB-44EB-AEE7-A6A21D78C9AE}" type="presOf" srcId="{1EBA4FD2-D28D-45B8-A028-68ADEFE9ADDD}" destId="{7BE13619-5766-4E19-A60E-3064DE320F66}" srcOrd="0" destOrd="0" presId="urn:microsoft.com/office/officeart/2005/8/layout/cycle6#1"/>
    <dgm:cxn modelId="{2C76B40F-D90A-421E-AA6A-4F1DFB80F8D7}" srcId="{54FFF787-D706-4EA9-8526-9C17B1B8238F}" destId="{43008D95-8D42-4D25-83C2-7821A2FE3891}" srcOrd="4" destOrd="0" parTransId="{4ED0359D-CB52-4374-BC5F-F6CE5CF915CB}" sibTransId="{5188DDE4-AF97-4753-9386-A5A67052B040}"/>
    <dgm:cxn modelId="{243A5118-E861-4F06-BD52-FF130E5EE50E}" type="presOf" srcId="{D9478FCA-7E65-4157-A8B3-CA9DF622E426}" destId="{91D23094-3D51-4218-B12B-B3B624B6E944}" srcOrd="0" destOrd="0" presId="urn:microsoft.com/office/officeart/2005/8/layout/cycle6#1"/>
    <dgm:cxn modelId="{623A8B1A-8B48-4C3E-A90E-EB32521A892A}" type="presOf" srcId="{43008D95-8D42-4D25-83C2-7821A2FE3891}" destId="{A0750BE8-1B3D-4C26-9519-815AE54CE719}" srcOrd="0" destOrd="0" presId="urn:microsoft.com/office/officeart/2005/8/layout/cycle6#1"/>
    <dgm:cxn modelId="{76A2356D-1EE8-4D88-BF0C-AAF313349680}" type="presOf" srcId="{5188DDE4-AF97-4753-9386-A5A67052B040}" destId="{09AB8429-28E9-4F2D-A052-75AE488662A5}" srcOrd="0" destOrd="0" presId="urn:microsoft.com/office/officeart/2005/8/layout/cycle6#1"/>
    <dgm:cxn modelId="{FCC1F874-27D2-44C5-A60F-1C8E3294C4A5}" srcId="{54FFF787-D706-4EA9-8526-9C17B1B8238F}" destId="{69883C89-F41D-443B-8A0C-863A0FD56814}" srcOrd="2" destOrd="0" parTransId="{D46012A9-75D2-49E7-9886-1995081AAE8F}" sibTransId="{54AC2800-CA88-4269-BFDB-76998B6EFD48}"/>
    <dgm:cxn modelId="{E99AFD82-2376-435D-B36E-0C9807B0329C}" srcId="{54FFF787-D706-4EA9-8526-9C17B1B8238F}" destId="{633AE0F1-D421-4751-BBC4-C0685A0154D2}" srcOrd="0" destOrd="0" parTransId="{B3945ACB-D8EF-4D95-8C94-ED9D4053761F}" sibTransId="{E7CE6EEB-72F9-4185-93DB-8091D5162BF0}"/>
    <dgm:cxn modelId="{C5E54D88-59F7-41E7-AD4A-EAED261C425D}" type="presOf" srcId="{E7CE6EEB-72F9-4185-93DB-8091D5162BF0}" destId="{605B4AF7-EC2D-4C7A-8EFD-451CA03131C1}" srcOrd="0" destOrd="0" presId="urn:microsoft.com/office/officeart/2005/8/layout/cycle6#1"/>
    <dgm:cxn modelId="{4F47D09F-D731-4618-8F46-A166E639E3AA}" type="presOf" srcId="{01C33723-3713-46CA-AFDB-8E1655FAB1C0}" destId="{EDA18B0C-6A17-409D-B645-493F849391AF}" srcOrd="0" destOrd="0" presId="urn:microsoft.com/office/officeart/2005/8/layout/cycle6#1"/>
    <dgm:cxn modelId="{423E03B3-E9D4-4413-AD3A-BAE3260BFC46}" type="presOf" srcId="{54FFF787-D706-4EA9-8526-9C17B1B8238F}" destId="{6739DD0A-DB8F-4053-83BC-CF3132758E05}" srcOrd="0" destOrd="0" presId="urn:microsoft.com/office/officeart/2005/8/layout/cycle6#1"/>
    <dgm:cxn modelId="{ACACE8BD-B05D-4341-877B-FC009E1FBB44}" srcId="{54FFF787-D706-4EA9-8526-9C17B1B8238F}" destId="{D9478FCA-7E65-4157-A8B3-CA9DF622E426}" srcOrd="3" destOrd="0" parTransId="{1004F50E-B03C-407A-BD21-B2F92077EBB2}" sibTransId="{01C33723-3713-46CA-AFDB-8E1655FAB1C0}"/>
    <dgm:cxn modelId="{4FA6FCC2-9996-4A00-82E5-6A31E174CB46}" srcId="{54FFF787-D706-4EA9-8526-9C17B1B8238F}" destId="{1EBA4FD2-D28D-45B8-A028-68ADEFE9ADDD}" srcOrd="1" destOrd="0" parTransId="{818CD2FA-83F4-4D1A-BCCD-02C39FB361E2}" sibTransId="{977AD761-F178-4472-946B-553B63300BA7}"/>
    <dgm:cxn modelId="{E7229CEC-13B7-49E0-9C15-899D342D3159}" type="presOf" srcId="{633AE0F1-D421-4751-BBC4-C0685A0154D2}" destId="{7FE8FEE4-F4FF-4C56-976A-6EAFDAA5DC57}" srcOrd="0" destOrd="0" presId="urn:microsoft.com/office/officeart/2005/8/layout/cycle6#1"/>
    <dgm:cxn modelId="{878D68ED-C871-4B36-B69E-D4007DA210FB}" type="presOf" srcId="{54AC2800-CA88-4269-BFDB-76998B6EFD48}" destId="{38A76CEB-A693-4C5D-A2E2-BFB161F34553}" srcOrd="0" destOrd="0" presId="urn:microsoft.com/office/officeart/2005/8/layout/cycle6#1"/>
    <dgm:cxn modelId="{58484AEE-CC33-40AA-957F-454AD5370566}" type="presOf" srcId="{69883C89-F41D-443B-8A0C-863A0FD56814}" destId="{C4B7CDC6-23CB-458F-B95B-7374DB58CD47}" srcOrd="0" destOrd="0" presId="urn:microsoft.com/office/officeart/2005/8/layout/cycle6#1"/>
    <dgm:cxn modelId="{DD0864F3-F07B-4F66-9552-A458D2FDFAA9}" type="presOf" srcId="{977AD761-F178-4472-946B-553B63300BA7}" destId="{818B705D-3DBF-4DCA-99A6-65185AA687B5}" srcOrd="0" destOrd="0" presId="urn:microsoft.com/office/officeart/2005/8/layout/cycle6#1"/>
    <dgm:cxn modelId="{56831E15-9CFC-4F41-9B1E-E250CC2252B2}" type="presParOf" srcId="{6739DD0A-DB8F-4053-83BC-CF3132758E05}" destId="{7FE8FEE4-F4FF-4C56-976A-6EAFDAA5DC57}" srcOrd="0" destOrd="0" presId="urn:microsoft.com/office/officeart/2005/8/layout/cycle6#1"/>
    <dgm:cxn modelId="{BFE3C381-B18B-48E2-8FEE-6AF4AA12BABF}" type="presParOf" srcId="{6739DD0A-DB8F-4053-83BC-CF3132758E05}" destId="{19CD5B71-F66E-43F2-8FE6-EE55A9BB46CC}" srcOrd="1" destOrd="0" presId="urn:microsoft.com/office/officeart/2005/8/layout/cycle6#1"/>
    <dgm:cxn modelId="{E09AF5AD-9A55-4242-9DAE-96D17F45FDB3}" type="presParOf" srcId="{6739DD0A-DB8F-4053-83BC-CF3132758E05}" destId="{605B4AF7-EC2D-4C7A-8EFD-451CA03131C1}" srcOrd="2" destOrd="0" presId="urn:microsoft.com/office/officeart/2005/8/layout/cycle6#1"/>
    <dgm:cxn modelId="{6931D890-165B-4C4E-BC77-A6099B036FD4}" type="presParOf" srcId="{6739DD0A-DB8F-4053-83BC-CF3132758E05}" destId="{7BE13619-5766-4E19-A60E-3064DE320F66}" srcOrd="3" destOrd="0" presId="urn:microsoft.com/office/officeart/2005/8/layout/cycle6#1"/>
    <dgm:cxn modelId="{B90F16AB-EC7D-4469-813D-2A9D6C1CEE88}" type="presParOf" srcId="{6739DD0A-DB8F-4053-83BC-CF3132758E05}" destId="{DDB5C054-9E33-48CC-8B6E-937FCBA48A84}" srcOrd="4" destOrd="0" presId="urn:microsoft.com/office/officeart/2005/8/layout/cycle6#1"/>
    <dgm:cxn modelId="{196CD1AA-C886-49E9-B87D-8D03748F9E0B}" type="presParOf" srcId="{6739DD0A-DB8F-4053-83BC-CF3132758E05}" destId="{818B705D-3DBF-4DCA-99A6-65185AA687B5}" srcOrd="5" destOrd="0" presId="urn:microsoft.com/office/officeart/2005/8/layout/cycle6#1"/>
    <dgm:cxn modelId="{CBCE31B6-DBB3-443C-BCCD-8CC37250FE6B}" type="presParOf" srcId="{6739DD0A-DB8F-4053-83BC-CF3132758E05}" destId="{C4B7CDC6-23CB-458F-B95B-7374DB58CD47}" srcOrd="6" destOrd="0" presId="urn:microsoft.com/office/officeart/2005/8/layout/cycle6#1"/>
    <dgm:cxn modelId="{F2669A7B-41C7-43F5-A0DE-1D17E787762A}" type="presParOf" srcId="{6739DD0A-DB8F-4053-83BC-CF3132758E05}" destId="{EF230625-458C-4C23-8DB4-C53615030C28}" srcOrd="7" destOrd="0" presId="urn:microsoft.com/office/officeart/2005/8/layout/cycle6#1"/>
    <dgm:cxn modelId="{50694F91-75B4-49DD-8DEB-C3E3866CCEBD}" type="presParOf" srcId="{6739DD0A-DB8F-4053-83BC-CF3132758E05}" destId="{38A76CEB-A693-4C5D-A2E2-BFB161F34553}" srcOrd="8" destOrd="0" presId="urn:microsoft.com/office/officeart/2005/8/layout/cycle6#1"/>
    <dgm:cxn modelId="{8359EB9C-1E4F-44B8-8FB7-C9FA243EC8E1}" type="presParOf" srcId="{6739DD0A-DB8F-4053-83BC-CF3132758E05}" destId="{91D23094-3D51-4218-B12B-B3B624B6E944}" srcOrd="9" destOrd="0" presId="urn:microsoft.com/office/officeart/2005/8/layout/cycle6#1"/>
    <dgm:cxn modelId="{CA806DBF-7A05-4C43-B65D-1059D54BCD03}" type="presParOf" srcId="{6739DD0A-DB8F-4053-83BC-CF3132758E05}" destId="{4A490432-DDE4-4F47-B960-00271A04B492}" srcOrd="10" destOrd="0" presId="urn:microsoft.com/office/officeart/2005/8/layout/cycle6#1"/>
    <dgm:cxn modelId="{E44CBB91-D718-41F3-9213-AE2A8B11EDB2}" type="presParOf" srcId="{6739DD0A-DB8F-4053-83BC-CF3132758E05}" destId="{EDA18B0C-6A17-409D-B645-493F849391AF}" srcOrd="11" destOrd="0" presId="urn:microsoft.com/office/officeart/2005/8/layout/cycle6#1"/>
    <dgm:cxn modelId="{1F3FB21C-53F5-45BE-ACCA-E8229922B36C}" type="presParOf" srcId="{6739DD0A-DB8F-4053-83BC-CF3132758E05}" destId="{A0750BE8-1B3D-4C26-9519-815AE54CE719}" srcOrd="12" destOrd="0" presId="urn:microsoft.com/office/officeart/2005/8/layout/cycle6#1"/>
    <dgm:cxn modelId="{8E27385E-574D-4BD7-B7FE-7A922B014EFA}" type="presParOf" srcId="{6739DD0A-DB8F-4053-83BC-CF3132758E05}" destId="{69F6474B-0337-4D0B-B2CE-1DCE06C0A52D}" srcOrd="13" destOrd="0" presId="urn:microsoft.com/office/officeart/2005/8/layout/cycle6#1"/>
    <dgm:cxn modelId="{5480CD57-B47D-4E95-B60E-424F028AF9C5}" type="presParOf" srcId="{6739DD0A-DB8F-4053-83BC-CF3132758E05}" destId="{09AB8429-28E9-4F2D-A052-75AE488662A5}" srcOrd="14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74A8C-52FF-455F-BAA5-10DF197E89F8}" type="doc">
      <dgm:prSet loTypeId="urn:microsoft.com/office/officeart/2005/8/layout/default#1" loCatId="list" qsTypeId="urn:microsoft.com/office/officeart/2005/8/quickstyle/3d3#1" qsCatId="3D" csTypeId="urn:microsoft.com/office/officeart/2005/8/colors/colorful1#1" csCatId="colorful" phldr="1"/>
      <dgm:spPr/>
      <dgm:t>
        <a:bodyPr/>
        <a:lstStyle/>
        <a:p>
          <a:endParaRPr lang="en-MY"/>
        </a:p>
      </dgm:t>
    </dgm:pt>
    <dgm:pt modelId="{DB00ED3E-6486-4B89-B551-75FD5A376A72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kaedah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Internet demi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perbincangan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MY" dirty="0"/>
        </a:p>
      </dgm:t>
    </dgm:pt>
    <dgm:pt modelId="{FE15E4C2-A901-40CD-8B32-C334951AA58B}" type="parTrans" cxnId="{BEB48D42-7312-4951-B69C-D3F31B53417F}">
      <dgm:prSet/>
      <dgm:spPr/>
      <dgm:t>
        <a:bodyPr/>
        <a:lstStyle/>
        <a:p>
          <a:endParaRPr lang="en-MY"/>
        </a:p>
      </dgm:t>
    </dgm:pt>
    <dgm:pt modelId="{D5AF026E-8732-48CD-A060-65DD67C07781}" type="sibTrans" cxnId="{BEB48D42-7312-4951-B69C-D3F31B53417F}">
      <dgm:prSet/>
      <dgm:spPr/>
      <dgm:t>
        <a:bodyPr/>
        <a:lstStyle/>
        <a:p>
          <a:endParaRPr lang="en-MY"/>
        </a:p>
      </dgm:t>
    </dgm:pt>
    <dgm:pt modelId="{28C50A43-F963-441F-BC39-7802526638E5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Menjalankan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kajian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bilik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sendiri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pergi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perpustakaan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awam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dirty="0"/>
        </a:p>
      </dgm:t>
    </dgm:pt>
    <dgm:pt modelId="{C8C7C7D1-5BAE-42D7-AC9E-CE9B54507244}" type="parTrans" cxnId="{85928D79-F060-410E-95F7-06251C890BA3}">
      <dgm:prSet/>
      <dgm:spPr/>
      <dgm:t>
        <a:bodyPr/>
        <a:lstStyle/>
        <a:p>
          <a:endParaRPr lang="en-MY"/>
        </a:p>
      </dgm:t>
    </dgm:pt>
    <dgm:pt modelId="{27ED8865-EB3F-46CB-A4F7-444C936BF55F}" type="sibTrans" cxnId="{85928D79-F060-410E-95F7-06251C890BA3}">
      <dgm:prSet/>
      <dgm:spPr/>
      <dgm:t>
        <a:bodyPr/>
        <a:lstStyle/>
        <a:p>
          <a:endParaRPr lang="en-MY"/>
        </a:p>
      </dgm:t>
    </dgm:pt>
    <dgm:pt modelId="{02EF859E-40D3-44A7-B77D-6D527034D113}">
      <dgm:prSet phldrT="[Text]"/>
      <dgm:spPr>
        <a:solidFill>
          <a:schemeClr val="accent6"/>
        </a:solidFill>
      </dgm:spPr>
      <dgm:t>
        <a:bodyPr/>
        <a:lstStyle/>
        <a:p>
          <a:r>
            <a:rPr lang="en-MY" dirty="0"/>
            <a:t>3.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Menghubungi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bantuan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UTM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mendapatkan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bantuan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Internet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percuma</a:t>
          </a:r>
          <a:endParaRPr lang="en-MY" dirty="0"/>
        </a:p>
      </dgm:t>
    </dgm:pt>
    <dgm:pt modelId="{08C99F3A-DECB-40E4-95CB-719878664410}" type="parTrans" cxnId="{5F190922-5616-4AE5-94F0-D19D39FF6D74}">
      <dgm:prSet/>
      <dgm:spPr/>
      <dgm:t>
        <a:bodyPr/>
        <a:lstStyle/>
        <a:p>
          <a:endParaRPr lang="en-MY"/>
        </a:p>
      </dgm:t>
    </dgm:pt>
    <dgm:pt modelId="{776CCFAC-DAAB-46EB-84F8-AE4E0161FE55}" type="sibTrans" cxnId="{5F190922-5616-4AE5-94F0-D19D39FF6D74}">
      <dgm:prSet/>
      <dgm:spPr/>
      <dgm:t>
        <a:bodyPr/>
        <a:lstStyle/>
        <a:p>
          <a:endParaRPr lang="en-MY"/>
        </a:p>
      </dgm:t>
    </dgm:pt>
    <dgm:pt modelId="{505FCAD3-3EB6-4EB9-9A46-FC939033412A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en-MY" dirty="0"/>
            <a:t>4.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Mengumpul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maklumat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berkaitan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beberapa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laman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web </a:t>
          </a:r>
          <a:endParaRPr lang="en-MY" dirty="0"/>
        </a:p>
      </dgm:t>
    </dgm:pt>
    <dgm:pt modelId="{ACD56E3B-AD4E-40AE-9550-AEF44CC4CA21}" type="parTrans" cxnId="{5408F371-17C0-479F-8E22-0C6CDF7A8EE6}">
      <dgm:prSet/>
      <dgm:spPr/>
      <dgm:t>
        <a:bodyPr/>
        <a:lstStyle/>
        <a:p>
          <a:endParaRPr lang="en-MY"/>
        </a:p>
      </dgm:t>
    </dgm:pt>
    <dgm:pt modelId="{34F53BF2-09FE-402E-BBB0-B622B67D598B}" type="sibTrans" cxnId="{5408F371-17C0-479F-8E22-0C6CDF7A8EE6}">
      <dgm:prSet/>
      <dgm:spPr/>
      <dgm:t>
        <a:bodyPr/>
        <a:lstStyle/>
        <a:p>
          <a:endParaRPr lang="en-MY"/>
        </a:p>
      </dgm:t>
    </dgm:pt>
    <dgm:pt modelId="{D378FB5A-EA95-4AE8-BC9F-E9B7D34FA8C6}">
      <dgm:prSet phldrT="[Text]"/>
      <dgm:spPr>
        <a:solidFill>
          <a:srgbClr val="00B050"/>
        </a:solidFill>
      </dgm:spPr>
      <dgm:t>
        <a:bodyPr/>
        <a:lstStyle/>
        <a:p>
          <a:r>
            <a:rPr lang="en-MY" dirty="0"/>
            <a:t>5.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ahli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kumpulan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peribadi</a:t>
          </a:r>
          <a:endParaRPr lang="en-MY" dirty="0"/>
        </a:p>
      </dgm:t>
    </dgm:pt>
    <dgm:pt modelId="{4E6125C7-D4FC-4B74-AF83-2F46E92CBDDB}" type="parTrans" cxnId="{72ED7887-F7E3-4C70-9303-A46901419429}">
      <dgm:prSet/>
      <dgm:spPr/>
      <dgm:t>
        <a:bodyPr/>
        <a:lstStyle/>
        <a:p>
          <a:endParaRPr lang="en-MY"/>
        </a:p>
      </dgm:t>
    </dgm:pt>
    <dgm:pt modelId="{7BD0C177-AECC-416D-9F38-67EF4EB884A8}" type="sibTrans" cxnId="{72ED7887-F7E3-4C70-9303-A46901419429}">
      <dgm:prSet/>
      <dgm:spPr/>
      <dgm:t>
        <a:bodyPr/>
        <a:lstStyle/>
        <a:p>
          <a:endParaRPr lang="en-MY"/>
        </a:p>
      </dgm:t>
    </dgm:pt>
    <dgm:pt modelId="{B8D9D06A-518C-41D1-912D-13F6D41C67D1}" type="pres">
      <dgm:prSet presAssocID="{F0874A8C-52FF-455F-BAA5-10DF197E89F8}" presName="diagram" presStyleCnt="0">
        <dgm:presLayoutVars>
          <dgm:dir/>
          <dgm:resizeHandles val="exact"/>
        </dgm:presLayoutVars>
      </dgm:prSet>
      <dgm:spPr/>
    </dgm:pt>
    <dgm:pt modelId="{E6670CD6-9BE5-4276-83BF-25FE036245B6}" type="pres">
      <dgm:prSet presAssocID="{DB00ED3E-6486-4B89-B551-75FD5A376A72}" presName="node" presStyleLbl="node1" presStyleIdx="0" presStyleCnt="5" custLinFactNeighborX="1090" custLinFactNeighborY="605">
        <dgm:presLayoutVars>
          <dgm:bulletEnabled val="1"/>
        </dgm:presLayoutVars>
      </dgm:prSet>
      <dgm:spPr/>
    </dgm:pt>
    <dgm:pt modelId="{524D5F8B-248E-4F0E-856A-FF63A2BF6D93}" type="pres">
      <dgm:prSet presAssocID="{D5AF026E-8732-48CD-A060-65DD67C07781}" presName="sibTrans" presStyleCnt="0"/>
      <dgm:spPr/>
    </dgm:pt>
    <dgm:pt modelId="{6EA92C1F-7DD5-4530-872B-5148FFB47542}" type="pres">
      <dgm:prSet presAssocID="{28C50A43-F963-441F-BC39-7802526638E5}" presName="node" presStyleLbl="node1" presStyleIdx="1" presStyleCnt="5" custLinFactNeighborX="-363" custLinFactNeighborY="-2422">
        <dgm:presLayoutVars>
          <dgm:bulletEnabled val="1"/>
        </dgm:presLayoutVars>
      </dgm:prSet>
      <dgm:spPr/>
    </dgm:pt>
    <dgm:pt modelId="{71144BEA-DD8D-429F-994B-A3BECC42ECA5}" type="pres">
      <dgm:prSet presAssocID="{27ED8865-EB3F-46CB-A4F7-444C936BF55F}" presName="sibTrans" presStyleCnt="0"/>
      <dgm:spPr/>
    </dgm:pt>
    <dgm:pt modelId="{80DB267D-7745-48BB-8B43-B460433787D0}" type="pres">
      <dgm:prSet presAssocID="{02EF859E-40D3-44A7-B77D-6D527034D113}" presName="node" presStyleLbl="node1" presStyleIdx="2" presStyleCnt="5">
        <dgm:presLayoutVars>
          <dgm:bulletEnabled val="1"/>
        </dgm:presLayoutVars>
      </dgm:prSet>
      <dgm:spPr/>
    </dgm:pt>
    <dgm:pt modelId="{6E2F8AB0-BC40-4CE3-ADF3-A8F0D27C5B3D}" type="pres">
      <dgm:prSet presAssocID="{776CCFAC-DAAB-46EB-84F8-AE4E0161FE55}" presName="sibTrans" presStyleCnt="0"/>
      <dgm:spPr/>
    </dgm:pt>
    <dgm:pt modelId="{F5A71261-77C7-406B-A840-358AECCC6E09}" type="pres">
      <dgm:prSet presAssocID="{505FCAD3-3EB6-4EB9-9A46-FC939033412A}" presName="node" presStyleLbl="node1" presStyleIdx="3" presStyleCnt="5">
        <dgm:presLayoutVars>
          <dgm:bulletEnabled val="1"/>
        </dgm:presLayoutVars>
      </dgm:prSet>
      <dgm:spPr/>
    </dgm:pt>
    <dgm:pt modelId="{D7C5FF6C-B0BF-438F-B59B-30FF31573026}" type="pres">
      <dgm:prSet presAssocID="{34F53BF2-09FE-402E-BBB0-B622B67D598B}" presName="sibTrans" presStyleCnt="0"/>
      <dgm:spPr/>
    </dgm:pt>
    <dgm:pt modelId="{5F0963D7-4A62-47B3-BB96-61E72A6A6FD4}" type="pres">
      <dgm:prSet presAssocID="{D378FB5A-EA95-4AE8-BC9F-E9B7D34FA8C6}" presName="node" presStyleLbl="node1" presStyleIdx="4" presStyleCnt="5">
        <dgm:presLayoutVars>
          <dgm:bulletEnabled val="1"/>
        </dgm:presLayoutVars>
      </dgm:prSet>
      <dgm:spPr/>
    </dgm:pt>
  </dgm:ptLst>
  <dgm:cxnLst>
    <dgm:cxn modelId="{5F190922-5616-4AE5-94F0-D19D39FF6D74}" srcId="{F0874A8C-52FF-455F-BAA5-10DF197E89F8}" destId="{02EF859E-40D3-44A7-B77D-6D527034D113}" srcOrd="2" destOrd="0" parTransId="{08C99F3A-DECB-40E4-95CB-719878664410}" sibTransId="{776CCFAC-DAAB-46EB-84F8-AE4E0161FE55}"/>
    <dgm:cxn modelId="{BEB48D42-7312-4951-B69C-D3F31B53417F}" srcId="{F0874A8C-52FF-455F-BAA5-10DF197E89F8}" destId="{DB00ED3E-6486-4B89-B551-75FD5A376A72}" srcOrd="0" destOrd="0" parTransId="{FE15E4C2-A901-40CD-8B32-C334951AA58B}" sibTransId="{D5AF026E-8732-48CD-A060-65DD67C07781}"/>
    <dgm:cxn modelId="{D36EDA6B-0374-4994-8ACE-F95FE20F58B5}" type="presOf" srcId="{505FCAD3-3EB6-4EB9-9A46-FC939033412A}" destId="{F5A71261-77C7-406B-A840-358AECCC6E09}" srcOrd="0" destOrd="0" presId="urn:microsoft.com/office/officeart/2005/8/layout/default#1"/>
    <dgm:cxn modelId="{5408F371-17C0-479F-8E22-0C6CDF7A8EE6}" srcId="{F0874A8C-52FF-455F-BAA5-10DF197E89F8}" destId="{505FCAD3-3EB6-4EB9-9A46-FC939033412A}" srcOrd="3" destOrd="0" parTransId="{ACD56E3B-AD4E-40AE-9550-AEF44CC4CA21}" sibTransId="{34F53BF2-09FE-402E-BBB0-B622B67D598B}"/>
    <dgm:cxn modelId="{85928D79-F060-410E-95F7-06251C890BA3}" srcId="{F0874A8C-52FF-455F-BAA5-10DF197E89F8}" destId="{28C50A43-F963-441F-BC39-7802526638E5}" srcOrd="1" destOrd="0" parTransId="{C8C7C7D1-5BAE-42D7-AC9E-CE9B54507244}" sibTransId="{27ED8865-EB3F-46CB-A4F7-444C936BF55F}"/>
    <dgm:cxn modelId="{72ED7887-F7E3-4C70-9303-A46901419429}" srcId="{F0874A8C-52FF-455F-BAA5-10DF197E89F8}" destId="{D378FB5A-EA95-4AE8-BC9F-E9B7D34FA8C6}" srcOrd="4" destOrd="0" parTransId="{4E6125C7-D4FC-4B74-AF83-2F46E92CBDDB}" sibTransId="{7BD0C177-AECC-416D-9F38-67EF4EB884A8}"/>
    <dgm:cxn modelId="{89FCB6A1-4AF5-44E4-BE39-1FC6CC8AB7C4}" type="presOf" srcId="{F0874A8C-52FF-455F-BAA5-10DF197E89F8}" destId="{B8D9D06A-518C-41D1-912D-13F6D41C67D1}" srcOrd="0" destOrd="0" presId="urn:microsoft.com/office/officeart/2005/8/layout/default#1"/>
    <dgm:cxn modelId="{6C1D90B4-F9B5-47D2-A2B1-A55A2E4BE4CE}" type="presOf" srcId="{28C50A43-F963-441F-BC39-7802526638E5}" destId="{6EA92C1F-7DD5-4530-872B-5148FFB47542}" srcOrd="0" destOrd="0" presId="urn:microsoft.com/office/officeart/2005/8/layout/default#1"/>
    <dgm:cxn modelId="{674184D6-E751-465F-B563-09453DF29D29}" type="presOf" srcId="{DB00ED3E-6486-4B89-B551-75FD5A376A72}" destId="{E6670CD6-9BE5-4276-83BF-25FE036245B6}" srcOrd="0" destOrd="0" presId="urn:microsoft.com/office/officeart/2005/8/layout/default#1"/>
    <dgm:cxn modelId="{CA4297DC-C839-469A-8D83-0BF68DF75D55}" type="presOf" srcId="{02EF859E-40D3-44A7-B77D-6D527034D113}" destId="{80DB267D-7745-48BB-8B43-B460433787D0}" srcOrd="0" destOrd="0" presId="urn:microsoft.com/office/officeart/2005/8/layout/default#1"/>
    <dgm:cxn modelId="{113DAEE9-C526-4716-AEDB-67136445CDA6}" type="presOf" srcId="{D378FB5A-EA95-4AE8-BC9F-E9B7D34FA8C6}" destId="{5F0963D7-4A62-47B3-BB96-61E72A6A6FD4}" srcOrd="0" destOrd="0" presId="urn:microsoft.com/office/officeart/2005/8/layout/default#1"/>
    <dgm:cxn modelId="{52365883-4671-44F2-B232-889C2FE3469D}" type="presParOf" srcId="{B8D9D06A-518C-41D1-912D-13F6D41C67D1}" destId="{E6670CD6-9BE5-4276-83BF-25FE036245B6}" srcOrd="0" destOrd="0" presId="urn:microsoft.com/office/officeart/2005/8/layout/default#1"/>
    <dgm:cxn modelId="{0238E1FD-39BC-4557-A324-75731F9B84B1}" type="presParOf" srcId="{B8D9D06A-518C-41D1-912D-13F6D41C67D1}" destId="{524D5F8B-248E-4F0E-856A-FF63A2BF6D93}" srcOrd="1" destOrd="0" presId="urn:microsoft.com/office/officeart/2005/8/layout/default#1"/>
    <dgm:cxn modelId="{59F07454-71DD-4CEA-A8AC-70C46CA57993}" type="presParOf" srcId="{B8D9D06A-518C-41D1-912D-13F6D41C67D1}" destId="{6EA92C1F-7DD5-4530-872B-5148FFB47542}" srcOrd="2" destOrd="0" presId="urn:microsoft.com/office/officeart/2005/8/layout/default#1"/>
    <dgm:cxn modelId="{EB69A4CF-B098-400E-B6F1-D03FFBFD9A83}" type="presParOf" srcId="{B8D9D06A-518C-41D1-912D-13F6D41C67D1}" destId="{71144BEA-DD8D-429F-994B-A3BECC42ECA5}" srcOrd="3" destOrd="0" presId="urn:microsoft.com/office/officeart/2005/8/layout/default#1"/>
    <dgm:cxn modelId="{4D87CDAC-699D-42EF-8D75-23B69DDFB36D}" type="presParOf" srcId="{B8D9D06A-518C-41D1-912D-13F6D41C67D1}" destId="{80DB267D-7745-48BB-8B43-B460433787D0}" srcOrd="4" destOrd="0" presId="urn:microsoft.com/office/officeart/2005/8/layout/default#1"/>
    <dgm:cxn modelId="{4AEBC3A5-9565-43F1-A17A-FA52A0A5E279}" type="presParOf" srcId="{B8D9D06A-518C-41D1-912D-13F6D41C67D1}" destId="{6E2F8AB0-BC40-4CE3-ADF3-A8F0D27C5B3D}" srcOrd="5" destOrd="0" presId="urn:microsoft.com/office/officeart/2005/8/layout/default#1"/>
    <dgm:cxn modelId="{36B62D76-E3A0-4600-86A4-D44333DFA4BE}" type="presParOf" srcId="{B8D9D06A-518C-41D1-912D-13F6D41C67D1}" destId="{F5A71261-77C7-406B-A840-358AECCC6E09}" srcOrd="6" destOrd="0" presId="urn:microsoft.com/office/officeart/2005/8/layout/default#1"/>
    <dgm:cxn modelId="{1F1B4C93-C89B-4866-A907-ACA0627DBE9E}" type="presParOf" srcId="{B8D9D06A-518C-41D1-912D-13F6D41C67D1}" destId="{D7C5FF6C-B0BF-438F-B59B-30FF31573026}" srcOrd="7" destOrd="0" presId="urn:microsoft.com/office/officeart/2005/8/layout/default#1"/>
    <dgm:cxn modelId="{E01A8E39-636D-4235-B799-703464685CDF}" type="presParOf" srcId="{B8D9D06A-518C-41D1-912D-13F6D41C67D1}" destId="{5F0963D7-4A62-47B3-BB96-61E72A6A6FD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1364-E0EA-444F-B562-EFFFDD83B4DE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Hong Pei Geok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A20EC0044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011-27374533</a:t>
          </a:r>
          <a:endParaRPr lang="en-MY" sz="4200" kern="1200" dirty="0"/>
        </a:p>
      </dsp:txBody>
      <dsp:txXfrm>
        <a:off x="992" y="194138"/>
        <a:ext cx="3869531" cy="2321718"/>
      </dsp:txXfrm>
    </dsp:sp>
    <dsp:sp modelId="{EB05A158-3AE1-499E-9A38-C936677D1AFE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Low Junyi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A20EC0071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018-2858291</a:t>
          </a:r>
          <a:endParaRPr lang="en-MY" sz="4200" kern="1200" dirty="0"/>
        </a:p>
      </dsp:txBody>
      <dsp:txXfrm>
        <a:off x="4257476" y="194138"/>
        <a:ext cx="3869531" cy="2321718"/>
      </dsp:txXfrm>
    </dsp:sp>
    <dsp:sp modelId="{B85D59C2-0BAE-4D58-B757-F4904D0FCAD9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Lee Cai Xuan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A20EC0062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017-5893741</a:t>
          </a:r>
          <a:endParaRPr lang="en-MY" sz="4200" kern="1200" dirty="0"/>
        </a:p>
      </dsp:txBody>
      <dsp:txXfrm>
        <a:off x="992" y="2902810"/>
        <a:ext cx="3869531" cy="2321718"/>
      </dsp:txXfrm>
    </dsp:sp>
    <dsp:sp modelId="{3B00C23D-3519-4003-BF3D-203EF1CD07BB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Tan Yong Sheng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A20EC0157</a:t>
          </a:r>
          <a:endParaRPr lang="en-MY" sz="4200" kern="1200" dirty="0"/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200" kern="1200" dirty="0"/>
            <a:t>019-9839702</a:t>
          </a:r>
          <a:endParaRPr lang="en-MY" sz="4200" kern="1200" dirty="0"/>
        </a:p>
      </dsp:txBody>
      <dsp:txXfrm>
        <a:off x="4257476" y="2902810"/>
        <a:ext cx="3869531" cy="23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FEE4-F4FF-4C56-976A-6EAFDAA5DC57}">
      <dsp:nvSpPr>
        <dsp:cNvPr id="0" name=""/>
        <dsp:cNvSpPr/>
      </dsp:nvSpPr>
      <dsp:spPr>
        <a:xfrm>
          <a:off x="3174007" y="26239"/>
          <a:ext cx="1779984" cy="1156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bersama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bersemuka</a:t>
          </a:r>
          <a:endParaRPr lang="en-MY" sz="1700" kern="1200" dirty="0"/>
        </a:p>
      </dsp:txBody>
      <dsp:txXfrm>
        <a:off x="3230487" y="82719"/>
        <a:ext cx="1667024" cy="1044029"/>
      </dsp:txXfrm>
    </dsp:sp>
    <dsp:sp modelId="{605B4AF7-EC2D-4C7A-8EFD-451CA03131C1}">
      <dsp:nvSpPr>
        <dsp:cNvPr id="0" name=""/>
        <dsp:cNvSpPr/>
      </dsp:nvSpPr>
      <dsp:spPr>
        <a:xfrm>
          <a:off x="1777899" y="61655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188214" y="173389"/>
              </a:moveTo>
              <a:arcTo wR="2310126" hR="2310126" stAng="17540407" swAng="193605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3094-3D51-4218-B12B-B3B624B6E944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4">
            <a:hueOff val="14361552"/>
            <a:satOff val="-12848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Menghadapi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masalah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Internet</a:t>
          </a:r>
          <a:endParaRPr lang="en-MY" sz="1700" kern="1200" dirty="0"/>
        </a:p>
      </dsp:txBody>
      <dsp:txXfrm>
        <a:off x="5427548" y="1655898"/>
        <a:ext cx="1667024" cy="1044029"/>
      </dsp:txXfrm>
    </dsp:sp>
    <dsp:sp modelId="{EDA18B0C-6A17-409D-B645-493F849391A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flat" cmpd="sng" algn="ctr">
          <a:solidFill>
            <a:schemeClr val="accent4">
              <a:hueOff val="14361552"/>
              <a:satOff val="-12848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13619-5766-4E19-A60E-3064DE320F66}">
      <dsp:nvSpPr>
        <dsp:cNvPr id="0" name=""/>
        <dsp:cNvSpPr/>
      </dsp:nvSpPr>
      <dsp:spPr>
        <a:xfrm>
          <a:off x="4292262" y="4182218"/>
          <a:ext cx="2259191" cy="1156989"/>
        </a:xfrm>
        <a:prstGeom prst="roundRect">
          <a:avLst/>
        </a:prstGeom>
        <a:solidFill>
          <a:schemeClr val="accent4">
            <a:hueOff val="4787184"/>
            <a:satOff val="-428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Ketidakfahaman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antara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ahli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kumpulan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sz="1700" kern="1200" dirty="0"/>
        </a:p>
      </dsp:txBody>
      <dsp:txXfrm>
        <a:off x="4348742" y="4238698"/>
        <a:ext cx="2146231" cy="1044029"/>
      </dsp:txXfrm>
    </dsp:sp>
    <dsp:sp modelId="{818B705D-3DBF-4DCA-99A6-65185AA687B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34342" y="4609345"/>
              </a:moveTo>
              <a:arcTo wR="2310126" hR="2310126" stAng="5065813" swAng="593690"/>
            </a:path>
          </a:pathLst>
        </a:custGeom>
        <a:noFill/>
        <a:ln w="9525" cap="flat" cmpd="sng" algn="ctr">
          <a:solidFill>
            <a:schemeClr val="accent4">
              <a:hueOff val="4787184"/>
              <a:satOff val="-428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CDC6-23CB-458F-B95B-7374DB58CD47}">
      <dsp:nvSpPr>
        <dsp:cNvPr id="0" name=""/>
        <dsp:cNvSpPr/>
      </dsp:nvSpPr>
      <dsp:spPr>
        <a:xfrm>
          <a:off x="1526555" y="4182218"/>
          <a:ext cx="2359173" cy="1156989"/>
        </a:xfrm>
        <a:prstGeom prst="roundRect">
          <a:avLst/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Mendapati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infomasi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palsu</a:t>
          </a:r>
          <a:endParaRPr lang="en-MY" sz="1700" kern="1200" dirty="0"/>
        </a:p>
      </dsp:txBody>
      <dsp:txXfrm>
        <a:off x="1583035" y="4238698"/>
        <a:ext cx="2246213" cy="1044029"/>
      </dsp:txXfrm>
    </dsp:sp>
    <dsp:sp modelId="{38A76CEB-A693-4C5D-A2E2-BFB161F34553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flat" cmpd="sng" algn="ctr">
          <a:solidFill>
            <a:schemeClr val="accent4">
              <a:hueOff val="9574368"/>
              <a:satOff val="-8565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50BE8-1B3D-4C26-9519-815AE54CE719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Tiada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tempat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persekitaran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sesuai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altLang="en-GB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senyap</a:t>
          </a:r>
          <a:r>
            <a:rPr lang="en-US" altLang="en-GB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sz="1700" kern="1200" dirty="0"/>
        </a:p>
      </dsp:txBody>
      <dsp:txXfrm>
        <a:off x="1033427" y="1655898"/>
        <a:ext cx="1667024" cy="1044029"/>
      </dsp:txXfrm>
    </dsp:sp>
    <dsp:sp modelId="{09AB8429-28E9-4F2D-A052-75AE488662A5}">
      <dsp:nvSpPr>
        <dsp:cNvPr id="0" name=""/>
        <dsp:cNvSpPr/>
      </dsp:nvSpPr>
      <dsp:spPr>
        <a:xfrm>
          <a:off x="1729848" y="616558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26897" y="972167"/>
              </a:moveTo>
              <a:arcTo wR="2310126" hR="2310126" stAng="12923536" swAng="1936057"/>
            </a:path>
          </a:pathLst>
        </a:custGeom>
        <a:noFill/>
        <a:ln w="9525" cap="flat" cmpd="sng" algn="ctr">
          <a:solidFill>
            <a:schemeClr val="accent4">
              <a:hueOff val="19148736"/>
              <a:satOff val="-17131"/>
              <a:lumOff val="-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70CD6-9BE5-4276-83BF-25FE036245B6}">
      <dsp:nvSpPr>
        <dsp:cNvPr id="0" name=""/>
        <dsp:cNvSpPr/>
      </dsp:nvSpPr>
      <dsp:spPr>
        <a:xfrm>
          <a:off x="1251481" y="12471"/>
          <a:ext cx="2706687" cy="1624012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Menggunakan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kaedah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Internet demi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perbincangan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MY" sz="2200" kern="1200" dirty="0"/>
        </a:p>
      </dsp:txBody>
      <dsp:txXfrm>
        <a:off x="1251481" y="12471"/>
        <a:ext cx="2706687" cy="1624012"/>
      </dsp:txXfrm>
    </dsp:sp>
    <dsp:sp modelId="{6EA92C1F-7DD5-4530-872B-5148FFB47542}">
      <dsp:nvSpPr>
        <dsp:cNvPr id="0" name=""/>
        <dsp:cNvSpPr/>
      </dsp:nvSpPr>
      <dsp:spPr>
        <a:xfrm>
          <a:off x="4189509" y="0"/>
          <a:ext cx="2706687" cy="162401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Menjalankan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kajian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di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bilik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sendiri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pergi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ke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perpustakaan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awam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MY" sz="2200" kern="1200" dirty="0"/>
        </a:p>
      </dsp:txBody>
      <dsp:txXfrm>
        <a:off x="4189509" y="0"/>
        <a:ext cx="2706687" cy="1624012"/>
      </dsp:txXfrm>
    </dsp:sp>
    <dsp:sp modelId="{80DB267D-7745-48BB-8B43-B460433787D0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/>
            <a:t>3.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Menghubungi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bantuan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UTM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untuk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mendapatkan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bantuan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Internet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percuma</a:t>
          </a:r>
          <a:endParaRPr lang="en-MY" sz="2200" kern="1200" dirty="0"/>
        </a:p>
      </dsp:txBody>
      <dsp:txXfrm>
        <a:off x="1221978" y="1897327"/>
        <a:ext cx="2706687" cy="1624012"/>
      </dsp:txXfrm>
    </dsp:sp>
    <dsp:sp modelId="{F5A71261-77C7-406B-A840-358AECCC6E09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/>
            <a:t>4.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Mengumpul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maklumat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berkaitan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beberapa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laman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web </a:t>
          </a:r>
          <a:endParaRPr lang="en-MY" sz="2200" kern="1200" dirty="0"/>
        </a:p>
      </dsp:txBody>
      <dsp:txXfrm>
        <a:off x="4199334" y="1897327"/>
        <a:ext cx="2706687" cy="1624012"/>
      </dsp:txXfrm>
    </dsp:sp>
    <dsp:sp modelId="{5F0963D7-4A62-47B3-BB96-61E72A6A6FD4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/>
            <a:t>5.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Berkomunikasi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ahli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kumpulan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GB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peribadi</a:t>
          </a:r>
          <a:endParaRPr lang="en-MY" sz="2200" kern="1200" dirty="0"/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ACA24-9A0B-4EF9-BEC4-3F88BF30A9B2}" type="datetimeFigureOut">
              <a:rPr lang="en-MY" smtClean="0"/>
              <a:t>24/12/2020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966D-5DF3-4884-924A-AD6DEDD867A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e01e289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e01e289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e01e289cf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e01e289cf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968685">
            <a:off x="8683730" y="82306"/>
            <a:ext cx="5011109" cy="164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5703200" cy="8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06867" y="1702367"/>
            <a:ext cx="10225200" cy="4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marR="508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FFD8"/>
              </a:buClr>
              <a:buSzPts val="1800"/>
              <a:buFont typeface="Bebas Neue" panose="020B0606020202050201"/>
              <a:buAutoNum type="arabicPeriod"/>
              <a:defRPr sz="1600"/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307510">
            <a:off x="10643263" y="252313"/>
            <a:ext cx="351375" cy="27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5703200" cy="8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1006867" y="1700333"/>
            <a:ext cx="5208800" cy="4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FFFD8"/>
              </a:buClr>
              <a:buSzPts val="1800"/>
              <a:buFont typeface="Bebas Neue" panose="020B0606020202050201"/>
              <a:buAutoNum type="arabicPeriod"/>
              <a:defRPr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100040">
            <a:off x="8688879" y="5537685"/>
            <a:ext cx="982315" cy="77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6013619">
            <a:off x="7743690" y="-2712018"/>
            <a:ext cx="8364217" cy="918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553" y="1938635"/>
            <a:ext cx="12097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 panose="020B0602020104020603" pitchFamily="34" charset="0"/>
              </a:rPr>
              <a:t>TAJUK: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 panose="020B0602020104020603" pitchFamily="34" charset="0"/>
              </a:rPr>
              <a:t>PENCEMARAN UDARA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 Warming, Reality or a Business Trick | by Mit-ra Industries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45875" y="2185852"/>
            <a:ext cx="2865119" cy="21423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Mengetahui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Tindakan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yang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dapat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mengatasi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pencemaran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udara</a:t>
            </a:r>
            <a:endParaRPr lang="en-MY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799" y="404950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Mengamalkan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amalan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3R (Recycle, Reduce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dan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Reuse)</a:t>
            </a:r>
          </a:p>
          <a:p>
            <a:pPr algn="ctr"/>
            <a:endParaRPr lang="en-MY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8533" y="2333898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Mengurangkan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pemakanan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daging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8776063" y="2333899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Menggunakan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pengangkutan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awam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4262849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Mengamalkan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amalan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kongsi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kereta</a:t>
            </a:r>
            <a:r>
              <a:rPr lang="en-MY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2564674" y="4328160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Menggunakan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kereta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elektrik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2564674" y="404951"/>
            <a:ext cx="2412273" cy="17809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Menambahberat</a:t>
            </a:r>
            <a:r>
              <a:rPr lang="en-MY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</a:t>
            </a:r>
            <a:r>
              <a:rPr lang="en-MY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hukuman</a:t>
            </a:r>
            <a:endParaRPr lang="en-MY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</a:endParaRPr>
          </a:p>
          <a:p>
            <a:pPr algn="ctr"/>
            <a:endParaRPr lang="en-MY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6" idx="6"/>
          </p:cNvCxnSpPr>
          <p:nvPr/>
        </p:nvCxnSpPr>
        <p:spPr>
          <a:xfrm flipH="1" flipV="1">
            <a:off x="3180806" y="3224349"/>
            <a:ext cx="1365069" cy="32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15543" y="1924594"/>
            <a:ext cx="361404" cy="557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7"/>
          </p:cNvCxnSpPr>
          <p:nvPr/>
        </p:nvCxnSpPr>
        <p:spPr>
          <a:xfrm flipH="1">
            <a:off x="4623678" y="4049486"/>
            <a:ext cx="353269" cy="539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7"/>
            <a:endCxn id="5" idx="3"/>
          </p:cNvCxnSpPr>
          <p:nvPr/>
        </p:nvCxnSpPr>
        <p:spPr>
          <a:xfrm flipV="1">
            <a:off x="6991407" y="1925044"/>
            <a:ext cx="524661" cy="574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6"/>
            <a:endCxn id="7" idx="2"/>
          </p:cNvCxnSpPr>
          <p:nvPr/>
        </p:nvCxnSpPr>
        <p:spPr>
          <a:xfrm flipV="1">
            <a:off x="7410994" y="3224350"/>
            <a:ext cx="1365069" cy="32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5"/>
            <a:endCxn id="8" idx="1"/>
          </p:cNvCxnSpPr>
          <p:nvPr/>
        </p:nvCxnSpPr>
        <p:spPr>
          <a:xfrm>
            <a:off x="6991407" y="4014426"/>
            <a:ext cx="524662" cy="509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Mostly nice weather week ahead at the Jersey Shore - WH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45875" y="2185852"/>
            <a:ext cx="2865119" cy="2142308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mengetahui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kesan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yang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positif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sekiranya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pencemaran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dapat</a:t>
            </a:r>
            <a:r>
              <a:rPr lang="en-MY" b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ditangani</a:t>
            </a:r>
            <a:endParaRPr lang="en-MY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2799" y="404950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Hujan</a:t>
            </a:r>
            <a:r>
              <a:rPr lang="en-MY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asid</a:t>
            </a:r>
            <a:r>
              <a:rPr lang="en-MY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dikurangkan</a:t>
            </a:r>
            <a:endParaRPr lang="en-MY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  <a:p>
            <a:pPr algn="ctr"/>
            <a:endParaRPr lang="en-MY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8533" y="2333898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Kualiti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udara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dijaminkan</a:t>
            </a:r>
            <a:endParaRPr lang="en-MY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776063" y="2333899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Kesan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rumah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hijau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dikurangkan</a:t>
            </a:r>
            <a:endParaRPr lang="en-MY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4262849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Pemanasan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global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dielakkan</a:t>
            </a:r>
            <a:endParaRPr lang="en-MY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64674" y="4328160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Peningkatan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aras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laut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dikurangkan</a:t>
            </a:r>
            <a:endParaRPr lang="en-MY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64674" y="404951"/>
            <a:ext cx="2412273" cy="17809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API (Index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pencemaran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udara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)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dapat</a:t>
            </a:r>
            <a:r>
              <a:rPr lang="en-MY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 </a:t>
            </a:r>
            <a:r>
              <a:rPr lang="en-MY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Imprint MT Shadow" panose="04020605060303030202" pitchFamily="82" charset="0"/>
              </a:rPr>
              <a:t>dikurangkan</a:t>
            </a:r>
            <a:endParaRPr lang="en-MY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Imprint MT Shadow" panose="04020605060303030202" pitchFamily="82" charset="0"/>
            </a:endParaRPr>
          </a:p>
          <a:p>
            <a:pPr algn="ctr"/>
            <a:endParaRPr lang="en-MY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cxnSp>
        <p:nvCxnSpPr>
          <p:cNvPr id="11" name="Straight Arrow Connector 10"/>
          <p:cNvCxnSpPr>
            <a:stCxn id="2" idx="2"/>
            <a:endCxn id="6" idx="6"/>
          </p:cNvCxnSpPr>
          <p:nvPr/>
        </p:nvCxnSpPr>
        <p:spPr>
          <a:xfrm flipH="1" flipV="1">
            <a:off x="3180806" y="3224349"/>
            <a:ext cx="1365069" cy="326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15543" y="1924594"/>
            <a:ext cx="361404" cy="5573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7"/>
          </p:cNvCxnSpPr>
          <p:nvPr/>
        </p:nvCxnSpPr>
        <p:spPr>
          <a:xfrm flipH="1">
            <a:off x="4623678" y="4049486"/>
            <a:ext cx="353269" cy="539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7"/>
            <a:endCxn id="5" idx="3"/>
          </p:cNvCxnSpPr>
          <p:nvPr/>
        </p:nvCxnSpPr>
        <p:spPr>
          <a:xfrm flipV="1">
            <a:off x="6991407" y="1925044"/>
            <a:ext cx="524661" cy="574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6"/>
            <a:endCxn id="7" idx="2"/>
          </p:cNvCxnSpPr>
          <p:nvPr/>
        </p:nvCxnSpPr>
        <p:spPr>
          <a:xfrm flipV="1">
            <a:off x="7410994" y="3224350"/>
            <a:ext cx="1365069" cy="32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5"/>
            <a:endCxn id="8" idx="1"/>
          </p:cNvCxnSpPr>
          <p:nvPr/>
        </p:nvCxnSpPr>
        <p:spPr>
          <a:xfrm>
            <a:off x="6991407" y="4014426"/>
            <a:ext cx="524662" cy="509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57748" y="143697"/>
            <a:ext cx="4206239" cy="107986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Method </a:t>
            </a:r>
            <a:r>
              <a:rPr lang="en-MY" sz="3600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kajian</a:t>
            </a:r>
            <a:endParaRPr lang="en-MY" sz="3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7349" y="1567542"/>
            <a:ext cx="2394857" cy="984069"/>
          </a:xfrm>
          <a:prstGeom prst="roundRect">
            <a:avLst/>
          </a:prstGeom>
          <a:effectLst>
            <a:outerShdw blurRad="63500" dist="25400" dir="5400000" algn="ctr" rotWithShape="0">
              <a:srgbClr val="000000">
                <a:alpha val="69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Membuka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beberapa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mesyuarat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3441" y="1567541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Memilih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pencemaran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udara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sebagai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tajuk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kita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69533" y="1567540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Mengetahui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obejektif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kita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untuk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menjalankan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kajian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ini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 flipV="1">
            <a:off x="2952206" y="2059576"/>
            <a:ext cx="17112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7058298" y="2059575"/>
            <a:ext cx="17112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769533" y="3391981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Membaca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dan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menilai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artikel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daripada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sosial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media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63441" y="3391981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Memilih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lokasi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untuk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menjalankan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kajian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ini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7348" y="3391981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Memerhati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tempat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kajian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secara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maya </a:t>
            </a:r>
          </a:p>
        </p:txBody>
      </p:sp>
      <p:cxnSp>
        <p:nvCxnSpPr>
          <p:cNvPr id="15" name="Straight Arrow Connector 14"/>
          <p:cNvCxnSpPr>
            <a:stCxn id="5" idx="2"/>
            <a:endCxn id="11" idx="0"/>
          </p:cNvCxnSpPr>
          <p:nvPr/>
        </p:nvCxnSpPr>
        <p:spPr>
          <a:xfrm>
            <a:off x="9966962" y="2551609"/>
            <a:ext cx="0" cy="840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  <a:endCxn id="12" idx="3"/>
          </p:cNvCxnSpPr>
          <p:nvPr/>
        </p:nvCxnSpPr>
        <p:spPr>
          <a:xfrm flipH="1">
            <a:off x="7058298" y="3884016"/>
            <a:ext cx="171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  <a:endCxn id="13" idx="3"/>
          </p:cNvCxnSpPr>
          <p:nvPr/>
        </p:nvCxnSpPr>
        <p:spPr>
          <a:xfrm flipH="1">
            <a:off x="2952205" y="3884016"/>
            <a:ext cx="17112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25" idx="0"/>
          </p:cNvCxnSpPr>
          <p:nvPr/>
        </p:nvCxnSpPr>
        <p:spPr>
          <a:xfrm>
            <a:off x="1754777" y="4376050"/>
            <a:ext cx="0" cy="836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769533" y="5212065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Melakukan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penyemakan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terakhir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menghantar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kajian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63440" y="5212065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Kesimpulan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kajian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dapat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dilaksanakan</a:t>
            </a:r>
            <a:endParaRPr lang="en-MY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7348" y="5212064"/>
            <a:ext cx="2394857" cy="98406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Menjalankan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analisis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dan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mengkaji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maklumat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yang </a:t>
            </a:r>
            <a:r>
              <a:rPr lang="en-MY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diperoleh</a:t>
            </a:r>
            <a:r>
              <a:rPr lang="en-MY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cxnSp>
        <p:nvCxnSpPr>
          <p:cNvPr id="28" name="Straight Arrow Connector 27"/>
          <p:cNvCxnSpPr>
            <a:stCxn id="25" idx="3"/>
            <a:endCxn id="24" idx="1"/>
          </p:cNvCxnSpPr>
          <p:nvPr/>
        </p:nvCxnSpPr>
        <p:spPr>
          <a:xfrm>
            <a:off x="2952205" y="5704099"/>
            <a:ext cx="171123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23" idx="1"/>
          </p:cNvCxnSpPr>
          <p:nvPr/>
        </p:nvCxnSpPr>
        <p:spPr>
          <a:xfrm>
            <a:off x="7058297" y="5704100"/>
            <a:ext cx="17112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ctrTitle"/>
          </p:nvPr>
        </p:nvSpPr>
        <p:spPr>
          <a:xfrm>
            <a:off x="960000" y="1152083"/>
            <a:ext cx="6450450" cy="355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altLang="en-GB" sz="72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Permasalahan</a:t>
            </a:r>
            <a:r>
              <a:rPr lang="en-US" altLang="en-GB" sz="72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Kajian &amp; Cara </a:t>
            </a:r>
            <a:r>
              <a:rPr lang="en-US" altLang="en-GB" sz="72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Mengatasinya</a:t>
            </a:r>
            <a:endParaRPr lang="en-US" altLang="en-GB" sz="72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2750700" y="302667"/>
            <a:ext cx="5703200" cy="84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GB" sz="4000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Permasalahan</a:t>
            </a:r>
            <a:r>
              <a:rPr lang="en-GB" sz="40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Kajian</a:t>
            </a:r>
          </a:p>
        </p:txBody>
      </p:sp>
      <p:sp>
        <p:nvSpPr>
          <p:cNvPr id="396" name="Google Shape;396;p49"/>
          <p:cNvSpPr/>
          <p:nvPr/>
        </p:nvSpPr>
        <p:spPr>
          <a:xfrm>
            <a:off x="2332447" y="538260"/>
            <a:ext cx="418253" cy="377613"/>
          </a:xfrm>
          <a:custGeom>
            <a:avLst/>
            <a:gdLst/>
            <a:ahLst/>
            <a:cxnLst/>
            <a:rect l="l" t="t" r="r" b="b"/>
            <a:pathLst>
              <a:path w="9104" h="8774" extrusionOk="0">
                <a:moveTo>
                  <a:pt x="7232" y="1143"/>
                </a:moveTo>
                <a:cubicBezTo>
                  <a:pt x="7377" y="1143"/>
                  <a:pt x="7522" y="1198"/>
                  <a:pt x="7633" y="1308"/>
                </a:cubicBezTo>
                <a:cubicBezTo>
                  <a:pt x="7851" y="1528"/>
                  <a:pt x="7854" y="1882"/>
                  <a:pt x="7639" y="2102"/>
                </a:cubicBezTo>
                <a:lnTo>
                  <a:pt x="5755" y="3986"/>
                </a:lnTo>
                <a:cubicBezTo>
                  <a:pt x="5532" y="4210"/>
                  <a:pt x="5532" y="4566"/>
                  <a:pt x="5755" y="4789"/>
                </a:cubicBezTo>
                <a:lnTo>
                  <a:pt x="7639" y="6673"/>
                </a:lnTo>
                <a:cubicBezTo>
                  <a:pt x="7854" y="6894"/>
                  <a:pt x="7851" y="7247"/>
                  <a:pt x="7633" y="7468"/>
                </a:cubicBezTo>
                <a:cubicBezTo>
                  <a:pt x="7522" y="7577"/>
                  <a:pt x="7377" y="7633"/>
                  <a:pt x="7232" y="7633"/>
                </a:cubicBezTo>
                <a:cubicBezTo>
                  <a:pt x="7090" y="7633"/>
                  <a:pt x="6948" y="7580"/>
                  <a:pt x="6839" y="7474"/>
                </a:cubicBezTo>
                <a:lnTo>
                  <a:pt x="6830" y="7468"/>
                </a:lnTo>
                <a:lnTo>
                  <a:pt x="4946" y="5650"/>
                </a:lnTo>
                <a:cubicBezTo>
                  <a:pt x="4836" y="5544"/>
                  <a:pt x="4695" y="5491"/>
                  <a:pt x="4554" y="5491"/>
                </a:cubicBezTo>
                <a:cubicBezTo>
                  <a:pt x="4412" y="5491"/>
                  <a:pt x="4271" y="5544"/>
                  <a:pt x="4161" y="5650"/>
                </a:cubicBezTo>
                <a:lnTo>
                  <a:pt x="2277" y="7468"/>
                </a:lnTo>
                <a:lnTo>
                  <a:pt x="2268" y="7474"/>
                </a:lnTo>
                <a:cubicBezTo>
                  <a:pt x="2159" y="7580"/>
                  <a:pt x="2017" y="7633"/>
                  <a:pt x="1875" y="7633"/>
                </a:cubicBezTo>
                <a:cubicBezTo>
                  <a:pt x="1730" y="7633"/>
                  <a:pt x="1585" y="7577"/>
                  <a:pt x="1474" y="7468"/>
                </a:cubicBezTo>
                <a:cubicBezTo>
                  <a:pt x="1256" y="7247"/>
                  <a:pt x="1253" y="6894"/>
                  <a:pt x="1468" y="6673"/>
                </a:cubicBezTo>
                <a:lnTo>
                  <a:pt x="3352" y="4789"/>
                </a:lnTo>
                <a:cubicBezTo>
                  <a:pt x="3575" y="4566"/>
                  <a:pt x="3575" y="4210"/>
                  <a:pt x="3352" y="3986"/>
                </a:cubicBezTo>
                <a:lnTo>
                  <a:pt x="1468" y="2102"/>
                </a:lnTo>
                <a:cubicBezTo>
                  <a:pt x="1253" y="1882"/>
                  <a:pt x="1256" y="1528"/>
                  <a:pt x="1474" y="1308"/>
                </a:cubicBezTo>
                <a:cubicBezTo>
                  <a:pt x="1585" y="1198"/>
                  <a:pt x="1730" y="1143"/>
                  <a:pt x="1875" y="1143"/>
                </a:cubicBezTo>
                <a:cubicBezTo>
                  <a:pt x="2017" y="1143"/>
                  <a:pt x="2159" y="1196"/>
                  <a:pt x="2268" y="1302"/>
                </a:cubicBezTo>
                <a:lnTo>
                  <a:pt x="2277" y="1308"/>
                </a:lnTo>
                <a:lnTo>
                  <a:pt x="4161" y="3126"/>
                </a:lnTo>
                <a:cubicBezTo>
                  <a:pt x="4271" y="3231"/>
                  <a:pt x="4412" y="3284"/>
                  <a:pt x="4554" y="3284"/>
                </a:cubicBezTo>
                <a:cubicBezTo>
                  <a:pt x="4695" y="3284"/>
                  <a:pt x="4836" y="3231"/>
                  <a:pt x="4946" y="3126"/>
                </a:cubicBezTo>
                <a:lnTo>
                  <a:pt x="6830" y="1308"/>
                </a:lnTo>
                <a:lnTo>
                  <a:pt x="6839" y="1302"/>
                </a:lnTo>
                <a:cubicBezTo>
                  <a:pt x="6948" y="1196"/>
                  <a:pt x="7090" y="1143"/>
                  <a:pt x="7232" y="1143"/>
                </a:cubicBezTo>
                <a:close/>
                <a:moveTo>
                  <a:pt x="1865" y="0"/>
                </a:moveTo>
                <a:cubicBezTo>
                  <a:pt x="1430" y="0"/>
                  <a:pt x="995" y="166"/>
                  <a:pt x="664" y="499"/>
                </a:cubicBezTo>
                <a:cubicBezTo>
                  <a:pt x="0" y="1163"/>
                  <a:pt x="3" y="2241"/>
                  <a:pt x="667" y="2902"/>
                </a:cubicBezTo>
                <a:lnTo>
                  <a:pt x="2153" y="4388"/>
                </a:lnTo>
                <a:lnTo>
                  <a:pt x="667" y="5873"/>
                </a:lnTo>
                <a:cubicBezTo>
                  <a:pt x="0" y="6535"/>
                  <a:pt x="0" y="7610"/>
                  <a:pt x="661" y="8274"/>
                </a:cubicBezTo>
                <a:cubicBezTo>
                  <a:pt x="995" y="8607"/>
                  <a:pt x="1431" y="8774"/>
                  <a:pt x="1868" y="8774"/>
                </a:cubicBezTo>
                <a:cubicBezTo>
                  <a:pt x="2301" y="8774"/>
                  <a:pt x="2734" y="8609"/>
                  <a:pt x="3065" y="8280"/>
                </a:cubicBezTo>
                <a:lnTo>
                  <a:pt x="4554" y="6846"/>
                </a:lnTo>
                <a:lnTo>
                  <a:pt x="6042" y="8280"/>
                </a:lnTo>
                <a:cubicBezTo>
                  <a:pt x="6373" y="8609"/>
                  <a:pt x="6806" y="8774"/>
                  <a:pt x="7239" y="8774"/>
                </a:cubicBezTo>
                <a:cubicBezTo>
                  <a:pt x="7675" y="8774"/>
                  <a:pt x="8111" y="8607"/>
                  <a:pt x="8443" y="8274"/>
                </a:cubicBezTo>
                <a:cubicBezTo>
                  <a:pt x="9104" y="7610"/>
                  <a:pt x="9104" y="6535"/>
                  <a:pt x="8440" y="5873"/>
                </a:cubicBezTo>
                <a:lnTo>
                  <a:pt x="6957" y="4388"/>
                </a:lnTo>
                <a:lnTo>
                  <a:pt x="8440" y="2902"/>
                </a:lnTo>
                <a:cubicBezTo>
                  <a:pt x="8760" y="2585"/>
                  <a:pt x="8938" y="2153"/>
                  <a:pt x="8938" y="1703"/>
                </a:cubicBezTo>
                <a:cubicBezTo>
                  <a:pt x="8938" y="1018"/>
                  <a:pt x="8524" y="399"/>
                  <a:pt x="7893" y="133"/>
                </a:cubicBezTo>
                <a:cubicBezTo>
                  <a:pt x="7682" y="46"/>
                  <a:pt x="7460" y="3"/>
                  <a:pt x="7239" y="3"/>
                </a:cubicBezTo>
                <a:cubicBezTo>
                  <a:pt x="6799" y="3"/>
                  <a:pt x="6366" y="174"/>
                  <a:pt x="6042" y="496"/>
                </a:cubicBezTo>
                <a:lnTo>
                  <a:pt x="4554" y="1930"/>
                </a:lnTo>
                <a:lnTo>
                  <a:pt x="3065" y="496"/>
                </a:lnTo>
                <a:cubicBezTo>
                  <a:pt x="2733" y="165"/>
                  <a:pt x="2299" y="0"/>
                  <a:pt x="18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grpSp>
        <p:nvGrpSpPr>
          <p:cNvPr id="9171" name="Google Shape;9171;p72"/>
          <p:cNvGrpSpPr/>
          <p:nvPr/>
        </p:nvGrpSpPr>
        <p:grpSpPr>
          <a:xfrm rot="5400000">
            <a:off x="-1282699" y="3553460"/>
            <a:ext cx="3837940" cy="489373"/>
            <a:chOff x="1247650" y="2075423"/>
            <a:chExt cx="6648477" cy="1557238"/>
          </a:xfrm>
        </p:grpSpPr>
        <p:sp>
          <p:nvSpPr>
            <p:cNvPr id="9172" name="Google Shape;9172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3" name="Google Shape;9173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4" name="Google Shape;9174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5" name="Google Shape;9175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6" name="Google Shape;9176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7" name="Google Shape;9177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1902450" y="1356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1006687" y="228601"/>
            <a:ext cx="7468719" cy="11380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GB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Cara </a:t>
            </a:r>
            <a:r>
              <a:rPr lang="en-GB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mengatasi</a:t>
            </a:r>
            <a:r>
              <a:rPr lang="en-GB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permasalahan</a:t>
            </a:r>
            <a:r>
              <a:rPr lang="en-GB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kajian</a:t>
            </a:r>
            <a:endParaRPr lang="en-GB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456149" y="377448"/>
            <a:ext cx="559647" cy="425873"/>
          </a:xfrm>
          <a:custGeom>
            <a:avLst/>
            <a:gdLst/>
            <a:ahLst/>
            <a:cxnLst/>
            <a:rect l="l" t="t" r="r" b="b"/>
            <a:pathLst>
              <a:path w="10014" h="7309" extrusionOk="0">
                <a:moveTo>
                  <a:pt x="8149" y="1134"/>
                </a:moveTo>
                <a:cubicBezTo>
                  <a:pt x="8294" y="1134"/>
                  <a:pt x="8439" y="1189"/>
                  <a:pt x="8549" y="1300"/>
                </a:cubicBezTo>
                <a:cubicBezTo>
                  <a:pt x="8769" y="1520"/>
                  <a:pt x="8769" y="1879"/>
                  <a:pt x="8549" y="2100"/>
                </a:cubicBezTo>
                <a:lnTo>
                  <a:pt x="4639" y="6007"/>
                </a:lnTo>
                <a:cubicBezTo>
                  <a:pt x="4527" y="6120"/>
                  <a:pt x="4377" y="6177"/>
                  <a:pt x="4227" y="6177"/>
                </a:cubicBezTo>
                <a:cubicBezTo>
                  <a:pt x="4081" y="6177"/>
                  <a:pt x="3937" y="6123"/>
                  <a:pt x="3830" y="6016"/>
                </a:cubicBezTo>
                <a:lnTo>
                  <a:pt x="1547" y="3748"/>
                </a:lnTo>
                <a:cubicBezTo>
                  <a:pt x="1296" y="3534"/>
                  <a:pt x="1281" y="3151"/>
                  <a:pt x="1514" y="2918"/>
                </a:cubicBezTo>
                <a:cubicBezTo>
                  <a:pt x="1626" y="2806"/>
                  <a:pt x="1771" y="2750"/>
                  <a:pt x="1916" y="2750"/>
                </a:cubicBezTo>
                <a:cubicBezTo>
                  <a:pt x="2074" y="2750"/>
                  <a:pt x="2232" y="2817"/>
                  <a:pt x="2344" y="2948"/>
                </a:cubicBezTo>
                <a:lnTo>
                  <a:pt x="3784" y="4388"/>
                </a:lnTo>
                <a:cubicBezTo>
                  <a:pt x="3793" y="4401"/>
                  <a:pt x="3805" y="4410"/>
                  <a:pt x="3817" y="4419"/>
                </a:cubicBezTo>
                <a:cubicBezTo>
                  <a:pt x="3817" y="4422"/>
                  <a:pt x="3820" y="4422"/>
                  <a:pt x="3823" y="4425"/>
                </a:cubicBezTo>
                <a:cubicBezTo>
                  <a:pt x="3934" y="4535"/>
                  <a:pt x="4078" y="4590"/>
                  <a:pt x="4222" y="4590"/>
                </a:cubicBezTo>
                <a:cubicBezTo>
                  <a:pt x="4367" y="4590"/>
                  <a:pt x="4512" y="4535"/>
                  <a:pt x="4624" y="4425"/>
                </a:cubicBezTo>
                <a:lnTo>
                  <a:pt x="7749" y="1300"/>
                </a:lnTo>
                <a:cubicBezTo>
                  <a:pt x="7859" y="1189"/>
                  <a:pt x="8004" y="1134"/>
                  <a:pt x="8149" y="1134"/>
                </a:cubicBezTo>
                <a:close/>
                <a:moveTo>
                  <a:pt x="8146" y="1"/>
                </a:moveTo>
                <a:cubicBezTo>
                  <a:pt x="7712" y="1"/>
                  <a:pt x="7279" y="166"/>
                  <a:pt x="6949" y="496"/>
                </a:cubicBezTo>
                <a:lnTo>
                  <a:pt x="6946" y="496"/>
                </a:lnTo>
                <a:lnTo>
                  <a:pt x="4219" y="3223"/>
                </a:lnTo>
                <a:lnTo>
                  <a:pt x="3144" y="2148"/>
                </a:lnTo>
                <a:cubicBezTo>
                  <a:pt x="2808" y="1779"/>
                  <a:pt x="2348" y="1594"/>
                  <a:pt x="1887" y="1594"/>
                </a:cubicBezTo>
                <a:cubicBezTo>
                  <a:pt x="1453" y="1594"/>
                  <a:pt x="1019" y="1758"/>
                  <a:pt x="686" y="2091"/>
                </a:cubicBezTo>
                <a:cubicBezTo>
                  <a:pt x="1" y="2776"/>
                  <a:pt x="28" y="3896"/>
                  <a:pt x="747" y="4549"/>
                </a:cubicBezTo>
                <a:lnTo>
                  <a:pt x="3029" y="6819"/>
                </a:lnTo>
                <a:cubicBezTo>
                  <a:pt x="3344" y="7131"/>
                  <a:pt x="3768" y="7308"/>
                  <a:pt x="4214" y="7308"/>
                </a:cubicBezTo>
                <a:cubicBezTo>
                  <a:pt x="4218" y="7308"/>
                  <a:pt x="4221" y="7308"/>
                  <a:pt x="4225" y="7308"/>
                </a:cubicBezTo>
                <a:cubicBezTo>
                  <a:pt x="4678" y="7308"/>
                  <a:pt x="5116" y="7127"/>
                  <a:pt x="5439" y="6807"/>
                </a:cubicBezTo>
                <a:lnTo>
                  <a:pt x="9349" y="2900"/>
                </a:lnTo>
                <a:cubicBezTo>
                  <a:pt x="10013" y="2236"/>
                  <a:pt x="10013" y="1161"/>
                  <a:pt x="9349" y="499"/>
                </a:cubicBezTo>
                <a:cubicBezTo>
                  <a:pt x="9017" y="167"/>
                  <a:pt x="8581" y="1"/>
                  <a:pt x="81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grpSp>
        <p:nvGrpSpPr>
          <p:cNvPr id="9930" name="Google Shape;9930;p74"/>
          <p:cNvGrpSpPr/>
          <p:nvPr/>
        </p:nvGrpSpPr>
        <p:grpSpPr>
          <a:xfrm>
            <a:off x="9818071" y="5453907"/>
            <a:ext cx="1254316" cy="961423"/>
            <a:chOff x="6599718" y="2068734"/>
            <a:chExt cx="940737" cy="721067"/>
          </a:xfrm>
        </p:grpSpPr>
        <p:sp>
          <p:nvSpPr>
            <p:cNvPr id="9931" name="Google Shape;9931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2" name="Google Shape;9932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3" name="Google Shape;9933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4" name="Google Shape;9934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5" name="Google Shape;9935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6" name="Google Shape;9936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937" name="Google Shape;9937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9938" name="Google Shape;9938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9" name="Google Shape;9939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0" name="Google Shape;9940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1" name="Google Shape;9941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2" name="Google Shape;9942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3" name="Google Shape;9943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9944" name="Google Shape;9944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9945" name="Google Shape;9945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46" name="Google Shape;9946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47" name="Google Shape;9947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48" name="Google Shape;9948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49" name="Google Shape;9949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50" name="Google Shape;9950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51" name="Google Shape;9951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aphicFrame>
        <p:nvGraphicFramePr>
          <p:cNvPr id="2" name="Diagram 1"/>
          <p:cNvGraphicFramePr/>
          <p:nvPr/>
        </p:nvGraphicFramePr>
        <p:xfrm>
          <a:off x="168395" y="10981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7659" y="0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KESIMPULAN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1651933"/>
            <a:ext cx="6138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kesedaran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enyebab Pencemaran Udara dan 5 Cara Mengatasinya | merdek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0488"/>
            <a:ext cx="4657724" cy="2328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Pencemaran Udara dan Hal yang Perlu Ditempuh untuk Pengendalian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09" y="3843338"/>
            <a:ext cx="4260736" cy="238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665051-FAB8-496D-949A-C55301964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6983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17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6675" y="2119610"/>
            <a:ext cx="431855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 panose="020B0602020104020603" pitchFamily="34" charset="0"/>
              </a:rPr>
              <a:t>Pengenalan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Arrow: Right 4"/>
          <p:cNvSpPr/>
          <p:nvPr/>
        </p:nvSpPr>
        <p:spPr>
          <a:xfrm>
            <a:off x="8648700" y="4048125"/>
            <a:ext cx="2362200" cy="1447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392" y="133568"/>
            <a:ext cx="10364470" cy="798195"/>
          </a:xfrm>
        </p:spPr>
        <p:txBody>
          <a:bodyPr/>
          <a:lstStyle/>
          <a:p>
            <a:r>
              <a:rPr lang="en-U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 panose="020B0602020104020603" pitchFamily="34" charset="0"/>
                <a:sym typeface="+mn-ea"/>
              </a:rPr>
              <a:t>MAKSUD PENCEMARAN UDARA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36979" y="719286"/>
            <a:ext cx="985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menglibatkan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jirim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zarahan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dibebaskan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tercemar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Gas-gas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monoksida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sulfur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kluorofluorokarbon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nitrogen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62170" y="3246120"/>
            <a:ext cx="2671445" cy="1463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Punca-punca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Udara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34070" y="2372995"/>
            <a:ext cx="1962150" cy="1205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1885" y="5439410"/>
            <a:ext cx="2152015" cy="12820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Industri perkilangan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66125" y="4709795"/>
            <a:ext cx="2098040" cy="12369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Penggunaan racun penyembur serangga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84020" y="4801235"/>
            <a:ext cx="2037715" cy="12979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Pelepasan asap kenderaan bermotor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74825" y="2372995"/>
            <a:ext cx="1946910" cy="11925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Pembakaran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22395" y="3035935"/>
            <a:ext cx="619125" cy="45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80815" y="4709795"/>
            <a:ext cx="502920" cy="414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43800" y="4801235"/>
            <a:ext cx="512445" cy="42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43800" y="3084830"/>
            <a:ext cx="683260" cy="297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89955" y="4816475"/>
            <a:ext cx="0" cy="45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1654" y="0"/>
            <a:ext cx="4937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LOKASI KAJIAN</a:t>
            </a:r>
          </a:p>
        </p:txBody>
      </p:sp>
      <p:pic>
        <p:nvPicPr>
          <p:cNvPr id="5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800100"/>
            <a:ext cx="507682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9593" r="4010" b="3872"/>
          <a:stretch>
            <a:fillRect/>
          </a:stretch>
        </p:blipFill>
        <p:spPr>
          <a:xfrm>
            <a:off x="6435790" y="800100"/>
            <a:ext cx="5076825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2" b="6689"/>
          <a:stretch>
            <a:fillRect/>
          </a:stretch>
        </p:blipFill>
        <p:spPr>
          <a:xfrm>
            <a:off x="3971925" y="3872279"/>
            <a:ext cx="580898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55694" y="4293433"/>
            <a:ext cx="36224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JALAN DELIMA,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PONTIAN,</a:t>
            </a: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JOHOR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2543" y="176510"/>
            <a:ext cx="550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OBJEKTIF KAJIAN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725" y="1686290"/>
            <a:ext cx="6096000" cy="393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ms-MY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1.Mengetahui punca berlaku pencemaran udara di Jalan Delima, Pontian, Johor.</a:t>
            </a:r>
            <a:endParaRPr lang="en-MY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ms-MY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2.Mengkaji kesan pencemaran udara terhadap masyarakat dan alam sekitar di sekeliling Jalan Delima, Pontian, Johor.</a:t>
            </a:r>
            <a:endParaRPr lang="en-MY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ms-MY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3.Membincang langkah yang boleh dilaksanakan untuk mengurangkan pencemaran udara di Jalan Delima, Pontian, Johor.</a:t>
            </a:r>
            <a:endParaRPr lang="en-MY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30" y="602615"/>
            <a:ext cx="10364470" cy="1264920"/>
          </a:xfrm>
        </p:spPr>
        <p:txBody>
          <a:bodyPr>
            <a:noAutofit/>
          </a:bodyPr>
          <a:lstStyle/>
          <a:p>
            <a:r>
              <a:rPr lang="en-US" sz="54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RASIONAL KAJIAN</a:t>
            </a:r>
            <a:b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49960" y="1307465"/>
            <a:ext cx="10290810" cy="5115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dibincang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pengkaji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mengumpul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maklumat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Mengingatkan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sentiasa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Menyedarkan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Memberitahu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cara-cara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diamalkan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0" algn="just">
              <a:lnSpc>
                <a:spcPct val="150000"/>
              </a:lnSpc>
              <a:buFont typeface="+mj-lt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mengurangkan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pencemaran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35" y="2037805"/>
            <a:ext cx="10293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Bodoni MT Black" panose="02070A03080606020203" pitchFamily="18" charset="0"/>
              </a:rPr>
              <a:t>Kepentingan</a:t>
            </a:r>
            <a:r>
              <a:rPr lang="en-MY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en-MY" sz="7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Bodoni MT Black" panose="02070A03080606020203" pitchFamily="18" charset="0"/>
              </a:rPr>
              <a:t>Kajian</a:t>
            </a:r>
            <a:endParaRPr lang="en-MY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Bodoni MT Black" panose="02070A03080606020203" pitchFamily="18" charset="0"/>
            </a:endParaRPr>
          </a:p>
          <a:p>
            <a:pPr algn="ctr"/>
            <a:r>
              <a:rPr lang="en-MY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(</a:t>
            </a:r>
            <a:r>
              <a:rPr lang="en-MY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Pencemaran</a:t>
            </a:r>
            <a:r>
              <a:rPr lang="en-MY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 </a:t>
            </a:r>
            <a:r>
              <a:rPr lang="en-MY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Udara</a:t>
            </a:r>
            <a:r>
              <a:rPr lang="en-MY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)</a:t>
            </a:r>
            <a:endParaRPr lang="en-MY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33874" y="2743199"/>
            <a:ext cx="3248025" cy="15675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Meningkatkan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kesedaran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tentang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kesan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daripada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Pencemaran</a:t>
            </a:r>
            <a:r>
              <a:rPr lang="en-MY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doni MT Black" panose="02070A03080606020203" pitchFamily="18" charset="0"/>
              </a:rPr>
              <a:t>Udara</a:t>
            </a:r>
            <a:endParaRPr lang="en-MY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5784" y="1114697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Pemanasan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global</a:t>
            </a:r>
          </a:p>
          <a:p>
            <a:pPr algn="ctr"/>
            <a:endParaRPr lang="en-MY" dirty="0"/>
          </a:p>
        </p:txBody>
      </p:sp>
      <p:sp>
        <p:nvSpPr>
          <p:cNvPr id="6" name="Oval 5"/>
          <p:cNvSpPr/>
          <p:nvPr/>
        </p:nvSpPr>
        <p:spPr>
          <a:xfrm>
            <a:off x="6757850" y="4619895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Hujan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Asid</a:t>
            </a:r>
            <a:endParaRPr lang="en-MY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57849" y="1114697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Kesan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rumah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hijau</a:t>
            </a:r>
            <a:endParaRPr lang="en-MY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  <a:p>
            <a:pPr algn="ctr"/>
            <a:endParaRPr lang="en-MY" dirty="0"/>
          </a:p>
        </p:txBody>
      </p:sp>
      <p:sp>
        <p:nvSpPr>
          <p:cNvPr id="8" name="Oval 7"/>
          <p:cNvSpPr/>
          <p:nvPr/>
        </p:nvSpPr>
        <p:spPr>
          <a:xfrm>
            <a:off x="862149" y="2825930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Pencairan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beku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ais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di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Kutub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Selatan</a:t>
            </a:r>
          </a:p>
          <a:p>
            <a:pPr algn="ctr"/>
            <a:endParaRPr lang="en-MY" dirty="0"/>
          </a:p>
        </p:txBody>
      </p:sp>
      <p:sp>
        <p:nvSpPr>
          <p:cNvPr id="9" name="Oval 8"/>
          <p:cNvSpPr/>
          <p:nvPr/>
        </p:nvSpPr>
        <p:spPr>
          <a:xfrm>
            <a:off x="8691154" y="2825930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API (Index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pencemaran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udara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)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akan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meningkat</a:t>
            </a:r>
            <a:endParaRPr lang="en-MY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  <a:p>
            <a:pPr algn="ctr"/>
            <a:endParaRPr lang="en-MY" dirty="0"/>
          </a:p>
        </p:txBody>
      </p:sp>
      <p:sp>
        <p:nvSpPr>
          <p:cNvPr id="10" name="Oval 9"/>
          <p:cNvSpPr/>
          <p:nvPr/>
        </p:nvSpPr>
        <p:spPr>
          <a:xfrm>
            <a:off x="2725783" y="4619895"/>
            <a:ext cx="2403565" cy="1402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Peningkatan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aras</a:t>
            </a:r>
            <a:r>
              <a:rPr lang="en-MY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 </a:t>
            </a:r>
            <a:r>
              <a:rPr lang="en-MY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laut</a:t>
            </a:r>
            <a:endParaRPr lang="en-MY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cxnSp>
        <p:nvCxnSpPr>
          <p:cNvPr id="12" name="Straight Arrow Connector 11"/>
          <p:cNvCxnSpPr>
            <a:stCxn id="4" idx="2"/>
            <a:endCxn id="8" idx="6"/>
          </p:cNvCxnSpPr>
          <p:nvPr/>
        </p:nvCxnSpPr>
        <p:spPr>
          <a:xfrm flipH="1" flipV="1">
            <a:off x="3265714" y="3526970"/>
            <a:ext cx="106816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1"/>
            <a:endCxn id="5" idx="5"/>
          </p:cNvCxnSpPr>
          <p:nvPr/>
        </p:nvCxnSpPr>
        <p:spPr>
          <a:xfrm flipH="1" flipV="1">
            <a:off x="4777355" y="2311447"/>
            <a:ext cx="32181" cy="661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7"/>
            <a:endCxn id="7" idx="3"/>
          </p:cNvCxnSpPr>
          <p:nvPr/>
        </p:nvCxnSpPr>
        <p:spPr>
          <a:xfrm flipV="1">
            <a:off x="7106237" y="2311447"/>
            <a:ext cx="3606" cy="661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6"/>
            <a:endCxn id="9" idx="2"/>
          </p:cNvCxnSpPr>
          <p:nvPr/>
        </p:nvCxnSpPr>
        <p:spPr>
          <a:xfrm flipV="1">
            <a:off x="7581899" y="3526970"/>
            <a:ext cx="110925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5"/>
            <a:endCxn id="6" idx="1"/>
          </p:cNvCxnSpPr>
          <p:nvPr/>
        </p:nvCxnSpPr>
        <p:spPr>
          <a:xfrm>
            <a:off x="7106237" y="4081181"/>
            <a:ext cx="3607" cy="744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0" idx="7"/>
          </p:cNvCxnSpPr>
          <p:nvPr/>
        </p:nvCxnSpPr>
        <p:spPr>
          <a:xfrm flipH="1">
            <a:off x="4777354" y="4081181"/>
            <a:ext cx="32182" cy="744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rctic ice: 5 reasons the region's warm winter should alarm you - V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" y="812074"/>
            <a:ext cx="2788919" cy="1859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ending Infrastructure Against Sea Level Rise - A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0" y="4415247"/>
            <a:ext cx="2448070" cy="1915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id rain Royalty Free Vector Image - Vecto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98" y="4532807"/>
            <a:ext cx="1915886" cy="2175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414" y="205181"/>
            <a:ext cx="2475451" cy="1501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486</Words>
  <Application>Microsoft Office PowerPoint</Application>
  <PresentationFormat>Widescreen</PresentationFormat>
  <Paragraphs>97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Bebas Neue</vt:lpstr>
      <vt:lpstr>Roboto Condensed Light</vt:lpstr>
      <vt:lpstr>Algerian</vt:lpstr>
      <vt:lpstr>Arial</vt:lpstr>
      <vt:lpstr>Bodoni MT Black</vt:lpstr>
      <vt:lpstr>Britannic Bold</vt:lpstr>
      <vt:lpstr>Calibri</vt:lpstr>
      <vt:lpstr>Imprint MT Shadow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MAKSUD PENCEMARAN UDARA</vt:lpstr>
      <vt:lpstr>PowerPoint Presentation</vt:lpstr>
      <vt:lpstr>PowerPoint Presentation</vt:lpstr>
      <vt:lpstr>RASIONAL KAJIAN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Permasalahan Kajian &amp; Cara Mengatasinya</vt:lpstr>
      <vt:lpstr>Permasalahan Kajian</vt:lpstr>
      <vt:lpstr>Cara mengatasi permasalahan kajian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Pei Geok</dc:creator>
  <cp:lastModifiedBy>Hong Pei Geok</cp:lastModifiedBy>
  <cp:revision>43</cp:revision>
  <dcterms:created xsi:type="dcterms:W3CDTF">2020-11-20T05:27:00Z</dcterms:created>
  <dcterms:modified xsi:type="dcterms:W3CDTF">2020-12-24T00:53:23Z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