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8" r:id="rId6"/>
    <p:sldId id="287" r:id="rId7"/>
    <p:sldId id="289" r:id="rId8"/>
    <p:sldId id="261" r:id="rId9"/>
    <p:sldId id="284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95" autoAdjust="0"/>
  </p:normalViewPr>
  <p:slideViewPr>
    <p:cSldViewPr snapToGrid="0">
      <p:cViewPr varScale="1">
        <p:scale>
          <a:sx n="74" d="100"/>
          <a:sy n="74" d="100"/>
        </p:scale>
        <p:origin x="576" y="210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7F76-F888-4F53-A146-1774C363B2A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709479-114D-4C13-8E6A-495EF32C4B73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Kemunculan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aliran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pemikiran</a:t>
          </a:r>
          <a:endParaRPr lang="en-US" sz="2400" b="1" dirty="0">
            <a:solidFill>
              <a:schemeClr val="tx1"/>
            </a:solidFill>
          </a:endParaRPr>
        </a:p>
      </dgm:t>
    </dgm:pt>
    <dgm:pt modelId="{AE68A0EC-B1F6-4E2C-977B-D5287A7F75EE}" type="parTrans" cxnId="{FA9DDE9A-D99F-4F88-9384-0AE25CE6FED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C497305-48A9-4E34-94A6-30E749AFE5CC}" type="sibTrans" cxnId="{FA9DDE9A-D99F-4F88-9384-0AE25CE6FED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AEB8029-EF73-43C0-ACF9-B88C750BAE91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Itali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telah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menjadi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pusat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ilmu</a:t>
          </a:r>
          <a:r>
            <a:rPr lang="en-US" sz="2400" b="1" dirty="0">
              <a:solidFill>
                <a:schemeClr val="tx1"/>
              </a:solidFill>
            </a:rPr>
            <a:t> yang </a:t>
          </a:r>
          <a:r>
            <a:rPr lang="en-US" sz="2400" b="1" dirty="0" err="1">
              <a:solidFill>
                <a:schemeClr val="tx1"/>
              </a:solidFill>
            </a:rPr>
            <a:t>terkenal</a:t>
          </a:r>
          <a:endParaRPr lang="en-US" sz="2400" b="1" dirty="0">
            <a:solidFill>
              <a:schemeClr val="tx1"/>
            </a:solidFill>
          </a:endParaRPr>
        </a:p>
      </dgm:t>
    </dgm:pt>
    <dgm:pt modelId="{1BA3314F-2FD8-4534-8E76-7773B1A27A72}" type="parTrans" cxnId="{9BCC0322-CAA9-4A37-B605-2E2AEF39F1B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CF1D292-A142-4C3F-8316-CA431D5FD27F}" type="sibTrans" cxnId="{9BCC0322-CAA9-4A37-B605-2E2AEF39F1B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8C5CB23-BFE4-4CB5-A6C4-EF4584E2D57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Masyarakat </a:t>
          </a:r>
          <a:r>
            <a:rPr lang="en-US" sz="2400" b="1" dirty="0" err="1">
              <a:solidFill>
                <a:schemeClr val="tx1"/>
              </a:solidFill>
            </a:rPr>
            <a:t>perdagangan</a:t>
          </a:r>
          <a:r>
            <a:rPr lang="en-US" sz="2400" b="1" dirty="0">
              <a:solidFill>
                <a:schemeClr val="tx1"/>
              </a:solidFill>
            </a:rPr>
            <a:t> yang </a:t>
          </a:r>
          <a:r>
            <a:rPr lang="en-US" sz="2400" b="1" dirty="0" err="1">
              <a:solidFill>
                <a:schemeClr val="tx1"/>
              </a:solidFill>
            </a:rPr>
            <a:t>berdaya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maju</a:t>
          </a:r>
          <a:endParaRPr lang="en-US" sz="2400" b="1" dirty="0">
            <a:solidFill>
              <a:schemeClr val="tx1"/>
            </a:solidFill>
          </a:endParaRPr>
        </a:p>
      </dgm:t>
    </dgm:pt>
    <dgm:pt modelId="{5C0652FA-8C3C-4840-A6A4-262ED4BF9DFC}" type="parTrans" cxnId="{A2D1DEFB-F8BE-43A0-B472-DF4ED8ACFDD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EC9D13D-9FBF-4414-891D-8692E1249C20}" type="sibTrans" cxnId="{A2D1DEFB-F8BE-43A0-B472-DF4ED8ACFDD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4EBF535-4D95-46F3-AEA5-A26B1C3F864D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Melahirkan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ahli-ahli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sains</a:t>
          </a:r>
          <a:r>
            <a:rPr lang="en-US" sz="2400" b="1" dirty="0">
              <a:solidFill>
                <a:schemeClr val="tx1"/>
              </a:solidFill>
            </a:rPr>
            <a:t> dan </a:t>
          </a:r>
          <a:r>
            <a:rPr lang="en-US" sz="2400" b="1" dirty="0" err="1">
              <a:solidFill>
                <a:schemeClr val="tx1"/>
              </a:solidFill>
            </a:rPr>
            <a:t>matematik</a:t>
          </a:r>
          <a:endParaRPr lang="en-US" sz="2400" b="1" dirty="0">
            <a:solidFill>
              <a:schemeClr val="tx1"/>
            </a:solidFill>
          </a:endParaRPr>
        </a:p>
      </dgm:t>
    </dgm:pt>
    <dgm:pt modelId="{84910126-7928-4087-9EC2-E5733027F83C}" type="parTrans" cxnId="{AF9B813D-1DAC-4611-90EA-DB4882056CD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0A13614-205F-4095-A24A-BAFB0B5066DB}" type="sibTrans" cxnId="{AF9B813D-1DAC-4611-90EA-DB4882056CD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CB62188-BC64-4BD7-BBA3-06D6E2D09713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Melahirkan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tokoh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perubatan</a:t>
          </a:r>
          <a:endParaRPr lang="en-US" sz="2400" b="1" dirty="0">
            <a:solidFill>
              <a:schemeClr val="tx1"/>
            </a:solidFill>
          </a:endParaRPr>
        </a:p>
      </dgm:t>
    </dgm:pt>
    <dgm:pt modelId="{105EFD7B-B8C2-4C71-8B84-1F7D6A58BC8D}" type="parTrans" cxnId="{E9477680-CCD4-4B34-A78F-F333BD6ED91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BF03F38-8428-420F-ABF6-909E9114124A}" type="sibTrans" cxnId="{E9477680-CCD4-4B34-A78F-F333BD6ED91E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F4B5EB9-DF61-4B84-8048-68FC7980E906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Melahirkan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masyarakat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progresif</a:t>
          </a:r>
          <a:endParaRPr lang="en-US" sz="2400" b="1" dirty="0">
            <a:solidFill>
              <a:schemeClr val="tx1"/>
            </a:solidFill>
          </a:endParaRPr>
        </a:p>
      </dgm:t>
    </dgm:pt>
    <dgm:pt modelId="{EF14D9D4-A931-472E-856B-C5818E799C23}" type="parTrans" cxnId="{3652E121-2936-4226-A6B6-3BFADA8B8E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3739256-F34D-440D-8359-FB2BCFD0D28C}" type="sibTrans" cxnId="{3652E121-2936-4226-A6B6-3BFADA8B8EE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11822CE-1B1B-4A3B-A7BC-14BBE8BF668C}" type="pres">
      <dgm:prSet presAssocID="{4C347F76-F888-4F53-A146-1774C363B2A7}" presName="linear" presStyleCnt="0">
        <dgm:presLayoutVars>
          <dgm:dir/>
          <dgm:animLvl val="lvl"/>
          <dgm:resizeHandles val="exact"/>
        </dgm:presLayoutVars>
      </dgm:prSet>
      <dgm:spPr/>
    </dgm:pt>
    <dgm:pt modelId="{1336723E-85A5-4243-8069-29B454A8DF6C}" type="pres">
      <dgm:prSet presAssocID="{95709479-114D-4C13-8E6A-495EF32C4B73}" presName="parentLin" presStyleCnt="0"/>
      <dgm:spPr/>
    </dgm:pt>
    <dgm:pt modelId="{77EC42B0-9434-4263-A84C-63680A8AECDF}" type="pres">
      <dgm:prSet presAssocID="{95709479-114D-4C13-8E6A-495EF32C4B73}" presName="parentLeftMargin" presStyleLbl="node1" presStyleIdx="0" presStyleCnt="6"/>
      <dgm:spPr/>
    </dgm:pt>
    <dgm:pt modelId="{25E15D40-4284-43F9-A257-5D9C7EE1F8A9}" type="pres">
      <dgm:prSet presAssocID="{95709479-114D-4C13-8E6A-495EF32C4B7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80E43EF-B7D4-4198-892B-F3DB21907079}" type="pres">
      <dgm:prSet presAssocID="{95709479-114D-4C13-8E6A-495EF32C4B73}" presName="negativeSpace" presStyleCnt="0"/>
      <dgm:spPr/>
    </dgm:pt>
    <dgm:pt modelId="{BEABCE06-9C34-4CCA-9242-FC219F57F97A}" type="pres">
      <dgm:prSet presAssocID="{95709479-114D-4C13-8E6A-495EF32C4B73}" presName="childText" presStyleLbl="conFgAcc1" presStyleIdx="0" presStyleCnt="6" custLinFactNeighborY="68243">
        <dgm:presLayoutVars>
          <dgm:bulletEnabled val="1"/>
        </dgm:presLayoutVars>
      </dgm:prSet>
      <dgm:spPr/>
    </dgm:pt>
    <dgm:pt modelId="{915DC972-FEC8-425F-B412-106FE9A6EA95}" type="pres">
      <dgm:prSet presAssocID="{BC497305-48A9-4E34-94A6-30E749AFE5CC}" presName="spaceBetweenRectangles" presStyleCnt="0"/>
      <dgm:spPr/>
    </dgm:pt>
    <dgm:pt modelId="{01A608D9-5079-45D4-840E-91BFC2B15460}" type="pres">
      <dgm:prSet presAssocID="{0AEB8029-EF73-43C0-ACF9-B88C750BAE91}" presName="parentLin" presStyleCnt="0"/>
      <dgm:spPr/>
    </dgm:pt>
    <dgm:pt modelId="{75449DDF-8ED1-4083-8429-1A797B2FD143}" type="pres">
      <dgm:prSet presAssocID="{0AEB8029-EF73-43C0-ACF9-B88C750BAE91}" presName="parentLeftMargin" presStyleLbl="node1" presStyleIdx="0" presStyleCnt="6"/>
      <dgm:spPr/>
    </dgm:pt>
    <dgm:pt modelId="{DBDFDCCC-ABD4-46C0-BA25-87293E3A237E}" type="pres">
      <dgm:prSet presAssocID="{0AEB8029-EF73-43C0-ACF9-B88C750BAE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C614DE7-8A8C-46FE-8A17-4FEACD32E22C}" type="pres">
      <dgm:prSet presAssocID="{0AEB8029-EF73-43C0-ACF9-B88C750BAE91}" presName="negativeSpace" presStyleCnt="0"/>
      <dgm:spPr/>
    </dgm:pt>
    <dgm:pt modelId="{2DD16DB7-4E76-4AB5-BCEB-5B2821F8E579}" type="pres">
      <dgm:prSet presAssocID="{0AEB8029-EF73-43C0-ACF9-B88C750BAE91}" presName="childText" presStyleLbl="conFgAcc1" presStyleIdx="1" presStyleCnt="6">
        <dgm:presLayoutVars>
          <dgm:bulletEnabled val="1"/>
        </dgm:presLayoutVars>
      </dgm:prSet>
      <dgm:spPr/>
    </dgm:pt>
    <dgm:pt modelId="{F996B1CE-7698-499C-8CFF-9B8578892DBD}" type="pres">
      <dgm:prSet presAssocID="{4CF1D292-A142-4C3F-8316-CA431D5FD27F}" presName="spaceBetweenRectangles" presStyleCnt="0"/>
      <dgm:spPr/>
    </dgm:pt>
    <dgm:pt modelId="{642C7B88-568E-46C7-BA48-FD8984600BC5}" type="pres">
      <dgm:prSet presAssocID="{A8C5CB23-BFE4-4CB5-A6C4-EF4584E2D57B}" presName="parentLin" presStyleCnt="0"/>
      <dgm:spPr/>
    </dgm:pt>
    <dgm:pt modelId="{52EB077F-FA1C-44B1-861E-CDF4C07C3264}" type="pres">
      <dgm:prSet presAssocID="{A8C5CB23-BFE4-4CB5-A6C4-EF4584E2D57B}" presName="parentLeftMargin" presStyleLbl="node1" presStyleIdx="1" presStyleCnt="6"/>
      <dgm:spPr/>
    </dgm:pt>
    <dgm:pt modelId="{532CFB13-B417-446A-B18D-4B934B4D9C6E}" type="pres">
      <dgm:prSet presAssocID="{A8C5CB23-BFE4-4CB5-A6C4-EF4584E2D57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9FE7EF-2620-4521-8229-812A2A868E57}" type="pres">
      <dgm:prSet presAssocID="{A8C5CB23-BFE4-4CB5-A6C4-EF4584E2D57B}" presName="negativeSpace" presStyleCnt="0"/>
      <dgm:spPr/>
    </dgm:pt>
    <dgm:pt modelId="{E6AEAF0D-A9D4-4BF8-9582-D953877D3E0F}" type="pres">
      <dgm:prSet presAssocID="{A8C5CB23-BFE4-4CB5-A6C4-EF4584E2D57B}" presName="childText" presStyleLbl="conFgAcc1" presStyleIdx="2" presStyleCnt="6">
        <dgm:presLayoutVars>
          <dgm:bulletEnabled val="1"/>
        </dgm:presLayoutVars>
      </dgm:prSet>
      <dgm:spPr/>
    </dgm:pt>
    <dgm:pt modelId="{7005991D-4694-48FF-984B-D7A7793D19B5}" type="pres">
      <dgm:prSet presAssocID="{DEC9D13D-9FBF-4414-891D-8692E1249C20}" presName="spaceBetweenRectangles" presStyleCnt="0"/>
      <dgm:spPr/>
    </dgm:pt>
    <dgm:pt modelId="{F4CC24BB-37EB-4DBC-ADBC-683FC3125E28}" type="pres">
      <dgm:prSet presAssocID="{44EBF535-4D95-46F3-AEA5-A26B1C3F864D}" presName="parentLin" presStyleCnt="0"/>
      <dgm:spPr/>
    </dgm:pt>
    <dgm:pt modelId="{1E671DEE-4655-4799-99AF-29F8DBC212E7}" type="pres">
      <dgm:prSet presAssocID="{44EBF535-4D95-46F3-AEA5-A26B1C3F864D}" presName="parentLeftMargin" presStyleLbl="node1" presStyleIdx="2" presStyleCnt="6"/>
      <dgm:spPr/>
    </dgm:pt>
    <dgm:pt modelId="{92C35789-E05B-40E0-A952-B5FFF98BA44F}" type="pres">
      <dgm:prSet presAssocID="{44EBF535-4D95-46F3-AEA5-A26B1C3F864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9D753DB-DF56-4D12-A486-A26DD922DB9D}" type="pres">
      <dgm:prSet presAssocID="{44EBF535-4D95-46F3-AEA5-A26B1C3F864D}" presName="negativeSpace" presStyleCnt="0"/>
      <dgm:spPr/>
    </dgm:pt>
    <dgm:pt modelId="{F5606044-8124-492A-8D06-8B14127BB68A}" type="pres">
      <dgm:prSet presAssocID="{44EBF535-4D95-46F3-AEA5-A26B1C3F864D}" presName="childText" presStyleLbl="conFgAcc1" presStyleIdx="3" presStyleCnt="6">
        <dgm:presLayoutVars>
          <dgm:bulletEnabled val="1"/>
        </dgm:presLayoutVars>
      </dgm:prSet>
      <dgm:spPr/>
    </dgm:pt>
    <dgm:pt modelId="{18E15E9F-8C42-4CC8-8A65-EC37BE022F32}" type="pres">
      <dgm:prSet presAssocID="{D0A13614-205F-4095-A24A-BAFB0B5066DB}" presName="spaceBetweenRectangles" presStyleCnt="0"/>
      <dgm:spPr/>
    </dgm:pt>
    <dgm:pt modelId="{B12245E6-B566-41CE-AB8B-925335AFC7C7}" type="pres">
      <dgm:prSet presAssocID="{1CB62188-BC64-4BD7-BBA3-06D6E2D09713}" presName="parentLin" presStyleCnt="0"/>
      <dgm:spPr/>
    </dgm:pt>
    <dgm:pt modelId="{B4643186-8C6F-4819-9137-D0949D66D003}" type="pres">
      <dgm:prSet presAssocID="{1CB62188-BC64-4BD7-BBA3-06D6E2D09713}" presName="parentLeftMargin" presStyleLbl="node1" presStyleIdx="3" presStyleCnt="6"/>
      <dgm:spPr/>
    </dgm:pt>
    <dgm:pt modelId="{5D7D4CB8-0A80-4F72-9283-87A499FB7528}" type="pres">
      <dgm:prSet presAssocID="{1CB62188-BC64-4BD7-BBA3-06D6E2D0971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02880E2-A5D7-4772-9A46-0EDCF4EE8C4E}" type="pres">
      <dgm:prSet presAssocID="{1CB62188-BC64-4BD7-BBA3-06D6E2D09713}" presName="negativeSpace" presStyleCnt="0"/>
      <dgm:spPr/>
    </dgm:pt>
    <dgm:pt modelId="{FDD08621-8F81-4729-8C30-DEB117A59D77}" type="pres">
      <dgm:prSet presAssocID="{1CB62188-BC64-4BD7-BBA3-06D6E2D09713}" presName="childText" presStyleLbl="conFgAcc1" presStyleIdx="4" presStyleCnt="6">
        <dgm:presLayoutVars>
          <dgm:bulletEnabled val="1"/>
        </dgm:presLayoutVars>
      </dgm:prSet>
      <dgm:spPr/>
    </dgm:pt>
    <dgm:pt modelId="{C724A3DE-BF48-463D-9125-C3302313EB55}" type="pres">
      <dgm:prSet presAssocID="{6BF03F38-8428-420F-ABF6-909E9114124A}" presName="spaceBetweenRectangles" presStyleCnt="0"/>
      <dgm:spPr/>
    </dgm:pt>
    <dgm:pt modelId="{851FA4BD-E907-4471-936B-0543506B46FA}" type="pres">
      <dgm:prSet presAssocID="{9F4B5EB9-DF61-4B84-8048-68FC7980E906}" presName="parentLin" presStyleCnt="0"/>
      <dgm:spPr/>
    </dgm:pt>
    <dgm:pt modelId="{A535C1E4-77C0-4B8E-905D-9253E3FEDE27}" type="pres">
      <dgm:prSet presAssocID="{9F4B5EB9-DF61-4B84-8048-68FC7980E906}" presName="parentLeftMargin" presStyleLbl="node1" presStyleIdx="4" presStyleCnt="6"/>
      <dgm:spPr/>
    </dgm:pt>
    <dgm:pt modelId="{DA6F4E4F-243D-43E4-8149-DD9AD183DB79}" type="pres">
      <dgm:prSet presAssocID="{9F4B5EB9-DF61-4B84-8048-68FC7980E90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18EB72A-5B3A-45B5-B21E-2148E235C405}" type="pres">
      <dgm:prSet presAssocID="{9F4B5EB9-DF61-4B84-8048-68FC7980E906}" presName="negativeSpace" presStyleCnt="0"/>
      <dgm:spPr/>
    </dgm:pt>
    <dgm:pt modelId="{EFDD5D25-7140-40C4-926C-B6C2690398E6}" type="pres">
      <dgm:prSet presAssocID="{9F4B5EB9-DF61-4B84-8048-68FC7980E90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4E6A807-084E-406D-82B0-E1050020EFD3}" type="presOf" srcId="{A8C5CB23-BFE4-4CB5-A6C4-EF4584E2D57B}" destId="{532CFB13-B417-446A-B18D-4B934B4D9C6E}" srcOrd="1" destOrd="0" presId="urn:microsoft.com/office/officeart/2005/8/layout/list1"/>
    <dgm:cxn modelId="{3652E121-2936-4226-A6B6-3BFADA8B8EE3}" srcId="{4C347F76-F888-4F53-A146-1774C363B2A7}" destId="{9F4B5EB9-DF61-4B84-8048-68FC7980E906}" srcOrd="5" destOrd="0" parTransId="{EF14D9D4-A931-472E-856B-C5818E799C23}" sibTransId="{E3739256-F34D-440D-8359-FB2BCFD0D28C}"/>
    <dgm:cxn modelId="{9BCC0322-CAA9-4A37-B605-2E2AEF39F1B8}" srcId="{4C347F76-F888-4F53-A146-1774C363B2A7}" destId="{0AEB8029-EF73-43C0-ACF9-B88C750BAE91}" srcOrd="1" destOrd="0" parTransId="{1BA3314F-2FD8-4534-8E76-7773B1A27A72}" sibTransId="{4CF1D292-A142-4C3F-8316-CA431D5FD27F}"/>
    <dgm:cxn modelId="{AF9B813D-1DAC-4611-90EA-DB4882056CD9}" srcId="{4C347F76-F888-4F53-A146-1774C363B2A7}" destId="{44EBF535-4D95-46F3-AEA5-A26B1C3F864D}" srcOrd="3" destOrd="0" parTransId="{84910126-7928-4087-9EC2-E5733027F83C}" sibTransId="{D0A13614-205F-4095-A24A-BAFB0B5066DB}"/>
    <dgm:cxn modelId="{AD29423F-E023-45FA-AA7B-0E1722F768A6}" type="presOf" srcId="{95709479-114D-4C13-8E6A-495EF32C4B73}" destId="{77EC42B0-9434-4263-A84C-63680A8AECDF}" srcOrd="0" destOrd="0" presId="urn:microsoft.com/office/officeart/2005/8/layout/list1"/>
    <dgm:cxn modelId="{23295E41-BDDF-4E79-818B-825D620103F2}" type="presOf" srcId="{A8C5CB23-BFE4-4CB5-A6C4-EF4584E2D57B}" destId="{52EB077F-FA1C-44B1-861E-CDF4C07C3264}" srcOrd="0" destOrd="0" presId="urn:microsoft.com/office/officeart/2005/8/layout/list1"/>
    <dgm:cxn modelId="{B2018D50-88B6-43DF-B06E-9F4010BE418C}" type="presOf" srcId="{44EBF535-4D95-46F3-AEA5-A26B1C3F864D}" destId="{1E671DEE-4655-4799-99AF-29F8DBC212E7}" srcOrd="0" destOrd="0" presId="urn:microsoft.com/office/officeart/2005/8/layout/list1"/>
    <dgm:cxn modelId="{CF45F773-C2EE-4BAA-A6F4-C36111417167}" type="presOf" srcId="{1CB62188-BC64-4BD7-BBA3-06D6E2D09713}" destId="{5D7D4CB8-0A80-4F72-9283-87A499FB7528}" srcOrd="1" destOrd="0" presId="urn:microsoft.com/office/officeart/2005/8/layout/list1"/>
    <dgm:cxn modelId="{B8729F56-C90F-4B33-B1D5-BD8F29294D6C}" type="presOf" srcId="{9F4B5EB9-DF61-4B84-8048-68FC7980E906}" destId="{DA6F4E4F-243D-43E4-8149-DD9AD183DB79}" srcOrd="1" destOrd="0" presId="urn:microsoft.com/office/officeart/2005/8/layout/list1"/>
    <dgm:cxn modelId="{65A12A57-7BE5-4BFA-A396-A3C0C890593E}" type="presOf" srcId="{4C347F76-F888-4F53-A146-1774C363B2A7}" destId="{011822CE-1B1B-4A3B-A7BC-14BBE8BF668C}" srcOrd="0" destOrd="0" presId="urn:microsoft.com/office/officeart/2005/8/layout/list1"/>
    <dgm:cxn modelId="{E9477680-CCD4-4B34-A78F-F333BD6ED91E}" srcId="{4C347F76-F888-4F53-A146-1774C363B2A7}" destId="{1CB62188-BC64-4BD7-BBA3-06D6E2D09713}" srcOrd="4" destOrd="0" parTransId="{105EFD7B-B8C2-4C71-8B84-1F7D6A58BC8D}" sibTransId="{6BF03F38-8428-420F-ABF6-909E9114124A}"/>
    <dgm:cxn modelId="{5A41FE80-7569-4DB4-8A9F-4FFB1B10AA7C}" type="presOf" srcId="{0AEB8029-EF73-43C0-ACF9-B88C750BAE91}" destId="{75449DDF-8ED1-4083-8429-1A797B2FD143}" srcOrd="0" destOrd="0" presId="urn:microsoft.com/office/officeart/2005/8/layout/list1"/>
    <dgm:cxn modelId="{FA9DDE9A-D99F-4F88-9384-0AE25CE6FED7}" srcId="{4C347F76-F888-4F53-A146-1774C363B2A7}" destId="{95709479-114D-4C13-8E6A-495EF32C4B73}" srcOrd="0" destOrd="0" parTransId="{AE68A0EC-B1F6-4E2C-977B-D5287A7F75EE}" sibTransId="{BC497305-48A9-4E34-94A6-30E749AFE5CC}"/>
    <dgm:cxn modelId="{5DCC589D-28D8-4A5B-A3CF-A8DE6C5E2138}" type="presOf" srcId="{0AEB8029-EF73-43C0-ACF9-B88C750BAE91}" destId="{DBDFDCCC-ABD4-46C0-BA25-87293E3A237E}" srcOrd="1" destOrd="0" presId="urn:microsoft.com/office/officeart/2005/8/layout/list1"/>
    <dgm:cxn modelId="{7ABB70C3-ACAB-4BAE-9AA1-B6053C347143}" type="presOf" srcId="{95709479-114D-4C13-8E6A-495EF32C4B73}" destId="{25E15D40-4284-43F9-A257-5D9C7EE1F8A9}" srcOrd="1" destOrd="0" presId="urn:microsoft.com/office/officeart/2005/8/layout/list1"/>
    <dgm:cxn modelId="{461D82D4-9BE5-41F3-BFBD-BB41F4021DFD}" type="presOf" srcId="{1CB62188-BC64-4BD7-BBA3-06D6E2D09713}" destId="{B4643186-8C6F-4819-9137-D0949D66D003}" srcOrd="0" destOrd="0" presId="urn:microsoft.com/office/officeart/2005/8/layout/list1"/>
    <dgm:cxn modelId="{0C4750DA-4EB6-4979-B78A-1362821CCAF8}" type="presOf" srcId="{9F4B5EB9-DF61-4B84-8048-68FC7980E906}" destId="{A535C1E4-77C0-4B8E-905D-9253E3FEDE27}" srcOrd="0" destOrd="0" presId="urn:microsoft.com/office/officeart/2005/8/layout/list1"/>
    <dgm:cxn modelId="{673EA7F5-0CF9-4672-A0B4-67C3D3EEE737}" type="presOf" srcId="{44EBF535-4D95-46F3-AEA5-A26B1C3F864D}" destId="{92C35789-E05B-40E0-A952-B5FFF98BA44F}" srcOrd="1" destOrd="0" presId="urn:microsoft.com/office/officeart/2005/8/layout/list1"/>
    <dgm:cxn modelId="{A2D1DEFB-F8BE-43A0-B472-DF4ED8ACFDD1}" srcId="{4C347F76-F888-4F53-A146-1774C363B2A7}" destId="{A8C5CB23-BFE4-4CB5-A6C4-EF4584E2D57B}" srcOrd="2" destOrd="0" parTransId="{5C0652FA-8C3C-4840-A6A4-262ED4BF9DFC}" sibTransId="{DEC9D13D-9FBF-4414-891D-8692E1249C20}"/>
    <dgm:cxn modelId="{FC48F4EE-69C7-46E9-A8CA-3181EDFE2592}" type="presParOf" srcId="{011822CE-1B1B-4A3B-A7BC-14BBE8BF668C}" destId="{1336723E-85A5-4243-8069-29B454A8DF6C}" srcOrd="0" destOrd="0" presId="urn:microsoft.com/office/officeart/2005/8/layout/list1"/>
    <dgm:cxn modelId="{71A3F012-E555-4850-8D70-222527E52F29}" type="presParOf" srcId="{1336723E-85A5-4243-8069-29B454A8DF6C}" destId="{77EC42B0-9434-4263-A84C-63680A8AECDF}" srcOrd="0" destOrd="0" presId="urn:microsoft.com/office/officeart/2005/8/layout/list1"/>
    <dgm:cxn modelId="{C6A65247-339B-4A25-A23F-ACC01172B64E}" type="presParOf" srcId="{1336723E-85A5-4243-8069-29B454A8DF6C}" destId="{25E15D40-4284-43F9-A257-5D9C7EE1F8A9}" srcOrd="1" destOrd="0" presId="urn:microsoft.com/office/officeart/2005/8/layout/list1"/>
    <dgm:cxn modelId="{9E2AABFA-622B-47C6-ACED-33A9113B91C9}" type="presParOf" srcId="{011822CE-1B1B-4A3B-A7BC-14BBE8BF668C}" destId="{380E43EF-B7D4-4198-892B-F3DB21907079}" srcOrd="1" destOrd="0" presId="urn:microsoft.com/office/officeart/2005/8/layout/list1"/>
    <dgm:cxn modelId="{45B4244F-1541-4274-B03E-BCD9A946CB16}" type="presParOf" srcId="{011822CE-1B1B-4A3B-A7BC-14BBE8BF668C}" destId="{BEABCE06-9C34-4CCA-9242-FC219F57F97A}" srcOrd="2" destOrd="0" presId="urn:microsoft.com/office/officeart/2005/8/layout/list1"/>
    <dgm:cxn modelId="{C22D5F8C-8787-4C9B-AA83-4D56629C2819}" type="presParOf" srcId="{011822CE-1B1B-4A3B-A7BC-14BBE8BF668C}" destId="{915DC972-FEC8-425F-B412-106FE9A6EA95}" srcOrd="3" destOrd="0" presId="urn:microsoft.com/office/officeart/2005/8/layout/list1"/>
    <dgm:cxn modelId="{2460E490-20AB-456F-9686-B30E89232777}" type="presParOf" srcId="{011822CE-1B1B-4A3B-A7BC-14BBE8BF668C}" destId="{01A608D9-5079-45D4-840E-91BFC2B15460}" srcOrd="4" destOrd="0" presId="urn:microsoft.com/office/officeart/2005/8/layout/list1"/>
    <dgm:cxn modelId="{ECBADB08-AAE1-4251-8975-B7E006CE5845}" type="presParOf" srcId="{01A608D9-5079-45D4-840E-91BFC2B15460}" destId="{75449DDF-8ED1-4083-8429-1A797B2FD143}" srcOrd="0" destOrd="0" presId="urn:microsoft.com/office/officeart/2005/8/layout/list1"/>
    <dgm:cxn modelId="{94C4AB14-75CD-4F59-8B76-54C5F5AB1022}" type="presParOf" srcId="{01A608D9-5079-45D4-840E-91BFC2B15460}" destId="{DBDFDCCC-ABD4-46C0-BA25-87293E3A237E}" srcOrd="1" destOrd="0" presId="urn:microsoft.com/office/officeart/2005/8/layout/list1"/>
    <dgm:cxn modelId="{4D824CAD-9338-4E49-A04A-03752D5E0919}" type="presParOf" srcId="{011822CE-1B1B-4A3B-A7BC-14BBE8BF668C}" destId="{2C614DE7-8A8C-46FE-8A17-4FEACD32E22C}" srcOrd="5" destOrd="0" presId="urn:microsoft.com/office/officeart/2005/8/layout/list1"/>
    <dgm:cxn modelId="{2A415475-F9D4-4E3F-B598-A4F45C25FD45}" type="presParOf" srcId="{011822CE-1B1B-4A3B-A7BC-14BBE8BF668C}" destId="{2DD16DB7-4E76-4AB5-BCEB-5B2821F8E579}" srcOrd="6" destOrd="0" presId="urn:microsoft.com/office/officeart/2005/8/layout/list1"/>
    <dgm:cxn modelId="{A1BDF495-FA6C-4F49-89A2-23B4726C3B2A}" type="presParOf" srcId="{011822CE-1B1B-4A3B-A7BC-14BBE8BF668C}" destId="{F996B1CE-7698-499C-8CFF-9B8578892DBD}" srcOrd="7" destOrd="0" presId="urn:microsoft.com/office/officeart/2005/8/layout/list1"/>
    <dgm:cxn modelId="{FF6B00D6-4ACD-4E47-9826-ED7D1519CB35}" type="presParOf" srcId="{011822CE-1B1B-4A3B-A7BC-14BBE8BF668C}" destId="{642C7B88-568E-46C7-BA48-FD8984600BC5}" srcOrd="8" destOrd="0" presId="urn:microsoft.com/office/officeart/2005/8/layout/list1"/>
    <dgm:cxn modelId="{993072F3-7327-4758-A656-2CF29B7A59E0}" type="presParOf" srcId="{642C7B88-568E-46C7-BA48-FD8984600BC5}" destId="{52EB077F-FA1C-44B1-861E-CDF4C07C3264}" srcOrd="0" destOrd="0" presId="urn:microsoft.com/office/officeart/2005/8/layout/list1"/>
    <dgm:cxn modelId="{C44BF45A-B8C6-46C0-9F7C-BC742E97B775}" type="presParOf" srcId="{642C7B88-568E-46C7-BA48-FD8984600BC5}" destId="{532CFB13-B417-446A-B18D-4B934B4D9C6E}" srcOrd="1" destOrd="0" presId="urn:microsoft.com/office/officeart/2005/8/layout/list1"/>
    <dgm:cxn modelId="{8A78FFB9-2F68-4C41-A096-C527432E9B45}" type="presParOf" srcId="{011822CE-1B1B-4A3B-A7BC-14BBE8BF668C}" destId="{019FE7EF-2620-4521-8229-812A2A868E57}" srcOrd="9" destOrd="0" presId="urn:microsoft.com/office/officeart/2005/8/layout/list1"/>
    <dgm:cxn modelId="{A729E817-99E8-4E57-9DD7-B57D2263B9D9}" type="presParOf" srcId="{011822CE-1B1B-4A3B-A7BC-14BBE8BF668C}" destId="{E6AEAF0D-A9D4-4BF8-9582-D953877D3E0F}" srcOrd="10" destOrd="0" presId="urn:microsoft.com/office/officeart/2005/8/layout/list1"/>
    <dgm:cxn modelId="{311053B6-D52D-4494-823C-459F79D93104}" type="presParOf" srcId="{011822CE-1B1B-4A3B-A7BC-14BBE8BF668C}" destId="{7005991D-4694-48FF-984B-D7A7793D19B5}" srcOrd="11" destOrd="0" presId="urn:microsoft.com/office/officeart/2005/8/layout/list1"/>
    <dgm:cxn modelId="{D9F5B042-FAAB-41F8-8029-CDA6D5B1D1A1}" type="presParOf" srcId="{011822CE-1B1B-4A3B-A7BC-14BBE8BF668C}" destId="{F4CC24BB-37EB-4DBC-ADBC-683FC3125E28}" srcOrd="12" destOrd="0" presId="urn:microsoft.com/office/officeart/2005/8/layout/list1"/>
    <dgm:cxn modelId="{76B5E920-5770-4D79-A000-971AAA58EC31}" type="presParOf" srcId="{F4CC24BB-37EB-4DBC-ADBC-683FC3125E28}" destId="{1E671DEE-4655-4799-99AF-29F8DBC212E7}" srcOrd="0" destOrd="0" presId="urn:microsoft.com/office/officeart/2005/8/layout/list1"/>
    <dgm:cxn modelId="{C3ACEF62-0B83-4637-96E3-2646FA3C5C97}" type="presParOf" srcId="{F4CC24BB-37EB-4DBC-ADBC-683FC3125E28}" destId="{92C35789-E05B-40E0-A952-B5FFF98BA44F}" srcOrd="1" destOrd="0" presId="urn:microsoft.com/office/officeart/2005/8/layout/list1"/>
    <dgm:cxn modelId="{033D4467-5CA2-4458-8C80-8B2056A356EB}" type="presParOf" srcId="{011822CE-1B1B-4A3B-A7BC-14BBE8BF668C}" destId="{59D753DB-DF56-4D12-A486-A26DD922DB9D}" srcOrd="13" destOrd="0" presId="urn:microsoft.com/office/officeart/2005/8/layout/list1"/>
    <dgm:cxn modelId="{7B30DF74-5107-4F5D-8AE3-25064FC4E5DF}" type="presParOf" srcId="{011822CE-1B1B-4A3B-A7BC-14BBE8BF668C}" destId="{F5606044-8124-492A-8D06-8B14127BB68A}" srcOrd="14" destOrd="0" presId="urn:microsoft.com/office/officeart/2005/8/layout/list1"/>
    <dgm:cxn modelId="{73B84D1F-BF21-4DA8-9640-677752BABE4F}" type="presParOf" srcId="{011822CE-1B1B-4A3B-A7BC-14BBE8BF668C}" destId="{18E15E9F-8C42-4CC8-8A65-EC37BE022F32}" srcOrd="15" destOrd="0" presId="urn:microsoft.com/office/officeart/2005/8/layout/list1"/>
    <dgm:cxn modelId="{B12447ED-1414-4419-BFB9-655BE2C21286}" type="presParOf" srcId="{011822CE-1B1B-4A3B-A7BC-14BBE8BF668C}" destId="{B12245E6-B566-41CE-AB8B-925335AFC7C7}" srcOrd="16" destOrd="0" presId="urn:microsoft.com/office/officeart/2005/8/layout/list1"/>
    <dgm:cxn modelId="{BFD6E130-EEB8-4D4E-9C2B-CCB8E60BDEAF}" type="presParOf" srcId="{B12245E6-B566-41CE-AB8B-925335AFC7C7}" destId="{B4643186-8C6F-4819-9137-D0949D66D003}" srcOrd="0" destOrd="0" presId="urn:microsoft.com/office/officeart/2005/8/layout/list1"/>
    <dgm:cxn modelId="{12F1D6BE-D503-4FF5-AB09-E99229B0DB27}" type="presParOf" srcId="{B12245E6-B566-41CE-AB8B-925335AFC7C7}" destId="{5D7D4CB8-0A80-4F72-9283-87A499FB7528}" srcOrd="1" destOrd="0" presId="urn:microsoft.com/office/officeart/2005/8/layout/list1"/>
    <dgm:cxn modelId="{2C54251B-591E-4863-B8EE-6C0E7B158961}" type="presParOf" srcId="{011822CE-1B1B-4A3B-A7BC-14BBE8BF668C}" destId="{702880E2-A5D7-4772-9A46-0EDCF4EE8C4E}" srcOrd="17" destOrd="0" presId="urn:microsoft.com/office/officeart/2005/8/layout/list1"/>
    <dgm:cxn modelId="{A47E38D1-C0CC-445D-BB6C-6FCC2B66CFE5}" type="presParOf" srcId="{011822CE-1B1B-4A3B-A7BC-14BBE8BF668C}" destId="{FDD08621-8F81-4729-8C30-DEB117A59D77}" srcOrd="18" destOrd="0" presId="urn:microsoft.com/office/officeart/2005/8/layout/list1"/>
    <dgm:cxn modelId="{C9ED0F1E-2D6E-485F-A1C3-6B64EF23CD9F}" type="presParOf" srcId="{011822CE-1B1B-4A3B-A7BC-14BBE8BF668C}" destId="{C724A3DE-BF48-463D-9125-C3302313EB55}" srcOrd="19" destOrd="0" presId="urn:microsoft.com/office/officeart/2005/8/layout/list1"/>
    <dgm:cxn modelId="{AC949751-7830-45C0-AD6C-587E446EAD32}" type="presParOf" srcId="{011822CE-1B1B-4A3B-A7BC-14BBE8BF668C}" destId="{851FA4BD-E907-4471-936B-0543506B46FA}" srcOrd="20" destOrd="0" presId="urn:microsoft.com/office/officeart/2005/8/layout/list1"/>
    <dgm:cxn modelId="{808F5F26-BD2C-43C3-8984-4DDF6C2A44FF}" type="presParOf" srcId="{851FA4BD-E907-4471-936B-0543506B46FA}" destId="{A535C1E4-77C0-4B8E-905D-9253E3FEDE27}" srcOrd="0" destOrd="0" presId="urn:microsoft.com/office/officeart/2005/8/layout/list1"/>
    <dgm:cxn modelId="{1FFE3366-8295-4F79-969C-50737A887180}" type="presParOf" srcId="{851FA4BD-E907-4471-936B-0543506B46FA}" destId="{DA6F4E4F-243D-43E4-8149-DD9AD183DB79}" srcOrd="1" destOrd="0" presId="urn:microsoft.com/office/officeart/2005/8/layout/list1"/>
    <dgm:cxn modelId="{9E8B914E-46F3-4E78-90C0-924D6CC602B1}" type="presParOf" srcId="{011822CE-1B1B-4A3B-A7BC-14BBE8BF668C}" destId="{818EB72A-5B3A-45B5-B21E-2148E235C405}" srcOrd="21" destOrd="0" presId="urn:microsoft.com/office/officeart/2005/8/layout/list1"/>
    <dgm:cxn modelId="{9A12C924-896A-47CD-9885-645B3B1215F3}" type="presParOf" srcId="{011822CE-1B1B-4A3B-A7BC-14BBE8BF668C}" destId="{EFDD5D25-7140-40C4-926C-B6C2690398E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F7C4F-CBCE-4F16-ADB4-1DDDF6ECC1C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2DA89B-F24C-4FA6-BE9F-CD1C7A91A761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Lahirnya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tokoh-tokoh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falsafah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Eropah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dan Barat.</a:t>
          </a:r>
        </a:p>
      </dgm:t>
    </dgm:pt>
    <dgm:pt modelId="{91014BCE-7606-4B3F-8A9C-14D977E229D5}" type="parTrans" cxnId="{F3337C6F-01CD-44A6-ACF4-E430674C6702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17BD0-CA17-4F9E-A868-D7B6BF856473}" type="sibTrans" cxnId="{F3337C6F-01CD-44A6-ACF4-E430674C6702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328D4-6E76-4877-90F9-3980B80FEDB8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Perubahan dalam pemikiran dan gaya hidup sosial masyarakat.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F6356-E3AB-4622-B09F-09543E958370}" type="parTrans" cxnId="{4EA277B4-291E-4747-BCDC-B80379712AC8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736833-9B80-4130-90CA-E84AF6059C16}" type="sibTrans" cxnId="{4EA277B4-291E-4747-BCDC-B80379712AC8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BB2ED-9337-432B-BECF-CE0FF9A88C1C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Penerimaan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falsafah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Yunani.</a:t>
          </a:r>
        </a:p>
      </dgm:t>
    </dgm:pt>
    <dgm:pt modelId="{8D176EF0-E2A7-4823-83C4-FCF74D2ACE4F}" type="parTrans" cxnId="{A366F2D5-90EF-4172-A96E-8690C9001EFC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D7DB4-9EE2-47AF-8C1B-8A174EF2BE96}" type="sibTrans" cxnId="{A366F2D5-90EF-4172-A96E-8690C9001EFC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95940-01CF-47F6-AC05-FA489E9E6A4B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Perkembangan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ilmu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pengetahuan</a:t>
          </a:r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2232B06-D933-487B-BBC4-C50C5CBF34C0}" type="parTrans" cxnId="{4ADBDD02-F100-4EC3-9588-6496CAA14B59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54690-3A39-4857-BAE9-5E008625B364}" type="sibTrans" cxnId="{4ADBDD02-F100-4EC3-9588-6496CAA14B59}">
      <dgm:prSet/>
      <dgm:spPr/>
      <dgm:t>
        <a:bodyPr/>
        <a:lstStyle/>
        <a:p>
          <a:endParaRPr lang="en-US" sz="18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D4CDE-2F42-4A3A-91FF-250DD22DBE6B}" type="pres">
      <dgm:prSet presAssocID="{12BF7C4F-CBCE-4F16-ADB4-1DDDF6ECC1C4}" presName="diagram" presStyleCnt="0">
        <dgm:presLayoutVars>
          <dgm:dir/>
          <dgm:resizeHandles val="exact"/>
        </dgm:presLayoutVars>
      </dgm:prSet>
      <dgm:spPr/>
    </dgm:pt>
    <dgm:pt modelId="{149FB6F4-5063-4D1B-BFDB-7A6577C3A3B0}" type="pres">
      <dgm:prSet presAssocID="{A12DA89B-F24C-4FA6-BE9F-CD1C7A91A761}" presName="node" presStyleLbl="node1" presStyleIdx="0" presStyleCnt="4">
        <dgm:presLayoutVars>
          <dgm:bulletEnabled val="1"/>
        </dgm:presLayoutVars>
      </dgm:prSet>
      <dgm:spPr/>
    </dgm:pt>
    <dgm:pt modelId="{DE0DE127-E9A7-480D-B341-107E32DAFF5B}" type="pres">
      <dgm:prSet presAssocID="{6DD17BD0-CA17-4F9E-A868-D7B6BF856473}" presName="sibTrans" presStyleCnt="0"/>
      <dgm:spPr/>
    </dgm:pt>
    <dgm:pt modelId="{36A682AD-80D3-4E1B-B096-16AE02375611}" type="pres">
      <dgm:prSet presAssocID="{824328D4-6E76-4877-90F9-3980B80FEDB8}" presName="node" presStyleLbl="node1" presStyleIdx="1" presStyleCnt="4">
        <dgm:presLayoutVars>
          <dgm:bulletEnabled val="1"/>
        </dgm:presLayoutVars>
      </dgm:prSet>
      <dgm:spPr/>
    </dgm:pt>
    <dgm:pt modelId="{3DAB6B59-6F2F-451E-9315-34F8A34EA972}" type="pres">
      <dgm:prSet presAssocID="{18736833-9B80-4130-90CA-E84AF6059C16}" presName="sibTrans" presStyleCnt="0"/>
      <dgm:spPr/>
    </dgm:pt>
    <dgm:pt modelId="{9D77692A-BCF7-4F8D-8051-03D9985732EB}" type="pres">
      <dgm:prSet presAssocID="{10BBB2ED-9337-432B-BECF-CE0FF9A88C1C}" presName="node" presStyleLbl="node1" presStyleIdx="2" presStyleCnt="4">
        <dgm:presLayoutVars>
          <dgm:bulletEnabled val="1"/>
        </dgm:presLayoutVars>
      </dgm:prSet>
      <dgm:spPr/>
    </dgm:pt>
    <dgm:pt modelId="{47E88C59-6549-4541-A8BE-D3B394DA6745}" type="pres">
      <dgm:prSet presAssocID="{19BD7DB4-9EE2-47AF-8C1B-8A174EF2BE96}" presName="sibTrans" presStyleCnt="0"/>
      <dgm:spPr/>
    </dgm:pt>
    <dgm:pt modelId="{E083E145-A943-4A40-8D66-3890631780FA}" type="pres">
      <dgm:prSet presAssocID="{61195940-01CF-47F6-AC05-FA489E9E6A4B}" presName="node" presStyleLbl="node1" presStyleIdx="3" presStyleCnt="4">
        <dgm:presLayoutVars>
          <dgm:bulletEnabled val="1"/>
        </dgm:presLayoutVars>
      </dgm:prSet>
      <dgm:spPr/>
    </dgm:pt>
  </dgm:ptLst>
  <dgm:cxnLst>
    <dgm:cxn modelId="{4ADBDD02-F100-4EC3-9588-6496CAA14B59}" srcId="{12BF7C4F-CBCE-4F16-ADB4-1DDDF6ECC1C4}" destId="{61195940-01CF-47F6-AC05-FA489E9E6A4B}" srcOrd="3" destOrd="0" parTransId="{62232B06-D933-487B-BBC4-C50C5CBF34C0}" sibTransId="{0EA54690-3A39-4857-BAE9-5E008625B364}"/>
    <dgm:cxn modelId="{7EA7AF19-F41D-44D8-8C9D-4454AA6134A5}" type="presOf" srcId="{10BBB2ED-9337-432B-BECF-CE0FF9A88C1C}" destId="{9D77692A-BCF7-4F8D-8051-03D9985732EB}" srcOrd="0" destOrd="0" presId="urn:microsoft.com/office/officeart/2005/8/layout/default"/>
    <dgm:cxn modelId="{98891B47-E591-4E6F-A88D-50CEC8175782}" type="presOf" srcId="{12BF7C4F-CBCE-4F16-ADB4-1DDDF6ECC1C4}" destId="{DDBD4CDE-2F42-4A3A-91FF-250DD22DBE6B}" srcOrd="0" destOrd="0" presId="urn:microsoft.com/office/officeart/2005/8/layout/default"/>
    <dgm:cxn modelId="{3552DE6D-4D49-4B7C-8FA9-312CF13A05EC}" type="presOf" srcId="{824328D4-6E76-4877-90F9-3980B80FEDB8}" destId="{36A682AD-80D3-4E1B-B096-16AE02375611}" srcOrd="0" destOrd="0" presId="urn:microsoft.com/office/officeart/2005/8/layout/default"/>
    <dgm:cxn modelId="{F3337C6F-01CD-44A6-ACF4-E430674C6702}" srcId="{12BF7C4F-CBCE-4F16-ADB4-1DDDF6ECC1C4}" destId="{A12DA89B-F24C-4FA6-BE9F-CD1C7A91A761}" srcOrd="0" destOrd="0" parTransId="{91014BCE-7606-4B3F-8A9C-14D977E229D5}" sibTransId="{6DD17BD0-CA17-4F9E-A868-D7B6BF856473}"/>
    <dgm:cxn modelId="{2A51B571-AA6E-4897-B790-89829094A1EE}" type="presOf" srcId="{61195940-01CF-47F6-AC05-FA489E9E6A4B}" destId="{E083E145-A943-4A40-8D66-3890631780FA}" srcOrd="0" destOrd="0" presId="urn:microsoft.com/office/officeart/2005/8/layout/default"/>
    <dgm:cxn modelId="{E9AF2583-2A44-47B8-A658-73612604C8FC}" type="presOf" srcId="{A12DA89B-F24C-4FA6-BE9F-CD1C7A91A761}" destId="{149FB6F4-5063-4D1B-BFDB-7A6577C3A3B0}" srcOrd="0" destOrd="0" presId="urn:microsoft.com/office/officeart/2005/8/layout/default"/>
    <dgm:cxn modelId="{4EA277B4-291E-4747-BCDC-B80379712AC8}" srcId="{12BF7C4F-CBCE-4F16-ADB4-1DDDF6ECC1C4}" destId="{824328D4-6E76-4877-90F9-3980B80FEDB8}" srcOrd="1" destOrd="0" parTransId="{937F6356-E3AB-4622-B09F-09543E958370}" sibTransId="{18736833-9B80-4130-90CA-E84AF6059C16}"/>
    <dgm:cxn modelId="{A366F2D5-90EF-4172-A96E-8690C9001EFC}" srcId="{12BF7C4F-CBCE-4F16-ADB4-1DDDF6ECC1C4}" destId="{10BBB2ED-9337-432B-BECF-CE0FF9A88C1C}" srcOrd="2" destOrd="0" parTransId="{8D176EF0-E2A7-4823-83C4-FCF74D2ACE4F}" sibTransId="{19BD7DB4-9EE2-47AF-8C1B-8A174EF2BE96}"/>
    <dgm:cxn modelId="{9865ED8D-B1B7-468D-88FD-CE71C502C3C5}" type="presParOf" srcId="{DDBD4CDE-2F42-4A3A-91FF-250DD22DBE6B}" destId="{149FB6F4-5063-4D1B-BFDB-7A6577C3A3B0}" srcOrd="0" destOrd="0" presId="urn:microsoft.com/office/officeart/2005/8/layout/default"/>
    <dgm:cxn modelId="{142C3096-8F60-44BE-AA6F-7AF1CFE4A6B6}" type="presParOf" srcId="{DDBD4CDE-2F42-4A3A-91FF-250DD22DBE6B}" destId="{DE0DE127-E9A7-480D-B341-107E32DAFF5B}" srcOrd="1" destOrd="0" presId="urn:microsoft.com/office/officeart/2005/8/layout/default"/>
    <dgm:cxn modelId="{6FC2ADE4-2240-4953-88BD-DB3812F21A5C}" type="presParOf" srcId="{DDBD4CDE-2F42-4A3A-91FF-250DD22DBE6B}" destId="{36A682AD-80D3-4E1B-B096-16AE02375611}" srcOrd="2" destOrd="0" presId="urn:microsoft.com/office/officeart/2005/8/layout/default"/>
    <dgm:cxn modelId="{44579909-B51F-457A-9A0D-82EC509896B0}" type="presParOf" srcId="{DDBD4CDE-2F42-4A3A-91FF-250DD22DBE6B}" destId="{3DAB6B59-6F2F-451E-9315-34F8A34EA972}" srcOrd="3" destOrd="0" presId="urn:microsoft.com/office/officeart/2005/8/layout/default"/>
    <dgm:cxn modelId="{C2661A68-12FD-4180-A0CD-30D46DB76CFF}" type="presParOf" srcId="{DDBD4CDE-2F42-4A3A-91FF-250DD22DBE6B}" destId="{9D77692A-BCF7-4F8D-8051-03D9985732EB}" srcOrd="4" destOrd="0" presId="urn:microsoft.com/office/officeart/2005/8/layout/default"/>
    <dgm:cxn modelId="{40CCE2E3-9A31-466B-8FC3-F5C54291D263}" type="presParOf" srcId="{DDBD4CDE-2F42-4A3A-91FF-250DD22DBE6B}" destId="{47E88C59-6549-4541-A8BE-D3B394DA6745}" srcOrd="5" destOrd="0" presId="urn:microsoft.com/office/officeart/2005/8/layout/default"/>
    <dgm:cxn modelId="{EF85CCF2-DD63-49FA-8762-F3E038240900}" type="presParOf" srcId="{DDBD4CDE-2F42-4A3A-91FF-250DD22DBE6B}" destId="{E083E145-A943-4A40-8D66-3890631780F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CE06-9C34-4CCA-9242-FC219F57F97A}">
      <dsp:nvSpPr>
        <dsp:cNvPr id="0" name=""/>
        <dsp:cNvSpPr/>
      </dsp:nvSpPr>
      <dsp:spPr>
        <a:xfrm>
          <a:off x="0" y="410635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5D40-4284-43F9-A257-5D9C7EE1F8A9}">
      <dsp:nvSpPr>
        <dsp:cNvPr id="0" name=""/>
        <dsp:cNvSpPr/>
      </dsp:nvSpPr>
      <dsp:spPr>
        <a:xfrm>
          <a:off x="520449" y="41733"/>
          <a:ext cx="728629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Kemunculan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aliran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pemikiran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70554"/>
        <a:ext cx="7228651" cy="532758"/>
      </dsp:txXfrm>
    </dsp:sp>
    <dsp:sp modelId="{2DD16DB7-4E76-4AB5-BCEB-5B2821F8E579}">
      <dsp:nvSpPr>
        <dsp:cNvPr id="0" name=""/>
        <dsp:cNvSpPr/>
      </dsp:nvSpPr>
      <dsp:spPr>
        <a:xfrm>
          <a:off x="0" y="1244133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FDCCC-ABD4-46C0-BA25-87293E3A237E}">
      <dsp:nvSpPr>
        <dsp:cNvPr id="0" name=""/>
        <dsp:cNvSpPr/>
      </dsp:nvSpPr>
      <dsp:spPr>
        <a:xfrm>
          <a:off x="520449" y="948933"/>
          <a:ext cx="7286293" cy="59040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Itali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telah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menjadi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pusat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ilmu</a:t>
          </a:r>
          <a:r>
            <a:rPr lang="en-US" sz="2400" b="1" kern="1200" dirty="0">
              <a:solidFill>
                <a:schemeClr val="tx1"/>
              </a:solidFill>
            </a:rPr>
            <a:t> yang </a:t>
          </a:r>
          <a:r>
            <a:rPr lang="en-US" sz="2400" b="1" kern="1200" dirty="0" err="1">
              <a:solidFill>
                <a:schemeClr val="tx1"/>
              </a:solidFill>
            </a:rPr>
            <a:t>terkenal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977754"/>
        <a:ext cx="7228651" cy="532758"/>
      </dsp:txXfrm>
    </dsp:sp>
    <dsp:sp modelId="{E6AEAF0D-A9D4-4BF8-9582-D953877D3E0F}">
      <dsp:nvSpPr>
        <dsp:cNvPr id="0" name=""/>
        <dsp:cNvSpPr/>
      </dsp:nvSpPr>
      <dsp:spPr>
        <a:xfrm>
          <a:off x="0" y="2151333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CFB13-B417-446A-B18D-4B934B4D9C6E}">
      <dsp:nvSpPr>
        <dsp:cNvPr id="0" name=""/>
        <dsp:cNvSpPr/>
      </dsp:nvSpPr>
      <dsp:spPr>
        <a:xfrm>
          <a:off x="520449" y="1856133"/>
          <a:ext cx="7286293" cy="59040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Masyarakat </a:t>
          </a:r>
          <a:r>
            <a:rPr lang="en-US" sz="2400" b="1" kern="1200" dirty="0" err="1">
              <a:solidFill>
                <a:schemeClr val="tx1"/>
              </a:solidFill>
            </a:rPr>
            <a:t>perdagangan</a:t>
          </a:r>
          <a:r>
            <a:rPr lang="en-US" sz="2400" b="1" kern="1200" dirty="0">
              <a:solidFill>
                <a:schemeClr val="tx1"/>
              </a:solidFill>
            </a:rPr>
            <a:t> yang </a:t>
          </a:r>
          <a:r>
            <a:rPr lang="en-US" sz="2400" b="1" kern="1200" dirty="0" err="1">
              <a:solidFill>
                <a:schemeClr val="tx1"/>
              </a:solidFill>
            </a:rPr>
            <a:t>berdaya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maju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1884954"/>
        <a:ext cx="7228651" cy="532758"/>
      </dsp:txXfrm>
    </dsp:sp>
    <dsp:sp modelId="{F5606044-8124-492A-8D06-8B14127BB68A}">
      <dsp:nvSpPr>
        <dsp:cNvPr id="0" name=""/>
        <dsp:cNvSpPr/>
      </dsp:nvSpPr>
      <dsp:spPr>
        <a:xfrm>
          <a:off x="0" y="3058533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35789-E05B-40E0-A952-B5FFF98BA44F}">
      <dsp:nvSpPr>
        <dsp:cNvPr id="0" name=""/>
        <dsp:cNvSpPr/>
      </dsp:nvSpPr>
      <dsp:spPr>
        <a:xfrm>
          <a:off x="520449" y="2763333"/>
          <a:ext cx="7286293" cy="59040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Melahirkan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ahli-ahli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sains</a:t>
          </a:r>
          <a:r>
            <a:rPr lang="en-US" sz="2400" b="1" kern="1200" dirty="0">
              <a:solidFill>
                <a:schemeClr val="tx1"/>
              </a:solidFill>
            </a:rPr>
            <a:t> dan </a:t>
          </a:r>
          <a:r>
            <a:rPr lang="en-US" sz="2400" b="1" kern="1200" dirty="0" err="1">
              <a:solidFill>
                <a:schemeClr val="tx1"/>
              </a:solidFill>
            </a:rPr>
            <a:t>matematik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2792154"/>
        <a:ext cx="7228651" cy="532758"/>
      </dsp:txXfrm>
    </dsp:sp>
    <dsp:sp modelId="{FDD08621-8F81-4729-8C30-DEB117A59D77}">
      <dsp:nvSpPr>
        <dsp:cNvPr id="0" name=""/>
        <dsp:cNvSpPr/>
      </dsp:nvSpPr>
      <dsp:spPr>
        <a:xfrm>
          <a:off x="0" y="3965733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D4CB8-0A80-4F72-9283-87A499FB7528}">
      <dsp:nvSpPr>
        <dsp:cNvPr id="0" name=""/>
        <dsp:cNvSpPr/>
      </dsp:nvSpPr>
      <dsp:spPr>
        <a:xfrm>
          <a:off x="520449" y="3670533"/>
          <a:ext cx="7286293" cy="59040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Melahirkan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tokoh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perubatan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3699354"/>
        <a:ext cx="7228651" cy="532758"/>
      </dsp:txXfrm>
    </dsp:sp>
    <dsp:sp modelId="{EFDD5D25-7140-40C4-926C-B6C2690398E6}">
      <dsp:nvSpPr>
        <dsp:cNvPr id="0" name=""/>
        <dsp:cNvSpPr/>
      </dsp:nvSpPr>
      <dsp:spPr>
        <a:xfrm>
          <a:off x="0" y="4872933"/>
          <a:ext cx="1040899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F4E4F-243D-43E4-8149-DD9AD183DB79}">
      <dsp:nvSpPr>
        <dsp:cNvPr id="0" name=""/>
        <dsp:cNvSpPr/>
      </dsp:nvSpPr>
      <dsp:spPr>
        <a:xfrm>
          <a:off x="520449" y="4577733"/>
          <a:ext cx="728629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405" tIns="0" rIns="2754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Melahirkan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masyarakat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progresif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9270" y="4606554"/>
        <a:ext cx="722865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FB6F4-5063-4D1B-BFDB-7A6577C3A3B0}">
      <dsp:nvSpPr>
        <dsp:cNvPr id="0" name=""/>
        <dsp:cNvSpPr/>
      </dsp:nvSpPr>
      <dsp:spPr>
        <a:xfrm>
          <a:off x="858494" y="3269"/>
          <a:ext cx="4221428" cy="2532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Lahirnya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tokoh-tokoh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falsafah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Eropah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dan Barat.</a:t>
          </a:r>
        </a:p>
      </dsp:txBody>
      <dsp:txXfrm>
        <a:off x="858494" y="3269"/>
        <a:ext cx="4221428" cy="2532857"/>
      </dsp:txXfrm>
    </dsp:sp>
    <dsp:sp modelId="{36A682AD-80D3-4E1B-B096-16AE02375611}">
      <dsp:nvSpPr>
        <dsp:cNvPr id="0" name=""/>
        <dsp:cNvSpPr/>
      </dsp:nvSpPr>
      <dsp:spPr>
        <a:xfrm>
          <a:off x="5502066" y="3269"/>
          <a:ext cx="4221428" cy="253285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Perubahan dalam pemikiran dan gaya hidup sosial masyarakat.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2066" y="3269"/>
        <a:ext cx="4221428" cy="2532857"/>
      </dsp:txXfrm>
    </dsp:sp>
    <dsp:sp modelId="{9D77692A-BCF7-4F8D-8051-03D9985732EB}">
      <dsp:nvSpPr>
        <dsp:cNvPr id="0" name=""/>
        <dsp:cNvSpPr/>
      </dsp:nvSpPr>
      <dsp:spPr>
        <a:xfrm>
          <a:off x="858494" y="2958269"/>
          <a:ext cx="4221428" cy="253285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Penerimaan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falsafah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Yunani.</a:t>
          </a:r>
        </a:p>
      </dsp:txBody>
      <dsp:txXfrm>
        <a:off x="858494" y="2958269"/>
        <a:ext cx="4221428" cy="2532857"/>
      </dsp:txXfrm>
    </dsp:sp>
    <dsp:sp modelId="{E083E145-A943-4A40-8D66-3890631780FA}">
      <dsp:nvSpPr>
        <dsp:cNvPr id="0" name=""/>
        <dsp:cNvSpPr/>
      </dsp:nvSpPr>
      <dsp:spPr>
        <a:xfrm>
          <a:off x="5502066" y="2958269"/>
          <a:ext cx="4221428" cy="253285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Perkembangan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ilmu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pengetahuan</a:t>
          </a: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502066" y="2958269"/>
        <a:ext cx="4221428" cy="253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16-Nov-20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KSB-aT3y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96234E-A62B-4893-AAFC-685374BC0DE9}"/>
              </a:ext>
            </a:extLst>
          </p:cNvPr>
          <p:cNvSpPr/>
          <p:nvPr/>
        </p:nvSpPr>
        <p:spPr>
          <a:xfrm>
            <a:off x="513007" y="3606085"/>
            <a:ext cx="11165985" cy="3026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4634"/>
            <a:ext cx="12192000" cy="15043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UHMS 1182- PENGHAYATAN ETIKA DAN PERADABAN</a:t>
            </a:r>
            <a:br>
              <a:rPr lang="en-US" sz="3200" b="1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TAJUK: KEMUNCULAN PERADABAN DAN ETIKA PADA ZAMAN RENAISSANCE DI EROPAH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063" y="3893646"/>
            <a:ext cx="11165985" cy="1764405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 PENSYARAH: EN. HUSAIN BIN MAHMOOD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 AHLI KUMPULAN: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MUHAMMAD NABIEL IZZUDIN BIN RADZUAN        A20EC0241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TOCK THYE JEN                                                                       B20EC0053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 IDA NADIA BINTI RIZAL                                              B20EC0038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 NUR MAISARA BINTI WAN MOHD                            B20EC0057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 ARMENDA ANDRYANA BINTI MOHD NOR         B20EC0037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 AQILAH SYAHIRAH BINTI JAYEN @ SUPAAT      B20EC0036</a:t>
            </a: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39A32-800D-4E1D-98A9-A025EAB2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20" y="31915"/>
            <a:ext cx="5458979" cy="1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65137"/>
            <a:ext cx="4650883" cy="1340615"/>
          </a:xfrm>
        </p:spPr>
        <p:txBody>
          <a:bodyPr/>
          <a:lstStyle/>
          <a:p>
            <a:r>
              <a:rPr lang="en-US" b="1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670" y="1867483"/>
            <a:ext cx="6172040" cy="45605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b="1" dirty="0">
                <a:solidFill>
                  <a:schemeClr val="tx1"/>
                </a:solidFill>
              </a:rPr>
              <a:t>Zaman Renaissance </a:t>
            </a:r>
            <a:r>
              <a:rPr lang="en-US" sz="1800" b="1" dirty="0" err="1">
                <a:solidFill>
                  <a:schemeClr val="tx1"/>
                </a:solidFill>
              </a:rPr>
              <a:t>merupakan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satu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tempoh</a:t>
            </a:r>
            <a:r>
              <a:rPr lang="en-US" sz="1800" b="1" dirty="0">
                <a:solidFill>
                  <a:schemeClr val="tx1"/>
                </a:solidFill>
              </a:rPr>
              <a:t> masa di </a:t>
            </a:r>
            <a:r>
              <a:rPr lang="en-US" sz="1800" b="1" dirty="0" err="1">
                <a:solidFill>
                  <a:schemeClr val="tx1"/>
                </a:solidFill>
              </a:rPr>
              <a:t>Eropah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abad</a:t>
            </a:r>
            <a:r>
              <a:rPr lang="en-US" sz="1800" b="1" dirty="0">
                <a:solidFill>
                  <a:schemeClr val="tx1"/>
                </a:solidFill>
              </a:rPr>
              <a:t> ke-14 </a:t>
            </a:r>
            <a:r>
              <a:rPr lang="en-US" sz="1800" b="1" dirty="0" err="1">
                <a:solidFill>
                  <a:schemeClr val="tx1"/>
                </a:solidFill>
              </a:rPr>
              <a:t>hingga</a:t>
            </a:r>
            <a:r>
              <a:rPr lang="en-US" sz="1800" b="1" dirty="0">
                <a:solidFill>
                  <a:schemeClr val="tx1"/>
                </a:solidFill>
              </a:rPr>
              <a:t> ke17. Zaman </a:t>
            </a:r>
            <a:r>
              <a:rPr lang="en-US" sz="1800" b="1" dirty="0" err="1">
                <a:solidFill>
                  <a:schemeClr val="tx1"/>
                </a:solidFill>
              </a:rPr>
              <a:t>ini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merupakan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jambatan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budaya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antara</a:t>
            </a:r>
            <a:r>
              <a:rPr lang="en-US" sz="1800" b="1" dirty="0">
                <a:solidFill>
                  <a:schemeClr val="tx1"/>
                </a:solidFill>
              </a:rPr>
              <a:t> Zaman </a:t>
            </a:r>
            <a:r>
              <a:rPr lang="en-US" sz="1800" b="1" dirty="0" err="1">
                <a:solidFill>
                  <a:schemeClr val="tx1"/>
                </a:solidFill>
              </a:rPr>
              <a:t>Pertengahan</a:t>
            </a:r>
            <a:r>
              <a:rPr lang="en-US" sz="1800" b="1" dirty="0">
                <a:solidFill>
                  <a:schemeClr val="tx1"/>
                </a:solidFill>
              </a:rPr>
              <a:t> dan Zaman Model. Renaissance </a:t>
            </a:r>
            <a:r>
              <a:rPr lang="en-US" sz="1800" b="1" dirty="0" err="1">
                <a:solidFill>
                  <a:schemeClr val="tx1"/>
                </a:solidFill>
              </a:rPr>
              <a:t>bermaksud</a:t>
            </a:r>
            <a:r>
              <a:rPr lang="en-US" sz="1800" b="1" dirty="0">
                <a:solidFill>
                  <a:schemeClr val="tx1"/>
                </a:solidFill>
              </a:rPr>
              <a:t> “</a:t>
            </a:r>
            <a:r>
              <a:rPr lang="en-US" sz="1800" b="1" dirty="0" err="1">
                <a:solidFill>
                  <a:schemeClr val="tx1"/>
                </a:solidFill>
              </a:rPr>
              <a:t>kelahiran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semula</a:t>
            </a:r>
            <a:r>
              <a:rPr lang="en-US" sz="1800" b="1" dirty="0">
                <a:solidFill>
                  <a:schemeClr val="tx1"/>
                </a:solidFill>
              </a:rPr>
              <a:t>” </a:t>
            </a:r>
            <a:r>
              <a:rPr lang="en-US" sz="1800" b="1" dirty="0" err="1">
                <a:solidFill>
                  <a:schemeClr val="tx1"/>
                </a:solidFill>
              </a:rPr>
              <a:t>dalam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bahsa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Itali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Renisciment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</a:rPr>
              <a:t>Zaman Renaissance </a:t>
            </a:r>
            <a:r>
              <a:rPr lang="en-US" sz="1800" b="1" dirty="0" err="1">
                <a:solidFill>
                  <a:schemeClr val="tx1"/>
                </a:solidFill>
              </a:rPr>
              <a:t>ini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merupakan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sempadan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antara</a:t>
            </a:r>
            <a:r>
              <a:rPr lang="en-US" sz="1800" b="1" dirty="0">
                <a:solidFill>
                  <a:schemeClr val="tx1"/>
                </a:solidFill>
              </a:rPr>
              <a:t> zaman </a:t>
            </a:r>
            <a:r>
              <a:rPr lang="en-US" sz="1800" b="1" dirty="0" err="1">
                <a:solidFill>
                  <a:schemeClr val="tx1"/>
                </a:solidFill>
              </a:rPr>
              <a:t>kegelapan</a:t>
            </a:r>
            <a:r>
              <a:rPr lang="en-US" sz="1800" b="1" dirty="0">
                <a:solidFill>
                  <a:schemeClr val="tx1"/>
                </a:solidFill>
              </a:rPr>
              <a:t> dan </a:t>
            </a:r>
            <a:r>
              <a:rPr lang="en-US" sz="1800" b="1" dirty="0" err="1">
                <a:solidFill>
                  <a:schemeClr val="tx1"/>
                </a:solidFill>
              </a:rPr>
              <a:t>pencerahan</a:t>
            </a:r>
            <a:r>
              <a:rPr lang="en-US" sz="1800" b="1" dirty="0">
                <a:solidFill>
                  <a:schemeClr val="tx1"/>
                </a:solidFill>
              </a:rPr>
              <a:t> di </a:t>
            </a:r>
            <a:r>
              <a:rPr lang="en-US" sz="1800" b="1" dirty="0" err="1">
                <a:solidFill>
                  <a:schemeClr val="tx1"/>
                </a:solidFill>
              </a:rPr>
              <a:t>Eropah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  <a:r>
              <a:rPr lang="en-US" sz="1800" b="1" dirty="0" err="1">
                <a:solidFill>
                  <a:schemeClr val="tx1"/>
                </a:solidFill>
              </a:rPr>
              <a:t>Semasa</a:t>
            </a:r>
            <a:r>
              <a:rPr lang="en-US" sz="1800" b="1" dirty="0">
                <a:solidFill>
                  <a:schemeClr val="tx1"/>
                </a:solidFill>
              </a:rPr>
              <a:t> Zaman </a:t>
            </a:r>
            <a:r>
              <a:rPr lang="en-US" sz="1800" b="1" dirty="0" err="1">
                <a:solidFill>
                  <a:schemeClr val="tx1"/>
                </a:solidFill>
              </a:rPr>
              <a:t>Pertengahan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tempoh</a:t>
            </a:r>
            <a:r>
              <a:rPr lang="en-US" sz="1800" b="1" dirty="0">
                <a:solidFill>
                  <a:schemeClr val="tx1"/>
                </a:solidFill>
              </a:rPr>
              <a:t> masa yang </a:t>
            </a:r>
            <a:r>
              <a:rPr lang="en-US" sz="1800" b="1" dirty="0" err="1">
                <a:solidFill>
                  <a:schemeClr val="tx1"/>
                </a:solidFill>
              </a:rPr>
              <a:t>mengambil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tempat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antara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kejatuhan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Romu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kuno</a:t>
            </a:r>
            <a:r>
              <a:rPr lang="en-US" sz="1800" b="1" dirty="0">
                <a:solidFill>
                  <a:schemeClr val="tx1"/>
                </a:solidFill>
              </a:rPr>
              <a:t> pada 476M dan </a:t>
            </a:r>
            <a:r>
              <a:rPr lang="en-US" sz="1800" b="1" dirty="0" err="1">
                <a:solidFill>
                  <a:schemeClr val="tx1"/>
                </a:solidFill>
              </a:rPr>
              <a:t>awal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abad</a:t>
            </a:r>
            <a:r>
              <a:rPr lang="en-US" sz="1800" b="1" dirty="0">
                <a:solidFill>
                  <a:schemeClr val="tx1"/>
                </a:solidFill>
              </a:rPr>
              <a:t> ke-14. </a:t>
            </a:r>
            <a:r>
              <a:rPr lang="en-US" sz="1800" b="1" dirty="0" err="1">
                <a:solidFill>
                  <a:schemeClr val="tx1"/>
                </a:solidFill>
              </a:rPr>
              <a:t>pemangkin</a:t>
            </a:r>
            <a:r>
              <a:rPr lang="en-US" sz="1800" b="1" dirty="0">
                <a:solidFill>
                  <a:schemeClr val="tx1"/>
                </a:solidFill>
              </a:rPr>
              <a:t> pada zaman </a:t>
            </a:r>
            <a:r>
              <a:rPr lang="en-US" sz="1800" b="1" dirty="0" err="1">
                <a:solidFill>
                  <a:schemeClr val="tx1"/>
                </a:solidFill>
              </a:rPr>
              <a:t>tersebut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boleh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dibahagikan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kepada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beberapa</a:t>
            </a:r>
            <a:r>
              <a:rPr lang="en-US" sz="1800" b="1" dirty="0">
                <a:solidFill>
                  <a:schemeClr val="tx1"/>
                </a:solidFill>
              </a:rPr>
              <a:t> sector major.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C80FA98-D238-41BC-848B-15F7D2C9D0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6910882" y="577557"/>
            <a:ext cx="4953000" cy="3090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6894329" y="4150981"/>
            <a:ext cx="2316163" cy="227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/>
        </p:blipFill>
        <p:spPr>
          <a:xfrm>
            <a:off x="9387382" y="4150980"/>
            <a:ext cx="2599335" cy="227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16-Nov-20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096" y="0"/>
            <a:ext cx="2378075" cy="1111250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84" y="376256"/>
            <a:ext cx="10261569" cy="65532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EROPAH SEBELUM KEDATANGAN  RENAISSANCE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3426F-5192-4AEF-A6FD-5E8E065D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" t="25448" r="51725" b="13500"/>
          <a:stretch/>
        </p:blipFill>
        <p:spPr>
          <a:xfrm>
            <a:off x="516307" y="2530859"/>
            <a:ext cx="5267459" cy="4184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CC5443-DEF6-4962-BEA7-2C28FD55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9" t="26092" r="6197" b="14348"/>
          <a:stretch/>
        </p:blipFill>
        <p:spPr>
          <a:xfrm>
            <a:off x="6276304" y="2533864"/>
            <a:ext cx="5399389" cy="41848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1F1C5-1CC4-4839-8DC3-0F6DD3D4C523}"/>
              </a:ext>
            </a:extLst>
          </p:cNvPr>
          <p:cNvSpPr/>
          <p:nvPr/>
        </p:nvSpPr>
        <p:spPr>
          <a:xfrm>
            <a:off x="1226386" y="1394460"/>
            <a:ext cx="2269906" cy="9399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ZAMAN GELAP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DCA7A7-DE1E-4BDF-90A3-79B07FBFE2E3}"/>
              </a:ext>
            </a:extLst>
          </p:cNvPr>
          <p:cNvSpPr/>
          <p:nvPr/>
        </p:nvSpPr>
        <p:spPr>
          <a:xfrm>
            <a:off x="4858016" y="1394458"/>
            <a:ext cx="2269906" cy="9399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ZAMAN PERTENGAHAN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A2CFAD-4C50-4BC3-9DEC-FFD897A0672C}"/>
              </a:ext>
            </a:extLst>
          </p:cNvPr>
          <p:cNvSpPr/>
          <p:nvPr/>
        </p:nvSpPr>
        <p:spPr>
          <a:xfrm>
            <a:off x="8695708" y="1394459"/>
            <a:ext cx="2269906" cy="93995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ZAMAN RENAISSANCE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DF9B28-A9C5-42E1-AC7D-4D31A9D51137}"/>
              </a:ext>
            </a:extLst>
          </p:cNvPr>
          <p:cNvSpPr/>
          <p:nvPr/>
        </p:nvSpPr>
        <p:spPr>
          <a:xfrm>
            <a:off x="3765030" y="1648826"/>
            <a:ext cx="824248" cy="582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13726E1-59FF-4627-9C52-8E22B79001C8}"/>
              </a:ext>
            </a:extLst>
          </p:cNvPr>
          <p:cNvSpPr/>
          <p:nvPr/>
        </p:nvSpPr>
        <p:spPr>
          <a:xfrm>
            <a:off x="7499691" y="1648826"/>
            <a:ext cx="824248" cy="582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4797F-9166-4F3C-92B0-58861B8A6A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53EA80-260A-4EE9-83BB-E6DD04DEA906}" type="datetime1">
              <a:rPr lang="en-US" smtClean="0"/>
              <a:t>16-Nov-20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0200E-2CF6-4922-95AF-A86C5A9A1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6A2F2-3A3B-4DE9-AEAB-192FE1A5C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9" t="21958" r="38838" b="26185"/>
          <a:stretch/>
        </p:blipFill>
        <p:spPr>
          <a:xfrm>
            <a:off x="886496" y="665836"/>
            <a:ext cx="10419009" cy="58211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5639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A371F5-EAAD-4ADC-8D3F-1CBB98D5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7" y="0"/>
            <a:ext cx="2200097" cy="1355724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F303BF-0A3C-497A-B99B-BEA514C02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4C197-EFE5-4623-8631-61DB25EC0F85}" type="datetime1">
              <a:rPr lang="en-US" smtClean="0"/>
              <a:pPr/>
              <a:t>16-Nov-20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7E93D-BB39-4013-A843-78014792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30371-4B4A-4899-9DCA-0E58A7F76198}"/>
              </a:ext>
            </a:extLst>
          </p:cNvPr>
          <p:cNvSpPr txBox="1"/>
          <p:nvPr/>
        </p:nvSpPr>
        <p:spPr>
          <a:xfrm>
            <a:off x="965913" y="175649"/>
            <a:ext cx="987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CONTOH PERADABAN DAN ETIKA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BFE71C-C6EA-4DA7-A4B8-9491C62A2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432924"/>
              </p:ext>
            </p:extLst>
          </p:nvPr>
        </p:nvGraphicFramePr>
        <p:xfrm>
          <a:off x="278059" y="1120739"/>
          <a:ext cx="104089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F04D80F-5E3B-4A7B-99D8-56EC4B455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049" y="1305596"/>
            <a:ext cx="3345551" cy="212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B8C79-C242-4128-A3D7-6F7EF423F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039" y="3622710"/>
            <a:ext cx="276225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1A5A3C0-E655-407D-9CFE-9E0D62FA16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606478" y="0"/>
            <a:ext cx="4055673" cy="607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>
            <a:hlinkClick r:id="rId3"/>
            <a:extLst>
              <a:ext uri="{FF2B5EF4-FFF2-40B4-BE49-F238E27FC236}">
                <a16:creationId xmlns:a16="http://schemas.microsoft.com/office/drawing/2014/main" id="{9D25A50B-BB2E-4F06-82AE-76A92D7CC3B8}"/>
              </a:ext>
            </a:extLst>
          </p:cNvPr>
          <p:cNvSpPr txBox="1"/>
          <p:nvPr/>
        </p:nvSpPr>
        <p:spPr>
          <a:xfrm>
            <a:off x="5691745" y="1413601"/>
            <a:ext cx="5860603" cy="50545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lvl1pPr lvl="0">
              <a:lnSpc>
                <a:spcPct val="150000"/>
              </a:lnSpc>
              <a:spcBef>
                <a:spcPts val="0"/>
              </a:spcBef>
              <a:buNone/>
              <a:defRPr lang="en-US"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b="1" dirty="0">
                <a:solidFill>
                  <a:schemeClr val="tx1"/>
                </a:solidFill>
              </a:rPr>
              <a:t>https://www.youtube.com/watch?v=UsKSB-aT3ys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16-Nov-20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5AC06-AF07-4A0B-9DDE-FCE5D00192B1}"/>
              </a:ext>
            </a:extLst>
          </p:cNvPr>
          <p:cNvSpPr txBox="1"/>
          <p:nvPr/>
        </p:nvSpPr>
        <p:spPr>
          <a:xfrm>
            <a:off x="5228822" y="65892"/>
            <a:ext cx="2446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FA994-D059-4DE1-BC6B-EAB5C0696896}"/>
              </a:ext>
            </a:extLst>
          </p:cNvPr>
          <p:cNvSpPr txBox="1"/>
          <p:nvPr/>
        </p:nvSpPr>
        <p:spPr>
          <a:xfrm>
            <a:off x="6194738" y="373668"/>
            <a:ext cx="413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VIDEO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D3BC9-7AA1-422A-A76E-89019C2B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646" y="2156172"/>
            <a:ext cx="6400800" cy="432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5016" y="15052"/>
            <a:ext cx="3108960" cy="1333500"/>
          </a:xfrm>
        </p:spPr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939" y="178882"/>
            <a:ext cx="4728425" cy="1005839"/>
          </a:xfrm>
        </p:spPr>
        <p:txBody>
          <a:bodyPr/>
          <a:lstStyle/>
          <a:p>
            <a:r>
              <a:rPr lang="en-US" sz="4800" b="1" dirty="0"/>
              <a:t>KESIMPULAN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5208FE-0220-403B-8209-06D9990EA4C9}" type="datetime1">
              <a:rPr lang="en-US" smtClean="0"/>
              <a:pPr/>
              <a:t>16-Nov-20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3B8DE2-C479-40B6-82E2-676C8E2BE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63462"/>
              </p:ext>
            </p:extLst>
          </p:nvPr>
        </p:nvGraphicFramePr>
        <p:xfrm>
          <a:off x="805005" y="1184721"/>
          <a:ext cx="10581990" cy="549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color presentation</Template>
  <TotalTime>166</TotalTime>
  <Words>252</Words>
  <Application>Microsoft Office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Biome Light</vt:lpstr>
      <vt:lpstr>Calibri</vt:lpstr>
      <vt:lpstr>Times New Roman</vt:lpstr>
      <vt:lpstr>Office Theme</vt:lpstr>
      <vt:lpstr>UHMS 1182- PENGHAYATAN ETIKA DAN PERADABAN TAJUK: KEMUNCULAN PERADABAN DAN ETIKA PADA ZAMAN RENAISSANCE DI EROPAH</vt:lpstr>
      <vt:lpstr>PENDAHULUAN</vt:lpstr>
      <vt:lpstr>EROPAH SEBELUM KEDATANGAN  RENAISSANCE</vt:lpstr>
      <vt:lpstr>PowerPoint Presentation</vt:lpstr>
      <vt:lpstr>04</vt:lpstr>
      <vt:lpstr>PowerPoint Presentation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UHMS 1182 PENGHAYATAN ETIKA DAN PERADABAN TAJUK: KEMUNCULAN PERADABAN DAN ETIKA PADA ZAMAN RENAISSANCE DI EROPAH</dc:title>
  <dc:creator>AqilahSyahirah</dc:creator>
  <cp:lastModifiedBy>AqilahSyahirah</cp:lastModifiedBy>
  <cp:revision>13</cp:revision>
  <dcterms:created xsi:type="dcterms:W3CDTF">2020-11-15T08:40:17Z</dcterms:created>
  <dcterms:modified xsi:type="dcterms:W3CDTF">2020-11-16T15:25:52Z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