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328" r:id="rId3"/>
    <p:sldId id="327" r:id="rId4"/>
    <p:sldId id="329" r:id="rId5"/>
    <p:sldId id="332" r:id="rId6"/>
    <p:sldId id="333" r:id="rId7"/>
    <p:sldId id="330" r:id="rId8"/>
    <p:sldId id="334" r:id="rId9"/>
    <p:sldId id="335" r:id="rId10"/>
    <p:sldId id="336" r:id="rId11"/>
    <p:sldId id="337" r:id="rId12"/>
    <p:sldId id="338" r:id="rId13"/>
    <p:sldId id="331" r:id="rId14"/>
    <p:sldId id="267" r:id="rId15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C1D35"/>
    <a:srgbClr val="962C5F"/>
    <a:srgbClr val="7F2551"/>
    <a:srgbClr val="9E2A4D"/>
    <a:srgbClr val="E8B884"/>
    <a:srgbClr val="E2C9B5"/>
    <a:srgbClr val="EDE6EA"/>
    <a:srgbClr val="C0996F"/>
    <a:srgbClr val="FCFCFC"/>
    <a:srgbClr val="4B47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40"/>
    <p:restoredTop sz="95872"/>
  </p:normalViewPr>
  <p:slideViewPr>
    <p:cSldViewPr snapToGrid="0" snapToObjects="1">
      <p:cViewPr varScale="1">
        <p:scale>
          <a:sx n="111" d="100"/>
          <a:sy n="111" d="100"/>
        </p:scale>
        <p:origin x="56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E4F931-35A5-EE4F-92F6-650CAABD5099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BF9858-E621-394C-A4A1-3A25ADA397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792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svg"/><Relationship Id="rId4" Type="http://schemas.openxmlformats.org/officeDocument/2006/relationships/image" Target="../media/image9.png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yout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00BE2CF4-F010-334E-899A-4EDB2ECB4A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6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1390488" y="0"/>
            <a:ext cx="10801512" cy="6858000"/>
          </a:xfrm>
          <a:prstGeom prst="rect">
            <a:avLst/>
          </a:prstGeom>
        </p:spPr>
      </p:pic>
      <p:sp>
        <p:nvSpPr>
          <p:cNvPr id="13" name="Прямоугольник 4">
            <a:extLst>
              <a:ext uri="{FF2B5EF4-FFF2-40B4-BE49-F238E27FC236}">
                <a16:creationId xmlns:a16="http://schemas.microsoft.com/office/drawing/2014/main" id="{5298DEF2-4ED5-2445-9A95-ACFCCB48543E}"/>
              </a:ext>
            </a:extLst>
          </p:cNvPr>
          <p:cNvSpPr/>
          <p:nvPr userDrawn="1"/>
        </p:nvSpPr>
        <p:spPr>
          <a:xfrm>
            <a:off x="130676" y="0"/>
            <a:ext cx="4712547" cy="6880888"/>
          </a:xfrm>
          <a:prstGeom prst="rect">
            <a:avLst/>
          </a:prstGeom>
          <a:gradFill>
            <a:gsLst>
              <a:gs pos="0">
                <a:srgbClr val="4B473E">
                  <a:lumMod val="91000"/>
                </a:srgbClr>
              </a:gs>
              <a:gs pos="100000">
                <a:srgbClr val="102C30"/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Chevron 17">
            <a:extLst>
              <a:ext uri="{FF2B5EF4-FFF2-40B4-BE49-F238E27FC236}">
                <a16:creationId xmlns:a16="http://schemas.microsoft.com/office/drawing/2014/main" id="{099FC472-1D4F-6E40-80A0-25A8570F7E79}"/>
              </a:ext>
            </a:extLst>
          </p:cNvPr>
          <p:cNvSpPr/>
          <p:nvPr userDrawn="1"/>
        </p:nvSpPr>
        <p:spPr>
          <a:xfrm rot="10800000" flipH="1">
            <a:off x="2395148" y="-4501"/>
            <a:ext cx="4843223" cy="6862501"/>
          </a:xfrm>
          <a:custGeom>
            <a:avLst/>
            <a:gdLst>
              <a:gd name="connsiteX0" fmla="*/ 0 w 3435927"/>
              <a:gd name="connsiteY0" fmla="*/ 0 h 6858000"/>
              <a:gd name="connsiteX1" fmla="*/ 1787232 w 3435927"/>
              <a:gd name="connsiteY1" fmla="*/ 0 h 6858000"/>
              <a:gd name="connsiteX2" fmla="*/ 3435927 w 3435927"/>
              <a:gd name="connsiteY2" fmla="*/ 3429000 h 6858000"/>
              <a:gd name="connsiteX3" fmla="*/ 1787232 w 3435927"/>
              <a:gd name="connsiteY3" fmla="*/ 6858000 h 6858000"/>
              <a:gd name="connsiteX4" fmla="*/ 0 w 3435927"/>
              <a:gd name="connsiteY4" fmla="*/ 6858000 h 6858000"/>
              <a:gd name="connsiteX5" fmla="*/ 1648695 w 3435927"/>
              <a:gd name="connsiteY5" fmla="*/ 3429000 h 6858000"/>
              <a:gd name="connsiteX6" fmla="*/ 0 w 3435927"/>
              <a:gd name="connsiteY6" fmla="*/ 0 h 6858000"/>
              <a:gd name="connsiteX0" fmla="*/ 0 w 4475018"/>
              <a:gd name="connsiteY0" fmla="*/ 13855 h 6858000"/>
              <a:gd name="connsiteX1" fmla="*/ 2826323 w 4475018"/>
              <a:gd name="connsiteY1" fmla="*/ 0 h 6858000"/>
              <a:gd name="connsiteX2" fmla="*/ 4475018 w 4475018"/>
              <a:gd name="connsiteY2" fmla="*/ 3429000 h 6858000"/>
              <a:gd name="connsiteX3" fmla="*/ 2826323 w 4475018"/>
              <a:gd name="connsiteY3" fmla="*/ 6858000 h 6858000"/>
              <a:gd name="connsiteX4" fmla="*/ 1039091 w 4475018"/>
              <a:gd name="connsiteY4" fmla="*/ 6858000 h 6858000"/>
              <a:gd name="connsiteX5" fmla="*/ 2687786 w 4475018"/>
              <a:gd name="connsiteY5" fmla="*/ 3429000 h 6858000"/>
              <a:gd name="connsiteX6" fmla="*/ 0 w 4475018"/>
              <a:gd name="connsiteY6" fmla="*/ 13855 h 6858000"/>
              <a:gd name="connsiteX0" fmla="*/ 83127 w 4558145"/>
              <a:gd name="connsiteY0" fmla="*/ 13855 h 6885709"/>
              <a:gd name="connsiteX1" fmla="*/ 2909450 w 4558145"/>
              <a:gd name="connsiteY1" fmla="*/ 0 h 6885709"/>
              <a:gd name="connsiteX2" fmla="*/ 4558145 w 4558145"/>
              <a:gd name="connsiteY2" fmla="*/ 3429000 h 6885709"/>
              <a:gd name="connsiteX3" fmla="*/ 2909450 w 4558145"/>
              <a:gd name="connsiteY3" fmla="*/ 6858000 h 6885709"/>
              <a:gd name="connsiteX4" fmla="*/ 0 w 4558145"/>
              <a:gd name="connsiteY4" fmla="*/ 6885709 h 6885709"/>
              <a:gd name="connsiteX5" fmla="*/ 2770913 w 4558145"/>
              <a:gd name="connsiteY5" fmla="*/ 3429000 h 6885709"/>
              <a:gd name="connsiteX6" fmla="*/ 83127 w 4558145"/>
              <a:gd name="connsiteY6" fmla="*/ 13855 h 6885709"/>
              <a:gd name="connsiteX0" fmla="*/ 83127 w 4558145"/>
              <a:gd name="connsiteY0" fmla="*/ 13855 h 6885709"/>
              <a:gd name="connsiteX1" fmla="*/ 2909450 w 4558145"/>
              <a:gd name="connsiteY1" fmla="*/ 0 h 6885709"/>
              <a:gd name="connsiteX2" fmla="*/ 4558145 w 4558145"/>
              <a:gd name="connsiteY2" fmla="*/ 3429000 h 6885709"/>
              <a:gd name="connsiteX3" fmla="*/ 2909450 w 4558145"/>
              <a:gd name="connsiteY3" fmla="*/ 6858000 h 6885709"/>
              <a:gd name="connsiteX4" fmla="*/ 0 w 4558145"/>
              <a:gd name="connsiteY4" fmla="*/ 6885709 h 6885709"/>
              <a:gd name="connsiteX5" fmla="*/ 1814950 w 4558145"/>
              <a:gd name="connsiteY5" fmla="*/ 3470563 h 6885709"/>
              <a:gd name="connsiteX6" fmla="*/ 83127 w 4558145"/>
              <a:gd name="connsiteY6" fmla="*/ 13855 h 6885709"/>
              <a:gd name="connsiteX0" fmla="*/ 83127 w 4558145"/>
              <a:gd name="connsiteY0" fmla="*/ 13855 h 6885709"/>
              <a:gd name="connsiteX1" fmla="*/ 2909450 w 4558145"/>
              <a:gd name="connsiteY1" fmla="*/ 0 h 6885709"/>
              <a:gd name="connsiteX2" fmla="*/ 4558145 w 4558145"/>
              <a:gd name="connsiteY2" fmla="*/ 3429000 h 6885709"/>
              <a:gd name="connsiteX3" fmla="*/ 2909450 w 4558145"/>
              <a:gd name="connsiteY3" fmla="*/ 6858000 h 6885709"/>
              <a:gd name="connsiteX4" fmla="*/ 0 w 4558145"/>
              <a:gd name="connsiteY4" fmla="*/ 6885709 h 6885709"/>
              <a:gd name="connsiteX5" fmla="*/ 1717968 w 4558145"/>
              <a:gd name="connsiteY5" fmla="*/ 3484417 h 6885709"/>
              <a:gd name="connsiteX6" fmla="*/ 83127 w 4558145"/>
              <a:gd name="connsiteY6" fmla="*/ 13855 h 6885709"/>
              <a:gd name="connsiteX0" fmla="*/ 101323 w 4576341"/>
              <a:gd name="connsiteY0" fmla="*/ 13855 h 6858000"/>
              <a:gd name="connsiteX1" fmla="*/ 2927646 w 4576341"/>
              <a:gd name="connsiteY1" fmla="*/ 0 h 6858000"/>
              <a:gd name="connsiteX2" fmla="*/ 4576341 w 4576341"/>
              <a:gd name="connsiteY2" fmla="*/ 3429000 h 6858000"/>
              <a:gd name="connsiteX3" fmla="*/ 2927646 w 4576341"/>
              <a:gd name="connsiteY3" fmla="*/ 6858000 h 6858000"/>
              <a:gd name="connsiteX4" fmla="*/ 0 w 4576341"/>
              <a:gd name="connsiteY4" fmla="*/ 6844145 h 6858000"/>
              <a:gd name="connsiteX5" fmla="*/ 1736164 w 4576341"/>
              <a:gd name="connsiteY5" fmla="*/ 3484417 h 6858000"/>
              <a:gd name="connsiteX6" fmla="*/ 101323 w 4576341"/>
              <a:gd name="connsiteY6" fmla="*/ 13855 h 6858000"/>
              <a:gd name="connsiteX0" fmla="*/ 28538 w 4503556"/>
              <a:gd name="connsiteY0" fmla="*/ 13855 h 6858000"/>
              <a:gd name="connsiteX1" fmla="*/ 2854861 w 4503556"/>
              <a:gd name="connsiteY1" fmla="*/ 0 h 6858000"/>
              <a:gd name="connsiteX2" fmla="*/ 4503556 w 4503556"/>
              <a:gd name="connsiteY2" fmla="*/ 3429000 h 6858000"/>
              <a:gd name="connsiteX3" fmla="*/ 2854861 w 4503556"/>
              <a:gd name="connsiteY3" fmla="*/ 6858000 h 6858000"/>
              <a:gd name="connsiteX4" fmla="*/ 0 w 4503556"/>
              <a:gd name="connsiteY4" fmla="*/ 6857944 h 6858000"/>
              <a:gd name="connsiteX5" fmla="*/ 1663379 w 4503556"/>
              <a:gd name="connsiteY5" fmla="*/ 3484417 h 6858000"/>
              <a:gd name="connsiteX6" fmla="*/ 28538 w 4503556"/>
              <a:gd name="connsiteY6" fmla="*/ 13855 h 6858000"/>
              <a:gd name="connsiteX0" fmla="*/ 28538 w 4503556"/>
              <a:gd name="connsiteY0" fmla="*/ 13855 h 6858000"/>
              <a:gd name="connsiteX1" fmla="*/ 2854861 w 4503556"/>
              <a:gd name="connsiteY1" fmla="*/ 0 h 6858000"/>
              <a:gd name="connsiteX2" fmla="*/ 4503556 w 4503556"/>
              <a:gd name="connsiteY2" fmla="*/ 3429000 h 6858000"/>
              <a:gd name="connsiteX3" fmla="*/ 2854861 w 4503556"/>
              <a:gd name="connsiteY3" fmla="*/ 6858000 h 6858000"/>
              <a:gd name="connsiteX4" fmla="*/ 0 w 4503556"/>
              <a:gd name="connsiteY4" fmla="*/ 6857944 h 6858000"/>
              <a:gd name="connsiteX5" fmla="*/ 2847262 w 4503556"/>
              <a:gd name="connsiteY5" fmla="*/ 3472890 h 6858000"/>
              <a:gd name="connsiteX6" fmla="*/ 28538 w 4503556"/>
              <a:gd name="connsiteY6" fmla="*/ 13855 h 6858000"/>
              <a:gd name="connsiteX0" fmla="*/ 1156427 w 4503556"/>
              <a:gd name="connsiteY0" fmla="*/ 2327 h 6858000"/>
              <a:gd name="connsiteX1" fmla="*/ 2854861 w 4503556"/>
              <a:gd name="connsiteY1" fmla="*/ 0 h 6858000"/>
              <a:gd name="connsiteX2" fmla="*/ 4503556 w 4503556"/>
              <a:gd name="connsiteY2" fmla="*/ 3429000 h 6858000"/>
              <a:gd name="connsiteX3" fmla="*/ 2854861 w 4503556"/>
              <a:gd name="connsiteY3" fmla="*/ 6858000 h 6858000"/>
              <a:gd name="connsiteX4" fmla="*/ 0 w 4503556"/>
              <a:gd name="connsiteY4" fmla="*/ 6857944 h 6858000"/>
              <a:gd name="connsiteX5" fmla="*/ 2847262 w 4503556"/>
              <a:gd name="connsiteY5" fmla="*/ 3472890 h 6858000"/>
              <a:gd name="connsiteX6" fmla="*/ 1156427 w 4503556"/>
              <a:gd name="connsiteY6" fmla="*/ 2327 h 6858000"/>
              <a:gd name="connsiteX0" fmla="*/ 596482 w 3943611"/>
              <a:gd name="connsiteY0" fmla="*/ 2327 h 6858000"/>
              <a:gd name="connsiteX1" fmla="*/ 2294916 w 3943611"/>
              <a:gd name="connsiteY1" fmla="*/ 0 h 6858000"/>
              <a:gd name="connsiteX2" fmla="*/ 3943611 w 3943611"/>
              <a:gd name="connsiteY2" fmla="*/ 3429000 h 6858000"/>
              <a:gd name="connsiteX3" fmla="*/ 2294916 w 3943611"/>
              <a:gd name="connsiteY3" fmla="*/ 6858000 h 6858000"/>
              <a:gd name="connsiteX4" fmla="*/ 0 w 3943611"/>
              <a:gd name="connsiteY4" fmla="*/ 6800303 h 6858000"/>
              <a:gd name="connsiteX5" fmla="*/ 2287317 w 3943611"/>
              <a:gd name="connsiteY5" fmla="*/ 3472890 h 6858000"/>
              <a:gd name="connsiteX6" fmla="*/ 596482 w 3943611"/>
              <a:gd name="connsiteY6" fmla="*/ 2327 h 6858000"/>
              <a:gd name="connsiteX0" fmla="*/ 612480 w 3959609"/>
              <a:gd name="connsiteY0" fmla="*/ 2327 h 6858000"/>
              <a:gd name="connsiteX1" fmla="*/ 2310914 w 3959609"/>
              <a:gd name="connsiteY1" fmla="*/ 0 h 6858000"/>
              <a:gd name="connsiteX2" fmla="*/ 3959609 w 3959609"/>
              <a:gd name="connsiteY2" fmla="*/ 3429000 h 6858000"/>
              <a:gd name="connsiteX3" fmla="*/ 2310914 w 3959609"/>
              <a:gd name="connsiteY3" fmla="*/ 6858000 h 6858000"/>
              <a:gd name="connsiteX4" fmla="*/ 0 w 3959609"/>
              <a:gd name="connsiteY4" fmla="*/ 6834887 h 6858000"/>
              <a:gd name="connsiteX5" fmla="*/ 2303315 w 3959609"/>
              <a:gd name="connsiteY5" fmla="*/ 3472890 h 6858000"/>
              <a:gd name="connsiteX6" fmla="*/ 612480 w 3959609"/>
              <a:gd name="connsiteY6" fmla="*/ 2327 h 6858000"/>
              <a:gd name="connsiteX0" fmla="*/ 612480 w 3959609"/>
              <a:gd name="connsiteY0" fmla="*/ 2327 h 6834887"/>
              <a:gd name="connsiteX1" fmla="*/ 2310914 w 3959609"/>
              <a:gd name="connsiteY1" fmla="*/ 0 h 6834887"/>
              <a:gd name="connsiteX2" fmla="*/ 3959609 w 3959609"/>
              <a:gd name="connsiteY2" fmla="*/ 3429000 h 6834887"/>
              <a:gd name="connsiteX3" fmla="*/ 2324504 w 3959609"/>
              <a:gd name="connsiteY3" fmla="*/ 6828623 h 6834887"/>
              <a:gd name="connsiteX4" fmla="*/ 0 w 3959609"/>
              <a:gd name="connsiteY4" fmla="*/ 6834887 h 6834887"/>
              <a:gd name="connsiteX5" fmla="*/ 2303315 w 3959609"/>
              <a:gd name="connsiteY5" fmla="*/ 3472890 h 6834887"/>
              <a:gd name="connsiteX6" fmla="*/ 612480 w 3959609"/>
              <a:gd name="connsiteY6" fmla="*/ 2327 h 6834887"/>
              <a:gd name="connsiteX0" fmla="*/ 0 w 3347129"/>
              <a:gd name="connsiteY0" fmla="*/ 2327 h 6834887"/>
              <a:gd name="connsiteX1" fmla="*/ 1698434 w 3347129"/>
              <a:gd name="connsiteY1" fmla="*/ 0 h 6834887"/>
              <a:gd name="connsiteX2" fmla="*/ 3347129 w 3347129"/>
              <a:gd name="connsiteY2" fmla="*/ 3429000 h 6834887"/>
              <a:gd name="connsiteX3" fmla="*/ 1712024 w 3347129"/>
              <a:gd name="connsiteY3" fmla="*/ 6828623 h 6834887"/>
              <a:gd name="connsiteX4" fmla="*/ 107546 w 3347129"/>
              <a:gd name="connsiteY4" fmla="*/ 6834887 h 6834887"/>
              <a:gd name="connsiteX5" fmla="*/ 1690835 w 3347129"/>
              <a:gd name="connsiteY5" fmla="*/ 3472890 h 6834887"/>
              <a:gd name="connsiteX6" fmla="*/ 0 w 3347129"/>
              <a:gd name="connsiteY6" fmla="*/ 2327 h 6834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47129" h="6834887">
                <a:moveTo>
                  <a:pt x="0" y="2327"/>
                </a:moveTo>
                <a:lnTo>
                  <a:pt x="1698434" y="0"/>
                </a:lnTo>
                <a:lnTo>
                  <a:pt x="3347129" y="3429000"/>
                </a:lnTo>
                <a:lnTo>
                  <a:pt x="1712024" y="6828623"/>
                </a:lnTo>
                <a:lnTo>
                  <a:pt x="107546" y="6834887"/>
                </a:lnTo>
                <a:lnTo>
                  <a:pt x="1690835" y="3472890"/>
                </a:lnTo>
                <a:lnTo>
                  <a:pt x="0" y="2327"/>
                </a:lnTo>
                <a:close/>
              </a:path>
            </a:pathLst>
          </a:custGeom>
          <a:gradFill>
            <a:gsLst>
              <a:gs pos="0">
                <a:srgbClr val="83233E"/>
              </a:gs>
              <a:gs pos="100000">
                <a:srgbClr val="6C1D35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AB1A2E-C53A-0B41-B524-2017E1871E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603" y="2120702"/>
            <a:ext cx="4120911" cy="2644293"/>
          </a:xfrm>
        </p:spPr>
        <p:txBody>
          <a:bodyPr/>
          <a:lstStyle>
            <a:lvl1pPr algn="l">
              <a:lnSpc>
                <a:spcPct val="100000"/>
              </a:lnSpc>
              <a:defRPr sz="4800" spc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UNIVERSITI</a:t>
            </a:r>
            <a:br>
              <a:rPr lang="en-GB" dirty="0"/>
            </a:br>
            <a:r>
              <a:rPr lang="en-GB" dirty="0"/>
              <a:t>TEKNOLOGI </a:t>
            </a:r>
            <a:br>
              <a:rPr lang="en-GB" dirty="0"/>
            </a:br>
            <a:r>
              <a:rPr lang="en-GB" dirty="0"/>
              <a:t>MALAYSIA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5CEE63-D108-A842-9DFF-5F7D3666DDE7}"/>
              </a:ext>
            </a:extLst>
          </p:cNvPr>
          <p:cNvSpPr/>
          <p:nvPr userDrawn="1"/>
        </p:nvSpPr>
        <p:spPr>
          <a:xfrm rot="5400000">
            <a:off x="-765719" y="3361414"/>
            <a:ext cx="1662113" cy="130676"/>
          </a:xfrm>
          <a:prstGeom prst="rect">
            <a:avLst/>
          </a:prstGeom>
          <a:solidFill>
            <a:srgbClr val="8323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CCCA3E47-20AB-2740-9E08-CBC1C72B94D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1467" y="404628"/>
            <a:ext cx="2133841" cy="7208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CD53938-1D89-C34D-806F-C476483ECB5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4256" y="6511235"/>
            <a:ext cx="3922822" cy="219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09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9">
            <a:extLst>
              <a:ext uri="{FF2B5EF4-FFF2-40B4-BE49-F238E27FC236}">
                <a16:creationId xmlns:a16="http://schemas.microsoft.com/office/drawing/2014/main" id="{7E388B4C-F9AA-3C4B-A39A-D9D5786A8C87}"/>
              </a:ext>
            </a:extLst>
          </p:cNvPr>
          <p:cNvSpPr/>
          <p:nvPr userDrawn="1"/>
        </p:nvSpPr>
        <p:spPr>
          <a:xfrm>
            <a:off x="0" y="-13856"/>
            <a:ext cx="8423564" cy="6871855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8423564"/>
              <a:gd name="connsiteY0" fmla="*/ 13855 h 6871855"/>
              <a:gd name="connsiteX1" fmla="*/ 8423564 w 8423564"/>
              <a:gd name="connsiteY1" fmla="*/ 0 h 6871855"/>
              <a:gd name="connsiteX2" fmla="*/ 6096000 w 8423564"/>
              <a:gd name="connsiteY2" fmla="*/ 6871855 h 6871855"/>
              <a:gd name="connsiteX3" fmla="*/ 0 w 8423564"/>
              <a:gd name="connsiteY3" fmla="*/ 6871855 h 6871855"/>
              <a:gd name="connsiteX4" fmla="*/ 0 w 8423564"/>
              <a:gd name="connsiteY4" fmla="*/ 13855 h 687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23564" h="6871855">
                <a:moveTo>
                  <a:pt x="0" y="13855"/>
                </a:moveTo>
                <a:lnTo>
                  <a:pt x="8423564" y="0"/>
                </a:lnTo>
                <a:lnTo>
                  <a:pt x="6096000" y="6871855"/>
                </a:lnTo>
                <a:lnTo>
                  <a:pt x="0" y="6871855"/>
                </a:lnTo>
                <a:lnTo>
                  <a:pt x="0" y="13855"/>
                </a:lnTo>
                <a:close/>
              </a:path>
            </a:pathLst>
          </a:custGeom>
          <a:solidFill>
            <a:srgbClr val="6C1D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F03645-87F0-2A4F-A55A-E5CABB43E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0335" y="4237932"/>
            <a:ext cx="4677218" cy="1878998"/>
          </a:xfrm>
        </p:spPr>
        <p:txBody>
          <a:bodyPr/>
          <a:lstStyle>
            <a:lvl1pPr algn="r"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0C20ABF-6AE6-0C41-9500-A1C8782995A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-13856"/>
            <a:ext cx="7647882" cy="6871856"/>
          </a:xfrm>
          <a:prstGeom prst="parallelogram">
            <a:avLst>
              <a:gd name="adj" fmla="val 33669"/>
            </a:avLst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2CE4CF-1434-544A-BF53-44315388D00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F781150-1FB5-914F-8F90-3BA38EB3A9B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8AAE1BD-A11A-0B43-9C4F-6E3ABBA413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513174"/>
            <a:ext cx="2824372" cy="158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95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1">
    <p:bg>
      <p:bgPr>
        <a:solidFill>
          <a:srgbClr val="6C1D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B9323C7-4356-CE48-B948-5AD9F1F30AF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3F781150-1FB5-914F-8F90-3BA38EB3A9B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09F9A4F-8AAD-4D4E-B697-FB0B27BC7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 b="1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446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EA488687-C9A0-6047-98B9-407679A5B80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 bwMode="auto">
          <a:xfrm>
            <a:off x="-1" y="-2358"/>
            <a:ext cx="7753847" cy="6863012"/>
          </a:xfrm>
          <a:custGeom>
            <a:avLst/>
            <a:gdLst>
              <a:gd name="connsiteX0" fmla="*/ 0 w 7910513"/>
              <a:gd name="connsiteY0" fmla="*/ 0 h 6858000"/>
              <a:gd name="connsiteX1" fmla="*/ 4398394 w 7910513"/>
              <a:gd name="connsiteY1" fmla="*/ 0 h 6858000"/>
              <a:gd name="connsiteX2" fmla="*/ 7910513 w 7910513"/>
              <a:gd name="connsiteY2" fmla="*/ 3429000 h 6858000"/>
              <a:gd name="connsiteX3" fmla="*/ 4398394 w 7910513"/>
              <a:gd name="connsiteY3" fmla="*/ 6858000 h 6858000"/>
              <a:gd name="connsiteX4" fmla="*/ 0 w 7910513"/>
              <a:gd name="connsiteY4" fmla="*/ 6858000 h 6858000"/>
              <a:gd name="connsiteX5" fmla="*/ 0 w 7910513"/>
              <a:gd name="connsiteY5" fmla="*/ 0 h 6858000"/>
              <a:gd name="connsiteX0" fmla="*/ 0 w 4398394"/>
              <a:gd name="connsiteY0" fmla="*/ 0 h 6858000"/>
              <a:gd name="connsiteX1" fmla="*/ 4398394 w 4398394"/>
              <a:gd name="connsiteY1" fmla="*/ 0 h 6858000"/>
              <a:gd name="connsiteX2" fmla="*/ 1731386 w 4398394"/>
              <a:gd name="connsiteY2" fmla="*/ 3179618 h 6858000"/>
              <a:gd name="connsiteX3" fmla="*/ 4398394 w 4398394"/>
              <a:gd name="connsiteY3" fmla="*/ 6858000 h 6858000"/>
              <a:gd name="connsiteX4" fmla="*/ 0 w 4398394"/>
              <a:gd name="connsiteY4" fmla="*/ 6858000 h 6858000"/>
              <a:gd name="connsiteX5" fmla="*/ 0 w 4398394"/>
              <a:gd name="connsiteY5" fmla="*/ 0 h 6858000"/>
              <a:gd name="connsiteX0" fmla="*/ 0 w 7792758"/>
              <a:gd name="connsiteY0" fmla="*/ 0 h 6858000"/>
              <a:gd name="connsiteX1" fmla="*/ 7792758 w 7792758"/>
              <a:gd name="connsiteY1" fmla="*/ 13855 h 6858000"/>
              <a:gd name="connsiteX2" fmla="*/ 1731386 w 7792758"/>
              <a:gd name="connsiteY2" fmla="*/ 3179618 h 6858000"/>
              <a:gd name="connsiteX3" fmla="*/ 4398394 w 7792758"/>
              <a:gd name="connsiteY3" fmla="*/ 6858000 h 6858000"/>
              <a:gd name="connsiteX4" fmla="*/ 0 w 7792758"/>
              <a:gd name="connsiteY4" fmla="*/ 6858000 h 6858000"/>
              <a:gd name="connsiteX5" fmla="*/ 0 w 7792758"/>
              <a:gd name="connsiteY5" fmla="*/ 0 h 6858000"/>
              <a:gd name="connsiteX0" fmla="*/ 0 w 7820467"/>
              <a:gd name="connsiteY0" fmla="*/ 0 h 6899564"/>
              <a:gd name="connsiteX1" fmla="*/ 7792758 w 7820467"/>
              <a:gd name="connsiteY1" fmla="*/ 13855 h 6899564"/>
              <a:gd name="connsiteX2" fmla="*/ 1731386 w 7820467"/>
              <a:gd name="connsiteY2" fmla="*/ 3179618 h 6899564"/>
              <a:gd name="connsiteX3" fmla="*/ 7820467 w 7820467"/>
              <a:gd name="connsiteY3" fmla="*/ 6899564 h 6899564"/>
              <a:gd name="connsiteX4" fmla="*/ 0 w 7820467"/>
              <a:gd name="connsiteY4" fmla="*/ 6858000 h 6899564"/>
              <a:gd name="connsiteX5" fmla="*/ 0 w 7820467"/>
              <a:gd name="connsiteY5" fmla="*/ 0 h 6899564"/>
              <a:gd name="connsiteX0" fmla="*/ 0 w 7792758"/>
              <a:gd name="connsiteY0" fmla="*/ 0 h 6899564"/>
              <a:gd name="connsiteX1" fmla="*/ 7792758 w 7792758"/>
              <a:gd name="connsiteY1" fmla="*/ 13855 h 6899564"/>
              <a:gd name="connsiteX2" fmla="*/ 1731386 w 7792758"/>
              <a:gd name="connsiteY2" fmla="*/ 3179618 h 6899564"/>
              <a:gd name="connsiteX3" fmla="*/ 7765049 w 7792758"/>
              <a:gd name="connsiteY3" fmla="*/ 6899564 h 6899564"/>
              <a:gd name="connsiteX4" fmla="*/ 0 w 7792758"/>
              <a:gd name="connsiteY4" fmla="*/ 6858000 h 6899564"/>
              <a:gd name="connsiteX5" fmla="*/ 0 w 7792758"/>
              <a:gd name="connsiteY5" fmla="*/ 0 h 6899564"/>
              <a:gd name="connsiteX0" fmla="*/ 0 w 7792758"/>
              <a:gd name="connsiteY0" fmla="*/ 0 h 6899564"/>
              <a:gd name="connsiteX1" fmla="*/ 7792758 w 7792758"/>
              <a:gd name="connsiteY1" fmla="*/ 13855 h 6899564"/>
              <a:gd name="connsiteX2" fmla="*/ 5236586 w 7792758"/>
              <a:gd name="connsiteY2" fmla="*/ 3456709 h 6899564"/>
              <a:gd name="connsiteX3" fmla="*/ 7765049 w 7792758"/>
              <a:gd name="connsiteY3" fmla="*/ 6899564 h 6899564"/>
              <a:gd name="connsiteX4" fmla="*/ 0 w 7792758"/>
              <a:gd name="connsiteY4" fmla="*/ 6858000 h 6899564"/>
              <a:gd name="connsiteX5" fmla="*/ 0 w 7792758"/>
              <a:gd name="connsiteY5" fmla="*/ 0 h 6899564"/>
              <a:gd name="connsiteX0" fmla="*/ 0 w 7792758"/>
              <a:gd name="connsiteY0" fmla="*/ 0 h 6899564"/>
              <a:gd name="connsiteX1" fmla="*/ 7792758 w 7792758"/>
              <a:gd name="connsiteY1" fmla="*/ 13855 h 6899564"/>
              <a:gd name="connsiteX2" fmla="*/ 5243071 w 7792758"/>
              <a:gd name="connsiteY2" fmla="*/ 3440496 h 6899564"/>
              <a:gd name="connsiteX3" fmla="*/ 7765049 w 7792758"/>
              <a:gd name="connsiteY3" fmla="*/ 6899564 h 6899564"/>
              <a:gd name="connsiteX4" fmla="*/ 0 w 7792758"/>
              <a:gd name="connsiteY4" fmla="*/ 6858000 h 6899564"/>
              <a:gd name="connsiteX5" fmla="*/ 0 w 7792758"/>
              <a:gd name="connsiteY5" fmla="*/ 0 h 6899564"/>
              <a:gd name="connsiteX0" fmla="*/ 0 w 7765049"/>
              <a:gd name="connsiteY0" fmla="*/ 2358 h 6901922"/>
              <a:gd name="connsiteX1" fmla="*/ 7753847 w 7765049"/>
              <a:gd name="connsiteY1" fmla="*/ 0 h 6901922"/>
              <a:gd name="connsiteX2" fmla="*/ 5243071 w 7765049"/>
              <a:gd name="connsiteY2" fmla="*/ 3442854 h 6901922"/>
              <a:gd name="connsiteX3" fmla="*/ 7765049 w 7765049"/>
              <a:gd name="connsiteY3" fmla="*/ 6901922 h 6901922"/>
              <a:gd name="connsiteX4" fmla="*/ 0 w 7765049"/>
              <a:gd name="connsiteY4" fmla="*/ 6860358 h 6901922"/>
              <a:gd name="connsiteX5" fmla="*/ 0 w 7765049"/>
              <a:gd name="connsiteY5" fmla="*/ 2358 h 6901922"/>
              <a:gd name="connsiteX0" fmla="*/ 0 w 7753847"/>
              <a:gd name="connsiteY0" fmla="*/ 2358 h 6863012"/>
              <a:gd name="connsiteX1" fmla="*/ 7753847 w 7753847"/>
              <a:gd name="connsiteY1" fmla="*/ 0 h 6863012"/>
              <a:gd name="connsiteX2" fmla="*/ 5243071 w 7753847"/>
              <a:gd name="connsiteY2" fmla="*/ 3442854 h 6863012"/>
              <a:gd name="connsiteX3" fmla="*/ 7735866 w 7753847"/>
              <a:gd name="connsiteY3" fmla="*/ 6863012 h 6863012"/>
              <a:gd name="connsiteX4" fmla="*/ 0 w 7753847"/>
              <a:gd name="connsiteY4" fmla="*/ 6860358 h 6863012"/>
              <a:gd name="connsiteX5" fmla="*/ 0 w 7753847"/>
              <a:gd name="connsiteY5" fmla="*/ 2358 h 6863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53847" h="6863012">
                <a:moveTo>
                  <a:pt x="0" y="2358"/>
                </a:moveTo>
                <a:lnTo>
                  <a:pt x="7753847" y="0"/>
                </a:lnTo>
                <a:lnTo>
                  <a:pt x="5243071" y="3442854"/>
                </a:lnTo>
                <a:lnTo>
                  <a:pt x="7735866" y="6863012"/>
                </a:lnTo>
                <a:lnTo>
                  <a:pt x="0" y="6860358"/>
                </a:lnTo>
                <a:lnTo>
                  <a:pt x="0" y="2358"/>
                </a:lnTo>
                <a:close/>
              </a:path>
            </a:pathLst>
          </a:custGeom>
          <a:noFill/>
          <a:ln>
            <a:noFill/>
          </a:ln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Прямоугольник 4">
            <a:extLst>
              <a:ext uri="{FF2B5EF4-FFF2-40B4-BE49-F238E27FC236}">
                <a16:creationId xmlns:a16="http://schemas.microsoft.com/office/drawing/2014/main" id="{694C77EC-BEA5-9646-A367-68B7B1224C68}"/>
              </a:ext>
            </a:extLst>
          </p:cNvPr>
          <p:cNvSpPr/>
          <p:nvPr userDrawn="1"/>
        </p:nvSpPr>
        <p:spPr>
          <a:xfrm>
            <a:off x="9476509" y="1"/>
            <a:ext cx="2715490" cy="6880888"/>
          </a:xfrm>
          <a:prstGeom prst="rect">
            <a:avLst/>
          </a:prstGeom>
          <a:solidFill>
            <a:srgbClr val="4B47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Chevron 17">
            <a:extLst>
              <a:ext uri="{FF2B5EF4-FFF2-40B4-BE49-F238E27FC236}">
                <a16:creationId xmlns:a16="http://schemas.microsoft.com/office/drawing/2014/main" id="{026D95FE-C37C-C844-A805-204B5A40E219}"/>
              </a:ext>
            </a:extLst>
          </p:cNvPr>
          <p:cNvSpPr/>
          <p:nvPr userDrawn="1"/>
        </p:nvSpPr>
        <p:spPr>
          <a:xfrm rot="10800000">
            <a:off x="5250869" y="-1"/>
            <a:ext cx="6858001" cy="6885707"/>
          </a:xfrm>
          <a:custGeom>
            <a:avLst/>
            <a:gdLst>
              <a:gd name="connsiteX0" fmla="*/ 0 w 3435927"/>
              <a:gd name="connsiteY0" fmla="*/ 0 h 6858000"/>
              <a:gd name="connsiteX1" fmla="*/ 1787232 w 3435927"/>
              <a:gd name="connsiteY1" fmla="*/ 0 h 6858000"/>
              <a:gd name="connsiteX2" fmla="*/ 3435927 w 3435927"/>
              <a:gd name="connsiteY2" fmla="*/ 3429000 h 6858000"/>
              <a:gd name="connsiteX3" fmla="*/ 1787232 w 3435927"/>
              <a:gd name="connsiteY3" fmla="*/ 6858000 h 6858000"/>
              <a:gd name="connsiteX4" fmla="*/ 0 w 3435927"/>
              <a:gd name="connsiteY4" fmla="*/ 6858000 h 6858000"/>
              <a:gd name="connsiteX5" fmla="*/ 1648695 w 3435927"/>
              <a:gd name="connsiteY5" fmla="*/ 3429000 h 6858000"/>
              <a:gd name="connsiteX6" fmla="*/ 0 w 3435927"/>
              <a:gd name="connsiteY6" fmla="*/ 0 h 6858000"/>
              <a:gd name="connsiteX0" fmla="*/ 0 w 4475018"/>
              <a:gd name="connsiteY0" fmla="*/ 13855 h 6858000"/>
              <a:gd name="connsiteX1" fmla="*/ 2826323 w 4475018"/>
              <a:gd name="connsiteY1" fmla="*/ 0 h 6858000"/>
              <a:gd name="connsiteX2" fmla="*/ 4475018 w 4475018"/>
              <a:gd name="connsiteY2" fmla="*/ 3429000 h 6858000"/>
              <a:gd name="connsiteX3" fmla="*/ 2826323 w 4475018"/>
              <a:gd name="connsiteY3" fmla="*/ 6858000 h 6858000"/>
              <a:gd name="connsiteX4" fmla="*/ 1039091 w 4475018"/>
              <a:gd name="connsiteY4" fmla="*/ 6858000 h 6858000"/>
              <a:gd name="connsiteX5" fmla="*/ 2687786 w 4475018"/>
              <a:gd name="connsiteY5" fmla="*/ 3429000 h 6858000"/>
              <a:gd name="connsiteX6" fmla="*/ 0 w 4475018"/>
              <a:gd name="connsiteY6" fmla="*/ 13855 h 6858000"/>
              <a:gd name="connsiteX0" fmla="*/ 83127 w 4558145"/>
              <a:gd name="connsiteY0" fmla="*/ 13855 h 6885709"/>
              <a:gd name="connsiteX1" fmla="*/ 2909450 w 4558145"/>
              <a:gd name="connsiteY1" fmla="*/ 0 h 6885709"/>
              <a:gd name="connsiteX2" fmla="*/ 4558145 w 4558145"/>
              <a:gd name="connsiteY2" fmla="*/ 3429000 h 6885709"/>
              <a:gd name="connsiteX3" fmla="*/ 2909450 w 4558145"/>
              <a:gd name="connsiteY3" fmla="*/ 6858000 h 6885709"/>
              <a:gd name="connsiteX4" fmla="*/ 0 w 4558145"/>
              <a:gd name="connsiteY4" fmla="*/ 6885709 h 6885709"/>
              <a:gd name="connsiteX5" fmla="*/ 2770913 w 4558145"/>
              <a:gd name="connsiteY5" fmla="*/ 3429000 h 6885709"/>
              <a:gd name="connsiteX6" fmla="*/ 83127 w 4558145"/>
              <a:gd name="connsiteY6" fmla="*/ 13855 h 6885709"/>
              <a:gd name="connsiteX0" fmla="*/ 83127 w 4558145"/>
              <a:gd name="connsiteY0" fmla="*/ 13855 h 6885709"/>
              <a:gd name="connsiteX1" fmla="*/ 2909450 w 4558145"/>
              <a:gd name="connsiteY1" fmla="*/ 0 h 6885709"/>
              <a:gd name="connsiteX2" fmla="*/ 4558145 w 4558145"/>
              <a:gd name="connsiteY2" fmla="*/ 3429000 h 6885709"/>
              <a:gd name="connsiteX3" fmla="*/ 2909450 w 4558145"/>
              <a:gd name="connsiteY3" fmla="*/ 6858000 h 6885709"/>
              <a:gd name="connsiteX4" fmla="*/ 0 w 4558145"/>
              <a:gd name="connsiteY4" fmla="*/ 6885709 h 6885709"/>
              <a:gd name="connsiteX5" fmla="*/ 1814950 w 4558145"/>
              <a:gd name="connsiteY5" fmla="*/ 3470563 h 6885709"/>
              <a:gd name="connsiteX6" fmla="*/ 83127 w 4558145"/>
              <a:gd name="connsiteY6" fmla="*/ 13855 h 6885709"/>
              <a:gd name="connsiteX0" fmla="*/ 83127 w 4558145"/>
              <a:gd name="connsiteY0" fmla="*/ 13855 h 6885709"/>
              <a:gd name="connsiteX1" fmla="*/ 2909450 w 4558145"/>
              <a:gd name="connsiteY1" fmla="*/ 0 h 6885709"/>
              <a:gd name="connsiteX2" fmla="*/ 4558145 w 4558145"/>
              <a:gd name="connsiteY2" fmla="*/ 3429000 h 6885709"/>
              <a:gd name="connsiteX3" fmla="*/ 2909450 w 4558145"/>
              <a:gd name="connsiteY3" fmla="*/ 6858000 h 6885709"/>
              <a:gd name="connsiteX4" fmla="*/ 0 w 4558145"/>
              <a:gd name="connsiteY4" fmla="*/ 6885709 h 6885709"/>
              <a:gd name="connsiteX5" fmla="*/ 1717968 w 4558145"/>
              <a:gd name="connsiteY5" fmla="*/ 3484417 h 6885709"/>
              <a:gd name="connsiteX6" fmla="*/ 83127 w 4558145"/>
              <a:gd name="connsiteY6" fmla="*/ 13855 h 6885709"/>
              <a:gd name="connsiteX0" fmla="*/ 101323 w 4576341"/>
              <a:gd name="connsiteY0" fmla="*/ 13855 h 6858000"/>
              <a:gd name="connsiteX1" fmla="*/ 2927646 w 4576341"/>
              <a:gd name="connsiteY1" fmla="*/ 0 h 6858000"/>
              <a:gd name="connsiteX2" fmla="*/ 4576341 w 4576341"/>
              <a:gd name="connsiteY2" fmla="*/ 3429000 h 6858000"/>
              <a:gd name="connsiteX3" fmla="*/ 2927646 w 4576341"/>
              <a:gd name="connsiteY3" fmla="*/ 6858000 h 6858000"/>
              <a:gd name="connsiteX4" fmla="*/ 0 w 4576341"/>
              <a:gd name="connsiteY4" fmla="*/ 6844145 h 6858000"/>
              <a:gd name="connsiteX5" fmla="*/ 1736164 w 4576341"/>
              <a:gd name="connsiteY5" fmla="*/ 3484417 h 6858000"/>
              <a:gd name="connsiteX6" fmla="*/ 101323 w 4576341"/>
              <a:gd name="connsiteY6" fmla="*/ 13855 h 6858000"/>
              <a:gd name="connsiteX0" fmla="*/ 28538 w 4503556"/>
              <a:gd name="connsiteY0" fmla="*/ 13855 h 6858000"/>
              <a:gd name="connsiteX1" fmla="*/ 2854861 w 4503556"/>
              <a:gd name="connsiteY1" fmla="*/ 0 h 6858000"/>
              <a:gd name="connsiteX2" fmla="*/ 4503556 w 4503556"/>
              <a:gd name="connsiteY2" fmla="*/ 3429000 h 6858000"/>
              <a:gd name="connsiteX3" fmla="*/ 2854861 w 4503556"/>
              <a:gd name="connsiteY3" fmla="*/ 6858000 h 6858000"/>
              <a:gd name="connsiteX4" fmla="*/ 0 w 4503556"/>
              <a:gd name="connsiteY4" fmla="*/ 6857944 h 6858000"/>
              <a:gd name="connsiteX5" fmla="*/ 1663379 w 4503556"/>
              <a:gd name="connsiteY5" fmla="*/ 3484417 h 6858000"/>
              <a:gd name="connsiteX6" fmla="*/ 28538 w 4503556"/>
              <a:gd name="connsiteY6" fmla="*/ 1385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03556" h="6858000">
                <a:moveTo>
                  <a:pt x="28538" y="13855"/>
                </a:moveTo>
                <a:lnTo>
                  <a:pt x="2854861" y="0"/>
                </a:lnTo>
                <a:lnTo>
                  <a:pt x="4503556" y="3429000"/>
                </a:lnTo>
                <a:lnTo>
                  <a:pt x="2854861" y="6858000"/>
                </a:lnTo>
                <a:lnTo>
                  <a:pt x="0" y="6857944"/>
                </a:lnTo>
                <a:lnTo>
                  <a:pt x="1663379" y="3484417"/>
                </a:lnTo>
                <a:lnTo>
                  <a:pt x="28538" y="13855"/>
                </a:lnTo>
                <a:close/>
              </a:path>
            </a:pathLst>
          </a:custGeom>
          <a:gradFill>
            <a:gsLst>
              <a:gs pos="0">
                <a:srgbClr val="83233E"/>
              </a:gs>
              <a:gs pos="100000">
                <a:srgbClr val="6C1D35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32762" y="1995054"/>
            <a:ext cx="3768438" cy="3089564"/>
          </a:xfrm>
        </p:spPr>
        <p:txBody>
          <a:bodyPr>
            <a:noAutofit/>
          </a:bodyPr>
          <a:lstStyle>
            <a:lvl1pPr algn="ct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31AD8F6-6965-7E4B-9C80-861A8117FF6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F781150-1FB5-914F-8F90-3BA38EB3A9B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302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id="{5EDFACBB-076E-B54A-83F9-B446822BCA84}"/>
              </a:ext>
            </a:extLst>
          </p:cNvPr>
          <p:cNvSpPr/>
          <p:nvPr/>
        </p:nvSpPr>
        <p:spPr>
          <a:xfrm>
            <a:off x="6350" y="1"/>
            <a:ext cx="4329113" cy="6880888"/>
          </a:xfrm>
          <a:prstGeom prst="rect">
            <a:avLst/>
          </a:prstGeom>
          <a:solidFill>
            <a:srgbClr val="6C1D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0145355-BD2B-1841-AFEA-BEC46EA5ED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1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4336976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B558C2A-2A2D-F842-AEFB-239AA24149CA}"/>
              </a:ext>
            </a:extLst>
          </p:cNvPr>
          <p:cNvSpPr/>
          <p:nvPr/>
        </p:nvSpPr>
        <p:spPr>
          <a:xfrm>
            <a:off x="1431389" y="0"/>
            <a:ext cx="1662113" cy="682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715094-1C9C-684E-96EB-6BC97589932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3F781150-1FB5-914F-8F90-3BA38EB3A9B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821" y="2616709"/>
            <a:ext cx="3523452" cy="1052768"/>
          </a:xfrm>
        </p:spPr>
        <p:txBody>
          <a:bodyPr/>
          <a:lstStyle>
            <a:lvl1pPr algn="ctr">
              <a:defRPr sz="3600" b="0" i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  <a:ea typeface="Roboto Medium" panose="02000000000000000000" pitchFamily="2" charset="0"/>
                <a:cs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821" y="3880241"/>
            <a:ext cx="3523452" cy="1166771"/>
          </a:xfrm>
        </p:spPr>
        <p:txBody>
          <a:bodyPr/>
          <a:lstStyle>
            <a:lvl1pPr marL="0" indent="0" algn="ctr">
              <a:buNone/>
              <a:defRPr sz="1600" b="0" i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  <a:ea typeface="Roboto" panose="02000000000000000000" pitchFamily="2" charset="0"/>
                <a:cs typeface="Lato" panose="020F050202020403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endParaRPr lang="en-GB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6363FE57-B526-C84A-837F-E24BB89835A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 bwMode="auto">
          <a:xfrm>
            <a:off x="4322618" y="0"/>
            <a:ext cx="7552707" cy="6858000"/>
          </a:xfrm>
          <a:custGeom>
            <a:avLst/>
            <a:gdLst>
              <a:gd name="connsiteX0" fmla="*/ 0 w 8132763"/>
              <a:gd name="connsiteY0" fmla="*/ 0 h 6858000"/>
              <a:gd name="connsiteX1" fmla="*/ 6089628 w 8132763"/>
              <a:gd name="connsiteY1" fmla="*/ 0 h 6858000"/>
              <a:gd name="connsiteX2" fmla="*/ 8132763 w 8132763"/>
              <a:gd name="connsiteY2" fmla="*/ 2043135 h 6858000"/>
              <a:gd name="connsiteX3" fmla="*/ 8132763 w 8132763"/>
              <a:gd name="connsiteY3" fmla="*/ 6858000 h 6858000"/>
              <a:gd name="connsiteX4" fmla="*/ 0 w 8132763"/>
              <a:gd name="connsiteY4" fmla="*/ 6858000 h 6858000"/>
              <a:gd name="connsiteX5" fmla="*/ 0 w 8132763"/>
              <a:gd name="connsiteY5" fmla="*/ 0 h 6858000"/>
              <a:gd name="connsiteX0" fmla="*/ 0 w 8132763"/>
              <a:gd name="connsiteY0" fmla="*/ 0 h 6858000"/>
              <a:gd name="connsiteX1" fmla="*/ 6089628 w 8132763"/>
              <a:gd name="connsiteY1" fmla="*/ 0 h 6858000"/>
              <a:gd name="connsiteX2" fmla="*/ 8132763 w 8132763"/>
              <a:gd name="connsiteY2" fmla="*/ 2043135 h 6858000"/>
              <a:gd name="connsiteX3" fmla="*/ 7646988 w 8132763"/>
              <a:gd name="connsiteY3" fmla="*/ 6858000 h 6858000"/>
              <a:gd name="connsiteX4" fmla="*/ 0 w 8132763"/>
              <a:gd name="connsiteY4" fmla="*/ 6858000 h 6858000"/>
              <a:gd name="connsiteX5" fmla="*/ 0 w 8132763"/>
              <a:gd name="connsiteY5" fmla="*/ 0 h 6858000"/>
              <a:gd name="connsiteX0" fmla="*/ 0 w 7646988"/>
              <a:gd name="connsiteY0" fmla="*/ 0 h 6858000"/>
              <a:gd name="connsiteX1" fmla="*/ 6089628 w 7646988"/>
              <a:gd name="connsiteY1" fmla="*/ 0 h 6858000"/>
              <a:gd name="connsiteX2" fmla="*/ 6832601 w 7646988"/>
              <a:gd name="connsiteY2" fmla="*/ 3271860 h 6858000"/>
              <a:gd name="connsiteX3" fmla="*/ 7646988 w 7646988"/>
              <a:gd name="connsiteY3" fmla="*/ 6858000 h 6858000"/>
              <a:gd name="connsiteX4" fmla="*/ 0 w 7646988"/>
              <a:gd name="connsiteY4" fmla="*/ 6858000 h 6858000"/>
              <a:gd name="connsiteX5" fmla="*/ 0 w 7646988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46988" h="6858000">
                <a:moveTo>
                  <a:pt x="0" y="0"/>
                </a:moveTo>
                <a:lnTo>
                  <a:pt x="6089628" y="0"/>
                </a:lnTo>
                <a:lnTo>
                  <a:pt x="6832601" y="3271860"/>
                </a:lnTo>
                <a:lnTo>
                  <a:pt x="7646988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01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9">
            <a:extLst>
              <a:ext uri="{FF2B5EF4-FFF2-40B4-BE49-F238E27FC236}">
                <a16:creationId xmlns:a16="http://schemas.microsoft.com/office/drawing/2014/main" id="{813F1D89-9C7B-C94A-BD18-7ABBD1B3C4FD}"/>
              </a:ext>
            </a:extLst>
          </p:cNvPr>
          <p:cNvSpPr/>
          <p:nvPr userDrawn="1"/>
        </p:nvSpPr>
        <p:spPr>
          <a:xfrm>
            <a:off x="-324" y="-2845"/>
            <a:ext cx="2589145" cy="6130513"/>
          </a:xfrm>
          <a:custGeom>
            <a:avLst/>
            <a:gdLst>
              <a:gd name="connsiteX0" fmla="*/ 0 w 11758613"/>
              <a:gd name="connsiteY0" fmla="*/ 0 h 5394243"/>
              <a:gd name="connsiteX1" fmla="*/ 11758613 w 11758613"/>
              <a:gd name="connsiteY1" fmla="*/ 0 h 5394243"/>
              <a:gd name="connsiteX2" fmla="*/ 11758613 w 11758613"/>
              <a:gd name="connsiteY2" fmla="*/ 5394243 h 5394243"/>
              <a:gd name="connsiteX3" fmla="*/ 0 w 11758613"/>
              <a:gd name="connsiteY3" fmla="*/ 5394243 h 5394243"/>
              <a:gd name="connsiteX4" fmla="*/ 0 w 11758613"/>
              <a:gd name="connsiteY4" fmla="*/ 0 h 5394243"/>
              <a:gd name="connsiteX0" fmla="*/ 0 w 11758613"/>
              <a:gd name="connsiteY0" fmla="*/ 748145 h 6142388"/>
              <a:gd name="connsiteX1" fmla="*/ 8730405 w 11758613"/>
              <a:gd name="connsiteY1" fmla="*/ 0 h 6142388"/>
              <a:gd name="connsiteX2" fmla="*/ 11758613 w 11758613"/>
              <a:gd name="connsiteY2" fmla="*/ 6142388 h 6142388"/>
              <a:gd name="connsiteX3" fmla="*/ 0 w 11758613"/>
              <a:gd name="connsiteY3" fmla="*/ 6142388 h 6142388"/>
              <a:gd name="connsiteX4" fmla="*/ 0 w 11758613"/>
              <a:gd name="connsiteY4" fmla="*/ 748145 h 6142388"/>
              <a:gd name="connsiteX0" fmla="*/ 0 w 12221750"/>
              <a:gd name="connsiteY0" fmla="*/ 748145 h 6142388"/>
              <a:gd name="connsiteX1" fmla="*/ 8730405 w 12221750"/>
              <a:gd name="connsiteY1" fmla="*/ 0 h 6142388"/>
              <a:gd name="connsiteX2" fmla="*/ 12221750 w 12221750"/>
              <a:gd name="connsiteY2" fmla="*/ 6142388 h 6142388"/>
              <a:gd name="connsiteX3" fmla="*/ 0 w 12221750"/>
              <a:gd name="connsiteY3" fmla="*/ 6142388 h 6142388"/>
              <a:gd name="connsiteX4" fmla="*/ 0 w 12221750"/>
              <a:gd name="connsiteY4" fmla="*/ 748145 h 6142388"/>
              <a:gd name="connsiteX0" fmla="*/ 0 w 12221750"/>
              <a:gd name="connsiteY0" fmla="*/ 0 h 6154263"/>
              <a:gd name="connsiteX1" fmla="*/ 8730405 w 12221750"/>
              <a:gd name="connsiteY1" fmla="*/ 11875 h 6154263"/>
              <a:gd name="connsiteX2" fmla="*/ 12221750 w 12221750"/>
              <a:gd name="connsiteY2" fmla="*/ 6154263 h 6154263"/>
              <a:gd name="connsiteX3" fmla="*/ 0 w 12221750"/>
              <a:gd name="connsiteY3" fmla="*/ 6154263 h 6154263"/>
              <a:gd name="connsiteX4" fmla="*/ 0 w 12221750"/>
              <a:gd name="connsiteY4" fmla="*/ 0 h 6154263"/>
              <a:gd name="connsiteX0" fmla="*/ 0 w 8730405"/>
              <a:gd name="connsiteY0" fmla="*/ 0 h 6154263"/>
              <a:gd name="connsiteX1" fmla="*/ 8730405 w 8730405"/>
              <a:gd name="connsiteY1" fmla="*/ 11875 h 6154263"/>
              <a:gd name="connsiteX2" fmla="*/ 952067 w 8730405"/>
              <a:gd name="connsiteY2" fmla="*/ 6154263 h 6154263"/>
              <a:gd name="connsiteX3" fmla="*/ 0 w 8730405"/>
              <a:gd name="connsiteY3" fmla="*/ 6154263 h 6154263"/>
              <a:gd name="connsiteX4" fmla="*/ 0 w 8730405"/>
              <a:gd name="connsiteY4" fmla="*/ 0 h 6154263"/>
              <a:gd name="connsiteX0" fmla="*/ 0 w 3303382"/>
              <a:gd name="connsiteY0" fmla="*/ 0 h 6154263"/>
              <a:gd name="connsiteX1" fmla="*/ 3303382 w 3303382"/>
              <a:gd name="connsiteY1" fmla="*/ 23750 h 6154263"/>
              <a:gd name="connsiteX2" fmla="*/ 952067 w 3303382"/>
              <a:gd name="connsiteY2" fmla="*/ 6154263 h 6154263"/>
              <a:gd name="connsiteX3" fmla="*/ 0 w 3303382"/>
              <a:gd name="connsiteY3" fmla="*/ 6154263 h 6154263"/>
              <a:gd name="connsiteX4" fmla="*/ 0 w 3303382"/>
              <a:gd name="connsiteY4" fmla="*/ 0 h 6154263"/>
              <a:gd name="connsiteX0" fmla="*/ 0 w 3330177"/>
              <a:gd name="connsiteY0" fmla="*/ 0 h 6154263"/>
              <a:gd name="connsiteX1" fmla="*/ 3330177 w 3330177"/>
              <a:gd name="connsiteY1" fmla="*/ 67293 h 6154263"/>
              <a:gd name="connsiteX2" fmla="*/ 952067 w 3330177"/>
              <a:gd name="connsiteY2" fmla="*/ 6154263 h 6154263"/>
              <a:gd name="connsiteX3" fmla="*/ 0 w 3330177"/>
              <a:gd name="connsiteY3" fmla="*/ 6154263 h 6154263"/>
              <a:gd name="connsiteX4" fmla="*/ 0 w 3330177"/>
              <a:gd name="connsiteY4" fmla="*/ 0 h 6154263"/>
              <a:gd name="connsiteX0" fmla="*/ 0 w 3323478"/>
              <a:gd name="connsiteY0" fmla="*/ 0 h 6154263"/>
              <a:gd name="connsiteX1" fmla="*/ 3323478 w 3323478"/>
              <a:gd name="connsiteY1" fmla="*/ 23750 h 6154263"/>
              <a:gd name="connsiteX2" fmla="*/ 952067 w 3323478"/>
              <a:gd name="connsiteY2" fmla="*/ 6154263 h 6154263"/>
              <a:gd name="connsiteX3" fmla="*/ 0 w 3323478"/>
              <a:gd name="connsiteY3" fmla="*/ 6154263 h 6154263"/>
              <a:gd name="connsiteX4" fmla="*/ 0 w 3323478"/>
              <a:gd name="connsiteY4" fmla="*/ 0 h 6154263"/>
              <a:gd name="connsiteX0" fmla="*/ 0 w 3323478"/>
              <a:gd name="connsiteY0" fmla="*/ 0 h 6137516"/>
              <a:gd name="connsiteX1" fmla="*/ 3323478 w 3323478"/>
              <a:gd name="connsiteY1" fmla="*/ 7003 h 6137516"/>
              <a:gd name="connsiteX2" fmla="*/ 952067 w 3323478"/>
              <a:gd name="connsiteY2" fmla="*/ 6137516 h 6137516"/>
              <a:gd name="connsiteX3" fmla="*/ 0 w 3323478"/>
              <a:gd name="connsiteY3" fmla="*/ 6137516 h 6137516"/>
              <a:gd name="connsiteX4" fmla="*/ 0 w 3323478"/>
              <a:gd name="connsiteY4" fmla="*/ 0 h 6137516"/>
              <a:gd name="connsiteX0" fmla="*/ 0 w 3326827"/>
              <a:gd name="connsiteY0" fmla="*/ 13094 h 6130513"/>
              <a:gd name="connsiteX1" fmla="*/ 3326827 w 3326827"/>
              <a:gd name="connsiteY1" fmla="*/ 0 h 6130513"/>
              <a:gd name="connsiteX2" fmla="*/ 955416 w 3326827"/>
              <a:gd name="connsiteY2" fmla="*/ 6130513 h 6130513"/>
              <a:gd name="connsiteX3" fmla="*/ 3349 w 3326827"/>
              <a:gd name="connsiteY3" fmla="*/ 6130513 h 6130513"/>
              <a:gd name="connsiteX4" fmla="*/ 0 w 3326827"/>
              <a:gd name="connsiteY4" fmla="*/ 13094 h 6130513"/>
              <a:gd name="connsiteX0" fmla="*/ 324 w 3323801"/>
              <a:gd name="connsiteY0" fmla="*/ 6396 h 6130513"/>
              <a:gd name="connsiteX1" fmla="*/ 3323801 w 3323801"/>
              <a:gd name="connsiteY1" fmla="*/ 0 h 6130513"/>
              <a:gd name="connsiteX2" fmla="*/ 952390 w 3323801"/>
              <a:gd name="connsiteY2" fmla="*/ 6130513 h 6130513"/>
              <a:gd name="connsiteX3" fmla="*/ 323 w 3323801"/>
              <a:gd name="connsiteY3" fmla="*/ 6130513 h 6130513"/>
              <a:gd name="connsiteX4" fmla="*/ 324 w 3323801"/>
              <a:gd name="connsiteY4" fmla="*/ 6396 h 6130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3801" h="6130513">
                <a:moveTo>
                  <a:pt x="324" y="6396"/>
                </a:moveTo>
                <a:lnTo>
                  <a:pt x="3323801" y="0"/>
                </a:lnTo>
                <a:lnTo>
                  <a:pt x="952390" y="6130513"/>
                </a:lnTo>
                <a:lnTo>
                  <a:pt x="323" y="6130513"/>
                </a:lnTo>
                <a:cubicBezTo>
                  <a:pt x="-793" y="4091373"/>
                  <a:pt x="1440" y="2045536"/>
                  <a:pt x="324" y="6396"/>
                </a:cubicBezTo>
                <a:close/>
              </a:path>
            </a:pathLst>
          </a:cu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ED4D18-C064-F249-A28D-0DBE5CFF69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781150-1FB5-914F-8F90-3BA38EB3A9B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8EF7CB3-6EEB-2A48-853E-8CF16EE3E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4213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5">
    <p:bg>
      <p:bgPr>
        <a:solidFill>
          <a:srgbClr val="6C1D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20">
            <a:extLst>
              <a:ext uri="{FF2B5EF4-FFF2-40B4-BE49-F238E27FC236}">
                <a16:creationId xmlns:a16="http://schemas.microsoft.com/office/drawing/2014/main" id="{9CDA0881-F1FF-2341-AA09-A60C10CDD54B}"/>
              </a:ext>
            </a:extLst>
          </p:cNvPr>
          <p:cNvSpPr/>
          <p:nvPr userDrawn="1"/>
        </p:nvSpPr>
        <p:spPr>
          <a:xfrm rot="5400000">
            <a:off x="5964357" y="-1538287"/>
            <a:ext cx="134938" cy="3211512"/>
          </a:xfrm>
          <a:prstGeom prst="rect">
            <a:avLst/>
          </a:prstGeom>
          <a:solidFill>
            <a:srgbClr val="E8B8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94B1616-B1C4-E54E-B2E5-286455F52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4F8D5A-41CE-F140-9D05-F1961540E2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781150-1FB5-914F-8F90-3BA38EB3A9B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742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6">
    <p:bg>
      <p:bgPr>
        <a:solidFill>
          <a:schemeClr val="bg1">
            <a:lumMod val="95000"/>
            <a:alpha val="33977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>
            <a:extLst>
              <a:ext uri="{FF2B5EF4-FFF2-40B4-BE49-F238E27FC236}">
                <a16:creationId xmlns:a16="http://schemas.microsoft.com/office/drawing/2014/main" id="{C81F52BA-C687-1F47-A055-3BFB38534D0B}"/>
              </a:ext>
            </a:extLst>
          </p:cNvPr>
          <p:cNvSpPr/>
          <p:nvPr userDrawn="1"/>
        </p:nvSpPr>
        <p:spPr>
          <a:xfrm>
            <a:off x="139272" y="0"/>
            <a:ext cx="1132546" cy="791286"/>
          </a:xfrm>
          <a:custGeom>
            <a:avLst/>
            <a:gdLst>
              <a:gd name="connsiteX0" fmla="*/ 0 w 1103971"/>
              <a:gd name="connsiteY0" fmla="*/ 0 h 791286"/>
              <a:gd name="connsiteX1" fmla="*/ 1103971 w 1103971"/>
              <a:gd name="connsiteY1" fmla="*/ 0 h 791286"/>
              <a:gd name="connsiteX2" fmla="*/ 1103971 w 1103971"/>
              <a:gd name="connsiteY2" fmla="*/ 791286 h 791286"/>
              <a:gd name="connsiteX3" fmla="*/ 0 w 1103971"/>
              <a:gd name="connsiteY3" fmla="*/ 791286 h 791286"/>
              <a:gd name="connsiteX4" fmla="*/ 0 w 1103971"/>
              <a:gd name="connsiteY4" fmla="*/ 0 h 791286"/>
              <a:gd name="connsiteX0" fmla="*/ 0 w 1103971"/>
              <a:gd name="connsiteY0" fmla="*/ 0 h 791286"/>
              <a:gd name="connsiteX1" fmla="*/ 668996 w 1103971"/>
              <a:gd name="connsiteY1" fmla="*/ 0 h 791286"/>
              <a:gd name="connsiteX2" fmla="*/ 1103971 w 1103971"/>
              <a:gd name="connsiteY2" fmla="*/ 791286 h 791286"/>
              <a:gd name="connsiteX3" fmla="*/ 0 w 1103971"/>
              <a:gd name="connsiteY3" fmla="*/ 791286 h 791286"/>
              <a:gd name="connsiteX4" fmla="*/ 0 w 1103971"/>
              <a:gd name="connsiteY4" fmla="*/ 0 h 791286"/>
              <a:gd name="connsiteX0" fmla="*/ 0 w 1119846"/>
              <a:gd name="connsiteY0" fmla="*/ 0 h 791286"/>
              <a:gd name="connsiteX1" fmla="*/ 668996 w 1119846"/>
              <a:gd name="connsiteY1" fmla="*/ 0 h 791286"/>
              <a:gd name="connsiteX2" fmla="*/ 1119846 w 1119846"/>
              <a:gd name="connsiteY2" fmla="*/ 791286 h 791286"/>
              <a:gd name="connsiteX3" fmla="*/ 0 w 1119846"/>
              <a:gd name="connsiteY3" fmla="*/ 791286 h 791286"/>
              <a:gd name="connsiteX4" fmla="*/ 0 w 1119846"/>
              <a:gd name="connsiteY4" fmla="*/ 0 h 791286"/>
              <a:gd name="connsiteX0" fmla="*/ 0 w 1132546"/>
              <a:gd name="connsiteY0" fmla="*/ 0 h 791286"/>
              <a:gd name="connsiteX1" fmla="*/ 668996 w 1132546"/>
              <a:gd name="connsiteY1" fmla="*/ 0 h 791286"/>
              <a:gd name="connsiteX2" fmla="*/ 1132546 w 1132546"/>
              <a:gd name="connsiteY2" fmla="*/ 791286 h 791286"/>
              <a:gd name="connsiteX3" fmla="*/ 0 w 1132546"/>
              <a:gd name="connsiteY3" fmla="*/ 791286 h 791286"/>
              <a:gd name="connsiteX4" fmla="*/ 0 w 1132546"/>
              <a:gd name="connsiteY4" fmla="*/ 0 h 791286"/>
              <a:gd name="connsiteX0" fmla="*/ 0 w 1132546"/>
              <a:gd name="connsiteY0" fmla="*/ 0 h 791286"/>
              <a:gd name="connsiteX1" fmla="*/ 668996 w 1132546"/>
              <a:gd name="connsiteY1" fmla="*/ 0 h 791286"/>
              <a:gd name="connsiteX2" fmla="*/ 1132546 w 1132546"/>
              <a:gd name="connsiteY2" fmla="*/ 791286 h 791286"/>
              <a:gd name="connsiteX3" fmla="*/ 565150 w 1132546"/>
              <a:gd name="connsiteY3" fmla="*/ 788111 h 791286"/>
              <a:gd name="connsiteX4" fmla="*/ 0 w 1132546"/>
              <a:gd name="connsiteY4" fmla="*/ 0 h 791286"/>
              <a:gd name="connsiteX0" fmla="*/ 0 w 1132546"/>
              <a:gd name="connsiteY0" fmla="*/ 0 h 791286"/>
              <a:gd name="connsiteX1" fmla="*/ 668996 w 1132546"/>
              <a:gd name="connsiteY1" fmla="*/ 0 h 791286"/>
              <a:gd name="connsiteX2" fmla="*/ 1132546 w 1132546"/>
              <a:gd name="connsiteY2" fmla="*/ 791286 h 791286"/>
              <a:gd name="connsiteX3" fmla="*/ 473075 w 1132546"/>
              <a:gd name="connsiteY3" fmla="*/ 791286 h 791286"/>
              <a:gd name="connsiteX4" fmla="*/ 0 w 1132546"/>
              <a:gd name="connsiteY4" fmla="*/ 0 h 791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2546" h="791286">
                <a:moveTo>
                  <a:pt x="0" y="0"/>
                </a:moveTo>
                <a:lnTo>
                  <a:pt x="668996" y="0"/>
                </a:lnTo>
                <a:lnTo>
                  <a:pt x="1132546" y="791286"/>
                </a:lnTo>
                <a:lnTo>
                  <a:pt x="473075" y="791286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87246FA-30F5-CA4D-8FBD-B796D852B018}"/>
              </a:ext>
            </a:extLst>
          </p:cNvPr>
          <p:cNvSpPr/>
          <p:nvPr userDrawn="1"/>
        </p:nvSpPr>
        <p:spPr>
          <a:xfrm>
            <a:off x="948611" y="256369"/>
            <a:ext cx="8704157" cy="791286"/>
          </a:xfrm>
          <a:custGeom>
            <a:avLst/>
            <a:gdLst>
              <a:gd name="connsiteX0" fmla="*/ 0 w 9998765"/>
              <a:gd name="connsiteY0" fmla="*/ 0 h 780270"/>
              <a:gd name="connsiteX1" fmla="*/ 9998765 w 9998765"/>
              <a:gd name="connsiteY1" fmla="*/ 0 h 780270"/>
              <a:gd name="connsiteX2" fmla="*/ 9998765 w 9998765"/>
              <a:gd name="connsiteY2" fmla="*/ 780270 h 780270"/>
              <a:gd name="connsiteX3" fmla="*/ 0 w 9998765"/>
              <a:gd name="connsiteY3" fmla="*/ 780270 h 780270"/>
              <a:gd name="connsiteX4" fmla="*/ 0 w 9998765"/>
              <a:gd name="connsiteY4" fmla="*/ 0 h 780270"/>
              <a:gd name="connsiteX0" fmla="*/ 0 w 9998765"/>
              <a:gd name="connsiteY0" fmla="*/ 0 h 791286"/>
              <a:gd name="connsiteX1" fmla="*/ 9998765 w 9998765"/>
              <a:gd name="connsiteY1" fmla="*/ 0 h 791286"/>
              <a:gd name="connsiteX2" fmla="*/ 9998765 w 9998765"/>
              <a:gd name="connsiteY2" fmla="*/ 780270 h 791286"/>
              <a:gd name="connsiteX3" fmla="*/ 567369 w 9998765"/>
              <a:gd name="connsiteY3" fmla="*/ 791286 h 791286"/>
              <a:gd name="connsiteX4" fmla="*/ 0 w 9998765"/>
              <a:gd name="connsiteY4" fmla="*/ 0 h 791286"/>
              <a:gd name="connsiteX0" fmla="*/ 0 w 10510654"/>
              <a:gd name="connsiteY0" fmla="*/ 0 h 791286"/>
              <a:gd name="connsiteX1" fmla="*/ 9998765 w 10510654"/>
              <a:gd name="connsiteY1" fmla="*/ 0 h 791286"/>
              <a:gd name="connsiteX2" fmla="*/ 10510654 w 10510654"/>
              <a:gd name="connsiteY2" fmla="*/ 775895 h 791286"/>
              <a:gd name="connsiteX3" fmla="*/ 567369 w 10510654"/>
              <a:gd name="connsiteY3" fmla="*/ 791286 h 791286"/>
              <a:gd name="connsiteX4" fmla="*/ 0 w 10510654"/>
              <a:gd name="connsiteY4" fmla="*/ 0 h 791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10654" h="791286">
                <a:moveTo>
                  <a:pt x="0" y="0"/>
                </a:moveTo>
                <a:lnTo>
                  <a:pt x="9998765" y="0"/>
                </a:lnTo>
                <a:lnTo>
                  <a:pt x="10510654" y="775895"/>
                </a:lnTo>
                <a:lnTo>
                  <a:pt x="567369" y="791286"/>
                </a:lnTo>
                <a:lnTo>
                  <a:pt x="0" y="0"/>
                </a:lnTo>
                <a:close/>
              </a:path>
            </a:pathLst>
          </a:custGeom>
          <a:solidFill>
            <a:srgbClr val="6C1D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4F911265-C97D-3747-B26F-9DE5A59B934D}"/>
              </a:ext>
            </a:extLst>
          </p:cNvPr>
          <p:cNvSpPr/>
          <p:nvPr userDrawn="1"/>
        </p:nvSpPr>
        <p:spPr>
          <a:xfrm>
            <a:off x="0" y="0"/>
            <a:ext cx="1132546" cy="791286"/>
          </a:xfrm>
          <a:custGeom>
            <a:avLst/>
            <a:gdLst>
              <a:gd name="connsiteX0" fmla="*/ 0 w 1103971"/>
              <a:gd name="connsiteY0" fmla="*/ 0 h 791286"/>
              <a:gd name="connsiteX1" fmla="*/ 1103971 w 1103971"/>
              <a:gd name="connsiteY1" fmla="*/ 0 h 791286"/>
              <a:gd name="connsiteX2" fmla="*/ 1103971 w 1103971"/>
              <a:gd name="connsiteY2" fmla="*/ 791286 h 791286"/>
              <a:gd name="connsiteX3" fmla="*/ 0 w 1103971"/>
              <a:gd name="connsiteY3" fmla="*/ 791286 h 791286"/>
              <a:gd name="connsiteX4" fmla="*/ 0 w 1103971"/>
              <a:gd name="connsiteY4" fmla="*/ 0 h 791286"/>
              <a:gd name="connsiteX0" fmla="*/ 0 w 1103971"/>
              <a:gd name="connsiteY0" fmla="*/ 0 h 791286"/>
              <a:gd name="connsiteX1" fmla="*/ 668996 w 1103971"/>
              <a:gd name="connsiteY1" fmla="*/ 0 h 791286"/>
              <a:gd name="connsiteX2" fmla="*/ 1103971 w 1103971"/>
              <a:gd name="connsiteY2" fmla="*/ 791286 h 791286"/>
              <a:gd name="connsiteX3" fmla="*/ 0 w 1103971"/>
              <a:gd name="connsiteY3" fmla="*/ 791286 h 791286"/>
              <a:gd name="connsiteX4" fmla="*/ 0 w 1103971"/>
              <a:gd name="connsiteY4" fmla="*/ 0 h 791286"/>
              <a:gd name="connsiteX0" fmla="*/ 0 w 1119846"/>
              <a:gd name="connsiteY0" fmla="*/ 0 h 791286"/>
              <a:gd name="connsiteX1" fmla="*/ 668996 w 1119846"/>
              <a:gd name="connsiteY1" fmla="*/ 0 h 791286"/>
              <a:gd name="connsiteX2" fmla="*/ 1119846 w 1119846"/>
              <a:gd name="connsiteY2" fmla="*/ 791286 h 791286"/>
              <a:gd name="connsiteX3" fmla="*/ 0 w 1119846"/>
              <a:gd name="connsiteY3" fmla="*/ 791286 h 791286"/>
              <a:gd name="connsiteX4" fmla="*/ 0 w 1119846"/>
              <a:gd name="connsiteY4" fmla="*/ 0 h 791286"/>
              <a:gd name="connsiteX0" fmla="*/ 0 w 1132546"/>
              <a:gd name="connsiteY0" fmla="*/ 0 h 791286"/>
              <a:gd name="connsiteX1" fmla="*/ 668996 w 1132546"/>
              <a:gd name="connsiteY1" fmla="*/ 0 h 791286"/>
              <a:gd name="connsiteX2" fmla="*/ 1132546 w 1132546"/>
              <a:gd name="connsiteY2" fmla="*/ 791286 h 791286"/>
              <a:gd name="connsiteX3" fmla="*/ 0 w 1132546"/>
              <a:gd name="connsiteY3" fmla="*/ 791286 h 791286"/>
              <a:gd name="connsiteX4" fmla="*/ 0 w 1132546"/>
              <a:gd name="connsiteY4" fmla="*/ 0 h 791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2546" h="791286">
                <a:moveTo>
                  <a:pt x="0" y="0"/>
                </a:moveTo>
                <a:lnTo>
                  <a:pt x="668996" y="0"/>
                </a:lnTo>
                <a:lnTo>
                  <a:pt x="1132546" y="791286"/>
                </a:lnTo>
                <a:lnTo>
                  <a:pt x="0" y="791286"/>
                </a:lnTo>
                <a:lnTo>
                  <a:pt x="0" y="0"/>
                </a:lnTo>
                <a:close/>
              </a:path>
            </a:pathLst>
          </a:custGeom>
          <a:solidFill>
            <a:srgbClr val="6C1D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4EF920-3044-AC40-A321-E4D04DC749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781150-1FB5-914F-8F90-3BA38EB3A9B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519790C-E80E-FA4C-BFB2-3F38B5EF4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318" y="0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9266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7">
    <p:bg>
      <p:bgPr>
        <a:solidFill>
          <a:schemeClr val="bg1">
            <a:lumMod val="95000"/>
            <a:alpha val="3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>
            <a:extLst>
              <a:ext uri="{FF2B5EF4-FFF2-40B4-BE49-F238E27FC236}">
                <a16:creationId xmlns:a16="http://schemas.microsoft.com/office/drawing/2014/main" id="{52D60BC7-FF41-C144-A9FA-8CF4EB56606D}"/>
              </a:ext>
            </a:extLst>
          </p:cNvPr>
          <p:cNvSpPr/>
          <p:nvPr userDrawn="1"/>
        </p:nvSpPr>
        <p:spPr>
          <a:xfrm>
            <a:off x="8688288" y="253363"/>
            <a:ext cx="1091121" cy="781258"/>
          </a:xfrm>
          <a:custGeom>
            <a:avLst/>
            <a:gdLst>
              <a:gd name="connsiteX0" fmla="*/ 0 w 1103971"/>
              <a:gd name="connsiteY0" fmla="*/ 0 h 791286"/>
              <a:gd name="connsiteX1" fmla="*/ 1103971 w 1103971"/>
              <a:gd name="connsiteY1" fmla="*/ 0 h 791286"/>
              <a:gd name="connsiteX2" fmla="*/ 1103971 w 1103971"/>
              <a:gd name="connsiteY2" fmla="*/ 791286 h 791286"/>
              <a:gd name="connsiteX3" fmla="*/ 0 w 1103971"/>
              <a:gd name="connsiteY3" fmla="*/ 791286 h 791286"/>
              <a:gd name="connsiteX4" fmla="*/ 0 w 1103971"/>
              <a:gd name="connsiteY4" fmla="*/ 0 h 791286"/>
              <a:gd name="connsiteX0" fmla="*/ 0 w 1103971"/>
              <a:gd name="connsiteY0" fmla="*/ 0 h 791286"/>
              <a:gd name="connsiteX1" fmla="*/ 668996 w 1103971"/>
              <a:gd name="connsiteY1" fmla="*/ 0 h 791286"/>
              <a:gd name="connsiteX2" fmla="*/ 1103971 w 1103971"/>
              <a:gd name="connsiteY2" fmla="*/ 791286 h 791286"/>
              <a:gd name="connsiteX3" fmla="*/ 0 w 1103971"/>
              <a:gd name="connsiteY3" fmla="*/ 791286 h 791286"/>
              <a:gd name="connsiteX4" fmla="*/ 0 w 1103971"/>
              <a:gd name="connsiteY4" fmla="*/ 0 h 791286"/>
              <a:gd name="connsiteX0" fmla="*/ 0 w 1119846"/>
              <a:gd name="connsiteY0" fmla="*/ 0 h 791286"/>
              <a:gd name="connsiteX1" fmla="*/ 668996 w 1119846"/>
              <a:gd name="connsiteY1" fmla="*/ 0 h 791286"/>
              <a:gd name="connsiteX2" fmla="*/ 1119846 w 1119846"/>
              <a:gd name="connsiteY2" fmla="*/ 791286 h 791286"/>
              <a:gd name="connsiteX3" fmla="*/ 0 w 1119846"/>
              <a:gd name="connsiteY3" fmla="*/ 791286 h 791286"/>
              <a:gd name="connsiteX4" fmla="*/ 0 w 1119846"/>
              <a:gd name="connsiteY4" fmla="*/ 0 h 791286"/>
              <a:gd name="connsiteX0" fmla="*/ 0 w 1132546"/>
              <a:gd name="connsiteY0" fmla="*/ 0 h 791286"/>
              <a:gd name="connsiteX1" fmla="*/ 668996 w 1132546"/>
              <a:gd name="connsiteY1" fmla="*/ 0 h 791286"/>
              <a:gd name="connsiteX2" fmla="*/ 1132546 w 1132546"/>
              <a:gd name="connsiteY2" fmla="*/ 791286 h 791286"/>
              <a:gd name="connsiteX3" fmla="*/ 0 w 1132546"/>
              <a:gd name="connsiteY3" fmla="*/ 791286 h 791286"/>
              <a:gd name="connsiteX4" fmla="*/ 0 w 1132546"/>
              <a:gd name="connsiteY4" fmla="*/ 0 h 791286"/>
              <a:gd name="connsiteX0" fmla="*/ 0 w 1132546"/>
              <a:gd name="connsiteY0" fmla="*/ 0 h 791286"/>
              <a:gd name="connsiteX1" fmla="*/ 668996 w 1132546"/>
              <a:gd name="connsiteY1" fmla="*/ 0 h 791286"/>
              <a:gd name="connsiteX2" fmla="*/ 1132546 w 1132546"/>
              <a:gd name="connsiteY2" fmla="*/ 791286 h 791286"/>
              <a:gd name="connsiteX3" fmla="*/ 565150 w 1132546"/>
              <a:gd name="connsiteY3" fmla="*/ 788111 h 791286"/>
              <a:gd name="connsiteX4" fmla="*/ 0 w 1132546"/>
              <a:gd name="connsiteY4" fmla="*/ 0 h 791286"/>
              <a:gd name="connsiteX0" fmla="*/ 0 w 1132546"/>
              <a:gd name="connsiteY0" fmla="*/ 0 h 791286"/>
              <a:gd name="connsiteX1" fmla="*/ 668996 w 1132546"/>
              <a:gd name="connsiteY1" fmla="*/ 0 h 791286"/>
              <a:gd name="connsiteX2" fmla="*/ 1132546 w 1132546"/>
              <a:gd name="connsiteY2" fmla="*/ 791286 h 791286"/>
              <a:gd name="connsiteX3" fmla="*/ 473075 w 1132546"/>
              <a:gd name="connsiteY3" fmla="*/ 791286 h 791286"/>
              <a:gd name="connsiteX4" fmla="*/ 0 w 1132546"/>
              <a:gd name="connsiteY4" fmla="*/ 0 h 791286"/>
              <a:gd name="connsiteX0" fmla="*/ 0 w 1110304"/>
              <a:gd name="connsiteY0" fmla="*/ 0 h 794993"/>
              <a:gd name="connsiteX1" fmla="*/ 668996 w 1110304"/>
              <a:gd name="connsiteY1" fmla="*/ 0 h 794993"/>
              <a:gd name="connsiteX2" fmla="*/ 1110304 w 1110304"/>
              <a:gd name="connsiteY2" fmla="*/ 794993 h 794993"/>
              <a:gd name="connsiteX3" fmla="*/ 473075 w 1110304"/>
              <a:gd name="connsiteY3" fmla="*/ 791286 h 794993"/>
              <a:gd name="connsiteX4" fmla="*/ 0 w 1110304"/>
              <a:gd name="connsiteY4" fmla="*/ 0 h 794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0304" h="794993">
                <a:moveTo>
                  <a:pt x="0" y="0"/>
                </a:moveTo>
                <a:lnTo>
                  <a:pt x="668996" y="0"/>
                </a:lnTo>
                <a:lnTo>
                  <a:pt x="1110304" y="794993"/>
                </a:lnTo>
                <a:lnTo>
                  <a:pt x="473075" y="791286"/>
                </a:lnTo>
                <a:lnTo>
                  <a:pt x="0" y="0"/>
                </a:lnTo>
                <a:close/>
              </a:path>
            </a:pathLst>
          </a:custGeom>
          <a:solidFill>
            <a:srgbClr val="6C1D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E7D6F8CA-4CC5-1245-9017-BA8DDACCB2F5}"/>
              </a:ext>
            </a:extLst>
          </p:cNvPr>
          <p:cNvSpPr/>
          <p:nvPr userDrawn="1"/>
        </p:nvSpPr>
        <p:spPr>
          <a:xfrm>
            <a:off x="139272" y="0"/>
            <a:ext cx="1132546" cy="791286"/>
          </a:xfrm>
          <a:custGeom>
            <a:avLst/>
            <a:gdLst>
              <a:gd name="connsiteX0" fmla="*/ 0 w 1103971"/>
              <a:gd name="connsiteY0" fmla="*/ 0 h 791286"/>
              <a:gd name="connsiteX1" fmla="*/ 1103971 w 1103971"/>
              <a:gd name="connsiteY1" fmla="*/ 0 h 791286"/>
              <a:gd name="connsiteX2" fmla="*/ 1103971 w 1103971"/>
              <a:gd name="connsiteY2" fmla="*/ 791286 h 791286"/>
              <a:gd name="connsiteX3" fmla="*/ 0 w 1103971"/>
              <a:gd name="connsiteY3" fmla="*/ 791286 h 791286"/>
              <a:gd name="connsiteX4" fmla="*/ 0 w 1103971"/>
              <a:gd name="connsiteY4" fmla="*/ 0 h 791286"/>
              <a:gd name="connsiteX0" fmla="*/ 0 w 1103971"/>
              <a:gd name="connsiteY0" fmla="*/ 0 h 791286"/>
              <a:gd name="connsiteX1" fmla="*/ 668996 w 1103971"/>
              <a:gd name="connsiteY1" fmla="*/ 0 h 791286"/>
              <a:gd name="connsiteX2" fmla="*/ 1103971 w 1103971"/>
              <a:gd name="connsiteY2" fmla="*/ 791286 h 791286"/>
              <a:gd name="connsiteX3" fmla="*/ 0 w 1103971"/>
              <a:gd name="connsiteY3" fmla="*/ 791286 h 791286"/>
              <a:gd name="connsiteX4" fmla="*/ 0 w 1103971"/>
              <a:gd name="connsiteY4" fmla="*/ 0 h 791286"/>
              <a:gd name="connsiteX0" fmla="*/ 0 w 1119846"/>
              <a:gd name="connsiteY0" fmla="*/ 0 h 791286"/>
              <a:gd name="connsiteX1" fmla="*/ 668996 w 1119846"/>
              <a:gd name="connsiteY1" fmla="*/ 0 h 791286"/>
              <a:gd name="connsiteX2" fmla="*/ 1119846 w 1119846"/>
              <a:gd name="connsiteY2" fmla="*/ 791286 h 791286"/>
              <a:gd name="connsiteX3" fmla="*/ 0 w 1119846"/>
              <a:gd name="connsiteY3" fmla="*/ 791286 h 791286"/>
              <a:gd name="connsiteX4" fmla="*/ 0 w 1119846"/>
              <a:gd name="connsiteY4" fmla="*/ 0 h 791286"/>
              <a:gd name="connsiteX0" fmla="*/ 0 w 1132546"/>
              <a:gd name="connsiteY0" fmla="*/ 0 h 791286"/>
              <a:gd name="connsiteX1" fmla="*/ 668996 w 1132546"/>
              <a:gd name="connsiteY1" fmla="*/ 0 h 791286"/>
              <a:gd name="connsiteX2" fmla="*/ 1132546 w 1132546"/>
              <a:gd name="connsiteY2" fmla="*/ 791286 h 791286"/>
              <a:gd name="connsiteX3" fmla="*/ 0 w 1132546"/>
              <a:gd name="connsiteY3" fmla="*/ 791286 h 791286"/>
              <a:gd name="connsiteX4" fmla="*/ 0 w 1132546"/>
              <a:gd name="connsiteY4" fmla="*/ 0 h 791286"/>
              <a:gd name="connsiteX0" fmla="*/ 0 w 1132546"/>
              <a:gd name="connsiteY0" fmla="*/ 0 h 791286"/>
              <a:gd name="connsiteX1" fmla="*/ 668996 w 1132546"/>
              <a:gd name="connsiteY1" fmla="*/ 0 h 791286"/>
              <a:gd name="connsiteX2" fmla="*/ 1132546 w 1132546"/>
              <a:gd name="connsiteY2" fmla="*/ 791286 h 791286"/>
              <a:gd name="connsiteX3" fmla="*/ 565150 w 1132546"/>
              <a:gd name="connsiteY3" fmla="*/ 788111 h 791286"/>
              <a:gd name="connsiteX4" fmla="*/ 0 w 1132546"/>
              <a:gd name="connsiteY4" fmla="*/ 0 h 791286"/>
              <a:gd name="connsiteX0" fmla="*/ 0 w 1132546"/>
              <a:gd name="connsiteY0" fmla="*/ 0 h 791286"/>
              <a:gd name="connsiteX1" fmla="*/ 668996 w 1132546"/>
              <a:gd name="connsiteY1" fmla="*/ 0 h 791286"/>
              <a:gd name="connsiteX2" fmla="*/ 1132546 w 1132546"/>
              <a:gd name="connsiteY2" fmla="*/ 791286 h 791286"/>
              <a:gd name="connsiteX3" fmla="*/ 473075 w 1132546"/>
              <a:gd name="connsiteY3" fmla="*/ 791286 h 791286"/>
              <a:gd name="connsiteX4" fmla="*/ 0 w 1132546"/>
              <a:gd name="connsiteY4" fmla="*/ 0 h 791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2546" h="791286">
                <a:moveTo>
                  <a:pt x="0" y="0"/>
                </a:moveTo>
                <a:lnTo>
                  <a:pt x="668996" y="0"/>
                </a:lnTo>
                <a:lnTo>
                  <a:pt x="1132546" y="791286"/>
                </a:lnTo>
                <a:lnTo>
                  <a:pt x="473075" y="791286"/>
                </a:lnTo>
                <a:lnTo>
                  <a:pt x="0" y="0"/>
                </a:lnTo>
                <a:close/>
              </a:path>
            </a:pathLst>
          </a:custGeom>
          <a:solidFill>
            <a:srgbClr val="6C1D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38">
            <a:extLst>
              <a:ext uri="{FF2B5EF4-FFF2-40B4-BE49-F238E27FC236}">
                <a16:creationId xmlns:a16="http://schemas.microsoft.com/office/drawing/2014/main" id="{BBEC6ED3-BD93-0240-BC7B-6F811F9F49B6}"/>
              </a:ext>
            </a:extLst>
          </p:cNvPr>
          <p:cNvSpPr/>
          <p:nvPr userDrawn="1"/>
        </p:nvSpPr>
        <p:spPr>
          <a:xfrm>
            <a:off x="948611" y="256369"/>
            <a:ext cx="8704157" cy="791286"/>
          </a:xfrm>
          <a:custGeom>
            <a:avLst/>
            <a:gdLst>
              <a:gd name="connsiteX0" fmla="*/ 0 w 9998765"/>
              <a:gd name="connsiteY0" fmla="*/ 0 h 780270"/>
              <a:gd name="connsiteX1" fmla="*/ 9998765 w 9998765"/>
              <a:gd name="connsiteY1" fmla="*/ 0 h 780270"/>
              <a:gd name="connsiteX2" fmla="*/ 9998765 w 9998765"/>
              <a:gd name="connsiteY2" fmla="*/ 780270 h 780270"/>
              <a:gd name="connsiteX3" fmla="*/ 0 w 9998765"/>
              <a:gd name="connsiteY3" fmla="*/ 780270 h 780270"/>
              <a:gd name="connsiteX4" fmla="*/ 0 w 9998765"/>
              <a:gd name="connsiteY4" fmla="*/ 0 h 780270"/>
              <a:gd name="connsiteX0" fmla="*/ 0 w 9998765"/>
              <a:gd name="connsiteY0" fmla="*/ 0 h 791286"/>
              <a:gd name="connsiteX1" fmla="*/ 9998765 w 9998765"/>
              <a:gd name="connsiteY1" fmla="*/ 0 h 791286"/>
              <a:gd name="connsiteX2" fmla="*/ 9998765 w 9998765"/>
              <a:gd name="connsiteY2" fmla="*/ 780270 h 791286"/>
              <a:gd name="connsiteX3" fmla="*/ 567369 w 9998765"/>
              <a:gd name="connsiteY3" fmla="*/ 791286 h 791286"/>
              <a:gd name="connsiteX4" fmla="*/ 0 w 9998765"/>
              <a:gd name="connsiteY4" fmla="*/ 0 h 791286"/>
              <a:gd name="connsiteX0" fmla="*/ 0 w 10510654"/>
              <a:gd name="connsiteY0" fmla="*/ 0 h 791286"/>
              <a:gd name="connsiteX1" fmla="*/ 9998765 w 10510654"/>
              <a:gd name="connsiteY1" fmla="*/ 0 h 791286"/>
              <a:gd name="connsiteX2" fmla="*/ 10510654 w 10510654"/>
              <a:gd name="connsiteY2" fmla="*/ 775895 h 791286"/>
              <a:gd name="connsiteX3" fmla="*/ 567369 w 10510654"/>
              <a:gd name="connsiteY3" fmla="*/ 791286 h 791286"/>
              <a:gd name="connsiteX4" fmla="*/ 0 w 10510654"/>
              <a:gd name="connsiteY4" fmla="*/ 0 h 791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10654" h="791286">
                <a:moveTo>
                  <a:pt x="0" y="0"/>
                </a:moveTo>
                <a:lnTo>
                  <a:pt x="9998765" y="0"/>
                </a:lnTo>
                <a:lnTo>
                  <a:pt x="10510654" y="775895"/>
                </a:lnTo>
                <a:lnTo>
                  <a:pt x="567369" y="791286"/>
                </a:lnTo>
                <a:lnTo>
                  <a:pt x="0" y="0"/>
                </a:lnTo>
                <a:close/>
              </a:path>
            </a:pathLst>
          </a:custGeom>
          <a:solidFill>
            <a:srgbClr val="E8B8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Rectangle 2">
            <a:extLst>
              <a:ext uri="{FF2B5EF4-FFF2-40B4-BE49-F238E27FC236}">
                <a16:creationId xmlns:a16="http://schemas.microsoft.com/office/drawing/2014/main" id="{8F2D5015-855D-5448-9385-5D60DCD95564}"/>
              </a:ext>
            </a:extLst>
          </p:cNvPr>
          <p:cNvSpPr/>
          <p:nvPr userDrawn="1"/>
        </p:nvSpPr>
        <p:spPr>
          <a:xfrm>
            <a:off x="0" y="0"/>
            <a:ext cx="1132546" cy="791286"/>
          </a:xfrm>
          <a:custGeom>
            <a:avLst/>
            <a:gdLst>
              <a:gd name="connsiteX0" fmla="*/ 0 w 1103971"/>
              <a:gd name="connsiteY0" fmla="*/ 0 h 791286"/>
              <a:gd name="connsiteX1" fmla="*/ 1103971 w 1103971"/>
              <a:gd name="connsiteY1" fmla="*/ 0 h 791286"/>
              <a:gd name="connsiteX2" fmla="*/ 1103971 w 1103971"/>
              <a:gd name="connsiteY2" fmla="*/ 791286 h 791286"/>
              <a:gd name="connsiteX3" fmla="*/ 0 w 1103971"/>
              <a:gd name="connsiteY3" fmla="*/ 791286 h 791286"/>
              <a:gd name="connsiteX4" fmla="*/ 0 w 1103971"/>
              <a:gd name="connsiteY4" fmla="*/ 0 h 791286"/>
              <a:gd name="connsiteX0" fmla="*/ 0 w 1103971"/>
              <a:gd name="connsiteY0" fmla="*/ 0 h 791286"/>
              <a:gd name="connsiteX1" fmla="*/ 668996 w 1103971"/>
              <a:gd name="connsiteY1" fmla="*/ 0 h 791286"/>
              <a:gd name="connsiteX2" fmla="*/ 1103971 w 1103971"/>
              <a:gd name="connsiteY2" fmla="*/ 791286 h 791286"/>
              <a:gd name="connsiteX3" fmla="*/ 0 w 1103971"/>
              <a:gd name="connsiteY3" fmla="*/ 791286 h 791286"/>
              <a:gd name="connsiteX4" fmla="*/ 0 w 1103971"/>
              <a:gd name="connsiteY4" fmla="*/ 0 h 791286"/>
              <a:gd name="connsiteX0" fmla="*/ 0 w 1119846"/>
              <a:gd name="connsiteY0" fmla="*/ 0 h 791286"/>
              <a:gd name="connsiteX1" fmla="*/ 668996 w 1119846"/>
              <a:gd name="connsiteY1" fmla="*/ 0 h 791286"/>
              <a:gd name="connsiteX2" fmla="*/ 1119846 w 1119846"/>
              <a:gd name="connsiteY2" fmla="*/ 791286 h 791286"/>
              <a:gd name="connsiteX3" fmla="*/ 0 w 1119846"/>
              <a:gd name="connsiteY3" fmla="*/ 791286 h 791286"/>
              <a:gd name="connsiteX4" fmla="*/ 0 w 1119846"/>
              <a:gd name="connsiteY4" fmla="*/ 0 h 791286"/>
              <a:gd name="connsiteX0" fmla="*/ 0 w 1132546"/>
              <a:gd name="connsiteY0" fmla="*/ 0 h 791286"/>
              <a:gd name="connsiteX1" fmla="*/ 668996 w 1132546"/>
              <a:gd name="connsiteY1" fmla="*/ 0 h 791286"/>
              <a:gd name="connsiteX2" fmla="*/ 1132546 w 1132546"/>
              <a:gd name="connsiteY2" fmla="*/ 791286 h 791286"/>
              <a:gd name="connsiteX3" fmla="*/ 0 w 1132546"/>
              <a:gd name="connsiteY3" fmla="*/ 791286 h 791286"/>
              <a:gd name="connsiteX4" fmla="*/ 0 w 1132546"/>
              <a:gd name="connsiteY4" fmla="*/ 0 h 791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2546" h="791286">
                <a:moveTo>
                  <a:pt x="0" y="0"/>
                </a:moveTo>
                <a:lnTo>
                  <a:pt x="668996" y="0"/>
                </a:lnTo>
                <a:lnTo>
                  <a:pt x="1132546" y="791286"/>
                </a:lnTo>
                <a:lnTo>
                  <a:pt x="0" y="791286"/>
                </a:lnTo>
                <a:lnTo>
                  <a:pt x="0" y="0"/>
                </a:lnTo>
                <a:close/>
              </a:path>
            </a:pathLst>
          </a:custGeom>
          <a:solidFill>
            <a:srgbClr val="E8B8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D8B6788-8753-B841-8795-B6909E12808C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pPr>
              <a:defRPr/>
            </a:pPr>
            <a:fld id="{3F781150-1FB5-914F-8F90-3BA38EB3A9B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0125935-7FDA-9746-90BC-7DD9ED74D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1093" y="0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2911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rd 6">
            <a:extLst>
              <a:ext uri="{FF2B5EF4-FFF2-40B4-BE49-F238E27FC236}">
                <a16:creationId xmlns:a16="http://schemas.microsoft.com/office/drawing/2014/main" id="{9038DA40-384A-0548-9883-F68BDE4DDC61}"/>
              </a:ext>
            </a:extLst>
          </p:cNvPr>
          <p:cNvSpPr/>
          <p:nvPr userDrawn="1"/>
        </p:nvSpPr>
        <p:spPr>
          <a:xfrm flipH="1">
            <a:off x="0" y="0"/>
            <a:ext cx="12192000" cy="6329548"/>
          </a:xfrm>
          <a:custGeom>
            <a:avLst/>
            <a:gdLst>
              <a:gd name="connsiteX0" fmla="*/ 0 w 10000"/>
              <a:gd name="connsiteY0" fmla="*/ 2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0 w 10000"/>
              <a:gd name="connsiteY0" fmla="*/ 4402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4402 h 10000"/>
              <a:gd name="connsiteX0" fmla="*/ 0 w 10029"/>
              <a:gd name="connsiteY0" fmla="*/ 4871 h 10000"/>
              <a:gd name="connsiteX1" fmla="*/ 2029 w 10029"/>
              <a:gd name="connsiteY1" fmla="*/ 0 h 10000"/>
              <a:gd name="connsiteX2" fmla="*/ 10029 w 10029"/>
              <a:gd name="connsiteY2" fmla="*/ 0 h 10000"/>
              <a:gd name="connsiteX3" fmla="*/ 10029 w 10029"/>
              <a:gd name="connsiteY3" fmla="*/ 10000 h 10000"/>
              <a:gd name="connsiteX4" fmla="*/ 29 w 10029"/>
              <a:gd name="connsiteY4" fmla="*/ 10000 h 10000"/>
              <a:gd name="connsiteX5" fmla="*/ 0 w 10029"/>
              <a:gd name="connsiteY5" fmla="*/ 4871 h 10000"/>
              <a:gd name="connsiteX0" fmla="*/ 0 w 10039"/>
              <a:gd name="connsiteY0" fmla="*/ 5415 h 10000"/>
              <a:gd name="connsiteX1" fmla="*/ 2039 w 10039"/>
              <a:gd name="connsiteY1" fmla="*/ 0 h 10000"/>
              <a:gd name="connsiteX2" fmla="*/ 10039 w 10039"/>
              <a:gd name="connsiteY2" fmla="*/ 0 h 10000"/>
              <a:gd name="connsiteX3" fmla="*/ 10039 w 10039"/>
              <a:gd name="connsiteY3" fmla="*/ 10000 h 10000"/>
              <a:gd name="connsiteX4" fmla="*/ 39 w 10039"/>
              <a:gd name="connsiteY4" fmla="*/ 10000 h 10000"/>
              <a:gd name="connsiteX5" fmla="*/ 0 w 10039"/>
              <a:gd name="connsiteY5" fmla="*/ 5415 h 10000"/>
              <a:gd name="connsiteX0" fmla="*/ 0 w 10049"/>
              <a:gd name="connsiteY0" fmla="*/ 5621 h 10000"/>
              <a:gd name="connsiteX1" fmla="*/ 2049 w 10049"/>
              <a:gd name="connsiteY1" fmla="*/ 0 h 10000"/>
              <a:gd name="connsiteX2" fmla="*/ 10049 w 10049"/>
              <a:gd name="connsiteY2" fmla="*/ 0 h 10000"/>
              <a:gd name="connsiteX3" fmla="*/ 10049 w 10049"/>
              <a:gd name="connsiteY3" fmla="*/ 10000 h 10000"/>
              <a:gd name="connsiteX4" fmla="*/ 49 w 10049"/>
              <a:gd name="connsiteY4" fmla="*/ 10000 h 10000"/>
              <a:gd name="connsiteX5" fmla="*/ 0 w 10049"/>
              <a:gd name="connsiteY5" fmla="*/ 5621 h 10000"/>
              <a:gd name="connsiteX0" fmla="*/ 0 w 10013"/>
              <a:gd name="connsiteY0" fmla="*/ 5626 h 10000"/>
              <a:gd name="connsiteX1" fmla="*/ 2013 w 10013"/>
              <a:gd name="connsiteY1" fmla="*/ 0 h 10000"/>
              <a:gd name="connsiteX2" fmla="*/ 10013 w 10013"/>
              <a:gd name="connsiteY2" fmla="*/ 0 h 10000"/>
              <a:gd name="connsiteX3" fmla="*/ 10013 w 10013"/>
              <a:gd name="connsiteY3" fmla="*/ 10000 h 10000"/>
              <a:gd name="connsiteX4" fmla="*/ 13 w 10013"/>
              <a:gd name="connsiteY4" fmla="*/ 10000 h 10000"/>
              <a:gd name="connsiteX5" fmla="*/ 0 w 10013"/>
              <a:gd name="connsiteY5" fmla="*/ 5626 h 10000"/>
              <a:gd name="connsiteX0" fmla="*/ 3 w 10003"/>
              <a:gd name="connsiteY0" fmla="*/ 5641 h 10000"/>
              <a:gd name="connsiteX1" fmla="*/ 2003 w 10003"/>
              <a:gd name="connsiteY1" fmla="*/ 0 h 10000"/>
              <a:gd name="connsiteX2" fmla="*/ 10003 w 10003"/>
              <a:gd name="connsiteY2" fmla="*/ 0 h 10000"/>
              <a:gd name="connsiteX3" fmla="*/ 10003 w 10003"/>
              <a:gd name="connsiteY3" fmla="*/ 10000 h 10000"/>
              <a:gd name="connsiteX4" fmla="*/ 3 w 10003"/>
              <a:gd name="connsiteY4" fmla="*/ 10000 h 10000"/>
              <a:gd name="connsiteX5" fmla="*/ 3 w 10003"/>
              <a:gd name="connsiteY5" fmla="*/ 564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3" h="10000">
                <a:moveTo>
                  <a:pt x="3" y="5641"/>
                </a:moveTo>
                <a:lnTo>
                  <a:pt x="2003" y="0"/>
                </a:lnTo>
                <a:lnTo>
                  <a:pt x="10003" y="0"/>
                </a:lnTo>
                <a:lnTo>
                  <a:pt x="10003" y="10000"/>
                </a:lnTo>
                <a:lnTo>
                  <a:pt x="3" y="10000"/>
                </a:lnTo>
                <a:cubicBezTo>
                  <a:pt x="-7" y="8290"/>
                  <a:pt x="13" y="7351"/>
                  <a:pt x="3" y="5641"/>
                </a:cubicBezTo>
                <a:close/>
              </a:path>
            </a:pathLst>
          </a:custGeom>
          <a:solidFill>
            <a:srgbClr val="6C1D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A840371-D781-7A45-ADE6-BD7D98A6B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4589" y="430242"/>
            <a:ext cx="8686800" cy="966388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76FA34A-6E48-0646-AC0F-28AF12DE4B5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781150-1FB5-914F-8F90-3BA38EB3A9B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1754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5019F9D-F9F0-8347-A011-019CC1F24C61}"/>
              </a:ext>
            </a:extLst>
          </p:cNvPr>
          <p:cNvSpPr/>
          <p:nvPr userDrawn="1"/>
        </p:nvSpPr>
        <p:spPr>
          <a:xfrm>
            <a:off x="0" y="3049589"/>
            <a:ext cx="12192000" cy="3808412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Рисунок 1"/>
          <p:cNvSpPr>
            <a:spLocks noGrp="1"/>
          </p:cNvSpPr>
          <p:nvPr>
            <p:ph type="pic" sz="quarter" idx="13"/>
          </p:nvPr>
        </p:nvSpPr>
        <p:spPr bwMode="auto">
          <a:xfrm>
            <a:off x="0" y="-11393"/>
            <a:ext cx="12192000" cy="3060981"/>
          </a:xfrm>
          <a:noFill/>
        </p:spPr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0551425-7060-BF4F-8BD2-89781BB0DD4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3F781150-1FB5-914F-8F90-3BA38EB3A9B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970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CB9EC8-21C8-3541-8076-5BBF6EE8022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3F781150-1FB5-914F-8F90-3BA38EB3A9B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3A2DA468-CBA2-3244-85C7-C9172239E55F}"/>
              </a:ext>
            </a:extLst>
          </p:cNvPr>
          <p:cNvSpPr/>
          <p:nvPr userDrawn="1"/>
        </p:nvSpPr>
        <p:spPr>
          <a:xfrm>
            <a:off x="3400700" y="-8664"/>
            <a:ext cx="485299" cy="339068"/>
          </a:xfrm>
          <a:custGeom>
            <a:avLst/>
            <a:gdLst>
              <a:gd name="connsiteX0" fmla="*/ 0 w 1103971"/>
              <a:gd name="connsiteY0" fmla="*/ 0 h 791286"/>
              <a:gd name="connsiteX1" fmla="*/ 1103971 w 1103971"/>
              <a:gd name="connsiteY1" fmla="*/ 0 h 791286"/>
              <a:gd name="connsiteX2" fmla="*/ 1103971 w 1103971"/>
              <a:gd name="connsiteY2" fmla="*/ 791286 h 791286"/>
              <a:gd name="connsiteX3" fmla="*/ 0 w 1103971"/>
              <a:gd name="connsiteY3" fmla="*/ 791286 h 791286"/>
              <a:gd name="connsiteX4" fmla="*/ 0 w 1103971"/>
              <a:gd name="connsiteY4" fmla="*/ 0 h 791286"/>
              <a:gd name="connsiteX0" fmla="*/ 0 w 1103971"/>
              <a:gd name="connsiteY0" fmla="*/ 0 h 791286"/>
              <a:gd name="connsiteX1" fmla="*/ 668996 w 1103971"/>
              <a:gd name="connsiteY1" fmla="*/ 0 h 791286"/>
              <a:gd name="connsiteX2" fmla="*/ 1103971 w 1103971"/>
              <a:gd name="connsiteY2" fmla="*/ 791286 h 791286"/>
              <a:gd name="connsiteX3" fmla="*/ 0 w 1103971"/>
              <a:gd name="connsiteY3" fmla="*/ 791286 h 791286"/>
              <a:gd name="connsiteX4" fmla="*/ 0 w 1103971"/>
              <a:gd name="connsiteY4" fmla="*/ 0 h 791286"/>
              <a:gd name="connsiteX0" fmla="*/ 0 w 1119846"/>
              <a:gd name="connsiteY0" fmla="*/ 0 h 791286"/>
              <a:gd name="connsiteX1" fmla="*/ 668996 w 1119846"/>
              <a:gd name="connsiteY1" fmla="*/ 0 h 791286"/>
              <a:gd name="connsiteX2" fmla="*/ 1119846 w 1119846"/>
              <a:gd name="connsiteY2" fmla="*/ 791286 h 791286"/>
              <a:gd name="connsiteX3" fmla="*/ 0 w 1119846"/>
              <a:gd name="connsiteY3" fmla="*/ 791286 h 791286"/>
              <a:gd name="connsiteX4" fmla="*/ 0 w 1119846"/>
              <a:gd name="connsiteY4" fmla="*/ 0 h 791286"/>
              <a:gd name="connsiteX0" fmla="*/ 0 w 1132546"/>
              <a:gd name="connsiteY0" fmla="*/ 0 h 791286"/>
              <a:gd name="connsiteX1" fmla="*/ 668996 w 1132546"/>
              <a:gd name="connsiteY1" fmla="*/ 0 h 791286"/>
              <a:gd name="connsiteX2" fmla="*/ 1132546 w 1132546"/>
              <a:gd name="connsiteY2" fmla="*/ 791286 h 791286"/>
              <a:gd name="connsiteX3" fmla="*/ 0 w 1132546"/>
              <a:gd name="connsiteY3" fmla="*/ 791286 h 791286"/>
              <a:gd name="connsiteX4" fmla="*/ 0 w 1132546"/>
              <a:gd name="connsiteY4" fmla="*/ 0 h 791286"/>
              <a:gd name="connsiteX0" fmla="*/ 0 w 1132546"/>
              <a:gd name="connsiteY0" fmla="*/ 0 h 791286"/>
              <a:gd name="connsiteX1" fmla="*/ 668996 w 1132546"/>
              <a:gd name="connsiteY1" fmla="*/ 0 h 791286"/>
              <a:gd name="connsiteX2" fmla="*/ 1132546 w 1132546"/>
              <a:gd name="connsiteY2" fmla="*/ 791286 h 791286"/>
              <a:gd name="connsiteX3" fmla="*/ 565150 w 1132546"/>
              <a:gd name="connsiteY3" fmla="*/ 788111 h 791286"/>
              <a:gd name="connsiteX4" fmla="*/ 0 w 1132546"/>
              <a:gd name="connsiteY4" fmla="*/ 0 h 791286"/>
              <a:gd name="connsiteX0" fmla="*/ 0 w 1132546"/>
              <a:gd name="connsiteY0" fmla="*/ 0 h 791286"/>
              <a:gd name="connsiteX1" fmla="*/ 668996 w 1132546"/>
              <a:gd name="connsiteY1" fmla="*/ 0 h 791286"/>
              <a:gd name="connsiteX2" fmla="*/ 1132546 w 1132546"/>
              <a:gd name="connsiteY2" fmla="*/ 791286 h 791286"/>
              <a:gd name="connsiteX3" fmla="*/ 473075 w 1132546"/>
              <a:gd name="connsiteY3" fmla="*/ 791286 h 791286"/>
              <a:gd name="connsiteX4" fmla="*/ 0 w 1132546"/>
              <a:gd name="connsiteY4" fmla="*/ 0 h 791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2546" h="791286">
                <a:moveTo>
                  <a:pt x="0" y="0"/>
                </a:moveTo>
                <a:lnTo>
                  <a:pt x="668996" y="0"/>
                </a:lnTo>
                <a:lnTo>
                  <a:pt x="1132546" y="791286"/>
                </a:lnTo>
                <a:lnTo>
                  <a:pt x="473075" y="791286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38">
            <a:extLst>
              <a:ext uri="{FF2B5EF4-FFF2-40B4-BE49-F238E27FC236}">
                <a16:creationId xmlns:a16="http://schemas.microsoft.com/office/drawing/2014/main" id="{EBAA2C7C-6FD3-494B-82A2-8EB642CFC16C}"/>
              </a:ext>
            </a:extLst>
          </p:cNvPr>
          <p:cNvSpPr/>
          <p:nvPr userDrawn="1"/>
        </p:nvSpPr>
        <p:spPr>
          <a:xfrm>
            <a:off x="-237846" y="-3393"/>
            <a:ext cx="3801533" cy="344098"/>
          </a:xfrm>
          <a:custGeom>
            <a:avLst/>
            <a:gdLst>
              <a:gd name="connsiteX0" fmla="*/ 0 w 9998765"/>
              <a:gd name="connsiteY0" fmla="*/ 0 h 780270"/>
              <a:gd name="connsiteX1" fmla="*/ 9998765 w 9998765"/>
              <a:gd name="connsiteY1" fmla="*/ 0 h 780270"/>
              <a:gd name="connsiteX2" fmla="*/ 9998765 w 9998765"/>
              <a:gd name="connsiteY2" fmla="*/ 780270 h 780270"/>
              <a:gd name="connsiteX3" fmla="*/ 0 w 9998765"/>
              <a:gd name="connsiteY3" fmla="*/ 780270 h 780270"/>
              <a:gd name="connsiteX4" fmla="*/ 0 w 9998765"/>
              <a:gd name="connsiteY4" fmla="*/ 0 h 780270"/>
              <a:gd name="connsiteX0" fmla="*/ 0 w 9998765"/>
              <a:gd name="connsiteY0" fmla="*/ 0 h 791286"/>
              <a:gd name="connsiteX1" fmla="*/ 9998765 w 9998765"/>
              <a:gd name="connsiteY1" fmla="*/ 0 h 791286"/>
              <a:gd name="connsiteX2" fmla="*/ 9998765 w 9998765"/>
              <a:gd name="connsiteY2" fmla="*/ 780270 h 791286"/>
              <a:gd name="connsiteX3" fmla="*/ 567369 w 9998765"/>
              <a:gd name="connsiteY3" fmla="*/ 791286 h 791286"/>
              <a:gd name="connsiteX4" fmla="*/ 0 w 9998765"/>
              <a:gd name="connsiteY4" fmla="*/ 0 h 791286"/>
              <a:gd name="connsiteX0" fmla="*/ 0 w 10510654"/>
              <a:gd name="connsiteY0" fmla="*/ 0 h 791286"/>
              <a:gd name="connsiteX1" fmla="*/ 9998765 w 10510654"/>
              <a:gd name="connsiteY1" fmla="*/ 0 h 791286"/>
              <a:gd name="connsiteX2" fmla="*/ 10510654 w 10510654"/>
              <a:gd name="connsiteY2" fmla="*/ 775895 h 791286"/>
              <a:gd name="connsiteX3" fmla="*/ 567369 w 10510654"/>
              <a:gd name="connsiteY3" fmla="*/ 791286 h 791286"/>
              <a:gd name="connsiteX4" fmla="*/ 0 w 10510654"/>
              <a:gd name="connsiteY4" fmla="*/ 0 h 791286"/>
              <a:gd name="connsiteX0" fmla="*/ 0 w 10556322"/>
              <a:gd name="connsiteY0" fmla="*/ 0 h 791286"/>
              <a:gd name="connsiteX1" fmla="*/ 9998765 w 10556322"/>
              <a:gd name="connsiteY1" fmla="*/ 0 h 791286"/>
              <a:gd name="connsiteX2" fmla="*/ 10556322 w 10556322"/>
              <a:gd name="connsiteY2" fmla="*/ 775895 h 791286"/>
              <a:gd name="connsiteX3" fmla="*/ 567369 w 10556322"/>
              <a:gd name="connsiteY3" fmla="*/ 791286 h 791286"/>
              <a:gd name="connsiteX4" fmla="*/ 0 w 10556322"/>
              <a:gd name="connsiteY4" fmla="*/ 0 h 791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56322" h="791286">
                <a:moveTo>
                  <a:pt x="0" y="0"/>
                </a:moveTo>
                <a:lnTo>
                  <a:pt x="9998765" y="0"/>
                </a:lnTo>
                <a:lnTo>
                  <a:pt x="10556322" y="775895"/>
                </a:lnTo>
                <a:lnTo>
                  <a:pt x="567369" y="791286"/>
                </a:lnTo>
                <a:lnTo>
                  <a:pt x="0" y="0"/>
                </a:lnTo>
                <a:close/>
              </a:path>
            </a:pathLst>
          </a:custGeom>
          <a:solidFill>
            <a:srgbClr val="6C1D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F253C238-D5E7-1B46-AD2A-0FAFFF2E8851}"/>
              </a:ext>
            </a:extLst>
          </p:cNvPr>
          <p:cNvSpPr/>
          <p:nvPr userDrawn="1"/>
        </p:nvSpPr>
        <p:spPr>
          <a:xfrm>
            <a:off x="3724602" y="-8664"/>
            <a:ext cx="485299" cy="339068"/>
          </a:xfrm>
          <a:custGeom>
            <a:avLst/>
            <a:gdLst>
              <a:gd name="connsiteX0" fmla="*/ 0 w 1103971"/>
              <a:gd name="connsiteY0" fmla="*/ 0 h 791286"/>
              <a:gd name="connsiteX1" fmla="*/ 1103971 w 1103971"/>
              <a:gd name="connsiteY1" fmla="*/ 0 h 791286"/>
              <a:gd name="connsiteX2" fmla="*/ 1103971 w 1103971"/>
              <a:gd name="connsiteY2" fmla="*/ 791286 h 791286"/>
              <a:gd name="connsiteX3" fmla="*/ 0 w 1103971"/>
              <a:gd name="connsiteY3" fmla="*/ 791286 h 791286"/>
              <a:gd name="connsiteX4" fmla="*/ 0 w 1103971"/>
              <a:gd name="connsiteY4" fmla="*/ 0 h 791286"/>
              <a:gd name="connsiteX0" fmla="*/ 0 w 1103971"/>
              <a:gd name="connsiteY0" fmla="*/ 0 h 791286"/>
              <a:gd name="connsiteX1" fmla="*/ 668996 w 1103971"/>
              <a:gd name="connsiteY1" fmla="*/ 0 h 791286"/>
              <a:gd name="connsiteX2" fmla="*/ 1103971 w 1103971"/>
              <a:gd name="connsiteY2" fmla="*/ 791286 h 791286"/>
              <a:gd name="connsiteX3" fmla="*/ 0 w 1103971"/>
              <a:gd name="connsiteY3" fmla="*/ 791286 h 791286"/>
              <a:gd name="connsiteX4" fmla="*/ 0 w 1103971"/>
              <a:gd name="connsiteY4" fmla="*/ 0 h 791286"/>
              <a:gd name="connsiteX0" fmla="*/ 0 w 1119846"/>
              <a:gd name="connsiteY0" fmla="*/ 0 h 791286"/>
              <a:gd name="connsiteX1" fmla="*/ 668996 w 1119846"/>
              <a:gd name="connsiteY1" fmla="*/ 0 h 791286"/>
              <a:gd name="connsiteX2" fmla="*/ 1119846 w 1119846"/>
              <a:gd name="connsiteY2" fmla="*/ 791286 h 791286"/>
              <a:gd name="connsiteX3" fmla="*/ 0 w 1119846"/>
              <a:gd name="connsiteY3" fmla="*/ 791286 h 791286"/>
              <a:gd name="connsiteX4" fmla="*/ 0 w 1119846"/>
              <a:gd name="connsiteY4" fmla="*/ 0 h 791286"/>
              <a:gd name="connsiteX0" fmla="*/ 0 w 1132546"/>
              <a:gd name="connsiteY0" fmla="*/ 0 h 791286"/>
              <a:gd name="connsiteX1" fmla="*/ 668996 w 1132546"/>
              <a:gd name="connsiteY1" fmla="*/ 0 h 791286"/>
              <a:gd name="connsiteX2" fmla="*/ 1132546 w 1132546"/>
              <a:gd name="connsiteY2" fmla="*/ 791286 h 791286"/>
              <a:gd name="connsiteX3" fmla="*/ 0 w 1132546"/>
              <a:gd name="connsiteY3" fmla="*/ 791286 h 791286"/>
              <a:gd name="connsiteX4" fmla="*/ 0 w 1132546"/>
              <a:gd name="connsiteY4" fmla="*/ 0 h 791286"/>
              <a:gd name="connsiteX0" fmla="*/ 0 w 1132546"/>
              <a:gd name="connsiteY0" fmla="*/ 0 h 791286"/>
              <a:gd name="connsiteX1" fmla="*/ 668996 w 1132546"/>
              <a:gd name="connsiteY1" fmla="*/ 0 h 791286"/>
              <a:gd name="connsiteX2" fmla="*/ 1132546 w 1132546"/>
              <a:gd name="connsiteY2" fmla="*/ 791286 h 791286"/>
              <a:gd name="connsiteX3" fmla="*/ 565150 w 1132546"/>
              <a:gd name="connsiteY3" fmla="*/ 788111 h 791286"/>
              <a:gd name="connsiteX4" fmla="*/ 0 w 1132546"/>
              <a:gd name="connsiteY4" fmla="*/ 0 h 791286"/>
              <a:gd name="connsiteX0" fmla="*/ 0 w 1132546"/>
              <a:gd name="connsiteY0" fmla="*/ 0 h 791286"/>
              <a:gd name="connsiteX1" fmla="*/ 668996 w 1132546"/>
              <a:gd name="connsiteY1" fmla="*/ 0 h 791286"/>
              <a:gd name="connsiteX2" fmla="*/ 1132546 w 1132546"/>
              <a:gd name="connsiteY2" fmla="*/ 791286 h 791286"/>
              <a:gd name="connsiteX3" fmla="*/ 473075 w 1132546"/>
              <a:gd name="connsiteY3" fmla="*/ 791286 h 791286"/>
              <a:gd name="connsiteX4" fmla="*/ 0 w 1132546"/>
              <a:gd name="connsiteY4" fmla="*/ 0 h 791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2546" h="791286">
                <a:moveTo>
                  <a:pt x="0" y="0"/>
                </a:moveTo>
                <a:lnTo>
                  <a:pt x="668996" y="0"/>
                </a:lnTo>
                <a:lnTo>
                  <a:pt x="1132546" y="791286"/>
                </a:lnTo>
                <a:lnTo>
                  <a:pt x="473075" y="791286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1368481-4CDC-0045-BEA2-084239388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6514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0">
    <p:bg>
      <p:bgPr>
        <a:solidFill>
          <a:srgbClr val="4B47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1AA9A-AEC4-6046-A3F2-5369021A3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C475A35-BAA4-3243-952D-99C48B8346A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781150-1FB5-914F-8F90-3BA38EB3A9B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4C836B4-5E2D-D94D-B92C-56626921C682}"/>
              </a:ext>
            </a:extLst>
          </p:cNvPr>
          <p:cNvCxnSpPr/>
          <p:nvPr userDrawn="1"/>
        </p:nvCxnSpPr>
        <p:spPr>
          <a:xfrm>
            <a:off x="-12700" y="101600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55129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1DF28E-4C40-644D-A0AF-3304DB0B231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781150-1FB5-914F-8F90-3BA38EB3A9B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1724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A6EE1-2196-CB42-BCA0-B331BEACC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13758B-CE93-3348-AB3E-C903402710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781150-1FB5-914F-8F90-3BA38EB3A9B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Прямоугольник 20">
            <a:extLst>
              <a:ext uri="{FF2B5EF4-FFF2-40B4-BE49-F238E27FC236}">
                <a16:creationId xmlns:a16="http://schemas.microsoft.com/office/drawing/2014/main" id="{DA68FC3B-65B3-FB49-9AFA-EDA313752458}"/>
              </a:ext>
            </a:extLst>
          </p:cNvPr>
          <p:cNvSpPr/>
          <p:nvPr userDrawn="1"/>
        </p:nvSpPr>
        <p:spPr>
          <a:xfrm rot="5400000">
            <a:off x="6013275" y="327219"/>
            <a:ext cx="214683" cy="11647470"/>
          </a:xfrm>
          <a:prstGeom prst="rect">
            <a:avLst/>
          </a:prstGeom>
          <a:solidFill>
            <a:srgbClr val="6C1D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57729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E13ED-6077-A443-ABCC-AD2D75468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C33CC8-30FA-7D4F-B5FF-5CC190F93C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781150-1FB5-914F-8F90-3BA38EB3A9B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Прямоугольник 20">
            <a:extLst>
              <a:ext uri="{FF2B5EF4-FFF2-40B4-BE49-F238E27FC236}">
                <a16:creationId xmlns:a16="http://schemas.microsoft.com/office/drawing/2014/main" id="{560EE6AF-71FA-A047-B579-B47A88109281}"/>
              </a:ext>
            </a:extLst>
          </p:cNvPr>
          <p:cNvSpPr/>
          <p:nvPr userDrawn="1"/>
        </p:nvSpPr>
        <p:spPr>
          <a:xfrm rot="5400000">
            <a:off x="6070760" y="476921"/>
            <a:ext cx="45719" cy="1170146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69283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9">
            <a:extLst>
              <a:ext uri="{FF2B5EF4-FFF2-40B4-BE49-F238E27FC236}">
                <a16:creationId xmlns:a16="http://schemas.microsoft.com/office/drawing/2014/main" id="{629F01A8-A63A-A349-A7D6-C8FE481BC8E2}"/>
              </a:ext>
            </a:extLst>
          </p:cNvPr>
          <p:cNvSpPr/>
          <p:nvPr userDrawn="1"/>
        </p:nvSpPr>
        <p:spPr>
          <a:xfrm>
            <a:off x="0" y="-2845"/>
            <a:ext cx="7528884" cy="6130513"/>
          </a:xfrm>
          <a:custGeom>
            <a:avLst/>
            <a:gdLst>
              <a:gd name="connsiteX0" fmla="*/ 0 w 11758613"/>
              <a:gd name="connsiteY0" fmla="*/ 0 h 5394243"/>
              <a:gd name="connsiteX1" fmla="*/ 11758613 w 11758613"/>
              <a:gd name="connsiteY1" fmla="*/ 0 h 5394243"/>
              <a:gd name="connsiteX2" fmla="*/ 11758613 w 11758613"/>
              <a:gd name="connsiteY2" fmla="*/ 5394243 h 5394243"/>
              <a:gd name="connsiteX3" fmla="*/ 0 w 11758613"/>
              <a:gd name="connsiteY3" fmla="*/ 5394243 h 5394243"/>
              <a:gd name="connsiteX4" fmla="*/ 0 w 11758613"/>
              <a:gd name="connsiteY4" fmla="*/ 0 h 5394243"/>
              <a:gd name="connsiteX0" fmla="*/ 0 w 11758613"/>
              <a:gd name="connsiteY0" fmla="*/ 748145 h 6142388"/>
              <a:gd name="connsiteX1" fmla="*/ 8730405 w 11758613"/>
              <a:gd name="connsiteY1" fmla="*/ 0 h 6142388"/>
              <a:gd name="connsiteX2" fmla="*/ 11758613 w 11758613"/>
              <a:gd name="connsiteY2" fmla="*/ 6142388 h 6142388"/>
              <a:gd name="connsiteX3" fmla="*/ 0 w 11758613"/>
              <a:gd name="connsiteY3" fmla="*/ 6142388 h 6142388"/>
              <a:gd name="connsiteX4" fmla="*/ 0 w 11758613"/>
              <a:gd name="connsiteY4" fmla="*/ 748145 h 6142388"/>
              <a:gd name="connsiteX0" fmla="*/ 0 w 12221750"/>
              <a:gd name="connsiteY0" fmla="*/ 748145 h 6142388"/>
              <a:gd name="connsiteX1" fmla="*/ 8730405 w 12221750"/>
              <a:gd name="connsiteY1" fmla="*/ 0 h 6142388"/>
              <a:gd name="connsiteX2" fmla="*/ 12221750 w 12221750"/>
              <a:gd name="connsiteY2" fmla="*/ 6142388 h 6142388"/>
              <a:gd name="connsiteX3" fmla="*/ 0 w 12221750"/>
              <a:gd name="connsiteY3" fmla="*/ 6142388 h 6142388"/>
              <a:gd name="connsiteX4" fmla="*/ 0 w 12221750"/>
              <a:gd name="connsiteY4" fmla="*/ 748145 h 6142388"/>
              <a:gd name="connsiteX0" fmla="*/ 0 w 12221750"/>
              <a:gd name="connsiteY0" fmla="*/ 0 h 6154263"/>
              <a:gd name="connsiteX1" fmla="*/ 8730405 w 12221750"/>
              <a:gd name="connsiteY1" fmla="*/ 11875 h 6154263"/>
              <a:gd name="connsiteX2" fmla="*/ 12221750 w 12221750"/>
              <a:gd name="connsiteY2" fmla="*/ 6154263 h 6154263"/>
              <a:gd name="connsiteX3" fmla="*/ 0 w 12221750"/>
              <a:gd name="connsiteY3" fmla="*/ 6154263 h 6154263"/>
              <a:gd name="connsiteX4" fmla="*/ 0 w 12221750"/>
              <a:gd name="connsiteY4" fmla="*/ 0 h 6154263"/>
              <a:gd name="connsiteX0" fmla="*/ 0 w 8730405"/>
              <a:gd name="connsiteY0" fmla="*/ 0 h 6154263"/>
              <a:gd name="connsiteX1" fmla="*/ 8730405 w 8730405"/>
              <a:gd name="connsiteY1" fmla="*/ 11875 h 6154263"/>
              <a:gd name="connsiteX2" fmla="*/ 952067 w 8730405"/>
              <a:gd name="connsiteY2" fmla="*/ 6154263 h 6154263"/>
              <a:gd name="connsiteX3" fmla="*/ 0 w 8730405"/>
              <a:gd name="connsiteY3" fmla="*/ 6154263 h 6154263"/>
              <a:gd name="connsiteX4" fmla="*/ 0 w 8730405"/>
              <a:gd name="connsiteY4" fmla="*/ 0 h 6154263"/>
              <a:gd name="connsiteX0" fmla="*/ 0 w 3303382"/>
              <a:gd name="connsiteY0" fmla="*/ 0 h 6154263"/>
              <a:gd name="connsiteX1" fmla="*/ 3303382 w 3303382"/>
              <a:gd name="connsiteY1" fmla="*/ 23750 h 6154263"/>
              <a:gd name="connsiteX2" fmla="*/ 952067 w 3303382"/>
              <a:gd name="connsiteY2" fmla="*/ 6154263 h 6154263"/>
              <a:gd name="connsiteX3" fmla="*/ 0 w 3303382"/>
              <a:gd name="connsiteY3" fmla="*/ 6154263 h 6154263"/>
              <a:gd name="connsiteX4" fmla="*/ 0 w 3303382"/>
              <a:gd name="connsiteY4" fmla="*/ 0 h 6154263"/>
              <a:gd name="connsiteX0" fmla="*/ 0 w 3330177"/>
              <a:gd name="connsiteY0" fmla="*/ 0 h 6154263"/>
              <a:gd name="connsiteX1" fmla="*/ 3330177 w 3330177"/>
              <a:gd name="connsiteY1" fmla="*/ 67293 h 6154263"/>
              <a:gd name="connsiteX2" fmla="*/ 952067 w 3330177"/>
              <a:gd name="connsiteY2" fmla="*/ 6154263 h 6154263"/>
              <a:gd name="connsiteX3" fmla="*/ 0 w 3330177"/>
              <a:gd name="connsiteY3" fmla="*/ 6154263 h 6154263"/>
              <a:gd name="connsiteX4" fmla="*/ 0 w 3330177"/>
              <a:gd name="connsiteY4" fmla="*/ 0 h 6154263"/>
              <a:gd name="connsiteX0" fmla="*/ 0 w 3323478"/>
              <a:gd name="connsiteY0" fmla="*/ 0 h 6154263"/>
              <a:gd name="connsiteX1" fmla="*/ 3323478 w 3323478"/>
              <a:gd name="connsiteY1" fmla="*/ 23750 h 6154263"/>
              <a:gd name="connsiteX2" fmla="*/ 952067 w 3323478"/>
              <a:gd name="connsiteY2" fmla="*/ 6154263 h 6154263"/>
              <a:gd name="connsiteX3" fmla="*/ 0 w 3323478"/>
              <a:gd name="connsiteY3" fmla="*/ 6154263 h 6154263"/>
              <a:gd name="connsiteX4" fmla="*/ 0 w 3323478"/>
              <a:gd name="connsiteY4" fmla="*/ 0 h 6154263"/>
              <a:gd name="connsiteX0" fmla="*/ 0 w 3323478"/>
              <a:gd name="connsiteY0" fmla="*/ 0 h 6137516"/>
              <a:gd name="connsiteX1" fmla="*/ 3323478 w 3323478"/>
              <a:gd name="connsiteY1" fmla="*/ 7003 h 6137516"/>
              <a:gd name="connsiteX2" fmla="*/ 952067 w 3323478"/>
              <a:gd name="connsiteY2" fmla="*/ 6137516 h 6137516"/>
              <a:gd name="connsiteX3" fmla="*/ 0 w 3323478"/>
              <a:gd name="connsiteY3" fmla="*/ 6137516 h 6137516"/>
              <a:gd name="connsiteX4" fmla="*/ 0 w 3323478"/>
              <a:gd name="connsiteY4" fmla="*/ 0 h 6137516"/>
              <a:gd name="connsiteX0" fmla="*/ 0 w 3326827"/>
              <a:gd name="connsiteY0" fmla="*/ 13094 h 6130513"/>
              <a:gd name="connsiteX1" fmla="*/ 3326827 w 3326827"/>
              <a:gd name="connsiteY1" fmla="*/ 0 h 6130513"/>
              <a:gd name="connsiteX2" fmla="*/ 955416 w 3326827"/>
              <a:gd name="connsiteY2" fmla="*/ 6130513 h 6130513"/>
              <a:gd name="connsiteX3" fmla="*/ 3349 w 3326827"/>
              <a:gd name="connsiteY3" fmla="*/ 6130513 h 6130513"/>
              <a:gd name="connsiteX4" fmla="*/ 0 w 3326827"/>
              <a:gd name="connsiteY4" fmla="*/ 13094 h 6130513"/>
              <a:gd name="connsiteX0" fmla="*/ 324 w 3323801"/>
              <a:gd name="connsiteY0" fmla="*/ 6396 h 6130513"/>
              <a:gd name="connsiteX1" fmla="*/ 3323801 w 3323801"/>
              <a:gd name="connsiteY1" fmla="*/ 0 h 6130513"/>
              <a:gd name="connsiteX2" fmla="*/ 952390 w 3323801"/>
              <a:gd name="connsiteY2" fmla="*/ 6130513 h 6130513"/>
              <a:gd name="connsiteX3" fmla="*/ 323 w 3323801"/>
              <a:gd name="connsiteY3" fmla="*/ 6130513 h 6130513"/>
              <a:gd name="connsiteX4" fmla="*/ 324 w 3323801"/>
              <a:gd name="connsiteY4" fmla="*/ 6396 h 6130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3801" h="6130513">
                <a:moveTo>
                  <a:pt x="324" y="6396"/>
                </a:moveTo>
                <a:lnTo>
                  <a:pt x="3323801" y="0"/>
                </a:lnTo>
                <a:lnTo>
                  <a:pt x="952390" y="6130513"/>
                </a:lnTo>
                <a:lnTo>
                  <a:pt x="323" y="6130513"/>
                </a:lnTo>
                <a:cubicBezTo>
                  <a:pt x="-793" y="4091373"/>
                  <a:pt x="1440" y="2045536"/>
                  <a:pt x="324" y="639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0A84B4-A505-A64A-AF05-E881E3B58C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47435"/>
            <a:ext cx="6356825" cy="549738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5C80FD-60C2-4E4B-BF09-63B99C3AA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5600" y="2239645"/>
            <a:ext cx="498348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E30F339-6D90-C149-9CB9-8126E80F1C4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781150-1FB5-914F-8F90-3BA38EB3A9B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04D3979-2425-864D-BA7F-99D4D6EEB9A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70294" y="1112838"/>
            <a:ext cx="5810466" cy="326363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7593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9">
            <a:extLst>
              <a:ext uri="{FF2B5EF4-FFF2-40B4-BE49-F238E27FC236}">
                <a16:creationId xmlns:a16="http://schemas.microsoft.com/office/drawing/2014/main" id="{E34040A8-2390-5642-A52B-84F2FC0F69D1}"/>
              </a:ext>
            </a:extLst>
          </p:cNvPr>
          <p:cNvSpPr/>
          <p:nvPr userDrawn="1"/>
        </p:nvSpPr>
        <p:spPr>
          <a:xfrm>
            <a:off x="0" y="-2845"/>
            <a:ext cx="7528884" cy="6486772"/>
          </a:xfrm>
          <a:custGeom>
            <a:avLst/>
            <a:gdLst>
              <a:gd name="connsiteX0" fmla="*/ 0 w 11758613"/>
              <a:gd name="connsiteY0" fmla="*/ 0 h 5394243"/>
              <a:gd name="connsiteX1" fmla="*/ 11758613 w 11758613"/>
              <a:gd name="connsiteY1" fmla="*/ 0 h 5394243"/>
              <a:gd name="connsiteX2" fmla="*/ 11758613 w 11758613"/>
              <a:gd name="connsiteY2" fmla="*/ 5394243 h 5394243"/>
              <a:gd name="connsiteX3" fmla="*/ 0 w 11758613"/>
              <a:gd name="connsiteY3" fmla="*/ 5394243 h 5394243"/>
              <a:gd name="connsiteX4" fmla="*/ 0 w 11758613"/>
              <a:gd name="connsiteY4" fmla="*/ 0 h 5394243"/>
              <a:gd name="connsiteX0" fmla="*/ 0 w 11758613"/>
              <a:gd name="connsiteY0" fmla="*/ 748145 h 6142388"/>
              <a:gd name="connsiteX1" fmla="*/ 8730405 w 11758613"/>
              <a:gd name="connsiteY1" fmla="*/ 0 h 6142388"/>
              <a:gd name="connsiteX2" fmla="*/ 11758613 w 11758613"/>
              <a:gd name="connsiteY2" fmla="*/ 6142388 h 6142388"/>
              <a:gd name="connsiteX3" fmla="*/ 0 w 11758613"/>
              <a:gd name="connsiteY3" fmla="*/ 6142388 h 6142388"/>
              <a:gd name="connsiteX4" fmla="*/ 0 w 11758613"/>
              <a:gd name="connsiteY4" fmla="*/ 748145 h 6142388"/>
              <a:gd name="connsiteX0" fmla="*/ 0 w 12221750"/>
              <a:gd name="connsiteY0" fmla="*/ 748145 h 6142388"/>
              <a:gd name="connsiteX1" fmla="*/ 8730405 w 12221750"/>
              <a:gd name="connsiteY1" fmla="*/ 0 h 6142388"/>
              <a:gd name="connsiteX2" fmla="*/ 12221750 w 12221750"/>
              <a:gd name="connsiteY2" fmla="*/ 6142388 h 6142388"/>
              <a:gd name="connsiteX3" fmla="*/ 0 w 12221750"/>
              <a:gd name="connsiteY3" fmla="*/ 6142388 h 6142388"/>
              <a:gd name="connsiteX4" fmla="*/ 0 w 12221750"/>
              <a:gd name="connsiteY4" fmla="*/ 748145 h 6142388"/>
              <a:gd name="connsiteX0" fmla="*/ 0 w 12221750"/>
              <a:gd name="connsiteY0" fmla="*/ 0 h 6154263"/>
              <a:gd name="connsiteX1" fmla="*/ 8730405 w 12221750"/>
              <a:gd name="connsiteY1" fmla="*/ 11875 h 6154263"/>
              <a:gd name="connsiteX2" fmla="*/ 12221750 w 12221750"/>
              <a:gd name="connsiteY2" fmla="*/ 6154263 h 6154263"/>
              <a:gd name="connsiteX3" fmla="*/ 0 w 12221750"/>
              <a:gd name="connsiteY3" fmla="*/ 6154263 h 6154263"/>
              <a:gd name="connsiteX4" fmla="*/ 0 w 12221750"/>
              <a:gd name="connsiteY4" fmla="*/ 0 h 6154263"/>
              <a:gd name="connsiteX0" fmla="*/ 0 w 8730405"/>
              <a:gd name="connsiteY0" fmla="*/ 0 h 6154263"/>
              <a:gd name="connsiteX1" fmla="*/ 8730405 w 8730405"/>
              <a:gd name="connsiteY1" fmla="*/ 11875 h 6154263"/>
              <a:gd name="connsiteX2" fmla="*/ 952067 w 8730405"/>
              <a:gd name="connsiteY2" fmla="*/ 6154263 h 6154263"/>
              <a:gd name="connsiteX3" fmla="*/ 0 w 8730405"/>
              <a:gd name="connsiteY3" fmla="*/ 6154263 h 6154263"/>
              <a:gd name="connsiteX4" fmla="*/ 0 w 8730405"/>
              <a:gd name="connsiteY4" fmla="*/ 0 h 6154263"/>
              <a:gd name="connsiteX0" fmla="*/ 0 w 3303382"/>
              <a:gd name="connsiteY0" fmla="*/ 0 h 6154263"/>
              <a:gd name="connsiteX1" fmla="*/ 3303382 w 3303382"/>
              <a:gd name="connsiteY1" fmla="*/ 23750 h 6154263"/>
              <a:gd name="connsiteX2" fmla="*/ 952067 w 3303382"/>
              <a:gd name="connsiteY2" fmla="*/ 6154263 h 6154263"/>
              <a:gd name="connsiteX3" fmla="*/ 0 w 3303382"/>
              <a:gd name="connsiteY3" fmla="*/ 6154263 h 6154263"/>
              <a:gd name="connsiteX4" fmla="*/ 0 w 3303382"/>
              <a:gd name="connsiteY4" fmla="*/ 0 h 6154263"/>
              <a:gd name="connsiteX0" fmla="*/ 0 w 3330177"/>
              <a:gd name="connsiteY0" fmla="*/ 0 h 6154263"/>
              <a:gd name="connsiteX1" fmla="*/ 3330177 w 3330177"/>
              <a:gd name="connsiteY1" fmla="*/ 67293 h 6154263"/>
              <a:gd name="connsiteX2" fmla="*/ 952067 w 3330177"/>
              <a:gd name="connsiteY2" fmla="*/ 6154263 h 6154263"/>
              <a:gd name="connsiteX3" fmla="*/ 0 w 3330177"/>
              <a:gd name="connsiteY3" fmla="*/ 6154263 h 6154263"/>
              <a:gd name="connsiteX4" fmla="*/ 0 w 3330177"/>
              <a:gd name="connsiteY4" fmla="*/ 0 h 6154263"/>
              <a:gd name="connsiteX0" fmla="*/ 0 w 3323478"/>
              <a:gd name="connsiteY0" fmla="*/ 0 h 6154263"/>
              <a:gd name="connsiteX1" fmla="*/ 3323478 w 3323478"/>
              <a:gd name="connsiteY1" fmla="*/ 23750 h 6154263"/>
              <a:gd name="connsiteX2" fmla="*/ 952067 w 3323478"/>
              <a:gd name="connsiteY2" fmla="*/ 6154263 h 6154263"/>
              <a:gd name="connsiteX3" fmla="*/ 0 w 3323478"/>
              <a:gd name="connsiteY3" fmla="*/ 6154263 h 6154263"/>
              <a:gd name="connsiteX4" fmla="*/ 0 w 3323478"/>
              <a:gd name="connsiteY4" fmla="*/ 0 h 6154263"/>
              <a:gd name="connsiteX0" fmla="*/ 0 w 3323478"/>
              <a:gd name="connsiteY0" fmla="*/ 0 h 6137516"/>
              <a:gd name="connsiteX1" fmla="*/ 3323478 w 3323478"/>
              <a:gd name="connsiteY1" fmla="*/ 7003 h 6137516"/>
              <a:gd name="connsiteX2" fmla="*/ 952067 w 3323478"/>
              <a:gd name="connsiteY2" fmla="*/ 6137516 h 6137516"/>
              <a:gd name="connsiteX3" fmla="*/ 0 w 3323478"/>
              <a:gd name="connsiteY3" fmla="*/ 6137516 h 6137516"/>
              <a:gd name="connsiteX4" fmla="*/ 0 w 3323478"/>
              <a:gd name="connsiteY4" fmla="*/ 0 h 6137516"/>
              <a:gd name="connsiteX0" fmla="*/ 0 w 3326827"/>
              <a:gd name="connsiteY0" fmla="*/ 13094 h 6130513"/>
              <a:gd name="connsiteX1" fmla="*/ 3326827 w 3326827"/>
              <a:gd name="connsiteY1" fmla="*/ 0 h 6130513"/>
              <a:gd name="connsiteX2" fmla="*/ 955416 w 3326827"/>
              <a:gd name="connsiteY2" fmla="*/ 6130513 h 6130513"/>
              <a:gd name="connsiteX3" fmla="*/ 3349 w 3326827"/>
              <a:gd name="connsiteY3" fmla="*/ 6130513 h 6130513"/>
              <a:gd name="connsiteX4" fmla="*/ 0 w 3326827"/>
              <a:gd name="connsiteY4" fmla="*/ 13094 h 6130513"/>
              <a:gd name="connsiteX0" fmla="*/ 324 w 3323801"/>
              <a:gd name="connsiteY0" fmla="*/ 6396 h 6130513"/>
              <a:gd name="connsiteX1" fmla="*/ 3323801 w 3323801"/>
              <a:gd name="connsiteY1" fmla="*/ 0 h 6130513"/>
              <a:gd name="connsiteX2" fmla="*/ 952390 w 3323801"/>
              <a:gd name="connsiteY2" fmla="*/ 6130513 h 6130513"/>
              <a:gd name="connsiteX3" fmla="*/ 323 w 3323801"/>
              <a:gd name="connsiteY3" fmla="*/ 6130513 h 6130513"/>
              <a:gd name="connsiteX4" fmla="*/ 324 w 3323801"/>
              <a:gd name="connsiteY4" fmla="*/ 6396 h 6130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3801" h="6130513">
                <a:moveTo>
                  <a:pt x="324" y="6396"/>
                </a:moveTo>
                <a:lnTo>
                  <a:pt x="3323801" y="0"/>
                </a:lnTo>
                <a:lnTo>
                  <a:pt x="952390" y="6130513"/>
                </a:lnTo>
                <a:lnTo>
                  <a:pt x="323" y="6130513"/>
                </a:lnTo>
                <a:cubicBezTo>
                  <a:pt x="-793" y="4091373"/>
                  <a:pt x="1440" y="2045536"/>
                  <a:pt x="324" y="639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EA5F50-D244-D241-887C-FA5C5DE50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4528A77-9EC6-6045-8682-127B43A9BBF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781150-1FB5-914F-8F90-3BA38EB3A9B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4" name="그래픽 13">
            <a:extLst>
              <a:ext uri="{FF2B5EF4-FFF2-40B4-BE49-F238E27FC236}">
                <a16:creationId xmlns:a16="http://schemas.microsoft.com/office/drawing/2014/main" id="{D4B141FB-67C0-024E-9AFB-C0D6111625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8409" y="2103120"/>
            <a:ext cx="1944123" cy="3956064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8B2205D-BF12-5C46-9770-D67719F7F0A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24948" y="2225675"/>
            <a:ext cx="1709530" cy="3702050"/>
          </a:xfrm>
          <a:prstGeom prst="roundRect">
            <a:avLst>
              <a:gd name="adj" fmla="val 7790"/>
            </a:avLst>
          </a:prstGeom>
        </p:spPr>
        <p:txBody>
          <a:bodyPr/>
          <a:lstStyle/>
          <a:p>
            <a:endParaRPr lang="en-US"/>
          </a:p>
        </p:txBody>
      </p:sp>
      <p:pic>
        <p:nvPicPr>
          <p:cNvPr id="7" name="그래픽 9">
            <a:extLst>
              <a:ext uri="{FF2B5EF4-FFF2-40B4-BE49-F238E27FC236}">
                <a16:creationId xmlns:a16="http://schemas.microsoft.com/office/drawing/2014/main" id="{BFC8AA49-0DD0-F045-9C3D-EF3DBF18E19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717545" y="1816925"/>
            <a:ext cx="3481374" cy="4567444"/>
          </a:xfrm>
          <a:prstGeom prst="rect">
            <a:avLst/>
          </a:prstGeom>
        </p:spPr>
      </p:pic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5FC01620-FE02-F941-95E8-C7AD91468B7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869284" y="1977842"/>
            <a:ext cx="3185349" cy="4266203"/>
          </a:xfrm>
          <a:prstGeom prst="roundRect">
            <a:avLst>
              <a:gd name="adj" fmla="val 1868"/>
            </a:avLst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4116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6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9">
            <a:extLst>
              <a:ext uri="{FF2B5EF4-FFF2-40B4-BE49-F238E27FC236}">
                <a16:creationId xmlns:a16="http://schemas.microsoft.com/office/drawing/2014/main" id="{FFAC8B97-EC34-114B-B9D9-B40BE986DAA5}"/>
              </a:ext>
            </a:extLst>
          </p:cNvPr>
          <p:cNvSpPr/>
          <p:nvPr userDrawn="1"/>
        </p:nvSpPr>
        <p:spPr>
          <a:xfrm rot="10800000">
            <a:off x="6096000" y="0"/>
            <a:ext cx="6096000" cy="6871855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8423564"/>
              <a:gd name="connsiteY0" fmla="*/ 13855 h 6871855"/>
              <a:gd name="connsiteX1" fmla="*/ 8423564 w 8423564"/>
              <a:gd name="connsiteY1" fmla="*/ 0 h 6871855"/>
              <a:gd name="connsiteX2" fmla="*/ 6096000 w 8423564"/>
              <a:gd name="connsiteY2" fmla="*/ 6871855 h 6871855"/>
              <a:gd name="connsiteX3" fmla="*/ 0 w 8423564"/>
              <a:gd name="connsiteY3" fmla="*/ 6871855 h 6871855"/>
              <a:gd name="connsiteX4" fmla="*/ 0 w 8423564"/>
              <a:gd name="connsiteY4" fmla="*/ 13855 h 6871855"/>
              <a:gd name="connsiteX0" fmla="*/ 0 w 6096000"/>
              <a:gd name="connsiteY0" fmla="*/ 13855 h 6871855"/>
              <a:gd name="connsiteX1" fmla="*/ 4544292 w 6096000"/>
              <a:gd name="connsiteY1" fmla="*/ 0 h 6871855"/>
              <a:gd name="connsiteX2" fmla="*/ 6096000 w 6096000"/>
              <a:gd name="connsiteY2" fmla="*/ 6871855 h 6871855"/>
              <a:gd name="connsiteX3" fmla="*/ 0 w 6096000"/>
              <a:gd name="connsiteY3" fmla="*/ 6871855 h 6871855"/>
              <a:gd name="connsiteX4" fmla="*/ 0 w 6096000"/>
              <a:gd name="connsiteY4" fmla="*/ 13855 h 687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6871855">
                <a:moveTo>
                  <a:pt x="0" y="13855"/>
                </a:moveTo>
                <a:lnTo>
                  <a:pt x="4544292" y="0"/>
                </a:lnTo>
                <a:lnTo>
                  <a:pt x="6096000" y="6871855"/>
                </a:lnTo>
                <a:lnTo>
                  <a:pt x="0" y="6871855"/>
                </a:lnTo>
                <a:lnTo>
                  <a:pt x="0" y="13855"/>
                </a:lnTo>
                <a:close/>
              </a:path>
            </a:pathLst>
          </a:custGeom>
          <a:solidFill>
            <a:srgbClr val="6C1D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78C5ED-CE0F-4A48-A3EC-87DD1344D7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1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2780" y="9216"/>
            <a:ext cx="6109220" cy="6858000"/>
          </a:xfrm>
          <a:prstGeom prst="rect">
            <a:avLst/>
          </a:prstGeom>
        </p:spPr>
      </p:pic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96E1E8C-DE34-E647-B45E-CAB0E0D2A59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 bwMode="auto">
          <a:xfrm>
            <a:off x="0" y="0"/>
            <a:ext cx="7645186" cy="6861429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7957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0 h 10000"/>
              <a:gd name="connsiteX1" fmla="*/ 7957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9979"/>
              <a:gd name="connsiteY0" fmla="*/ 0 h 10005"/>
              <a:gd name="connsiteX1" fmla="*/ 7957 w 9979"/>
              <a:gd name="connsiteY1" fmla="*/ 0 h 10005"/>
              <a:gd name="connsiteX2" fmla="*/ 9979 w 9979"/>
              <a:gd name="connsiteY2" fmla="*/ 10005 h 10005"/>
              <a:gd name="connsiteX3" fmla="*/ 0 w 9979"/>
              <a:gd name="connsiteY3" fmla="*/ 10000 h 10005"/>
              <a:gd name="connsiteX4" fmla="*/ 0 w 9979"/>
              <a:gd name="connsiteY4" fmla="*/ 0 h 10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79" h="10005">
                <a:moveTo>
                  <a:pt x="0" y="0"/>
                </a:moveTo>
                <a:lnTo>
                  <a:pt x="7957" y="0"/>
                </a:lnTo>
                <a:lnTo>
                  <a:pt x="9979" y="10005"/>
                </a:lnTo>
                <a:lnTo>
                  <a:pt x="0" y="100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670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10/30/2021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6402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10/30/2021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150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hevron 17">
            <a:extLst>
              <a:ext uri="{FF2B5EF4-FFF2-40B4-BE49-F238E27FC236}">
                <a16:creationId xmlns:a16="http://schemas.microsoft.com/office/drawing/2014/main" id="{CB6FBFC6-38C8-C84F-8DEC-5B566FED1EFD}"/>
              </a:ext>
            </a:extLst>
          </p:cNvPr>
          <p:cNvSpPr/>
          <p:nvPr userDrawn="1"/>
        </p:nvSpPr>
        <p:spPr>
          <a:xfrm>
            <a:off x="64158" y="507763"/>
            <a:ext cx="325728" cy="327043"/>
          </a:xfrm>
          <a:custGeom>
            <a:avLst/>
            <a:gdLst>
              <a:gd name="connsiteX0" fmla="*/ 0 w 3435927"/>
              <a:gd name="connsiteY0" fmla="*/ 0 h 6858000"/>
              <a:gd name="connsiteX1" fmla="*/ 1787232 w 3435927"/>
              <a:gd name="connsiteY1" fmla="*/ 0 h 6858000"/>
              <a:gd name="connsiteX2" fmla="*/ 3435927 w 3435927"/>
              <a:gd name="connsiteY2" fmla="*/ 3429000 h 6858000"/>
              <a:gd name="connsiteX3" fmla="*/ 1787232 w 3435927"/>
              <a:gd name="connsiteY3" fmla="*/ 6858000 h 6858000"/>
              <a:gd name="connsiteX4" fmla="*/ 0 w 3435927"/>
              <a:gd name="connsiteY4" fmla="*/ 6858000 h 6858000"/>
              <a:gd name="connsiteX5" fmla="*/ 1648695 w 3435927"/>
              <a:gd name="connsiteY5" fmla="*/ 3429000 h 6858000"/>
              <a:gd name="connsiteX6" fmla="*/ 0 w 3435927"/>
              <a:gd name="connsiteY6" fmla="*/ 0 h 6858000"/>
              <a:gd name="connsiteX0" fmla="*/ 0 w 4475018"/>
              <a:gd name="connsiteY0" fmla="*/ 13855 h 6858000"/>
              <a:gd name="connsiteX1" fmla="*/ 2826323 w 4475018"/>
              <a:gd name="connsiteY1" fmla="*/ 0 h 6858000"/>
              <a:gd name="connsiteX2" fmla="*/ 4475018 w 4475018"/>
              <a:gd name="connsiteY2" fmla="*/ 3429000 h 6858000"/>
              <a:gd name="connsiteX3" fmla="*/ 2826323 w 4475018"/>
              <a:gd name="connsiteY3" fmla="*/ 6858000 h 6858000"/>
              <a:gd name="connsiteX4" fmla="*/ 1039091 w 4475018"/>
              <a:gd name="connsiteY4" fmla="*/ 6858000 h 6858000"/>
              <a:gd name="connsiteX5" fmla="*/ 2687786 w 4475018"/>
              <a:gd name="connsiteY5" fmla="*/ 3429000 h 6858000"/>
              <a:gd name="connsiteX6" fmla="*/ 0 w 4475018"/>
              <a:gd name="connsiteY6" fmla="*/ 13855 h 6858000"/>
              <a:gd name="connsiteX0" fmla="*/ 83127 w 4558145"/>
              <a:gd name="connsiteY0" fmla="*/ 13855 h 6885709"/>
              <a:gd name="connsiteX1" fmla="*/ 2909450 w 4558145"/>
              <a:gd name="connsiteY1" fmla="*/ 0 h 6885709"/>
              <a:gd name="connsiteX2" fmla="*/ 4558145 w 4558145"/>
              <a:gd name="connsiteY2" fmla="*/ 3429000 h 6885709"/>
              <a:gd name="connsiteX3" fmla="*/ 2909450 w 4558145"/>
              <a:gd name="connsiteY3" fmla="*/ 6858000 h 6885709"/>
              <a:gd name="connsiteX4" fmla="*/ 0 w 4558145"/>
              <a:gd name="connsiteY4" fmla="*/ 6885709 h 6885709"/>
              <a:gd name="connsiteX5" fmla="*/ 2770913 w 4558145"/>
              <a:gd name="connsiteY5" fmla="*/ 3429000 h 6885709"/>
              <a:gd name="connsiteX6" fmla="*/ 83127 w 4558145"/>
              <a:gd name="connsiteY6" fmla="*/ 13855 h 6885709"/>
              <a:gd name="connsiteX0" fmla="*/ 83127 w 4558145"/>
              <a:gd name="connsiteY0" fmla="*/ 13855 h 6885709"/>
              <a:gd name="connsiteX1" fmla="*/ 2909450 w 4558145"/>
              <a:gd name="connsiteY1" fmla="*/ 0 h 6885709"/>
              <a:gd name="connsiteX2" fmla="*/ 4558145 w 4558145"/>
              <a:gd name="connsiteY2" fmla="*/ 3429000 h 6885709"/>
              <a:gd name="connsiteX3" fmla="*/ 2909450 w 4558145"/>
              <a:gd name="connsiteY3" fmla="*/ 6858000 h 6885709"/>
              <a:gd name="connsiteX4" fmla="*/ 0 w 4558145"/>
              <a:gd name="connsiteY4" fmla="*/ 6885709 h 6885709"/>
              <a:gd name="connsiteX5" fmla="*/ 1814950 w 4558145"/>
              <a:gd name="connsiteY5" fmla="*/ 3470563 h 6885709"/>
              <a:gd name="connsiteX6" fmla="*/ 83127 w 4558145"/>
              <a:gd name="connsiteY6" fmla="*/ 13855 h 6885709"/>
              <a:gd name="connsiteX0" fmla="*/ 83127 w 4558145"/>
              <a:gd name="connsiteY0" fmla="*/ 13855 h 6885709"/>
              <a:gd name="connsiteX1" fmla="*/ 2909450 w 4558145"/>
              <a:gd name="connsiteY1" fmla="*/ 0 h 6885709"/>
              <a:gd name="connsiteX2" fmla="*/ 4558145 w 4558145"/>
              <a:gd name="connsiteY2" fmla="*/ 3429000 h 6885709"/>
              <a:gd name="connsiteX3" fmla="*/ 2909450 w 4558145"/>
              <a:gd name="connsiteY3" fmla="*/ 6858000 h 6885709"/>
              <a:gd name="connsiteX4" fmla="*/ 0 w 4558145"/>
              <a:gd name="connsiteY4" fmla="*/ 6885709 h 6885709"/>
              <a:gd name="connsiteX5" fmla="*/ 1717968 w 4558145"/>
              <a:gd name="connsiteY5" fmla="*/ 3484417 h 6885709"/>
              <a:gd name="connsiteX6" fmla="*/ 83127 w 4558145"/>
              <a:gd name="connsiteY6" fmla="*/ 13855 h 6885709"/>
              <a:gd name="connsiteX0" fmla="*/ 101323 w 4576341"/>
              <a:gd name="connsiteY0" fmla="*/ 13855 h 6858000"/>
              <a:gd name="connsiteX1" fmla="*/ 2927646 w 4576341"/>
              <a:gd name="connsiteY1" fmla="*/ 0 h 6858000"/>
              <a:gd name="connsiteX2" fmla="*/ 4576341 w 4576341"/>
              <a:gd name="connsiteY2" fmla="*/ 3429000 h 6858000"/>
              <a:gd name="connsiteX3" fmla="*/ 2927646 w 4576341"/>
              <a:gd name="connsiteY3" fmla="*/ 6858000 h 6858000"/>
              <a:gd name="connsiteX4" fmla="*/ 0 w 4576341"/>
              <a:gd name="connsiteY4" fmla="*/ 6844145 h 6858000"/>
              <a:gd name="connsiteX5" fmla="*/ 1736164 w 4576341"/>
              <a:gd name="connsiteY5" fmla="*/ 3484417 h 6858000"/>
              <a:gd name="connsiteX6" fmla="*/ 101323 w 4576341"/>
              <a:gd name="connsiteY6" fmla="*/ 13855 h 6858000"/>
              <a:gd name="connsiteX0" fmla="*/ 28538 w 4503556"/>
              <a:gd name="connsiteY0" fmla="*/ 13855 h 6858000"/>
              <a:gd name="connsiteX1" fmla="*/ 2854861 w 4503556"/>
              <a:gd name="connsiteY1" fmla="*/ 0 h 6858000"/>
              <a:gd name="connsiteX2" fmla="*/ 4503556 w 4503556"/>
              <a:gd name="connsiteY2" fmla="*/ 3429000 h 6858000"/>
              <a:gd name="connsiteX3" fmla="*/ 2854861 w 4503556"/>
              <a:gd name="connsiteY3" fmla="*/ 6858000 h 6858000"/>
              <a:gd name="connsiteX4" fmla="*/ 0 w 4503556"/>
              <a:gd name="connsiteY4" fmla="*/ 6857944 h 6858000"/>
              <a:gd name="connsiteX5" fmla="*/ 1663379 w 4503556"/>
              <a:gd name="connsiteY5" fmla="*/ 3484417 h 6858000"/>
              <a:gd name="connsiteX6" fmla="*/ 28538 w 4503556"/>
              <a:gd name="connsiteY6" fmla="*/ 1385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03556" h="6858000">
                <a:moveTo>
                  <a:pt x="28538" y="13855"/>
                </a:moveTo>
                <a:lnTo>
                  <a:pt x="2854861" y="0"/>
                </a:lnTo>
                <a:lnTo>
                  <a:pt x="4503556" y="3429000"/>
                </a:lnTo>
                <a:lnTo>
                  <a:pt x="2854861" y="6858000"/>
                </a:lnTo>
                <a:lnTo>
                  <a:pt x="0" y="6857944"/>
                </a:lnTo>
                <a:lnTo>
                  <a:pt x="1663379" y="3484417"/>
                </a:lnTo>
                <a:lnTo>
                  <a:pt x="28538" y="13855"/>
                </a:lnTo>
                <a:close/>
              </a:path>
            </a:pathLst>
          </a:custGeom>
          <a:solidFill>
            <a:srgbClr val="7F25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3315F0D-B108-D54A-934F-38A9BC9E653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781150-1FB5-914F-8F90-3BA38EB3A9B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Chevron 17">
            <a:extLst>
              <a:ext uri="{FF2B5EF4-FFF2-40B4-BE49-F238E27FC236}">
                <a16:creationId xmlns:a16="http://schemas.microsoft.com/office/drawing/2014/main" id="{C7C46176-78FB-2E49-BE68-E5F6F9A34D1B}"/>
              </a:ext>
            </a:extLst>
          </p:cNvPr>
          <p:cNvSpPr/>
          <p:nvPr userDrawn="1"/>
        </p:nvSpPr>
        <p:spPr>
          <a:xfrm>
            <a:off x="201412" y="344385"/>
            <a:ext cx="638687" cy="641267"/>
          </a:xfrm>
          <a:custGeom>
            <a:avLst/>
            <a:gdLst>
              <a:gd name="connsiteX0" fmla="*/ 0 w 3435927"/>
              <a:gd name="connsiteY0" fmla="*/ 0 h 6858000"/>
              <a:gd name="connsiteX1" fmla="*/ 1787232 w 3435927"/>
              <a:gd name="connsiteY1" fmla="*/ 0 h 6858000"/>
              <a:gd name="connsiteX2" fmla="*/ 3435927 w 3435927"/>
              <a:gd name="connsiteY2" fmla="*/ 3429000 h 6858000"/>
              <a:gd name="connsiteX3" fmla="*/ 1787232 w 3435927"/>
              <a:gd name="connsiteY3" fmla="*/ 6858000 h 6858000"/>
              <a:gd name="connsiteX4" fmla="*/ 0 w 3435927"/>
              <a:gd name="connsiteY4" fmla="*/ 6858000 h 6858000"/>
              <a:gd name="connsiteX5" fmla="*/ 1648695 w 3435927"/>
              <a:gd name="connsiteY5" fmla="*/ 3429000 h 6858000"/>
              <a:gd name="connsiteX6" fmla="*/ 0 w 3435927"/>
              <a:gd name="connsiteY6" fmla="*/ 0 h 6858000"/>
              <a:gd name="connsiteX0" fmla="*/ 0 w 4475018"/>
              <a:gd name="connsiteY0" fmla="*/ 13855 h 6858000"/>
              <a:gd name="connsiteX1" fmla="*/ 2826323 w 4475018"/>
              <a:gd name="connsiteY1" fmla="*/ 0 h 6858000"/>
              <a:gd name="connsiteX2" fmla="*/ 4475018 w 4475018"/>
              <a:gd name="connsiteY2" fmla="*/ 3429000 h 6858000"/>
              <a:gd name="connsiteX3" fmla="*/ 2826323 w 4475018"/>
              <a:gd name="connsiteY3" fmla="*/ 6858000 h 6858000"/>
              <a:gd name="connsiteX4" fmla="*/ 1039091 w 4475018"/>
              <a:gd name="connsiteY4" fmla="*/ 6858000 h 6858000"/>
              <a:gd name="connsiteX5" fmla="*/ 2687786 w 4475018"/>
              <a:gd name="connsiteY5" fmla="*/ 3429000 h 6858000"/>
              <a:gd name="connsiteX6" fmla="*/ 0 w 4475018"/>
              <a:gd name="connsiteY6" fmla="*/ 13855 h 6858000"/>
              <a:gd name="connsiteX0" fmla="*/ 83127 w 4558145"/>
              <a:gd name="connsiteY0" fmla="*/ 13855 h 6885709"/>
              <a:gd name="connsiteX1" fmla="*/ 2909450 w 4558145"/>
              <a:gd name="connsiteY1" fmla="*/ 0 h 6885709"/>
              <a:gd name="connsiteX2" fmla="*/ 4558145 w 4558145"/>
              <a:gd name="connsiteY2" fmla="*/ 3429000 h 6885709"/>
              <a:gd name="connsiteX3" fmla="*/ 2909450 w 4558145"/>
              <a:gd name="connsiteY3" fmla="*/ 6858000 h 6885709"/>
              <a:gd name="connsiteX4" fmla="*/ 0 w 4558145"/>
              <a:gd name="connsiteY4" fmla="*/ 6885709 h 6885709"/>
              <a:gd name="connsiteX5" fmla="*/ 2770913 w 4558145"/>
              <a:gd name="connsiteY5" fmla="*/ 3429000 h 6885709"/>
              <a:gd name="connsiteX6" fmla="*/ 83127 w 4558145"/>
              <a:gd name="connsiteY6" fmla="*/ 13855 h 6885709"/>
              <a:gd name="connsiteX0" fmla="*/ 83127 w 4558145"/>
              <a:gd name="connsiteY0" fmla="*/ 13855 h 6885709"/>
              <a:gd name="connsiteX1" fmla="*/ 2909450 w 4558145"/>
              <a:gd name="connsiteY1" fmla="*/ 0 h 6885709"/>
              <a:gd name="connsiteX2" fmla="*/ 4558145 w 4558145"/>
              <a:gd name="connsiteY2" fmla="*/ 3429000 h 6885709"/>
              <a:gd name="connsiteX3" fmla="*/ 2909450 w 4558145"/>
              <a:gd name="connsiteY3" fmla="*/ 6858000 h 6885709"/>
              <a:gd name="connsiteX4" fmla="*/ 0 w 4558145"/>
              <a:gd name="connsiteY4" fmla="*/ 6885709 h 6885709"/>
              <a:gd name="connsiteX5" fmla="*/ 1814950 w 4558145"/>
              <a:gd name="connsiteY5" fmla="*/ 3470563 h 6885709"/>
              <a:gd name="connsiteX6" fmla="*/ 83127 w 4558145"/>
              <a:gd name="connsiteY6" fmla="*/ 13855 h 6885709"/>
              <a:gd name="connsiteX0" fmla="*/ 83127 w 4558145"/>
              <a:gd name="connsiteY0" fmla="*/ 13855 h 6885709"/>
              <a:gd name="connsiteX1" fmla="*/ 2909450 w 4558145"/>
              <a:gd name="connsiteY1" fmla="*/ 0 h 6885709"/>
              <a:gd name="connsiteX2" fmla="*/ 4558145 w 4558145"/>
              <a:gd name="connsiteY2" fmla="*/ 3429000 h 6885709"/>
              <a:gd name="connsiteX3" fmla="*/ 2909450 w 4558145"/>
              <a:gd name="connsiteY3" fmla="*/ 6858000 h 6885709"/>
              <a:gd name="connsiteX4" fmla="*/ 0 w 4558145"/>
              <a:gd name="connsiteY4" fmla="*/ 6885709 h 6885709"/>
              <a:gd name="connsiteX5" fmla="*/ 1717968 w 4558145"/>
              <a:gd name="connsiteY5" fmla="*/ 3484417 h 6885709"/>
              <a:gd name="connsiteX6" fmla="*/ 83127 w 4558145"/>
              <a:gd name="connsiteY6" fmla="*/ 13855 h 6885709"/>
              <a:gd name="connsiteX0" fmla="*/ 101323 w 4576341"/>
              <a:gd name="connsiteY0" fmla="*/ 13855 h 6858000"/>
              <a:gd name="connsiteX1" fmla="*/ 2927646 w 4576341"/>
              <a:gd name="connsiteY1" fmla="*/ 0 h 6858000"/>
              <a:gd name="connsiteX2" fmla="*/ 4576341 w 4576341"/>
              <a:gd name="connsiteY2" fmla="*/ 3429000 h 6858000"/>
              <a:gd name="connsiteX3" fmla="*/ 2927646 w 4576341"/>
              <a:gd name="connsiteY3" fmla="*/ 6858000 h 6858000"/>
              <a:gd name="connsiteX4" fmla="*/ 0 w 4576341"/>
              <a:gd name="connsiteY4" fmla="*/ 6844145 h 6858000"/>
              <a:gd name="connsiteX5" fmla="*/ 1736164 w 4576341"/>
              <a:gd name="connsiteY5" fmla="*/ 3484417 h 6858000"/>
              <a:gd name="connsiteX6" fmla="*/ 101323 w 4576341"/>
              <a:gd name="connsiteY6" fmla="*/ 13855 h 6858000"/>
              <a:gd name="connsiteX0" fmla="*/ 28538 w 4503556"/>
              <a:gd name="connsiteY0" fmla="*/ 13855 h 6858000"/>
              <a:gd name="connsiteX1" fmla="*/ 2854861 w 4503556"/>
              <a:gd name="connsiteY1" fmla="*/ 0 h 6858000"/>
              <a:gd name="connsiteX2" fmla="*/ 4503556 w 4503556"/>
              <a:gd name="connsiteY2" fmla="*/ 3429000 h 6858000"/>
              <a:gd name="connsiteX3" fmla="*/ 2854861 w 4503556"/>
              <a:gd name="connsiteY3" fmla="*/ 6858000 h 6858000"/>
              <a:gd name="connsiteX4" fmla="*/ 0 w 4503556"/>
              <a:gd name="connsiteY4" fmla="*/ 6857944 h 6858000"/>
              <a:gd name="connsiteX5" fmla="*/ 1663379 w 4503556"/>
              <a:gd name="connsiteY5" fmla="*/ 3484417 h 6858000"/>
              <a:gd name="connsiteX6" fmla="*/ 28538 w 4503556"/>
              <a:gd name="connsiteY6" fmla="*/ 1385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03556" h="6858000">
                <a:moveTo>
                  <a:pt x="28538" y="13855"/>
                </a:moveTo>
                <a:lnTo>
                  <a:pt x="2854861" y="0"/>
                </a:lnTo>
                <a:lnTo>
                  <a:pt x="4503556" y="3429000"/>
                </a:lnTo>
                <a:lnTo>
                  <a:pt x="2854861" y="6858000"/>
                </a:lnTo>
                <a:lnTo>
                  <a:pt x="0" y="6857944"/>
                </a:lnTo>
                <a:lnTo>
                  <a:pt x="1663379" y="3484417"/>
                </a:lnTo>
                <a:lnTo>
                  <a:pt x="28538" y="13855"/>
                </a:lnTo>
                <a:close/>
              </a:path>
            </a:pathLst>
          </a:custGeom>
          <a:solidFill>
            <a:srgbClr val="E8B8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6A2E13D-1730-CD42-8004-DD7CADAEE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945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819314-6E5F-C84B-9062-EE2F949EEEC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>
              <a:defRPr/>
            </a:pPr>
            <a:fld id="{3F781150-1FB5-914F-8F90-3BA38EB3A9B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1" name="Chevron 17">
            <a:extLst>
              <a:ext uri="{FF2B5EF4-FFF2-40B4-BE49-F238E27FC236}">
                <a16:creationId xmlns:a16="http://schemas.microsoft.com/office/drawing/2014/main" id="{8F234122-C474-FD46-8B39-59043BF74E85}"/>
              </a:ext>
            </a:extLst>
          </p:cNvPr>
          <p:cNvSpPr/>
          <p:nvPr userDrawn="1"/>
        </p:nvSpPr>
        <p:spPr>
          <a:xfrm>
            <a:off x="-607982" y="448235"/>
            <a:ext cx="1000815" cy="1004858"/>
          </a:xfrm>
          <a:custGeom>
            <a:avLst/>
            <a:gdLst>
              <a:gd name="connsiteX0" fmla="*/ 0 w 3435927"/>
              <a:gd name="connsiteY0" fmla="*/ 0 h 6858000"/>
              <a:gd name="connsiteX1" fmla="*/ 1787232 w 3435927"/>
              <a:gd name="connsiteY1" fmla="*/ 0 h 6858000"/>
              <a:gd name="connsiteX2" fmla="*/ 3435927 w 3435927"/>
              <a:gd name="connsiteY2" fmla="*/ 3429000 h 6858000"/>
              <a:gd name="connsiteX3" fmla="*/ 1787232 w 3435927"/>
              <a:gd name="connsiteY3" fmla="*/ 6858000 h 6858000"/>
              <a:gd name="connsiteX4" fmla="*/ 0 w 3435927"/>
              <a:gd name="connsiteY4" fmla="*/ 6858000 h 6858000"/>
              <a:gd name="connsiteX5" fmla="*/ 1648695 w 3435927"/>
              <a:gd name="connsiteY5" fmla="*/ 3429000 h 6858000"/>
              <a:gd name="connsiteX6" fmla="*/ 0 w 3435927"/>
              <a:gd name="connsiteY6" fmla="*/ 0 h 6858000"/>
              <a:gd name="connsiteX0" fmla="*/ 0 w 4475018"/>
              <a:gd name="connsiteY0" fmla="*/ 13855 h 6858000"/>
              <a:gd name="connsiteX1" fmla="*/ 2826323 w 4475018"/>
              <a:gd name="connsiteY1" fmla="*/ 0 h 6858000"/>
              <a:gd name="connsiteX2" fmla="*/ 4475018 w 4475018"/>
              <a:gd name="connsiteY2" fmla="*/ 3429000 h 6858000"/>
              <a:gd name="connsiteX3" fmla="*/ 2826323 w 4475018"/>
              <a:gd name="connsiteY3" fmla="*/ 6858000 h 6858000"/>
              <a:gd name="connsiteX4" fmla="*/ 1039091 w 4475018"/>
              <a:gd name="connsiteY4" fmla="*/ 6858000 h 6858000"/>
              <a:gd name="connsiteX5" fmla="*/ 2687786 w 4475018"/>
              <a:gd name="connsiteY5" fmla="*/ 3429000 h 6858000"/>
              <a:gd name="connsiteX6" fmla="*/ 0 w 4475018"/>
              <a:gd name="connsiteY6" fmla="*/ 13855 h 6858000"/>
              <a:gd name="connsiteX0" fmla="*/ 83127 w 4558145"/>
              <a:gd name="connsiteY0" fmla="*/ 13855 h 6885709"/>
              <a:gd name="connsiteX1" fmla="*/ 2909450 w 4558145"/>
              <a:gd name="connsiteY1" fmla="*/ 0 h 6885709"/>
              <a:gd name="connsiteX2" fmla="*/ 4558145 w 4558145"/>
              <a:gd name="connsiteY2" fmla="*/ 3429000 h 6885709"/>
              <a:gd name="connsiteX3" fmla="*/ 2909450 w 4558145"/>
              <a:gd name="connsiteY3" fmla="*/ 6858000 h 6885709"/>
              <a:gd name="connsiteX4" fmla="*/ 0 w 4558145"/>
              <a:gd name="connsiteY4" fmla="*/ 6885709 h 6885709"/>
              <a:gd name="connsiteX5" fmla="*/ 2770913 w 4558145"/>
              <a:gd name="connsiteY5" fmla="*/ 3429000 h 6885709"/>
              <a:gd name="connsiteX6" fmla="*/ 83127 w 4558145"/>
              <a:gd name="connsiteY6" fmla="*/ 13855 h 6885709"/>
              <a:gd name="connsiteX0" fmla="*/ 83127 w 4558145"/>
              <a:gd name="connsiteY0" fmla="*/ 13855 h 6885709"/>
              <a:gd name="connsiteX1" fmla="*/ 2909450 w 4558145"/>
              <a:gd name="connsiteY1" fmla="*/ 0 h 6885709"/>
              <a:gd name="connsiteX2" fmla="*/ 4558145 w 4558145"/>
              <a:gd name="connsiteY2" fmla="*/ 3429000 h 6885709"/>
              <a:gd name="connsiteX3" fmla="*/ 2909450 w 4558145"/>
              <a:gd name="connsiteY3" fmla="*/ 6858000 h 6885709"/>
              <a:gd name="connsiteX4" fmla="*/ 0 w 4558145"/>
              <a:gd name="connsiteY4" fmla="*/ 6885709 h 6885709"/>
              <a:gd name="connsiteX5" fmla="*/ 1814950 w 4558145"/>
              <a:gd name="connsiteY5" fmla="*/ 3470563 h 6885709"/>
              <a:gd name="connsiteX6" fmla="*/ 83127 w 4558145"/>
              <a:gd name="connsiteY6" fmla="*/ 13855 h 6885709"/>
              <a:gd name="connsiteX0" fmla="*/ 83127 w 4558145"/>
              <a:gd name="connsiteY0" fmla="*/ 13855 h 6885709"/>
              <a:gd name="connsiteX1" fmla="*/ 2909450 w 4558145"/>
              <a:gd name="connsiteY1" fmla="*/ 0 h 6885709"/>
              <a:gd name="connsiteX2" fmla="*/ 4558145 w 4558145"/>
              <a:gd name="connsiteY2" fmla="*/ 3429000 h 6885709"/>
              <a:gd name="connsiteX3" fmla="*/ 2909450 w 4558145"/>
              <a:gd name="connsiteY3" fmla="*/ 6858000 h 6885709"/>
              <a:gd name="connsiteX4" fmla="*/ 0 w 4558145"/>
              <a:gd name="connsiteY4" fmla="*/ 6885709 h 6885709"/>
              <a:gd name="connsiteX5" fmla="*/ 1717968 w 4558145"/>
              <a:gd name="connsiteY5" fmla="*/ 3484417 h 6885709"/>
              <a:gd name="connsiteX6" fmla="*/ 83127 w 4558145"/>
              <a:gd name="connsiteY6" fmla="*/ 13855 h 6885709"/>
              <a:gd name="connsiteX0" fmla="*/ 101323 w 4576341"/>
              <a:gd name="connsiteY0" fmla="*/ 13855 h 6858000"/>
              <a:gd name="connsiteX1" fmla="*/ 2927646 w 4576341"/>
              <a:gd name="connsiteY1" fmla="*/ 0 h 6858000"/>
              <a:gd name="connsiteX2" fmla="*/ 4576341 w 4576341"/>
              <a:gd name="connsiteY2" fmla="*/ 3429000 h 6858000"/>
              <a:gd name="connsiteX3" fmla="*/ 2927646 w 4576341"/>
              <a:gd name="connsiteY3" fmla="*/ 6858000 h 6858000"/>
              <a:gd name="connsiteX4" fmla="*/ 0 w 4576341"/>
              <a:gd name="connsiteY4" fmla="*/ 6844145 h 6858000"/>
              <a:gd name="connsiteX5" fmla="*/ 1736164 w 4576341"/>
              <a:gd name="connsiteY5" fmla="*/ 3484417 h 6858000"/>
              <a:gd name="connsiteX6" fmla="*/ 101323 w 4576341"/>
              <a:gd name="connsiteY6" fmla="*/ 13855 h 6858000"/>
              <a:gd name="connsiteX0" fmla="*/ 28538 w 4503556"/>
              <a:gd name="connsiteY0" fmla="*/ 13855 h 6858000"/>
              <a:gd name="connsiteX1" fmla="*/ 2854861 w 4503556"/>
              <a:gd name="connsiteY1" fmla="*/ 0 h 6858000"/>
              <a:gd name="connsiteX2" fmla="*/ 4503556 w 4503556"/>
              <a:gd name="connsiteY2" fmla="*/ 3429000 h 6858000"/>
              <a:gd name="connsiteX3" fmla="*/ 2854861 w 4503556"/>
              <a:gd name="connsiteY3" fmla="*/ 6858000 h 6858000"/>
              <a:gd name="connsiteX4" fmla="*/ 0 w 4503556"/>
              <a:gd name="connsiteY4" fmla="*/ 6857944 h 6858000"/>
              <a:gd name="connsiteX5" fmla="*/ 1663379 w 4503556"/>
              <a:gd name="connsiteY5" fmla="*/ 3484417 h 6858000"/>
              <a:gd name="connsiteX6" fmla="*/ 28538 w 4503556"/>
              <a:gd name="connsiteY6" fmla="*/ 1385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03556" h="6858000">
                <a:moveTo>
                  <a:pt x="28538" y="13855"/>
                </a:moveTo>
                <a:lnTo>
                  <a:pt x="2854861" y="0"/>
                </a:lnTo>
                <a:lnTo>
                  <a:pt x="4503556" y="3429000"/>
                </a:lnTo>
                <a:lnTo>
                  <a:pt x="2854861" y="6858000"/>
                </a:lnTo>
                <a:lnTo>
                  <a:pt x="0" y="6857944"/>
                </a:lnTo>
                <a:lnTo>
                  <a:pt x="1663379" y="3484417"/>
                </a:lnTo>
                <a:lnTo>
                  <a:pt x="28538" y="13855"/>
                </a:lnTo>
                <a:close/>
              </a:path>
            </a:pathLst>
          </a:custGeom>
          <a:gradFill>
            <a:gsLst>
              <a:gs pos="0">
                <a:srgbClr val="83233E"/>
              </a:gs>
              <a:gs pos="100000">
                <a:srgbClr val="6C1D35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E5DA6DE-11F4-2142-B29F-270B99B66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1" y="311336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773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05">
    <p:bg>
      <p:bgPr>
        <a:solidFill>
          <a:srgbClr val="6C1D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F9F1C63-8968-794D-8031-A948344E6C4D}"/>
              </a:ext>
            </a:extLst>
          </p:cNvPr>
          <p:cNvCxnSpPr/>
          <p:nvPr userDrawn="1"/>
        </p:nvCxnSpPr>
        <p:spPr>
          <a:xfrm>
            <a:off x="480645" y="1172309"/>
            <a:ext cx="11711354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764C8163-7E97-8C4A-B900-3EA46F238E2E}"/>
              </a:ext>
            </a:extLst>
          </p:cNvPr>
          <p:cNvSpPr/>
          <p:nvPr userDrawn="1"/>
        </p:nvSpPr>
        <p:spPr>
          <a:xfrm>
            <a:off x="0" y="1101927"/>
            <a:ext cx="2128058" cy="16625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4207F78E-9DFE-4E48-9A00-6EEB118DF8B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14385" y="1794336"/>
            <a:ext cx="3313921" cy="438747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960EF8B-AAEE-4F4A-B002-3E911C6DB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393" y="188182"/>
            <a:ext cx="7883842" cy="903788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DE7A5B3C-13A6-CF41-9758-41961766141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86254" y="1794336"/>
            <a:ext cx="3313921" cy="438747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B882F35-50E5-5B42-A0FD-B471756467A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929556" y="1794336"/>
            <a:ext cx="3313921" cy="438747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9CC5FD-30C4-A34F-894B-7882C6D0439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3F781150-1FB5-914F-8F90-3BA38EB3A9B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340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9CB7483-A67A-B842-A223-303571592338}"/>
              </a:ext>
            </a:extLst>
          </p:cNvPr>
          <p:cNvCxnSpPr/>
          <p:nvPr userDrawn="1"/>
        </p:nvCxnSpPr>
        <p:spPr>
          <a:xfrm>
            <a:off x="480645" y="1465384"/>
            <a:ext cx="1171135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7" y="38556"/>
            <a:ext cx="10515600" cy="1325563"/>
          </a:xfrm>
        </p:spPr>
        <p:txBody>
          <a:bodyPr/>
          <a:lstStyle>
            <a:lvl1pPr algn="ctr">
              <a:defRPr b="1" i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ROBOTO MEDIUM" panose="02000000000000000000" pitchFamily="2" charset="0"/>
                <a:cs typeface="Lato" panose="020F0502020204030203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828799"/>
            <a:ext cx="10261599" cy="6762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 b="0" i="0">
                <a:latin typeface="Lato" panose="020F0502020204030203" pitchFamily="34" charset="0"/>
                <a:ea typeface="Roboto Light" panose="02000000000000000000" pitchFamily="2" charset="0"/>
                <a:cs typeface="Lato" panose="020F050202020403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B795E4-BC21-0346-AE21-A3F763EAF5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781150-1FB5-914F-8F90-3BA38EB3A9B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D16DF6B-0596-9B42-A49A-74BFD345ADA1}"/>
              </a:ext>
            </a:extLst>
          </p:cNvPr>
          <p:cNvSpPr/>
          <p:nvPr userDrawn="1"/>
        </p:nvSpPr>
        <p:spPr>
          <a:xfrm>
            <a:off x="0" y="1383280"/>
            <a:ext cx="2128058" cy="166255"/>
          </a:xfrm>
          <a:prstGeom prst="rect">
            <a:avLst/>
          </a:prstGeom>
          <a:solidFill>
            <a:srgbClr val="6C1D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728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C0951B2-78B1-D54B-B2FC-FC4EEB294E15}"/>
              </a:ext>
            </a:extLst>
          </p:cNvPr>
          <p:cNvSpPr/>
          <p:nvPr userDrawn="1"/>
        </p:nvSpPr>
        <p:spPr>
          <a:xfrm>
            <a:off x="0" y="668539"/>
            <a:ext cx="574431" cy="593725"/>
          </a:xfrm>
          <a:prstGeom prst="rect">
            <a:avLst/>
          </a:prstGeom>
          <a:solidFill>
            <a:srgbClr val="6C1D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62A1C4-2568-C94C-BC55-CBE10D0E453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3F781150-1FB5-914F-8F90-3BA38EB3A9B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E031ACE-FCEE-3D44-B8B5-7BEDCA8B3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02B056B3-13A7-4F4B-A363-84A4F6046C9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38551" y="2110157"/>
            <a:ext cx="3681046" cy="3910612"/>
          </a:xfrm>
          <a:prstGeom prst="flowChartInputOutput">
            <a:avLst/>
          </a:prstGeom>
        </p:spPr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A99A3FF6-F910-9B41-A195-BDC410CED15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112204" y="2110157"/>
            <a:ext cx="3681046" cy="3910612"/>
          </a:xfrm>
          <a:prstGeom prst="flowChartInputOutput">
            <a:avLst/>
          </a:prstGeom>
        </p:spPr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990520AB-088E-9643-9681-7709C2254E8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504930" y="2110157"/>
            <a:ext cx="3681046" cy="3910612"/>
          </a:xfrm>
          <a:prstGeom prst="flowChartInputOutput">
            <a:avLst/>
          </a:prstGeom>
        </p:spPr>
      </p:sp>
    </p:spTree>
    <p:extLst>
      <p:ext uri="{BB962C8B-B14F-4D97-AF65-F5344CB8AC3E}">
        <p14:creationId xmlns:p14="http://schemas.microsoft.com/office/powerpoint/2010/main" val="464266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arallelogram 12">
            <a:extLst>
              <a:ext uri="{FF2B5EF4-FFF2-40B4-BE49-F238E27FC236}">
                <a16:creationId xmlns:a16="http://schemas.microsoft.com/office/drawing/2014/main" id="{3333A841-11CB-464F-A9DD-9A6A135FBCB9}"/>
              </a:ext>
            </a:extLst>
          </p:cNvPr>
          <p:cNvSpPr/>
          <p:nvPr userDrawn="1"/>
        </p:nvSpPr>
        <p:spPr>
          <a:xfrm>
            <a:off x="3708" y="-6351"/>
            <a:ext cx="1229395" cy="6458089"/>
          </a:xfrm>
          <a:custGeom>
            <a:avLst/>
            <a:gdLst>
              <a:gd name="connsiteX0" fmla="*/ 0 w 821635"/>
              <a:gd name="connsiteY0" fmla="*/ 6453809 h 6453809"/>
              <a:gd name="connsiteX1" fmla="*/ 205409 w 821635"/>
              <a:gd name="connsiteY1" fmla="*/ 0 h 6453809"/>
              <a:gd name="connsiteX2" fmla="*/ 821635 w 821635"/>
              <a:gd name="connsiteY2" fmla="*/ 0 h 6453809"/>
              <a:gd name="connsiteX3" fmla="*/ 616226 w 821635"/>
              <a:gd name="connsiteY3" fmla="*/ 6453809 h 6453809"/>
              <a:gd name="connsiteX4" fmla="*/ 0 w 821635"/>
              <a:gd name="connsiteY4" fmla="*/ 6453809 h 6453809"/>
              <a:gd name="connsiteX0" fmla="*/ 6625 w 828260"/>
              <a:gd name="connsiteY0" fmla="*/ 6480314 h 6480314"/>
              <a:gd name="connsiteX1" fmla="*/ 0 w 828260"/>
              <a:gd name="connsiteY1" fmla="*/ 0 h 6480314"/>
              <a:gd name="connsiteX2" fmla="*/ 828260 w 828260"/>
              <a:gd name="connsiteY2" fmla="*/ 26505 h 6480314"/>
              <a:gd name="connsiteX3" fmla="*/ 622851 w 828260"/>
              <a:gd name="connsiteY3" fmla="*/ 6480314 h 6480314"/>
              <a:gd name="connsiteX4" fmla="*/ 6625 w 828260"/>
              <a:gd name="connsiteY4" fmla="*/ 6480314 h 6480314"/>
              <a:gd name="connsiteX0" fmla="*/ 6625 w 1225825"/>
              <a:gd name="connsiteY0" fmla="*/ 6480314 h 6480314"/>
              <a:gd name="connsiteX1" fmla="*/ 0 w 1225825"/>
              <a:gd name="connsiteY1" fmla="*/ 0 h 6480314"/>
              <a:gd name="connsiteX2" fmla="*/ 1225825 w 1225825"/>
              <a:gd name="connsiteY2" fmla="*/ 26505 h 6480314"/>
              <a:gd name="connsiteX3" fmla="*/ 622851 w 1225825"/>
              <a:gd name="connsiteY3" fmla="*/ 6480314 h 6480314"/>
              <a:gd name="connsiteX4" fmla="*/ 6625 w 1225825"/>
              <a:gd name="connsiteY4" fmla="*/ 6480314 h 6480314"/>
              <a:gd name="connsiteX0" fmla="*/ 6625 w 1222650"/>
              <a:gd name="connsiteY0" fmla="*/ 6480314 h 6480314"/>
              <a:gd name="connsiteX1" fmla="*/ 0 w 1222650"/>
              <a:gd name="connsiteY1" fmla="*/ 0 h 6480314"/>
              <a:gd name="connsiteX2" fmla="*/ 1222650 w 1222650"/>
              <a:gd name="connsiteY2" fmla="*/ 1105 h 6480314"/>
              <a:gd name="connsiteX3" fmla="*/ 622851 w 1222650"/>
              <a:gd name="connsiteY3" fmla="*/ 6480314 h 6480314"/>
              <a:gd name="connsiteX4" fmla="*/ 6625 w 1222650"/>
              <a:gd name="connsiteY4" fmla="*/ 6480314 h 6480314"/>
              <a:gd name="connsiteX0" fmla="*/ 6625 w 1225825"/>
              <a:gd name="connsiteY0" fmla="*/ 6480314 h 6480314"/>
              <a:gd name="connsiteX1" fmla="*/ 0 w 1225825"/>
              <a:gd name="connsiteY1" fmla="*/ 0 h 6480314"/>
              <a:gd name="connsiteX2" fmla="*/ 1225825 w 1225825"/>
              <a:gd name="connsiteY2" fmla="*/ 4280 h 6480314"/>
              <a:gd name="connsiteX3" fmla="*/ 622851 w 1225825"/>
              <a:gd name="connsiteY3" fmla="*/ 6480314 h 6480314"/>
              <a:gd name="connsiteX4" fmla="*/ 6625 w 1225825"/>
              <a:gd name="connsiteY4" fmla="*/ 6480314 h 6480314"/>
              <a:gd name="connsiteX0" fmla="*/ 6625 w 1225825"/>
              <a:gd name="connsiteY0" fmla="*/ 6480314 h 6480314"/>
              <a:gd name="connsiteX1" fmla="*/ 0 w 1225825"/>
              <a:gd name="connsiteY1" fmla="*/ 0 h 6480314"/>
              <a:gd name="connsiteX2" fmla="*/ 1225825 w 1225825"/>
              <a:gd name="connsiteY2" fmla="*/ 4280 h 6480314"/>
              <a:gd name="connsiteX3" fmla="*/ 429176 w 1225825"/>
              <a:gd name="connsiteY3" fmla="*/ 6410464 h 6480314"/>
              <a:gd name="connsiteX4" fmla="*/ 6625 w 1225825"/>
              <a:gd name="connsiteY4" fmla="*/ 6480314 h 6480314"/>
              <a:gd name="connsiteX0" fmla="*/ 6625 w 1225825"/>
              <a:gd name="connsiteY0" fmla="*/ 6480314 h 6480314"/>
              <a:gd name="connsiteX1" fmla="*/ 0 w 1225825"/>
              <a:gd name="connsiteY1" fmla="*/ 0 h 6480314"/>
              <a:gd name="connsiteX2" fmla="*/ 1225825 w 1225825"/>
              <a:gd name="connsiteY2" fmla="*/ 4280 h 6480314"/>
              <a:gd name="connsiteX3" fmla="*/ 213276 w 1225825"/>
              <a:gd name="connsiteY3" fmla="*/ 6426339 h 6480314"/>
              <a:gd name="connsiteX4" fmla="*/ 6625 w 1225825"/>
              <a:gd name="connsiteY4" fmla="*/ 6480314 h 6480314"/>
              <a:gd name="connsiteX0" fmla="*/ 6625 w 1225825"/>
              <a:gd name="connsiteY0" fmla="*/ 6480314 h 6480314"/>
              <a:gd name="connsiteX1" fmla="*/ 0 w 1225825"/>
              <a:gd name="connsiteY1" fmla="*/ 0 h 6480314"/>
              <a:gd name="connsiteX2" fmla="*/ 1225825 w 1225825"/>
              <a:gd name="connsiteY2" fmla="*/ 4280 h 6480314"/>
              <a:gd name="connsiteX3" fmla="*/ 127551 w 1225825"/>
              <a:gd name="connsiteY3" fmla="*/ 6280289 h 6480314"/>
              <a:gd name="connsiteX4" fmla="*/ 6625 w 1225825"/>
              <a:gd name="connsiteY4" fmla="*/ 6480314 h 6480314"/>
              <a:gd name="connsiteX0" fmla="*/ 6625 w 1225825"/>
              <a:gd name="connsiteY0" fmla="*/ 6480314 h 6480314"/>
              <a:gd name="connsiteX1" fmla="*/ 0 w 1225825"/>
              <a:gd name="connsiteY1" fmla="*/ 0 h 6480314"/>
              <a:gd name="connsiteX2" fmla="*/ 1225825 w 1225825"/>
              <a:gd name="connsiteY2" fmla="*/ 4280 h 6480314"/>
              <a:gd name="connsiteX3" fmla="*/ 102151 w 1225825"/>
              <a:gd name="connsiteY3" fmla="*/ 6451739 h 6480314"/>
              <a:gd name="connsiteX4" fmla="*/ 6625 w 1225825"/>
              <a:gd name="connsiteY4" fmla="*/ 6480314 h 6480314"/>
              <a:gd name="connsiteX0" fmla="*/ 3450 w 1225825"/>
              <a:gd name="connsiteY0" fmla="*/ 6448564 h 6451739"/>
              <a:gd name="connsiteX1" fmla="*/ 0 w 1225825"/>
              <a:gd name="connsiteY1" fmla="*/ 0 h 6451739"/>
              <a:gd name="connsiteX2" fmla="*/ 1225825 w 1225825"/>
              <a:gd name="connsiteY2" fmla="*/ 4280 h 6451739"/>
              <a:gd name="connsiteX3" fmla="*/ 102151 w 1225825"/>
              <a:gd name="connsiteY3" fmla="*/ 6451739 h 6451739"/>
              <a:gd name="connsiteX4" fmla="*/ 3450 w 1225825"/>
              <a:gd name="connsiteY4" fmla="*/ 6448564 h 6451739"/>
              <a:gd name="connsiteX0" fmla="*/ 670 w 1226220"/>
              <a:gd name="connsiteY0" fmla="*/ 6486664 h 6486664"/>
              <a:gd name="connsiteX1" fmla="*/ 395 w 1226220"/>
              <a:gd name="connsiteY1" fmla="*/ 0 h 6486664"/>
              <a:gd name="connsiteX2" fmla="*/ 1226220 w 1226220"/>
              <a:gd name="connsiteY2" fmla="*/ 4280 h 6486664"/>
              <a:gd name="connsiteX3" fmla="*/ 102546 w 1226220"/>
              <a:gd name="connsiteY3" fmla="*/ 6451739 h 6486664"/>
              <a:gd name="connsiteX4" fmla="*/ 670 w 1226220"/>
              <a:gd name="connsiteY4" fmla="*/ 6486664 h 6486664"/>
              <a:gd name="connsiteX0" fmla="*/ 670 w 1226220"/>
              <a:gd name="connsiteY0" fmla="*/ 6448564 h 6451739"/>
              <a:gd name="connsiteX1" fmla="*/ 395 w 1226220"/>
              <a:gd name="connsiteY1" fmla="*/ 0 h 6451739"/>
              <a:gd name="connsiteX2" fmla="*/ 1226220 w 1226220"/>
              <a:gd name="connsiteY2" fmla="*/ 4280 h 6451739"/>
              <a:gd name="connsiteX3" fmla="*/ 102546 w 1226220"/>
              <a:gd name="connsiteY3" fmla="*/ 6451739 h 6451739"/>
              <a:gd name="connsiteX4" fmla="*/ 670 w 1226220"/>
              <a:gd name="connsiteY4" fmla="*/ 6448564 h 6451739"/>
              <a:gd name="connsiteX0" fmla="*/ 670 w 1226220"/>
              <a:gd name="connsiteY0" fmla="*/ 6458089 h 6458089"/>
              <a:gd name="connsiteX1" fmla="*/ 395 w 1226220"/>
              <a:gd name="connsiteY1" fmla="*/ 0 h 6458089"/>
              <a:gd name="connsiteX2" fmla="*/ 1226220 w 1226220"/>
              <a:gd name="connsiteY2" fmla="*/ 4280 h 6458089"/>
              <a:gd name="connsiteX3" fmla="*/ 102546 w 1226220"/>
              <a:gd name="connsiteY3" fmla="*/ 6451739 h 6458089"/>
              <a:gd name="connsiteX4" fmla="*/ 670 w 1226220"/>
              <a:gd name="connsiteY4" fmla="*/ 6458089 h 6458089"/>
              <a:gd name="connsiteX0" fmla="*/ 670 w 1229395"/>
              <a:gd name="connsiteY0" fmla="*/ 6458089 h 6458089"/>
              <a:gd name="connsiteX1" fmla="*/ 395 w 1229395"/>
              <a:gd name="connsiteY1" fmla="*/ 0 h 6458089"/>
              <a:gd name="connsiteX2" fmla="*/ 1229395 w 1229395"/>
              <a:gd name="connsiteY2" fmla="*/ 1105 h 6458089"/>
              <a:gd name="connsiteX3" fmla="*/ 102546 w 1229395"/>
              <a:gd name="connsiteY3" fmla="*/ 6451739 h 6458089"/>
              <a:gd name="connsiteX4" fmla="*/ 670 w 1229395"/>
              <a:gd name="connsiteY4" fmla="*/ 6458089 h 6458089"/>
              <a:gd name="connsiteX0" fmla="*/ 670 w 1229395"/>
              <a:gd name="connsiteY0" fmla="*/ 6458089 h 6458089"/>
              <a:gd name="connsiteX1" fmla="*/ 395 w 1229395"/>
              <a:gd name="connsiteY1" fmla="*/ 0 h 6458089"/>
              <a:gd name="connsiteX2" fmla="*/ 1229395 w 1229395"/>
              <a:gd name="connsiteY2" fmla="*/ 1105 h 6458089"/>
              <a:gd name="connsiteX3" fmla="*/ 102546 w 1229395"/>
              <a:gd name="connsiteY3" fmla="*/ 6458089 h 6458089"/>
              <a:gd name="connsiteX4" fmla="*/ 670 w 1229395"/>
              <a:gd name="connsiteY4" fmla="*/ 6458089 h 6458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9395" h="6458089">
                <a:moveTo>
                  <a:pt x="670" y="6458089"/>
                </a:moveTo>
                <a:cubicBezTo>
                  <a:pt x="-1538" y="4297984"/>
                  <a:pt x="2603" y="2160105"/>
                  <a:pt x="395" y="0"/>
                </a:cubicBezTo>
                <a:lnTo>
                  <a:pt x="1229395" y="1105"/>
                </a:lnTo>
                <a:lnTo>
                  <a:pt x="102546" y="6458089"/>
                </a:lnTo>
                <a:lnTo>
                  <a:pt x="670" y="6458089"/>
                </a:lnTo>
                <a:close/>
              </a:path>
            </a:pathLst>
          </a:custGeom>
          <a:solidFill>
            <a:srgbClr val="6C1D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arallelogram 12">
            <a:extLst>
              <a:ext uri="{FF2B5EF4-FFF2-40B4-BE49-F238E27FC236}">
                <a16:creationId xmlns:a16="http://schemas.microsoft.com/office/drawing/2014/main" id="{313A0C06-1ED3-4547-A592-09F4E8556DF1}"/>
              </a:ext>
            </a:extLst>
          </p:cNvPr>
          <p:cNvSpPr/>
          <p:nvPr userDrawn="1"/>
        </p:nvSpPr>
        <p:spPr>
          <a:xfrm rot="10800000">
            <a:off x="4596135" y="-6351"/>
            <a:ext cx="1229395" cy="6458089"/>
          </a:xfrm>
          <a:custGeom>
            <a:avLst/>
            <a:gdLst>
              <a:gd name="connsiteX0" fmla="*/ 0 w 821635"/>
              <a:gd name="connsiteY0" fmla="*/ 6453809 h 6453809"/>
              <a:gd name="connsiteX1" fmla="*/ 205409 w 821635"/>
              <a:gd name="connsiteY1" fmla="*/ 0 h 6453809"/>
              <a:gd name="connsiteX2" fmla="*/ 821635 w 821635"/>
              <a:gd name="connsiteY2" fmla="*/ 0 h 6453809"/>
              <a:gd name="connsiteX3" fmla="*/ 616226 w 821635"/>
              <a:gd name="connsiteY3" fmla="*/ 6453809 h 6453809"/>
              <a:gd name="connsiteX4" fmla="*/ 0 w 821635"/>
              <a:gd name="connsiteY4" fmla="*/ 6453809 h 6453809"/>
              <a:gd name="connsiteX0" fmla="*/ 6625 w 828260"/>
              <a:gd name="connsiteY0" fmla="*/ 6480314 h 6480314"/>
              <a:gd name="connsiteX1" fmla="*/ 0 w 828260"/>
              <a:gd name="connsiteY1" fmla="*/ 0 h 6480314"/>
              <a:gd name="connsiteX2" fmla="*/ 828260 w 828260"/>
              <a:gd name="connsiteY2" fmla="*/ 26505 h 6480314"/>
              <a:gd name="connsiteX3" fmla="*/ 622851 w 828260"/>
              <a:gd name="connsiteY3" fmla="*/ 6480314 h 6480314"/>
              <a:gd name="connsiteX4" fmla="*/ 6625 w 828260"/>
              <a:gd name="connsiteY4" fmla="*/ 6480314 h 6480314"/>
              <a:gd name="connsiteX0" fmla="*/ 6625 w 1225825"/>
              <a:gd name="connsiteY0" fmla="*/ 6480314 h 6480314"/>
              <a:gd name="connsiteX1" fmla="*/ 0 w 1225825"/>
              <a:gd name="connsiteY1" fmla="*/ 0 h 6480314"/>
              <a:gd name="connsiteX2" fmla="*/ 1225825 w 1225825"/>
              <a:gd name="connsiteY2" fmla="*/ 26505 h 6480314"/>
              <a:gd name="connsiteX3" fmla="*/ 622851 w 1225825"/>
              <a:gd name="connsiteY3" fmla="*/ 6480314 h 6480314"/>
              <a:gd name="connsiteX4" fmla="*/ 6625 w 1225825"/>
              <a:gd name="connsiteY4" fmla="*/ 6480314 h 6480314"/>
              <a:gd name="connsiteX0" fmla="*/ 6625 w 1222650"/>
              <a:gd name="connsiteY0" fmla="*/ 6480314 h 6480314"/>
              <a:gd name="connsiteX1" fmla="*/ 0 w 1222650"/>
              <a:gd name="connsiteY1" fmla="*/ 0 h 6480314"/>
              <a:gd name="connsiteX2" fmla="*/ 1222650 w 1222650"/>
              <a:gd name="connsiteY2" fmla="*/ 1105 h 6480314"/>
              <a:gd name="connsiteX3" fmla="*/ 622851 w 1222650"/>
              <a:gd name="connsiteY3" fmla="*/ 6480314 h 6480314"/>
              <a:gd name="connsiteX4" fmla="*/ 6625 w 1222650"/>
              <a:gd name="connsiteY4" fmla="*/ 6480314 h 6480314"/>
              <a:gd name="connsiteX0" fmla="*/ 6625 w 1225825"/>
              <a:gd name="connsiteY0" fmla="*/ 6480314 h 6480314"/>
              <a:gd name="connsiteX1" fmla="*/ 0 w 1225825"/>
              <a:gd name="connsiteY1" fmla="*/ 0 h 6480314"/>
              <a:gd name="connsiteX2" fmla="*/ 1225825 w 1225825"/>
              <a:gd name="connsiteY2" fmla="*/ 4280 h 6480314"/>
              <a:gd name="connsiteX3" fmla="*/ 622851 w 1225825"/>
              <a:gd name="connsiteY3" fmla="*/ 6480314 h 6480314"/>
              <a:gd name="connsiteX4" fmla="*/ 6625 w 1225825"/>
              <a:gd name="connsiteY4" fmla="*/ 6480314 h 6480314"/>
              <a:gd name="connsiteX0" fmla="*/ 6625 w 1225825"/>
              <a:gd name="connsiteY0" fmla="*/ 6480314 h 6480314"/>
              <a:gd name="connsiteX1" fmla="*/ 0 w 1225825"/>
              <a:gd name="connsiteY1" fmla="*/ 0 h 6480314"/>
              <a:gd name="connsiteX2" fmla="*/ 1225825 w 1225825"/>
              <a:gd name="connsiteY2" fmla="*/ 4280 h 6480314"/>
              <a:gd name="connsiteX3" fmla="*/ 429176 w 1225825"/>
              <a:gd name="connsiteY3" fmla="*/ 6410464 h 6480314"/>
              <a:gd name="connsiteX4" fmla="*/ 6625 w 1225825"/>
              <a:gd name="connsiteY4" fmla="*/ 6480314 h 6480314"/>
              <a:gd name="connsiteX0" fmla="*/ 6625 w 1225825"/>
              <a:gd name="connsiteY0" fmla="*/ 6480314 h 6480314"/>
              <a:gd name="connsiteX1" fmla="*/ 0 w 1225825"/>
              <a:gd name="connsiteY1" fmla="*/ 0 h 6480314"/>
              <a:gd name="connsiteX2" fmla="*/ 1225825 w 1225825"/>
              <a:gd name="connsiteY2" fmla="*/ 4280 h 6480314"/>
              <a:gd name="connsiteX3" fmla="*/ 213276 w 1225825"/>
              <a:gd name="connsiteY3" fmla="*/ 6426339 h 6480314"/>
              <a:gd name="connsiteX4" fmla="*/ 6625 w 1225825"/>
              <a:gd name="connsiteY4" fmla="*/ 6480314 h 6480314"/>
              <a:gd name="connsiteX0" fmla="*/ 6625 w 1225825"/>
              <a:gd name="connsiteY0" fmla="*/ 6480314 h 6480314"/>
              <a:gd name="connsiteX1" fmla="*/ 0 w 1225825"/>
              <a:gd name="connsiteY1" fmla="*/ 0 h 6480314"/>
              <a:gd name="connsiteX2" fmla="*/ 1225825 w 1225825"/>
              <a:gd name="connsiteY2" fmla="*/ 4280 h 6480314"/>
              <a:gd name="connsiteX3" fmla="*/ 127551 w 1225825"/>
              <a:gd name="connsiteY3" fmla="*/ 6280289 h 6480314"/>
              <a:gd name="connsiteX4" fmla="*/ 6625 w 1225825"/>
              <a:gd name="connsiteY4" fmla="*/ 6480314 h 6480314"/>
              <a:gd name="connsiteX0" fmla="*/ 6625 w 1225825"/>
              <a:gd name="connsiteY0" fmla="*/ 6480314 h 6480314"/>
              <a:gd name="connsiteX1" fmla="*/ 0 w 1225825"/>
              <a:gd name="connsiteY1" fmla="*/ 0 h 6480314"/>
              <a:gd name="connsiteX2" fmla="*/ 1225825 w 1225825"/>
              <a:gd name="connsiteY2" fmla="*/ 4280 h 6480314"/>
              <a:gd name="connsiteX3" fmla="*/ 102151 w 1225825"/>
              <a:gd name="connsiteY3" fmla="*/ 6451739 h 6480314"/>
              <a:gd name="connsiteX4" fmla="*/ 6625 w 1225825"/>
              <a:gd name="connsiteY4" fmla="*/ 6480314 h 6480314"/>
              <a:gd name="connsiteX0" fmla="*/ 3450 w 1225825"/>
              <a:gd name="connsiteY0" fmla="*/ 6448564 h 6451739"/>
              <a:gd name="connsiteX1" fmla="*/ 0 w 1225825"/>
              <a:gd name="connsiteY1" fmla="*/ 0 h 6451739"/>
              <a:gd name="connsiteX2" fmla="*/ 1225825 w 1225825"/>
              <a:gd name="connsiteY2" fmla="*/ 4280 h 6451739"/>
              <a:gd name="connsiteX3" fmla="*/ 102151 w 1225825"/>
              <a:gd name="connsiteY3" fmla="*/ 6451739 h 6451739"/>
              <a:gd name="connsiteX4" fmla="*/ 3450 w 1225825"/>
              <a:gd name="connsiteY4" fmla="*/ 6448564 h 6451739"/>
              <a:gd name="connsiteX0" fmla="*/ 670 w 1226220"/>
              <a:gd name="connsiteY0" fmla="*/ 6486664 h 6486664"/>
              <a:gd name="connsiteX1" fmla="*/ 395 w 1226220"/>
              <a:gd name="connsiteY1" fmla="*/ 0 h 6486664"/>
              <a:gd name="connsiteX2" fmla="*/ 1226220 w 1226220"/>
              <a:gd name="connsiteY2" fmla="*/ 4280 h 6486664"/>
              <a:gd name="connsiteX3" fmla="*/ 102546 w 1226220"/>
              <a:gd name="connsiteY3" fmla="*/ 6451739 h 6486664"/>
              <a:gd name="connsiteX4" fmla="*/ 670 w 1226220"/>
              <a:gd name="connsiteY4" fmla="*/ 6486664 h 6486664"/>
              <a:gd name="connsiteX0" fmla="*/ 670 w 1226220"/>
              <a:gd name="connsiteY0" fmla="*/ 6448564 h 6451739"/>
              <a:gd name="connsiteX1" fmla="*/ 395 w 1226220"/>
              <a:gd name="connsiteY1" fmla="*/ 0 h 6451739"/>
              <a:gd name="connsiteX2" fmla="*/ 1226220 w 1226220"/>
              <a:gd name="connsiteY2" fmla="*/ 4280 h 6451739"/>
              <a:gd name="connsiteX3" fmla="*/ 102546 w 1226220"/>
              <a:gd name="connsiteY3" fmla="*/ 6451739 h 6451739"/>
              <a:gd name="connsiteX4" fmla="*/ 670 w 1226220"/>
              <a:gd name="connsiteY4" fmla="*/ 6448564 h 6451739"/>
              <a:gd name="connsiteX0" fmla="*/ 670 w 1226220"/>
              <a:gd name="connsiteY0" fmla="*/ 6458089 h 6458089"/>
              <a:gd name="connsiteX1" fmla="*/ 395 w 1226220"/>
              <a:gd name="connsiteY1" fmla="*/ 0 h 6458089"/>
              <a:gd name="connsiteX2" fmla="*/ 1226220 w 1226220"/>
              <a:gd name="connsiteY2" fmla="*/ 4280 h 6458089"/>
              <a:gd name="connsiteX3" fmla="*/ 102546 w 1226220"/>
              <a:gd name="connsiteY3" fmla="*/ 6451739 h 6458089"/>
              <a:gd name="connsiteX4" fmla="*/ 670 w 1226220"/>
              <a:gd name="connsiteY4" fmla="*/ 6458089 h 6458089"/>
              <a:gd name="connsiteX0" fmla="*/ 670 w 1229395"/>
              <a:gd name="connsiteY0" fmla="*/ 6458089 h 6458089"/>
              <a:gd name="connsiteX1" fmla="*/ 395 w 1229395"/>
              <a:gd name="connsiteY1" fmla="*/ 0 h 6458089"/>
              <a:gd name="connsiteX2" fmla="*/ 1229395 w 1229395"/>
              <a:gd name="connsiteY2" fmla="*/ 1105 h 6458089"/>
              <a:gd name="connsiteX3" fmla="*/ 102546 w 1229395"/>
              <a:gd name="connsiteY3" fmla="*/ 6451739 h 6458089"/>
              <a:gd name="connsiteX4" fmla="*/ 670 w 1229395"/>
              <a:gd name="connsiteY4" fmla="*/ 6458089 h 6458089"/>
              <a:gd name="connsiteX0" fmla="*/ 670 w 1229395"/>
              <a:gd name="connsiteY0" fmla="*/ 6458089 h 6458089"/>
              <a:gd name="connsiteX1" fmla="*/ 395 w 1229395"/>
              <a:gd name="connsiteY1" fmla="*/ 0 h 6458089"/>
              <a:gd name="connsiteX2" fmla="*/ 1229395 w 1229395"/>
              <a:gd name="connsiteY2" fmla="*/ 1105 h 6458089"/>
              <a:gd name="connsiteX3" fmla="*/ 102546 w 1229395"/>
              <a:gd name="connsiteY3" fmla="*/ 6458089 h 6458089"/>
              <a:gd name="connsiteX4" fmla="*/ 670 w 1229395"/>
              <a:gd name="connsiteY4" fmla="*/ 6458089 h 6458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9395" h="6458089">
                <a:moveTo>
                  <a:pt x="670" y="6458089"/>
                </a:moveTo>
                <a:cubicBezTo>
                  <a:pt x="-1538" y="4297984"/>
                  <a:pt x="2603" y="2160105"/>
                  <a:pt x="395" y="0"/>
                </a:cubicBezTo>
                <a:lnTo>
                  <a:pt x="1229395" y="1105"/>
                </a:lnTo>
                <a:lnTo>
                  <a:pt x="102546" y="6458089"/>
                </a:lnTo>
                <a:lnTo>
                  <a:pt x="670" y="6458089"/>
                </a:lnTo>
                <a:close/>
              </a:path>
            </a:pathLst>
          </a:custGeom>
          <a:solidFill>
            <a:srgbClr val="6C1D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Прямая соединительная линия 11">
            <a:extLst>
              <a:ext uri="{FF2B5EF4-FFF2-40B4-BE49-F238E27FC236}">
                <a16:creationId xmlns:a16="http://schemas.microsoft.com/office/drawing/2014/main" id="{5FE93527-6215-1D41-9C49-062D9E44557E}"/>
              </a:ext>
            </a:extLst>
          </p:cNvPr>
          <p:cNvCxnSpPr>
            <a:cxnSpLocks/>
          </p:cNvCxnSpPr>
          <p:nvPr userDrawn="1"/>
        </p:nvCxnSpPr>
        <p:spPr>
          <a:xfrm>
            <a:off x="0" y="6534150"/>
            <a:ext cx="0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2910BE9-EBA3-F543-B907-10D93733F95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3F781150-1FB5-914F-8F90-3BA38EB3A9B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9B175F22-A027-1E47-B2D6-C48D8119C8F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3240" y="0"/>
            <a:ext cx="5615898" cy="6442797"/>
          </a:xfrm>
          <a:prstGeom prst="flowChartInputOutput">
            <a:avLst/>
          </a:prstGeom>
        </p:spPr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FC34EEDD-9BBB-DA41-90DD-C869565A8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1508" y="2686295"/>
            <a:ext cx="5562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119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9">
            <a:extLst>
              <a:ext uri="{FF2B5EF4-FFF2-40B4-BE49-F238E27FC236}">
                <a16:creationId xmlns:a16="http://schemas.microsoft.com/office/drawing/2014/main" id="{881C5414-B2DF-FD4E-9977-9A2760F8B9E0}"/>
              </a:ext>
            </a:extLst>
          </p:cNvPr>
          <p:cNvSpPr/>
          <p:nvPr/>
        </p:nvSpPr>
        <p:spPr>
          <a:xfrm>
            <a:off x="4778476" y="819148"/>
            <a:ext cx="7413523" cy="4976967"/>
          </a:xfrm>
          <a:prstGeom prst="rect">
            <a:avLst/>
          </a:prstGeom>
          <a:solidFill>
            <a:srgbClr val="8323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3891" y="1316968"/>
            <a:ext cx="6480896" cy="1131264"/>
          </a:xfrm>
        </p:spPr>
        <p:txBody>
          <a:bodyPr/>
          <a:lstStyle>
            <a:lvl1pPr>
              <a:defRPr b="1" i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  <a:ea typeface="Roboto Medium" panose="02000000000000000000" pitchFamily="2" charset="0"/>
                <a:cs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763924" cy="6356350"/>
          </a:xfrm>
        </p:spPr>
        <p:txBody>
          <a:bodyPr rtlCol="0">
            <a:normAutofit/>
          </a:bodyPr>
          <a:lstStyle/>
          <a:p>
            <a:pPr lvl="0"/>
            <a:r>
              <a:rPr lang="en-GB" noProof="0"/>
              <a:t>Click icon to add picture</a:t>
            </a:r>
            <a:endParaRPr lang="en-US" noProof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5153890" y="2580967"/>
            <a:ext cx="6480897" cy="2595717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Lato" panose="020F0502020204030203" pitchFamily="34" charset="0"/>
                <a:ea typeface="Roboto" panose="02000000000000000000" pitchFamily="2" charset="0"/>
                <a:cs typeface="Lato" panose="020F0502020204030203" pitchFamily="34" charset="0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9DDEAAB-7B3D-2846-9790-EF52DF9C4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781150-1FB5-914F-8F90-3BA38EB3A9B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023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33977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>
            <a:extLst>
              <a:ext uri="{FF2B5EF4-FFF2-40B4-BE49-F238E27FC236}">
                <a16:creationId xmlns:a16="http://schemas.microsoft.com/office/drawing/2014/main" id="{ADF73F26-9A5F-FC4C-BEE6-C035254C4D51}"/>
              </a:ext>
            </a:extLst>
          </p:cNvPr>
          <p:cNvSpPr/>
          <p:nvPr userDrawn="1"/>
        </p:nvSpPr>
        <p:spPr>
          <a:xfrm>
            <a:off x="628226" y="6484103"/>
            <a:ext cx="3185744" cy="212676"/>
          </a:xfrm>
          <a:prstGeom prst="roundRect">
            <a:avLst>
              <a:gd name="adj" fmla="val 4389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3" name="Прямая соединительная линия 11">
            <a:extLst>
              <a:ext uri="{FF2B5EF4-FFF2-40B4-BE49-F238E27FC236}">
                <a16:creationId xmlns:a16="http://schemas.microsoft.com/office/drawing/2014/main" id="{217EE22F-F216-0244-8683-BA8ADED36B9E}"/>
              </a:ext>
            </a:extLst>
          </p:cNvPr>
          <p:cNvCxnSpPr>
            <a:cxnSpLocks/>
          </p:cNvCxnSpPr>
          <p:nvPr userDrawn="1"/>
        </p:nvCxnSpPr>
        <p:spPr>
          <a:xfrm>
            <a:off x="0" y="6580451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E6A3E93A-919F-F242-BB11-6E5395B516EA}"/>
              </a:ext>
            </a:extLst>
          </p:cNvPr>
          <p:cNvSpPr/>
          <p:nvPr userDrawn="1"/>
        </p:nvSpPr>
        <p:spPr>
          <a:xfrm>
            <a:off x="10637134" y="6470465"/>
            <a:ext cx="756421" cy="260177"/>
          </a:xfrm>
          <a:prstGeom prst="roundRect">
            <a:avLst>
              <a:gd name="adj" fmla="val 4389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F6944513-604B-2345-804B-3ECB570821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CLICK TO EDIT MASTER TITLE STYLE</a:t>
            </a:r>
            <a:endParaRPr lang="en-US" altLang="en-US" dirty="0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45B55BF0-030A-AE4D-8DF2-D35C919D35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9AC896-DAC9-7247-BC8F-FF5AC94E1E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37134" y="6432584"/>
            <a:ext cx="756421" cy="3213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0" i="0" dirty="0">
                <a:solidFill>
                  <a:srgbClr val="83233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>
              <a:defRPr/>
            </a:pPr>
            <a:fld id="{3F781150-1FB5-914F-8F90-3BA38EB3A9B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6DADA49-B952-6D42-8EF0-3E3C33CB4327}"/>
              </a:ext>
            </a:extLst>
          </p:cNvPr>
          <p:cNvPicPr>
            <a:picLocks noChangeAspect="1"/>
          </p:cNvPicPr>
          <p:nvPr userDrawn="1"/>
        </p:nvPicPr>
        <p:blipFill>
          <a:blip r:embed="rId3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513174"/>
            <a:ext cx="2824372" cy="15826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E854045-FD1E-9645-A186-E5908E861597}"/>
              </a:ext>
            </a:extLst>
          </p:cNvPr>
          <p:cNvSpPr/>
          <p:nvPr userDrawn="1"/>
        </p:nvSpPr>
        <p:spPr>
          <a:xfrm>
            <a:off x="10328961" y="1"/>
            <a:ext cx="1860468" cy="780222"/>
          </a:xfrm>
          <a:custGeom>
            <a:avLst/>
            <a:gdLst>
              <a:gd name="connsiteX0" fmla="*/ 0 w 1860468"/>
              <a:gd name="connsiteY0" fmla="*/ 0 h 997527"/>
              <a:gd name="connsiteX1" fmla="*/ 1860468 w 1860468"/>
              <a:gd name="connsiteY1" fmla="*/ 0 h 997527"/>
              <a:gd name="connsiteX2" fmla="*/ 1860468 w 1860468"/>
              <a:gd name="connsiteY2" fmla="*/ 997527 h 997527"/>
              <a:gd name="connsiteX3" fmla="*/ 0 w 1860468"/>
              <a:gd name="connsiteY3" fmla="*/ 997527 h 997527"/>
              <a:gd name="connsiteX4" fmla="*/ 0 w 1860468"/>
              <a:gd name="connsiteY4" fmla="*/ 0 h 997527"/>
              <a:gd name="connsiteX0" fmla="*/ 0 w 1860468"/>
              <a:gd name="connsiteY0" fmla="*/ 0 h 997527"/>
              <a:gd name="connsiteX1" fmla="*/ 1860468 w 1860468"/>
              <a:gd name="connsiteY1" fmla="*/ 0 h 997527"/>
              <a:gd name="connsiteX2" fmla="*/ 1860468 w 1860468"/>
              <a:gd name="connsiteY2" fmla="*/ 997527 h 997527"/>
              <a:gd name="connsiteX3" fmla="*/ 521805 w 1860468"/>
              <a:gd name="connsiteY3" fmla="*/ 997527 h 997527"/>
              <a:gd name="connsiteX4" fmla="*/ 0 w 1860468"/>
              <a:gd name="connsiteY4" fmla="*/ 0 h 997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0468" h="997527">
                <a:moveTo>
                  <a:pt x="0" y="0"/>
                </a:moveTo>
                <a:lnTo>
                  <a:pt x="1860468" y="0"/>
                </a:lnTo>
                <a:lnTo>
                  <a:pt x="1860468" y="997527"/>
                </a:lnTo>
                <a:lnTo>
                  <a:pt x="521805" y="99752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5C8C8EA1-A6DC-294A-9773-FDB5CD1DECF7}"/>
              </a:ext>
            </a:extLst>
          </p:cNvPr>
          <p:cNvPicPr>
            <a:picLocks noChangeAspect="1"/>
          </p:cNvPicPr>
          <p:nvPr userDrawn="1"/>
        </p:nvPicPr>
        <p:blipFill>
          <a:blip r:embed="rId3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2685" y="161365"/>
            <a:ext cx="1344353" cy="45414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81" r:id="rId2"/>
    <p:sldLayoutId id="2147483686" r:id="rId3"/>
    <p:sldLayoutId id="2147483684" r:id="rId4"/>
    <p:sldLayoutId id="2147483685" r:id="rId5"/>
    <p:sldLayoutId id="2147483683" r:id="rId6"/>
    <p:sldLayoutId id="2147483691" r:id="rId7"/>
    <p:sldLayoutId id="2147483679" r:id="rId8"/>
    <p:sldLayoutId id="2147483680" r:id="rId9"/>
    <p:sldLayoutId id="2147483697" r:id="rId10"/>
    <p:sldLayoutId id="2147483694" r:id="rId11"/>
    <p:sldLayoutId id="2147483682" r:id="rId12"/>
    <p:sldLayoutId id="2147483692" r:id="rId13"/>
    <p:sldLayoutId id="2147483689" r:id="rId14"/>
    <p:sldLayoutId id="2147483695" r:id="rId15"/>
    <p:sldLayoutId id="2147483687" r:id="rId16"/>
    <p:sldLayoutId id="2147483688" r:id="rId17"/>
    <p:sldLayoutId id="2147483690" r:id="rId18"/>
    <p:sldLayoutId id="2147483693" r:id="rId19"/>
    <p:sldLayoutId id="2147483702" r:id="rId20"/>
    <p:sldLayoutId id="2147483699" r:id="rId21"/>
    <p:sldLayoutId id="2147483700" r:id="rId22"/>
    <p:sldLayoutId id="2147483701" r:id="rId23"/>
    <p:sldLayoutId id="2147483703" r:id="rId24"/>
    <p:sldLayoutId id="2147483704" r:id="rId25"/>
    <p:sldLayoutId id="2147483696" r:id="rId26"/>
    <p:sldLayoutId id="2147483705" r:id="rId27"/>
    <p:sldLayoutId id="2147483706" r:id="rId28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chemeClr val="tx1">
              <a:lumMod val="75000"/>
              <a:lumOff val="25000"/>
            </a:schemeClr>
          </a:solidFill>
          <a:latin typeface="Lato" panose="020F0502020204030203" pitchFamily="34" charset="0"/>
          <a:ea typeface="Roboto" panose="02000000000000000000" pitchFamily="2" charset="0"/>
          <a:cs typeface="Lato" panose="020F0502020204030203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595959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595959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595959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595959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595959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595959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595959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595959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595959"/>
          </a:solidFill>
          <a:latin typeface="Lato" panose="020F0502020204030203" pitchFamily="34" charset="0"/>
          <a:ea typeface="+mn-ea"/>
          <a:cs typeface="Lato" panose="020F0502020204030203" pitchFamily="34" charset="0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595959"/>
          </a:solidFill>
          <a:latin typeface="Lato" panose="020F0502020204030203" pitchFamily="34" charset="0"/>
          <a:ea typeface="+mn-ea"/>
          <a:cs typeface="Lato" panose="020F0502020204030203" pitchFamily="34" charset="0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595959"/>
          </a:solidFill>
          <a:latin typeface="Lato" panose="020F0502020204030203" pitchFamily="34" charset="0"/>
          <a:ea typeface="+mn-ea"/>
          <a:cs typeface="Lato" panose="020F0502020204030203" pitchFamily="34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Lato" panose="020F0502020204030203" pitchFamily="34" charset="0"/>
          <a:ea typeface="+mn-ea"/>
          <a:cs typeface="Lato" panose="020F0502020204030203" pitchFamily="34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Lato" panose="020F0502020204030203" pitchFamily="34" charset="0"/>
          <a:ea typeface="+mn-ea"/>
          <a:cs typeface="Lato" panose="020F050202020403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E8BD1-F570-EB45-91D5-8C43FCE47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418" y="1677939"/>
            <a:ext cx="7260949" cy="2817059"/>
          </a:xfrm>
        </p:spPr>
        <p:txBody>
          <a:bodyPr/>
          <a:lstStyle/>
          <a:p>
            <a:r>
              <a:rPr lang="en-US" dirty="0" smtClean="0"/>
              <a:t>SPECIAL TOPIC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Fourth </a:t>
            </a:r>
            <a:r>
              <a:rPr lang="en-US" dirty="0"/>
              <a:t>Industrial Revolution (IR4.0)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104472" y="5707781"/>
            <a:ext cx="3764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DISEDIAKAN OLEH HALINAWATI HIROL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68282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56AC877-7BFC-4656-A64A-4E3EAB3D7B63}"/>
              </a:ext>
            </a:extLst>
          </p:cNvPr>
          <p:cNvSpPr txBox="1"/>
          <p:nvPr/>
        </p:nvSpPr>
        <p:spPr>
          <a:xfrm>
            <a:off x="210406" y="-71120"/>
            <a:ext cx="10267094" cy="135128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Bef>
                <a:spcPct val="0"/>
              </a:spcBef>
              <a:spcAft>
                <a:spcPts val="600"/>
              </a:spcAft>
            </a:pPr>
            <a:r>
              <a:rPr lang="en-US" sz="54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</a:rPr>
              <a:t>Various forms of IOT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497D80-9CB5-4A8B-91EC-068F62C2797B}"/>
              </a:ext>
            </a:extLst>
          </p:cNvPr>
          <p:cNvSpPr txBox="1"/>
          <p:nvPr/>
        </p:nvSpPr>
        <p:spPr>
          <a:xfrm>
            <a:off x="876300" y="1565999"/>
            <a:ext cx="952500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Internet of Service (</a:t>
            </a:r>
            <a:r>
              <a:rPr lang="en-GB" sz="2800" dirty="0" err="1"/>
              <a:t>IoS</a:t>
            </a:r>
            <a:r>
              <a:rPr lang="en-GB" sz="2800" dirty="0"/>
              <a:t>), </a:t>
            </a:r>
          </a:p>
          <a:p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Internet of Manufacturing Services (IoMs),</a:t>
            </a:r>
          </a:p>
          <a:p>
            <a:r>
              <a:rPr lang="en-GB" sz="2800" dirty="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Internet of People (</a:t>
            </a:r>
            <a:r>
              <a:rPr lang="en-GB" sz="2800" dirty="0" err="1"/>
              <a:t>IoP</a:t>
            </a:r>
            <a:r>
              <a:rPr lang="en-GB" sz="2800" dirty="0"/>
              <a:t>),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17B641-1B00-4445-933C-F5AF61A5D284}"/>
              </a:ext>
            </a:extLst>
          </p:cNvPr>
          <p:cNvSpPr txBox="1"/>
          <p:nvPr/>
        </p:nvSpPr>
        <p:spPr>
          <a:xfrm>
            <a:off x="1040892" y="4119109"/>
            <a:ext cx="312877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/>
              <a:t>Vaidya, et. al (2018)</a:t>
            </a:r>
          </a:p>
        </p:txBody>
      </p:sp>
    </p:spTree>
    <p:extLst>
      <p:ext uri="{BB962C8B-B14F-4D97-AF65-F5344CB8AC3E}">
        <p14:creationId xmlns:p14="http://schemas.microsoft.com/office/powerpoint/2010/main" val="8740666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56AC877-7BFC-4656-A64A-4E3EAB3D7B63}"/>
              </a:ext>
            </a:extLst>
          </p:cNvPr>
          <p:cNvSpPr txBox="1"/>
          <p:nvPr/>
        </p:nvSpPr>
        <p:spPr>
          <a:xfrm>
            <a:off x="210406" y="-71120"/>
            <a:ext cx="10267094" cy="135128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Bef>
                <a:spcPct val="0"/>
              </a:spcBef>
              <a:spcAft>
                <a:spcPts val="600"/>
              </a:spcAft>
            </a:pPr>
            <a:r>
              <a:rPr lang="en-US" sz="54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</a:rPr>
              <a:t>Cloud platform and computing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497D80-9CB5-4A8B-91EC-068F62C2797B}"/>
              </a:ext>
            </a:extLst>
          </p:cNvPr>
          <p:cNvSpPr txBox="1"/>
          <p:nvPr/>
        </p:nvSpPr>
        <p:spPr>
          <a:xfrm>
            <a:off x="571928" y="1280160"/>
            <a:ext cx="4772025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Refers to delivering computational services through visualized and scalable resources over the internet [Zhong, et. al (2017]</a:t>
            </a:r>
          </a:p>
          <a:p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The needs:</a:t>
            </a:r>
          </a:p>
          <a:p>
            <a:pPr marL="457200" indent="-457200">
              <a:buFontTx/>
              <a:buChar char="-"/>
            </a:pPr>
            <a:r>
              <a:rPr lang="en-GB" sz="2800" dirty="0"/>
              <a:t>Increase in information and its sharing</a:t>
            </a:r>
          </a:p>
          <a:p>
            <a:pPr marL="457200" indent="-457200">
              <a:buFontTx/>
              <a:buChar char="-"/>
            </a:pPr>
            <a:r>
              <a:rPr lang="en-GB" sz="2800" dirty="0"/>
              <a:t>Fast and effective automated decision making</a:t>
            </a:r>
          </a:p>
          <a:p>
            <a:endParaRPr lang="en-GB" sz="2800" dirty="0"/>
          </a:p>
          <a:p>
            <a:endParaRPr lang="en-GB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131330-4CE9-4B92-BD49-9C97E8F6AC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2838" y="1189037"/>
            <a:ext cx="5457234" cy="44799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48CBE06-DA57-4293-ADF0-78C4CDA1FA74}"/>
              </a:ext>
            </a:extLst>
          </p:cNvPr>
          <p:cNvSpPr txBox="1"/>
          <p:nvPr/>
        </p:nvSpPr>
        <p:spPr>
          <a:xfrm>
            <a:off x="7115175" y="5854818"/>
            <a:ext cx="459062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Image: https://networkencyclopedia.com/cloud-computing/</a:t>
            </a:r>
          </a:p>
        </p:txBody>
      </p:sp>
    </p:spTree>
    <p:extLst>
      <p:ext uri="{BB962C8B-B14F-4D97-AF65-F5344CB8AC3E}">
        <p14:creationId xmlns:p14="http://schemas.microsoft.com/office/powerpoint/2010/main" val="22694888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56AC877-7BFC-4656-A64A-4E3EAB3D7B63}"/>
              </a:ext>
            </a:extLst>
          </p:cNvPr>
          <p:cNvSpPr txBox="1"/>
          <p:nvPr/>
        </p:nvSpPr>
        <p:spPr>
          <a:xfrm>
            <a:off x="210406" y="-71120"/>
            <a:ext cx="10267094" cy="135128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Bef>
                <a:spcPct val="0"/>
              </a:spcBef>
              <a:spcAft>
                <a:spcPts val="600"/>
              </a:spcAft>
            </a:pPr>
            <a:r>
              <a:rPr lang="en-US" sz="54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</a:rPr>
              <a:t>Big Data and Analytics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497D80-9CB5-4A8B-91EC-068F62C2797B}"/>
              </a:ext>
            </a:extLst>
          </p:cNvPr>
          <p:cNvSpPr txBox="1"/>
          <p:nvPr/>
        </p:nvSpPr>
        <p:spPr>
          <a:xfrm>
            <a:off x="313897" y="983159"/>
            <a:ext cx="11667697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The collection and comprehensive evaluation of data from many different sources production equipment and systems as well as enterprise and customer-management systems will become standard to support real-time decision making [Vaidya, et. al (2018)]</a:t>
            </a:r>
          </a:p>
          <a:p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Sources of data:</a:t>
            </a:r>
          </a:p>
          <a:p>
            <a:r>
              <a:rPr lang="en-GB" sz="2400" dirty="0"/>
              <a:t>-    sensors, </a:t>
            </a:r>
          </a:p>
          <a:p>
            <a:pPr marL="457200" indent="-457200">
              <a:buFontTx/>
              <a:buChar char="-"/>
            </a:pPr>
            <a:r>
              <a:rPr lang="en-GB" sz="2400" dirty="0"/>
              <a:t>video/audio</a:t>
            </a:r>
          </a:p>
          <a:p>
            <a:pPr marL="457200" indent="-457200">
              <a:buFontTx/>
              <a:buChar char="-"/>
            </a:pPr>
            <a:r>
              <a:rPr lang="en-GB" sz="2400" dirty="0"/>
              <a:t>networks, </a:t>
            </a:r>
          </a:p>
          <a:p>
            <a:pPr marL="457200" indent="-457200">
              <a:buFontTx/>
              <a:buChar char="-"/>
            </a:pPr>
            <a:r>
              <a:rPr lang="en-GB" sz="2400" dirty="0"/>
              <a:t>log files, </a:t>
            </a:r>
          </a:p>
          <a:p>
            <a:pPr marL="457200" indent="-457200">
              <a:buFontTx/>
              <a:buChar char="-"/>
            </a:pPr>
            <a:r>
              <a:rPr lang="en-GB" sz="2400" dirty="0"/>
              <a:t>transactional applications, </a:t>
            </a:r>
          </a:p>
          <a:p>
            <a:pPr marL="457200" indent="-457200">
              <a:buFontTx/>
              <a:buChar char="-"/>
            </a:pPr>
            <a:r>
              <a:rPr lang="en-GB" sz="2400" dirty="0"/>
              <a:t>the web,</a:t>
            </a:r>
          </a:p>
          <a:p>
            <a:pPr marL="342900" indent="-342900">
              <a:buFontTx/>
              <a:buChar char="-"/>
            </a:pPr>
            <a:r>
              <a:rPr lang="en-GB" sz="2400" dirty="0"/>
              <a:t> social media feeds</a:t>
            </a:r>
          </a:p>
          <a:p>
            <a:r>
              <a:rPr lang="en-GB" sz="2800" dirty="0"/>
              <a:t>[Zhong et. al (2017)]</a:t>
            </a:r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4683178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56AC877-7BFC-4656-A64A-4E3EAB3D7B63}"/>
              </a:ext>
            </a:extLst>
          </p:cNvPr>
          <p:cNvSpPr txBox="1"/>
          <p:nvPr/>
        </p:nvSpPr>
        <p:spPr>
          <a:xfrm>
            <a:off x="210407" y="-71120"/>
            <a:ext cx="6619018" cy="135128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Bef>
                <a:spcPct val="0"/>
              </a:spcBef>
              <a:spcAft>
                <a:spcPts val="600"/>
              </a:spcAft>
            </a:pPr>
            <a:r>
              <a:rPr lang="en-US" sz="54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</a:rPr>
              <a:t>Why I4.0 or IR4.0?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BA329FB-2D79-4B53-B6C9-93E89DE1777F}"/>
              </a:ext>
            </a:extLst>
          </p:cNvPr>
          <p:cNvSpPr txBox="1"/>
          <p:nvPr/>
        </p:nvSpPr>
        <p:spPr>
          <a:xfrm>
            <a:off x="680719" y="1466851"/>
            <a:ext cx="10930255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Optimize productivity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Sustainable manufacturing and production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Continuous improvement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Value adding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Reduction of waste</a:t>
            </a:r>
          </a:p>
          <a:p>
            <a:endParaRPr lang="en-GB" sz="2800" dirty="0"/>
          </a:p>
          <a:p>
            <a:r>
              <a:rPr lang="en-GB" sz="2800" dirty="0"/>
              <a:t>through the conversion of regular machines to self-aware and self learning machines.</a:t>
            </a:r>
          </a:p>
          <a:p>
            <a:endParaRPr lang="en-GB" sz="2800" dirty="0"/>
          </a:p>
          <a:p>
            <a:r>
              <a:rPr lang="en-GB" sz="2800" dirty="0"/>
              <a:t>[Vaidya, et. al (2018), Cornelis and </a:t>
            </a:r>
            <a:r>
              <a:rPr lang="en-GB" sz="2800" dirty="0" err="1"/>
              <a:t>Strandhagen</a:t>
            </a:r>
            <a:r>
              <a:rPr lang="en-GB" sz="2800" dirty="0"/>
              <a:t> (2017)].</a:t>
            </a:r>
          </a:p>
        </p:txBody>
      </p:sp>
    </p:spTree>
    <p:extLst>
      <p:ext uri="{BB962C8B-B14F-4D97-AF65-F5344CB8AC3E}">
        <p14:creationId xmlns:p14="http://schemas.microsoft.com/office/powerpoint/2010/main" val="37597968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A picture containing outdoor, sky, building, grass&#10;&#10;Description automatically generated">
            <a:extLst>
              <a:ext uri="{FF2B5EF4-FFF2-40B4-BE49-F238E27FC236}">
                <a16:creationId xmlns:a16="http://schemas.microsoft.com/office/drawing/2014/main" id="{6B52CEF7-5F10-1746-A400-9CABBE6EA1F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F7517AE-BB7C-124F-9AFB-4B446C01A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4A9836-888A-244F-901E-8CAFF7C282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781150-1FB5-914F-8F90-3BA38EB3A9B3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405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56AC877-7BFC-4656-A64A-4E3EAB3D7B63}"/>
              </a:ext>
            </a:extLst>
          </p:cNvPr>
          <p:cNvSpPr txBox="1"/>
          <p:nvPr/>
        </p:nvSpPr>
        <p:spPr>
          <a:xfrm>
            <a:off x="556916" y="514649"/>
            <a:ext cx="6243636" cy="135128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Bef>
                <a:spcPct val="0"/>
              </a:spcBef>
              <a:spcAft>
                <a:spcPts val="600"/>
              </a:spcAft>
            </a:pPr>
            <a:r>
              <a:rPr lang="en-US" sz="40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</a:rPr>
              <a:t>The beginning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681BAA-C5A4-43BA-841F-A6ECD081AA97}"/>
              </a:ext>
            </a:extLst>
          </p:cNvPr>
          <p:cNvSpPr txBox="1"/>
          <p:nvPr/>
        </p:nvSpPr>
        <p:spPr>
          <a:xfrm>
            <a:off x="8371840" y="5679440"/>
            <a:ext cx="3017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i="0" dirty="0">
                <a:effectLst/>
                <a:latin typeface="Arial" panose="020B0604020202020204" pitchFamily="34" charset="0"/>
              </a:rPr>
              <a:t>Klaus Schwab</a:t>
            </a:r>
            <a:endParaRPr lang="en-GB" sz="3200" dirty="0"/>
          </a:p>
        </p:txBody>
      </p:sp>
      <p:pic>
        <p:nvPicPr>
          <p:cNvPr id="10" name="Picture 9" descr="A person sitting in a chair&#10;&#10;Description automatically generated with medium confidence">
            <a:extLst>
              <a:ext uri="{FF2B5EF4-FFF2-40B4-BE49-F238E27FC236}">
                <a16:creationId xmlns:a16="http://schemas.microsoft.com/office/drawing/2014/main" id="{C39D94D5-6CA2-4795-8A69-ABC06FC863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58" t="7259" r="22938" b="33185"/>
          <a:stretch/>
        </p:blipFill>
        <p:spPr>
          <a:xfrm>
            <a:off x="8249920" y="1466851"/>
            <a:ext cx="3261360" cy="408432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BA329FB-2D79-4B53-B6C9-93E89DE1777F}"/>
              </a:ext>
            </a:extLst>
          </p:cNvPr>
          <p:cNvSpPr txBox="1"/>
          <p:nvPr/>
        </p:nvSpPr>
        <p:spPr>
          <a:xfrm>
            <a:off x="680720" y="1466851"/>
            <a:ext cx="6315154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Industry 4.0 was mentioned for the first time in 2011 in Germany, during the "Hannover Fair“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/>
          </a:p>
        </p:txBody>
      </p:sp>
      <p:pic>
        <p:nvPicPr>
          <p:cNvPr id="17" name="Picture 16" descr="Diagram&#10;&#10;Description automatically generated">
            <a:extLst>
              <a:ext uri="{FF2B5EF4-FFF2-40B4-BE49-F238E27FC236}">
                <a16:creationId xmlns:a16="http://schemas.microsoft.com/office/drawing/2014/main" id="{CA1C7670-D753-4A98-8FC5-B50F8C41AE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16" y="2999524"/>
            <a:ext cx="2200571" cy="350012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9B9F861-E826-4CCA-929A-9C286E98C5A8}"/>
              </a:ext>
            </a:extLst>
          </p:cNvPr>
          <p:cNvSpPr txBox="1"/>
          <p:nvPr/>
        </p:nvSpPr>
        <p:spPr>
          <a:xfrm>
            <a:off x="2881291" y="3350012"/>
            <a:ext cx="3658314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In 2015, Klaus Schwab, Executive Chairman of World Economic Forum (WEF) published the details of the idea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/>
          </a:p>
        </p:txBody>
      </p:sp>
      <p:sp>
        <p:nvSpPr>
          <p:cNvPr id="2" name="Rectangle 1"/>
          <p:cNvSpPr/>
          <p:nvPr/>
        </p:nvSpPr>
        <p:spPr>
          <a:xfrm>
            <a:off x="4074425" y="127067"/>
            <a:ext cx="354847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/>
              <a:t>INTRODUCTION</a:t>
            </a:r>
            <a:endParaRPr lang="en-MY" sz="4000" b="1" dirty="0"/>
          </a:p>
        </p:txBody>
      </p:sp>
    </p:spTree>
    <p:extLst>
      <p:ext uri="{BB962C8B-B14F-4D97-AF65-F5344CB8AC3E}">
        <p14:creationId xmlns:p14="http://schemas.microsoft.com/office/powerpoint/2010/main" val="171190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>
            <a:extLst>
              <a:ext uri="{FF2B5EF4-FFF2-40B4-BE49-F238E27FC236}">
                <a16:creationId xmlns:a16="http://schemas.microsoft.com/office/drawing/2014/main" id="{3330573A-8E19-4663-8487-D35C79569F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l="5901" r="521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2AEA3EF-C4BE-42A8-955B-71BF5625A623}"/>
              </a:ext>
            </a:extLst>
          </p:cNvPr>
          <p:cNvSpPr txBox="1"/>
          <p:nvPr/>
        </p:nvSpPr>
        <p:spPr>
          <a:xfrm>
            <a:off x="-403564" y="133760"/>
            <a:ext cx="9440034" cy="102786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457200">
              <a:spcBef>
                <a:spcPct val="0"/>
              </a:spcBef>
              <a:spcAft>
                <a:spcPts val="600"/>
              </a:spcAft>
            </a:pPr>
            <a:r>
              <a:rPr lang="en-US" sz="54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</a:rPr>
              <a:t>The revolutions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63E117-522E-4611-899D-9345BDDD1D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4303" y="1300551"/>
            <a:ext cx="8719251" cy="501968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E7359BE-8F14-4792-A7B1-175A43236A98}"/>
              </a:ext>
            </a:extLst>
          </p:cNvPr>
          <p:cNvSpPr txBox="1"/>
          <p:nvPr/>
        </p:nvSpPr>
        <p:spPr>
          <a:xfrm>
            <a:off x="7215505" y="6404094"/>
            <a:ext cx="4557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dirty="0"/>
              <a:t>Source: https://www.i-scoop.eu/industry-4-0/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955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56AC877-7BFC-4656-A64A-4E3EAB3D7B63}"/>
              </a:ext>
            </a:extLst>
          </p:cNvPr>
          <p:cNvSpPr txBox="1"/>
          <p:nvPr/>
        </p:nvSpPr>
        <p:spPr>
          <a:xfrm>
            <a:off x="210407" y="-71120"/>
            <a:ext cx="6619018" cy="135128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Bef>
                <a:spcPct val="0"/>
              </a:spcBef>
              <a:spcAft>
                <a:spcPts val="600"/>
              </a:spcAft>
            </a:pPr>
            <a:r>
              <a:rPr lang="en-US" sz="54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</a:rPr>
              <a:t>What is I4.0 or IR4.0?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BA329FB-2D79-4B53-B6C9-93E89DE1777F}"/>
              </a:ext>
            </a:extLst>
          </p:cNvPr>
          <p:cNvSpPr txBox="1"/>
          <p:nvPr/>
        </p:nvSpPr>
        <p:spPr>
          <a:xfrm>
            <a:off x="680719" y="1466851"/>
            <a:ext cx="10930255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The Industry 4.0 paradigm promotes the connection of physical items such as sensors, devices and enterprise assets, both to each other and to the Internet [Vaidya, et. al (2018)].</a:t>
            </a:r>
          </a:p>
          <a:p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It can also be referred as transforming the manufacturing and production processes into cyber-physical system (CPS)</a:t>
            </a:r>
          </a:p>
        </p:txBody>
      </p:sp>
    </p:spTree>
    <p:extLst>
      <p:ext uri="{BB962C8B-B14F-4D97-AF65-F5344CB8AC3E}">
        <p14:creationId xmlns:p14="http://schemas.microsoft.com/office/powerpoint/2010/main" val="427255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56AC877-7BFC-4656-A64A-4E3EAB3D7B63}"/>
              </a:ext>
            </a:extLst>
          </p:cNvPr>
          <p:cNvSpPr txBox="1"/>
          <p:nvPr/>
        </p:nvSpPr>
        <p:spPr>
          <a:xfrm>
            <a:off x="210406" y="-71120"/>
            <a:ext cx="9009793" cy="135128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Bef>
                <a:spcPct val="0"/>
              </a:spcBef>
              <a:spcAft>
                <a:spcPts val="600"/>
              </a:spcAft>
            </a:pPr>
            <a:r>
              <a:rPr lang="en-US" sz="54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</a:rPr>
              <a:t>Cyber-physical system (CPS)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BA329FB-2D79-4B53-B6C9-93E89DE1777F}"/>
              </a:ext>
            </a:extLst>
          </p:cNvPr>
          <p:cNvSpPr txBox="1"/>
          <p:nvPr/>
        </p:nvSpPr>
        <p:spPr>
          <a:xfrm>
            <a:off x="680719" y="1466851"/>
            <a:ext cx="3860465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A CPS is a mechanism through which physical objects and software are closely intertwined, enabling different components to interact with each other in a myriad of ways to exchange information [Zhong et. al (2017)]</a:t>
            </a:r>
          </a:p>
          <a:p>
            <a:endParaRPr lang="en-GB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5F5567-3AF5-4733-B7F6-FC76607E01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128"/>
          <a:stretch/>
        </p:blipFill>
        <p:spPr>
          <a:xfrm>
            <a:off x="4927599" y="1142736"/>
            <a:ext cx="4938061" cy="54307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E7A0848-303E-4481-95D7-D2C917BAA87E}"/>
              </a:ext>
            </a:extLst>
          </p:cNvPr>
          <p:cNvSpPr txBox="1"/>
          <p:nvPr/>
        </p:nvSpPr>
        <p:spPr>
          <a:xfrm>
            <a:off x="9865660" y="4963424"/>
            <a:ext cx="1892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dirty="0"/>
              <a:t>Image: Pervez et. al (2016)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17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56AC877-7BFC-4656-A64A-4E3EAB3D7B63}"/>
              </a:ext>
            </a:extLst>
          </p:cNvPr>
          <p:cNvSpPr txBox="1"/>
          <p:nvPr/>
        </p:nvSpPr>
        <p:spPr>
          <a:xfrm>
            <a:off x="210406" y="-71120"/>
            <a:ext cx="9009793" cy="135128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Bef>
                <a:spcPct val="0"/>
              </a:spcBef>
              <a:spcAft>
                <a:spcPts val="600"/>
              </a:spcAft>
            </a:pPr>
            <a:r>
              <a:rPr lang="en-US" sz="54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</a:rPr>
              <a:t>Cyber-physical system (CPS)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BA329FB-2D79-4B53-B6C9-93E89DE1777F}"/>
              </a:ext>
            </a:extLst>
          </p:cNvPr>
          <p:cNvSpPr txBox="1"/>
          <p:nvPr/>
        </p:nvSpPr>
        <p:spPr>
          <a:xfrm>
            <a:off x="680719" y="1466851"/>
            <a:ext cx="3860465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A CPS is also closely related to the term digital twin (or cyber twin)</a:t>
            </a:r>
          </a:p>
          <a:p>
            <a:endParaRPr lang="en-GB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7A0848-303E-4481-95D7-D2C917BAA87E}"/>
              </a:ext>
            </a:extLst>
          </p:cNvPr>
          <p:cNvSpPr txBox="1"/>
          <p:nvPr/>
        </p:nvSpPr>
        <p:spPr>
          <a:xfrm>
            <a:off x="9865660" y="4963424"/>
            <a:ext cx="1892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dirty="0"/>
              <a:t>Image: Pervez et. al (2016)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695018-F2C0-4CD8-88DB-3FA7941A73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128"/>
          <a:stretch/>
        </p:blipFill>
        <p:spPr>
          <a:xfrm>
            <a:off x="4927599" y="1142736"/>
            <a:ext cx="4938061" cy="5430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72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56AC877-7BFC-4656-A64A-4E3EAB3D7B63}"/>
              </a:ext>
            </a:extLst>
          </p:cNvPr>
          <p:cNvSpPr txBox="1"/>
          <p:nvPr/>
        </p:nvSpPr>
        <p:spPr>
          <a:xfrm>
            <a:off x="814388" y="223105"/>
            <a:ext cx="6333516" cy="76332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defTabSz="457200">
              <a:spcBef>
                <a:spcPct val="0"/>
              </a:spcBef>
              <a:spcAft>
                <a:spcPts val="600"/>
              </a:spcAft>
            </a:pPr>
            <a:r>
              <a:rPr lang="en-US" sz="5400" smtClean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</a:rPr>
              <a:t>IR4.0 </a:t>
            </a:r>
            <a:r>
              <a:rPr lang="en-US" sz="5400" smtClean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</a:rPr>
              <a:t>TECHNOLOGIES</a:t>
            </a:r>
            <a:r>
              <a:rPr lang="en-US" sz="5400" dirty="0" smtClean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</a:rPr>
              <a:t>?</a:t>
            </a:r>
            <a:endParaRPr lang="en-US" sz="5400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  <a:latin typeface="+mj-lt"/>
              <a:ea typeface="+mj-ea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B70273-A6C3-4DAB-BB25-4F98B02095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388" y="986430"/>
            <a:ext cx="6015037" cy="569535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ABA05A8-37C6-4993-9D62-F258C0B78DB3}"/>
              </a:ext>
            </a:extLst>
          </p:cNvPr>
          <p:cNvSpPr txBox="1"/>
          <p:nvPr/>
        </p:nvSpPr>
        <p:spPr>
          <a:xfrm>
            <a:off x="5267833" y="6306605"/>
            <a:ext cx="4557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dirty="0"/>
              <a:t>Source: https://www.i-scoop.eu/industry-4-0/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7215505" y="2003729"/>
            <a:ext cx="4749826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 smtClean="0"/>
              <a:t>INTERNET OF THINGS</a:t>
            </a:r>
          </a:p>
          <a:p>
            <a:pPr marL="342900" indent="-342900">
              <a:buAutoNum type="arabicPeriod"/>
            </a:pPr>
            <a:r>
              <a:rPr lang="en-US" sz="2800" dirty="0" smtClean="0"/>
              <a:t>CLOUD COMPUTING </a:t>
            </a:r>
          </a:p>
          <a:p>
            <a:pPr marL="342900" indent="-342900">
              <a:buAutoNum type="arabicPeriod"/>
            </a:pPr>
            <a:r>
              <a:rPr lang="en-US" sz="2800" dirty="0" smtClean="0"/>
              <a:t>BIG DATA AND ANALYTIC</a:t>
            </a:r>
          </a:p>
          <a:p>
            <a:pPr marL="342900" indent="-342900">
              <a:buAutoNum type="arabicPeriod"/>
            </a:pPr>
            <a:r>
              <a:rPr lang="en-US" sz="2800" dirty="0" smtClean="0"/>
              <a:t>SYSTEM INTEGRATION</a:t>
            </a:r>
          </a:p>
          <a:p>
            <a:pPr marL="342900" indent="-342900">
              <a:buAutoNum type="arabicPeriod"/>
            </a:pPr>
            <a:r>
              <a:rPr lang="en-US" sz="2800" dirty="0" smtClean="0"/>
              <a:t>SIMULATION</a:t>
            </a:r>
          </a:p>
          <a:p>
            <a:pPr marL="342900" indent="-342900">
              <a:buAutoNum type="arabicPeriod"/>
            </a:pPr>
            <a:r>
              <a:rPr lang="en-US" sz="2800" dirty="0" smtClean="0"/>
              <a:t>ADDITIVE MANUFACTURING </a:t>
            </a:r>
          </a:p>
          <a:p>
            <a:pPr marL="342900" indent="-342900">
              <a:buAutoNum type="arabicPeriod"/>
            </a:pPr>
            <a:r>
              <a:rPr lang="en-US" sz="2800" dirty="0" smtClean="0"/>
              <a:t>AUTONOMOUS ROBOTS</a:t>
            </a:r>
          </a:p>
          <a:p>
            <a:pPr marL="342900" indent="-342900">
              <a:buAutoNum type="arabicPeriod"/>
            </a:pPr>
            <a:r>
              <a:rPr lang="en-US" sz="2800" dirty="0" smtClean="0"/>
              <a:t>AUGMENTED REALITY</a:t>
            </a:r>
          </a:p>
          <a:p>
            <a:pPr marL="342900" indent="-342900">
              <a:buAutoNum type="arabicPeriod"/>
            </a:pPr>
            <a:r>
              <a:rPr lang="en-US" sz="2800" dirty="0" smtClean="0"/>
              <a:t>CYBERSECURITY</a:t>
            </a:r>
            <a:endParaRPr lang="en-MY" sz="2800" dirty="0"/>
          </a:p>
        </p:txBody>
      </p:sp>
    </p:spTree>
    <p:extLst>
      <p:ext uri="{BB962C8B-B14F-4D97-AF65-F5344CB8AC3E}">
        <p14:creationId xmlns:p14="http://schemas.microsoft.com/office/powerpoint/2010/main" val="235506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56AC877-7BFC-4656-A64A-4E3EAB3D7B63}"/>
              </a:ext>
            </a:extLst>
          </p:cNvPr>
          <p:cNvSpPr txBox="1"/>
          <p:nvPr/>
        </p:nvSpPr>
        <p:spPr>
          <a:xfrm>
            <a:off x="210406" y="-71120"/>
            <a:ext cx="9009793" cy="135128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Bef>
                <a:spcPct val="0"/>
              </a:spcBef>
              <a:spcAft>
                <a:spcPts val="600"/>
              </a:spcAft>
            </a:pPr>
            <a:r>
              <a:rPr lang="en-US" sz="54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</a:rPr>
              <a:t>Internet of Things (IOT)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BA329FB-2D79-4B53-B6C9-93E89DE1777F}"/>
              </a:ext>
            </a:extLst>
          </p:cNvPr>
          <p:cNvSpPr txBox="1"/>
          <p:nvPr/>
        </p:nvSpPr>
        <p:spPr>
          <a:xfrm>
            <a:off x="680719" y="1466851"/>
            <a:ext cx="10768331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The Internet of Things (IOT) technology establishes a connection between all things and the Internet via sensing devices and implements intelligently the identification and management [Li and Yu (2011)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7A0848-303E-4481-95D7-D2C917BAA87E}"/>
              </a:ext>
            </a:extLst>
          </p:cNvPr>
          <p:cNvSpPr txBox="1"/>
          <p:nvPr/>
        </p:nvSpPr>
        <p:spPr>
          <a:xfrm>
            <a:off x="9220199" y="5181496"/>
            <a:ext cx="1892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dirty="0"/>
              <a:t>Image: Pervez et. al (2016)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29ECE0-A031-44DC-8E21-53FA27718D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353" y="3624830"/>
            <a:ext cx="8120846" cy="222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073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56AC877-7BFC-4656-A64A-4E3EAB3D7B63}"/>
              </a:ext>
            </a:extLst>
          </p:cNvPr>
          <p:cNvSpPr txBox="1"/>
          <p:nvPr/>
        </p:nvSpPr>
        <p:spPr>
          <a:xfrm>
            <a:off x="210406" y="-71120"/>
            <a:ext cx="9009793" cy="135128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Bef>
                <a:spcPct val="0"/>
              </a:spcBef>
              <a:spcAft>
                <a:spcPts val="600"/>
              </a:spcAft>
            </a:pPr>
            <a:r>
              <a:rPr lang="en-US" sz="54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</a:rPr>
              <a:t>Internet of Things (IOT)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BA329FB-2D79-4B53-B6C9-93E89DE1777F}"/>
              </a:ext>
            </a:extLst>
          </p:cNvPr>
          <p:cNvSpPr txBox="1"/>
          <p:nvPr/>
        </p:nvSpPr>
        <p:spPr>
          <a:xfrm>
            <a:off x="680719" y="1466851"/>
            <a:ext cx="10768331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The information sensing devices for IOT: </a:t>
            </a:r>
          </a:p>
          <a:p>
            <a:pPr marL="457200" indent="-457200">
              <a:buFontTx/>
              <a:buChar char="-"/>
            </a:pPr>
            <a:r>
              <a:rPr lang="en-GB" sz="2400" dirty="0" smtClean="0"/>
              <a:t>RFID </a:t>
            </a:r>
            <a:r>
              <a:rPr lang="en-GB" sz="2400" dirty="0"/>
              <a:t>(Radio Frequency Identification Devices)</a:t>
            </a:r>
          </a:p>
          <a:p>
            <a:pPr marL="457200" indent="-457200">
              <a:buFontTx/>
              <a:buChar char="-"/>
            </a:pPr>
            <a:r>
              <a:rPr lang="en-GB" sz="2400" dirty="0"/>
              <a:t>Infrared sensors</a:t>
            </a:r>
          </a:p>
          <a:p>
            <a:pPr marL="457200" indent="-457200">
              <a:buFontTx/>
              <a:buChar char="-"/>
            </a:pPr>
            <a:r>
              <a:rPr lang="en-GB" sz="2400" dirty="0"/>
              <a:t>GPS </a:t>
            </a:r>
          </a:p>
          <a:p>
            <a:pPr marL="457200" indent="-457200">
              <a:buFontTx/>
              <a:buChar char="-"/>
            </a:pPr>
            <a:r>
              <a:rPr lang="en-GB" sz="2400" dirty="0"/>
              <a:t>Laser scanner</a:t>
            </a:r>
          </a:p>
          <a:p>
            <a:pPr marL="457200" indent="-457200">
              <a:buFontTx/>
              <a:buChar char="-"/>
            </a:pPr>
            <a:endParaRPr lang="en-GB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0B480A6-6C63-4370-B074-75BAACADCE5C}"/>
              </a:ext>
            </a:extLst>
          </p:cNvPr>
          <p:cNvSpPr txBox="1"/>
          <p:nvPr/>
        </p:nvSpPr>
        <p:spPr>
          <a:xfrm>
            <a:off x="7001361" y="6200775"/>
            <a:ext cx="373369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/>
              <a:t>Image: https://www.asiarfid.com/what-is-rfid.html</a:t>
            </a:r>
          </a:p>
        </p:txBody>
      </p:sp>
      <p:pic>
        <p:nvPicPr>
          <p:cNvPr id="10" name="Picture 9" descr="Diagram&#10;&#10;Description automatically generated">
            <a:extLst>
              <a:ext uri="{FF2B5EF4-FFF2-40B4-BE49-F238E27FC236}">
                <a16:creationId xmlns:a16="http://schemas.microsoft.com/office/drawing/2014/main" id="{33D4DEFA-2D57-42BB-B09D-DDD6A81FD2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50" y="3038475"/>
            <a:ext cx="6324600" cy="3162300"/>
          </a:xfrm>
          <a:prstGeom prst="rect">
            <a:avLst/>
          </a:prstGeom>
        </p:spPr>
      </p:pic>
      <p:pic>
        <p:nvPicPr>
          <p:cNvPr id="12" name="Picture 11" descr="A picture containing text, person, electronics, phone&#10;&#10;Description automatically generated">
            <a:extLst>
              <a:ext uri="{FF2B5EF4-FFF2-40B4-BE49-F238E27FC236}">
                <a16:creationId xmlns:a16="http://schemas.microsoft.com/office/drawing/2014/main" id="{12E73727-49B9-4D01-B3E1-729BA598409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35" t="9800" r="23592" b="20635"/>
          <a:stretch/>
        </p:blipFill>
        <p:spPr>
          <a:xfrm>
            <a:off x="1833730" y="3897957"/>
            <a:ext cx="3238500" cy="230281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E17FF1B-30E8-4688-8246-000A08EFD849}"/>
              </a:ext>
            </a:extLst>
          </p:cNvPr>
          <p:cNvSpPr txBox="1"/>
          <p:nvPr/>
        </p:nvSpPr>
        <p:spPr>
          <a:xfrm>
            <a:off x="1833730" y="6124461"/>
            <a:ext cx="34426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/>
              <a:t>Image: https://www.classter.com/2019/12/11/rfid-attendance-system/</a:t>
            </a:r>
          </a:p>
        </p:txBody>
      </p:sp>
    </p:spTree>
    <p:extLst>
      <p:ext uri="{BB962C8B-B14F-4D97-AF65-F5344CB8AC3E}">
        <p14:creationId xmlns:p14="http://schemas.microsoft.com/office/powerpoint/2010/main" val="28134732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rgbClr val="000000"/>
      </a:dk1>
      <a:lt1>
        <a:srgbClr val="FFFFFF"/>
      </a:lt1>
      <a:dk2>
        <a:srgbClr val="7E2551"/>
      </a:dk2>
      <a:lt2>
        <a:srgbClr val="E7E6E6"/>
      </a:lt2>
      <a:accent1>
        <a:srgbClr val="83233D"/>
      </a:accent1>
      <a:accent2>
        <a:srgbClr val="952C5E"/>
      </a:accent2>
      <a:accent3>
        <a:srgbClr val="BF996E"/>
      </a:accent3>
      <a:accent4>
        <a:srgbClr val="E8B783"/>
      </a:accent4>
      <a:accent5>
        <a:srgbClr val="E1C8B4"/>
      </a:accent5>
      <a:accent6>
        <a:srgbClr val="929292"/>
      </a:accent6>
      <a:hlink>
        <a:srgbClr val="5E5E5E"/>
      </a:hlink>
      <a:folHlink>
        <a:srgbClr val="0000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rporate1" id="{D492613C-68CA-2E4B-8DD6-A82A6934FB3A}" vid="{1EC50F60-A72B-404B-A912-66A47CB0E21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2718</TotalTime>
  <Words>517</Words>
  <Application>Microsoft Office PowerPoint</Application>
  <PresentationFormat>Widescreen</PresentationFormat>
  <Paragraphs>79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Calibri</vt:lpstr>
      <vt:lpstr>Calibri Light</vt:lpstr>
      <vt:lpstr>Lato</vt:lpstr>
      <vt:lpstr>Roboto</vt:lpstr>
      <vt:lpstr>Roboto Light</vt:lpstr>
      <vt:lpstr>ROBOTO MEDIUM</vt:lpstr>
      <vt:lpstr>ROBOTO MEDIUM</vt:lpstr>
      <vt:lpstr>Office Theme</vt:lpstr>
      <vt:lpstr>SPECIAL TOPIC  Fourth Industrial Revolution (IR4.0)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aibig</cp:lastModifiedBy>
  <cp:revision>236</cp:revision>
  <dcterms:created xsi:type="dcterms:W3CDTF">2021-08-03T04:10:33Z</dcterms:created>
  <dcterms:modified xsi:type="dcterms:W3CDTF">2021-10-30T09:13:39Z</dcterms:modified>
</cp:coreProperties>
</file>