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3">
        <a:alpha val="0"/>
      </a:schemeClr>
    </dgm:fillClrLst>
    <dgm:linClrLst meth="repeat">
      <a:schemeClr val="accent3">
        <a:alpha val="0"/>
      </a:schemeClr>
    </dgm:linClrLst>
    <dgm:effectClrLst/>
    <dgm:txLinClrLst/>
    <dgm:txFillClrLst meth="repeat">
      <a:schemeClr val="accent3"/>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0CBE2C7-C862-456B-ADB3-00A336877AB0}" type="doc">
      <dgm:prSet loTypeId="urn:microsoft.com/office/officeart/2018/5/layout/IconCircleLabelList" loCatId="icon" qsTypeId="urn:microsoft.com/office/officeart/2005/8/quickstyle/simple1" qsCatId="simple" csTypeId="urn:microsoft.com/office/officeart/2018/5/colors/Iconchunking_coloredtext_accent3_2" csCatId="accent3" phldr="1"/>
      <dgm:spPr/>
      <dgm:t>
        <a:bodyPr/>
        <a:lstStyle/>
        <a:p>
          <a:endParaRPr lang="en-US"/>
        </a:p>
      </dgm:t>
    </dgm:pt>
    <dgm:pt modelId="{CD9DE5D4-4539-4F95-9319-A54084D76781}">
      <dgm:prSet/>
      <dgm:spPr/>
      <dgm:t>
        <a:bodyPr/>
        <a:lstStyle/>
        <a:p>
          <a:pPr>
            <a:lnSpc>
              <a:spcPct val="100000"/>
            </a:lnSpc>
            <a:defRPr cap="all"/>
          </a:pPr>
          <a:r>
            <a:rPr lang="en-US"/>
            <a:t>Price: Free. Membership available.</a:t>
          </a:r>
        </a:p>
      </dgm:t>
    </dgm:pt>
    <dgm:pt modelId="{58A2340A-77D0-4CB1-AAA5-789EBC75CB01}" type="parTrans" cxnId="{37EB968C-BE8F-432A-A3BC-9380C5F7EABD}">
      <dgm:prSet/>
      <dgm:spPr/>
      <dgm:t>
        <a:bodyPr/>
        <a:lstStyle/>
        <a:p>
          <a:endParaRPr lang="en-US"/>
        </a:p>
      </dgm:t>
    </dgm:pt>
    <dgm:pt modelId="{067FE4BB-FF1E-447D-86FF-708BB952FDE3}" type="sibTrans" cxnId="{37EB968C-BE8F-432A-A3BC-9380C5F7EABD}">
      <dgm:prSet/>
      <dgm:spPr/>
      <dgm:t>
        <a:bodyPr/>
        <a:lstStyle/>
        <a:p>
          <a:endParaRPr lang="en-US"/>
        </a:p>
      </dgm:t>
    </dgm:pt>
    <dgm:pt modelId="{5D9474F9-7079-4D47-803B-C9049A7F2564}">
      <dgm:prSet/>
      <dgm:spPr/>
      <dgm:t>
        <a:bodyPr/>
        <a:lstStyle/>
        <a:p>
          <a:pPr>
            <a:lnSpc>
              <a:spcPct val="100000"/>
            </a:lnSpc>
            <a:defRPr cap="all"/>
          </a:pPr>
          <a:r>
            <a:rPr lang="en-US"/>
            <a:t>Technology: HTML, JavaScript, CSS.</a:t>
          </a:r>
        </a:p>
      </dgm:t>
    </dgm:pt>
    <dgm:pt modelId="{B094136C-9037-497D-95AB-DD35439136A0}" type="parTrans" cxnId="{E045E326-0637-4F92-88EA-8ED975B08EC5}">
      <dgm:prSet/>
      <dgm:spPr/>
      <dgm:t>
        <a:bodyPr/>
        <a:lstStyle/>
        <a:p>
          <a:endParaRPr lang="en-US"/>
        </a:p>
      </dgm:t>
    </dgm:pt>
    <dgm:pt modelId="{11FC8A25-9CEC-4715-8C6B-A0232DFCDC10}" type="sibTrans" cxnId="{E045E326-0637-4F92-88EA-8ED975B08EC5}">
      <dgm:prSet/>
      <dgm:spPr/>
      <dgm:t>
        <a:bodyPr/>
        <a:lstStyle/>
        <a:p>
          <a:endParaRPr lang="en-US"/>
        </a:p>
      </dgm:t>
    </dgm:pt>
    <dgm:pt modelId="{6A7F11ED-E57C-40A9-A041-554DDF0658CF}">
      <dgm:prSet/>
      <dgm:spPr/>
      <dgm:t>
        <a:bodyPr/>
        <a:lstStyle/>
        <a:p>
          <a:pPr>
            <a:lnSpc>
              <a:spcPct val="100000"/>
            </a:lnSpc>
            <a:defRPr cap="all"/>
          </a:pPr>
          <a:r>
            <a:rPr lang="en-US"/>
            <a:t>24/7 customer support.</a:t>
          </a:r>
        </a:p>
      </dgm:t>
    </dgm:pt>
    <dgm:pt modelId="{06F25E92-9C62-447D-855D-428B9AA14E82}" type="parTrans" cxnId="{1117040F-217A-4CFB-80D5-E8BD8D48711C}">
      <dgm:prSet/>
      <dgm:spPr/>
      <dgm:t>
        <a:bodyPr/>
        <a:lstStyle/>
        <a:p>
          <a:endParaRPr lang="en-US"/>
        </a:p>
      </dgm:t>
    </dgm:pt>
    <dgm:pt modelId="{14758A20-D50E-4539-BFEE-4BB38D2F1E6E}" type="sibTrans" cxnId="{1117040F-217A-4CFB-80D5-E8BD8D48711C}">
      <dgm:prSet/>
      <dgm:spPr/>
      <dgm:t>
        <a:bodyPr/>
        <a:lstStyle/>
        <a:p>
          <a:endParaRPr lang="en-US"/>
        </a:p>
      </dgm:t>
    </dgm:pt>
    <dgm:pt modelId="{0D4036AD-4796-4D9E-9A73-5E69AD97E5FC}">
      <dgm:prSet/>
      <dgm:spPr/>
      <dgm:t>
        <a:bodyPr/>
        <a:lstStyle/>
        <a:p>
          <a:pPr>
            <a:lnSpc>
              <a:spcPct val="100000"/>
            </a:lnSpc>
            <a:defRPr cap="all"/>
          </a:pPr>
          <a:r>
            <a:rPr lang="en-US"/>
            <a:t>Everything digital.</a:t>
          </a:r>
        </a:p>
      </dgm:t>
    </dgm:pt>
    <dgm:pt modelId="{7CDD558D-36D0-4BE7-9942-1265777887C1}" type="parTrans" cxnId="{F39EB16F-CB2A-430F-9DF7-556C2CE43F48}">
      <dgm:prSet/>
      <dgm:spPr/>
      <dgm:t>
        <a:bodyPr/>
        <a:lstStyle/>
        <a:p>
          <a:endParaRPr lang="en-US"/>
        </a:p>
      </dgm:t>
    </dgm:pt>
    <dgm:pt modelId="{62F90506-0877-4ED6-A5DB-66176BE0F3EA}" type="sibTrans" cxnId="{F39EB16F-CB2A-430F-9DF7-556C2CE43F48}">
      <dgm:prSet/>
      <dgm:spPr/>
      <dgm:t>
        <a:bodyPr/>
        <a:lstStyle/>
        <a:p>
          <a:endParaRPr lang="en-US"/>
        </a:p>
      </dgm:t>
    </dgm:pt>
    <dgm:pt modelId="{E7B7DEDB-6568-4557-9EEA-89C171456A7A}">
      <dgm:prSet/>
      <dgm:spPr/>
      <dgm:t>
        <a:bodyPr/>
        <a:lstStyle/>
        <a:p>
          <a:pPr>
            <a:lnSpc>
              <a:spcPct val="100000"/>
            </a:lnSpc>
            <a:defRPr cap="all"/>
          </a:pPr>
          <a:r>
            <a:rPr lang="en-US"/>
            <a:t>Clear policies.</a:t>
          </a:r>
        </a:p>
      </dgm:t>
    </dgm:pt>
    <dgm:pt modelId="{CC27EC78-72FB-4721-AED3-7427FC43714D}" type="parTrans" cxnId="{5A3D4EBC-D3D2-4F54-A011-55236B0A674B}">
      <dgm:prSet/>
      <dgm:spPr/>
      <dgm:t>
        <a:bodyPr/>
        <a:lstStyle/>
        <a:p>
          <a:endParaRPr lang="en-US"/>
        </a:p>
      </dgm:t>
    </dgm:pt>
    <dgm:pt modelId="{3B260387-ED17-48FA-BB8F-D528D1F66053}" type="sibTrans" cxnId="{5A3D4EBC-D3D2-4F54-A011-55236B0A674B}">
      <dgm:prSet/>
      <dgm:spPr/>
      <dgm:t>
        <a:bodyPr/>
        <a:lstStyle/>
        <a:p>
          <a:endParaRPr lang="en-US"/>
        </a:p>
      </dgm:t>
    </dgm:pt>
    <dgm:pt modelId="{E30260B7-687A-4681-BB68-ABC0854AAF21}" type="pres">
      <dgm:prSet presAssocID="{70CBE2C7-C862-456B-ADB3-00A336877AB0}" presName="root" presStyleCnt="0">
        <dgm:presLayoutVars>
          <dgm:dir/>
          <dgm:resizeHandles val="exact"/>
        </dgm:presLayoutVars>
      </dgm:prSet>
      <dgm:spPr/>
    </dgm:pt>
    <dgm:pt modelId="{3E094D1C-513A-4146-8CF7-EB528BB0B805}" type="pres">
      <dgm:prSet presAssocID="{CD9DE5D4-4539-4F95-9319-A54084D76781}" presName="compNode" presStyleCnt="0"/>
      <dgm:spPr/>
    </dgm:pt>
    <dgm:pt modelId="{4F931D16-DB7B-4607-970A-E91033876561}" type="pres">
      <dgm:prSet presAssocID="{CD9DE5D4-4539-4F95-9319-A54084D76781}" presName="iconBgRect" presStyleLbl="bgShp" presStyleIdx="0" presStyleCnt="5"/>
      <dgm:spPr/>
    </dgm:pt>
    <dgm:pt modelId="{518DB07A-EA54-4442-8743-D444B942473C}" type="pres">
      <dgm:prSet presAssocID="{CD9DE5D4-4539-4F95-9319-A54084D7678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465558C6-73ED-4DCE-904A-83880957BAC9}" type="pres">
      <dgm:prSet presAssocID="{CD9DE5D4-4539-4F95-9319-A54084D76781}" presName="spaceRect" presStyleCnt="0"/>
      <dgm:spPr/>
    </dgm:pt>
    <dgm:pt modelId="{1F11B7FE-D1E6-4189-AEFB-DA6876E491FA}" type="pres">
      <dgm:prSet presAssocID="{CD9DE5D4-4539-4F95-9319-A54084D76781}" presName="textRect" presStyleLbl="revTx" presStyleIdx="0" presStyleCnt="5">
        <dgm:presLayoutVars>
          <dgm:chMax val="1"/>
          <dgm:chPref val="1"/>
        </dgm:presLayoutVars>
      </dgm:prSet>
      <dgm:spPr/>
    </dgm:pt>
    <dgm:pt modelId="{4B113079-5EB7-4C8A-9800-4DFA23E86A74}" type="pres">
      <dgm:prSet presAssocID="{067FE4BB-FF1E-447D-86FF-708BB952FDE3}" presName="sibTrans" presStyleCnt="0"/>
      <dgm:spPr/>
    </dgm:pt>
    <dgm:pt modelId="{F6EBD3EA-99D3-4D13-9540-E0D690FC8AC5}" type="pres">
      <dgm:prSet presAssocID="{5D9474F9-7079-4D47-803B-C9049A7F2564}" presName="compNode" presStyleCnt="0"/>
      <dgm:spPr/>
    </dgm:pt>
    <dgm:pt modelId="{25365816-F06C-4AC9-B46C-A68995C54EFF}" type="pres">
      <dgm:prSet presAssocID="{5D9474F9-7079-4D47-803B-C9049A7F2564}" presName="iconBgRect" presStyleLbl="bgShp" presStyleIdx="1" presStyleCnt="5"/>
      <dgm:spPr/>
    </dgm:pt>
    <dgm:pt modelId="{1BCAAA3C-79F5-4BA5-B845-B212FD4E1AAC}" type="pres">
      <dgm:prSet presAssocID="{5D9474F9-7079-4D47-803B-C9049A7F256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b Design"/>
        </a:ext>
      </dgm:extLst>
    </dgm:pt>
    <dgm:pt modelId="{D61A87BA-C09B-4F98-A334-7663A8515BD6}" type="pres">
      <dgm:prSet presAssocID="{5D9474F9-7079-4D47-803B-C9049A7F2564}" presName="spaceRect" presStyleCnt="0"/>
      <dgm:spPr/>
    </dgm:pt>
    <dgm:pt modelId="{1F233CB5-31A7-4764-BDB6-966833903A54}" type="pres">
      <dgm:prSet presAssocID="{5D9474F9-7079-4D47-803B-C9049A7F2564}" presName="textRect" presStyleLbl="revTx" presStyleIdx="1" presStyleCnt="5">
        <dgm:presLayoutVars>
          <dgm:chMax val="1"/>
          <dgm:chPref val="1"/>
        </dgm:presLayoutVars>
      </dgm:prSet>
      <dgm:spPr/>
    </dgm:pt>
    <dgm:pt modelId="{41A9DEFC-2736-45C7-A9A6-6575E2C2D9DB}" type="pres">
      <dgm:prSet presAssocID="{11FC8A25-9CEC-4715-8C6B-A0232DFCDC10}" presName="sibTrans" presStyleCnt="0"/>
      <dgm:spPr/>
    </dgm:pt>
    <dgm:pt modelId="{2C3BF786-D3A8-4FD7-A984-269D1670FA96}" type="pres">
      <dgm:prSet presAssocID="{6A7F11ED-E57C-40A9-A041-554DDF0658CF}" presName="compNode" presStyleCnt="0"/>
      <dgm:spPr/>
    </dgm:pt>
    <dgm:pt modelId="{D7853A7E-4246-45A6-BCF5-D27DBAD8704B}" type="pres">
      <dgm:prSet presAssocID="{6A7F11ED-E57C-40A9-A041-554DDF0658CF}" presName="iconBgRect" presStyleLbl="bgShp" presStyleIdx="2" presStyleCnt="5"/>
      <dgm:spPr/>
    </dgm:pt>
    <dgm:pt modelId="{9924D434-84CD-481A-B588-0E596BD1F015}" type="pres">
      <dgm:prSet presAssocID="{6A7F11ED-E57C-40A9-A041-554DDF0658C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l center"/>
        </a:ext>
      </dgm:extLst>
    </dgm:pt>
    <dgm:pt modelId="{D556C3BF-9ACF-4BFC-B9FD-C09ABE3D3379}" type="pres">
      <dgm:prSet presAssocID="{6A7F11ED-E57C-40A9-A041-554DDF0658CF}" presName="spaceRect" presStyleCnt="0"/>
      <dgm:spPr/>
    </dgm:pt>
    <dgm:pt modelId="{D3753F6C-EC43-4234-B8D7-C384CADF9A07}" type="pres">
      <dgm:prSet presAssocID="{6A7F11ED-E57C-40A9-A041-554DDF0658CF}" presName="textRect" presStyleLbl="revTx" presStyleIdx="2" presStyleCnt="5">
        <dgm:presLayoutVars>
          <dgm:chMax val="1"/>
          <dgm:chPref val="1"/>
        </dgm:presLayoutVars>
      </dgm:prSet>
      <dgm:spPr/>
    </dgm:pt>
    <dgm:pt modelId="{E3376926-4F29-4577-8091-E64C8DB2A76D}" type="pres">
      <dgm:prSet presAssocID="{14758A20-D50E-4539-BFEE-4BB38D2F1E6E}" presName="sibTrans" presStyleCnt="0"/>
      <dgm:spPr/>
    </dgm:pt>
    <dgm:pt modelId="{64E207A9-073D-4099-9F70-3E98500FE62A}" type="pres">
      <dgm:prSet presAssocID="{0D4036AD-4796-4D9E-9A73-5E69AD97E5FC}" presName="compNode" presStyleCnt="0"/>
      <dgm:spPr/>
    </dgm:pt>
    <dgm:pt modelId="{21487426-94C1-4498-A8A0-9520B0A0CED9}" type="pres">
      <dgm:prSet presAssocID="{0D4036AD-4796-4D9E-9A73-5E69AD97E5FC}" presName="iconBgRect" presStyleLbl="bgShp" presStyleIdx="3" presStyleCnt="5"/>
      <dgm:spPr/>
    </dgm:pt>
    <dgm:pt modelId="{0A79D82A-617B-46F4-919F-BFDA2E6A8280}" type="pres">
      <dgm:prSet presAssocID="{0D4036AD-4796-4D9E-9A73-5E69AD97E5F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6C668BF6-21DE-4CB2-86C8-68FADE938016}" type="pres">
      <dgm:prSet presAssocID="{0D4036AD-4796-4D9E-9A73-5E69AD97E5FC}" presName="spaceRect" presStyleCnt="0"/>
      <dgm:spPr/>
    </dgm:pt>
    <dgm:pt modelId="{8349D3B4-88CC-45DF-83C5-5F868CCB6A2B}" type="pres">
      <dgm:prSet presAssocID="{0D4036AD-4796-4D9E-9A73-5E69AD97E5FC}" presName="textRect" presStyleLbl="revTx" presStyleIdx="3" presStyleCnt="5">
        <dgm:presLayoutVars>
          <dgm:chMax val="1"/>
          <dgm:chPref val="1"/>
        </dgm:presLayoutVars>
      </dgm:prSet>
      <dgm:spPr/>
    </dgm:pt>
    <dgm:pt modelId="{066BEFE1-35ED-4AD0-8780-481C6FE70F2A}" type="pres">
      <dgm:prSet presAssocID="{62F90506-0877-4ED6-A5DB-66176BE0F3EA}" presName="sibTrans" presStyleCnt="0"/>
      <dgm:spPr/>
    </dgm:pt>
    <dgm:pt modelId="{0F974BC6-929C-4419-9610-4CB2B9ABCF8E}" type="pres">
      <dgm:prSet presAssocID="{E7B7DEDB-6568-4557-9EEA-89C171456A7A}" presName="compNode" presStyleCnt="0"/>
      <dgm:spPr/>
    </dgm:pt>
    <dgm:pt modelId="{710297DC-ED83-462C-AF21-C6E71506A451}" type="pres">
      <dgm:prSet presAssocID="{E7B7DEDB-6568-4557-9EEA-89C171456A7A}" presName="iconBgRect" presStyleLbl="bgShp" presStyleIdx="4" presStyleCnt="5"/>
      <dgm:spPr/>
    </dgm:pt>
    <dgm:pt modelId="{D1242183-80CC-4F8E-9FC7-722D7F6A0442}" type="pres">
      <dgm:prSet presAssocID="{E7B7DEDB-6568-4557-9EEA-89C171456A7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EDFC2D1A-75A7-4E73-B386-02BA52317057}" type="pres">
      <dgm:prSet presAssocID="{E7B7DEDB-6568-4557-9EEA-89C171456A7A}" presName="spaceRect" presStyleCnt="0"/>
      <dgm:spPr/>
    </dgm:pt>
    <dgm:pt modelId="{86DD91CF-9BCF-45AD-A9C6-FF0680C19C69}" type="pres">
      <dgm:prSet presAssocID="{E7B7DEDB-6568-4557-9EEA-89C171456A7A}" presName="textRect" presStyleLbl="revTx" presStyleIdx="4" presStyleCnt="5">
        <dgm:presLayoutVars>
          <dgm:chMax val="1"/>
          <dgm:chPref val="1"/>
        </dgm:presLayoutVars>
      </dgm:prSet>
      <dgm:spPr/>
    </dgm:pt>
  </dgm:ptLst>
  <dgm:cxnLst>
    <dgm:cxn modelId="{1117040F-217A-4CFB-80D5-E8BD8D48711C}" srcId="{70CBE2C7-C862-456B-ADB3-00A336877AB0}" destId="{6A7F11ED-E57C-40A9-A041-554DDF0658CF}" srcOrd="2" destOrd="0" parTransId="{06F25E92-9C62-447D-855D-428B9AA14E82}" sibTransId="{14758A20-D50E-4539-BFEE-4BB38D2F1E6E}"/>
    <dgm:cxn modelId="{E045E326-0637-4F92-88EA-8ED975B08EC5}" srcId="{70CBE2C7-C862-456B-ADB3-00A336877AB0}" destId="{5D9474F9-7079-4D47-803B-C9049A7F2564}" srcOrd="1" destOrd="0" parTransId="{B094136C-9037-497D-95AB-DD35439136A0}" sibTransId="{11FC8A25-9CEC-4715-8C6B-A0232DFCDC10}"/>
    <dgm:cxn modelId="{444F7D35-6F20-44BA-9651-CE9C0451A1CE}" type="presOf" srcId="{CD9DE5D4-4539-4F95-9319-A54084D76781}" destId="{1F11B7FE-D1E6-4189-AEFB-DA6876E491FA}" srcOrd="0" destOrd="0" presId="urn:microsoft.com/office/officeart/2018/5/layout/IconCircleLabelList"/>
    <dgm:cxn modelId="{77310B3F-BA02-4C37-91AE-E85573DB4381}" type="presOf" srcId="{70CBE2C7-C862-456B-ADB3-00A336877AB0}" destId="{E30260B7-687A-4681-BB68-ABC0854AAF21}" srcOrd="0" destOrd="0" presId="urn:microsoft.com/office/officeart/2018/5/layout/IconCircleLabelList"/>
    <dgm:cxn modelId="{F39EB16F-CB2A-430F-9DF7-556C2CE43F48}" srcId="{70CBE2C7-C862-456B-ADB3-00A336877AB0}" destId="{0D4036AD-4796-4D9E-9A73-5E69AD97E5FC}" srcOrd="3" destOrd="0" parTransId="{7CDD558D-36D0-4BE7-9942-1265777887C1}" sibTransId="{62F90506-0877-4ED6-A5DB-66176BE0F3EA}"/>
    <dgm:cxn modelId="{20A9B358-4F00-4C8B-AB1D-EBA68417D29F}" type="presOf" srcId="{0D4036AD-4796-4D9E-9A73-5E69AD97E5FC}" destId="{8349D3B4-88CC-45DF-83C5-5F868CCB6A2B}" srcOrd="0" destOrd="0" presId="urn:microsoft.com/office/officeart/2018/5/layout/IconCircleLabelList"/>
    <dgm:cxn modelId="{37EB968C-BE8F-432A-A3BC-9380C5F7EABD}" srcId="{70CBE2C7-C862-456B-ADB3-00A336877AB0}" destId="{CD9DE5D4-4539-4F95-9319-A54084D76781}" srcOrd="0" destOrd="0" parTransId="{58A2340A-77D0-4CB1-AAA5-789EBC75CB01}" sibTransId="{067FE4BB-FF1E-447D-86FF-708BB952FDE3}"/>
    <dgm:cxn modelId="{5A3D4EBC-D3D2-4F54-A011-55236B0A674B}" srcId="{70CBE2C7-C862-456B-ADB3-00A336877AB0}" destId="{E7B7DEDB-6568-4557-9EEA-89C171456A7A}" srcOrd="4" destOrd="0" parTransId="{CC27EC78-72FB-4721-AED3-7427FC43714D}" sibTransId="{3B260387-ED17-48FA-BB8F-D528D1F66053}"/>
    <dgm:cxn modelId="{C418EFD5-2296-41D1-972A-86D9EBB12CD0}" type="presOf" srcId="{E7B7DEDB-6568-4557-9EEA-89C171456A7A}" destId="{86DD91CF-9BCF-45AD-A9C6-FF0680C19C69}" srcOrd="0" destOrd="0" presId="urn:microsoft.com/office/officeart/2018/5/layout/IconCircleLabelList"/>
    <dgm:cxn modelId="{C27CE8E8-27CE-41A8-A2CD-AACB98B9BCD3}" type="presOf" srcId="{6A7F11ED-E57C-40A9-A041-554DDF0658CF}" destId="{D3753F6C-EC43-4234-B8D7-C384CADF9A07}" srcOrd="0" destOrd="0" presId="urn:microsoft.com/office/officeart/2018/5/layout/IconCircleLabelList"/>
    <dgm:cxn modelId="{B439D0EB-9B33-45F0-B216-DA22891DDCAC}" type="presOf" srcId="{5D9474F9-7079-4D47-803B-C9049A7F2564}" destId="{1F233CB5-31A7-4764-BDB6-966833903A54}" srcOrd="0" destOrd="0" presId="urn:microsoft.com/office/officeart/2018/5/layout/IconCircleLabelList"/>
    <dgm:cxn modelId="{7CF2985C-C263-4234-BAF8-9A2AE0ABD518}" type="presParOf" srcId="{E30260B7-687A-4681-BB68-ABC0854AAF21}" destId="{3E094D1C-513A-4146-8CF7-EB528BB0B805}" srcOrd="0" destOrd="0" presId="urn:microsoft.com/office/officeart/2018/5/layout/IconCircleLabelList"/>
    <dgm:cxn modelId="{A5484BCF-BDAB-4EAA-9DA1-8D9334E46271}" type="presParOf" srcId="{3E094D1C-513A-4146-8CF7-EB528BB0B805}" destId="{4F931D16-DB7B-4607-970A-E91033876561}" srcOrd="0" destOrd="0" presId="urn:microsoft.com/office/officeart/2018/5/layout/IconCircleLabelList"/>
    <dgm:cxn modelId="{B4D2419A-5ABB-4158-86B4-5035EE25DD26}" type="presParOf" srcId="{3E094D1C-513A-4146-8CF7-EB528BB0B805}" destId="{518DB07A-EA54-4442-8743-D444B942473C}" srcOrd="1" destOrd="0" presId="urn:microsoft.com/office/officeart/2018/5/layout/IconCircleLabelList"/>
    <dgm:cxn modelId="{ABA9F73F-33A0-4950-B8FD-255596F22F2E}" type="presParOf" srcId="{3E094D1C-513A-4146-8CF7-EB528BB0B805}" destId="{465558C6-73ED-4DCE-904A-83880957BAC9}" srcOrd="2" destOrd="0" presId="urn:microsoft.com/office/officeart/2018/5/layout/IconCircleLabelList"/>
    <dgm:cxn modelId="{A421E84E-ED0A-4DE1-8A94-71E98C5B54C3}" type="presParOf" srcId="{3E094D1C-513A-4146-8CF7-EB528BB0B805}" destId="{1F11B7FE-D1E6-4189-AEFB-DA6876E491FA}" srcOrd="3" destOrd="0" presId="urn:microsoft.com/office/officeart/2018/5/layout/IconCircleLabelList"/>
    <dgm:cxn modelId="{4AB96584-2927-47DE-A761-743B9AF56DED}" type="presParOf" srcId="{E30260B7-687A-4681-BB68-ABC0854AAF21}" destId="{4B113079-5EB7-4C8A-9800-4DFA23E86A74}" srcOrd="1" destOrd="0" presId="urn:microsoft.com/office/officeart/2018/5/layout/IconCircleLabelList"/>
    <dgm:cxn modelId="{C578AE72-13C2-49DB-AEC7-E230EB2DA8BF}" type="presParOf" srcId="{E30260B7-687A-4681-BB68-ABC0854AAF21}" destId="{F6EBD3EA-99D3-4D13-9540-E0D690FC8AC5}" srcOrd="2" destOrd="0" presId="urn:microsoft.com/office/officeart/2018/5/layout/IconCircleLabelList"/>
    <dgm:cxn modelId="{56D35E0B-9D54-4FF4-852A-D8BDBF7F8325}" type="presParOf" srcId="{F6EBD3EA-99D3-4D13-9540-E0D690FC8AC5}" destId="{25365816-F06C-4AC9-B46C-A68995C54EFF}" srcOrd="0" destOrd="0" presId="urn:microsoft.com/office/officeart/2018/5/layout/IconCircleLabelList"/>
    <dgm:cxn modelId="{2464C04B-6F14-4829-B21A-830F94B49228}" type="presParOf" srcId="{F6EBD3EA-99D3-4D13-9540-E0D690FC8AC5}" destId="{1BCAAA3C-79F5-4BA5-B845-B212FD4E1AAC}" srcOrd="1" destOrd="0" presId="urn:microsoft.com/office/officeart/2018/5/layout/IconCircleLabelList"/>
    <dgm:cxn modelId="{CE3AE4E0-9BEE-47F9-879D-C94E1CC487DB}" type="presParOf" srcId="{F6EBD3EA-99D3-4D13-9540-E0D690FC8AC5}" destId="{D61A87BA-C09B-4F98-A334-7663A8515BD6}" srcOrd="2" destOrd="0" presId="urn:microsoft.com/office/officeart/2018/5/layout/IconCircleLabelList"/>
    <dgm:cxn modelId="{51777A5D-E2ED-4AFD-9392-009CF5121354}" type="presParOf" srcId="{F6EBD3EA-99D3-4D13-9540-E0D690FC8AC5}" destId="{1F233CB5-31A7-4764-BDB6-966833903A54}" srcOrd="3" destOrd="0" presId="urn:microsoft.com/office/officeart/2018/5/layout/IconCircleLabelList"/>
    <dgm:cxn modelId="{94D5AEED-B3CD-45CD-863E-F03AA91CD9DA}" type="presParOf" srcId="{E30260B7-687A-4681-BB68-ABC0854AAF21}" destId="{41A9DEFC-2736-45C7-A9A6-6575E2C2D9DB}" srcOrd="3" destOrd="0" presId="urn:microsoft.com/office/officeart/2018/5/layout/IconCircleLabelList"/>
    <dgm:cxn modelId="{17F21577-7E52-45DF-8780-5C217E13D32A}" type="presParOf" srcId="{E30260B7-687A-4681-BB68-ABC0854AAF21}" destId="{2C3BF786-D3A8-4FD7-A984-269D1670FA96}" srcOrd="4" destOrd="0" presId="urn:microsoft.com/office/officeart/2018/5/layout/IconCircleLabelList"/>
    <dgm:cxn modelId="{9CFAA2DF-54AA-4A37-896C-8C2FE82FC448}" type="presParOf" srcId="{2C3BF786-D3A8-4FD7-A984-269D1670FA96}" destId="{D7853A7E-4246-45A6-BCF5-D27DBAD8704B}" srcOrd="0" destOrd="0" presId="urn:microsoft.com/office/officeart/2018/5/layout/IconCircleLabelList"/>
    <dgm:cxn modelId="{C60A62B4-B999-47E9-A49F-E78480BD98A9}" type="presParOf" srcId="{2C3BF786-D3A8-4FD7-A984-269D1670FA96}" destId="{9924D434-84CD-481A-B588-0E596BD1F015}" srcOrd="1" destOrd="0" presId="urn:microsoft.com/office/officeart/2018/5/layout/IconCircleLabelList"/>
    <dgm:cxn modelId="{C169DDC7-F488-4D81-876D-558AFAD64536}" type="presParOf" srcId="{2C3BF786-D3A8-4FD7-A984-269D1670FA96}" destId="{D556C3BF-9ACF-4BFC-B9FD-C09ABE3D3379}" srcOrd="2" destOrd="0" presId="urn:microsoft.com/office/officeart/2018/5/layout/IconCircleLabelList"/>
    <dgm:cxn modelId="{750C666B-3F05-454B-A842-84AE5FECE5C6}" type="presParOf" srcId="{2C3BF786-D3A8-4FD7-A984-269D1670FA96}" destId="{D3753F6C-EC43-4234-B8D7-C384CADF9A07}" srcOrd="3" destOrd="0" presId="urn:microsoft.com/office/officeart/2018/5/layout/IconCircleLabelList"/>
    <dgm:cxn modelId="{A38A45E1-DCDD-4228-892B-F4DDBA0897DA}" type="presParOf" srcId="{E30260B7-687A-4681-BB68-ABC0854AAF21}" destId="{E3376926-4F29-4577-8091-E64C8DB2A76D}" srcOrd="5" destOrd="0" presId="urn:microsoft.com/office/officeart/2018/5/layout/IconCircleLabelList"/>
    <dgm:cxn modelId="{B0543891-6E56-4C87-92D5-BFD64C051B2A}" type="presParOf" srcId="{E30260B7-687A-4681-BB68-ABC0854AAF21}" destId="{64E207A9-073D-4099-9F70-3E98500FE62A}" srcOrd="6" destOrd="0" presId="urn:microsoft.com/office/officeart/2018/5/layout/IconCircleLabelList"/>
    <dgm:cxn modelId="{FD34F238-361C-4880-9976-713DB3C2E20F}" type="presParOf" srcId="{64E207A9-073D-4099-9F70-3E98500FE62A}" destId="{21487426-94C1-4498-A8A0-9520B0A0CED9}" srcOrd="0" destOrd="0" presId="urn:microsoft.com/office/officeart/2018/5/layout/IconCircleLabelList"/>
    <dgm:cxn modelId="{0F060396-7003-434B-A69E-1EBE8BFE45B0}" type="presParOf" srcId="{64E207A9-073D-4099-9F70-3E98500FE62A}" destId="{0A79D82A-617B-46F4-919F-BFDA2E6A8280}" srcOrd="1" destOrd="0" presId="urn:microsoft.com/office/officeart/2018/5/layout/IconCircleLabelList"/>
    <dgm:cxn modelId="{A362EEC5-B5A3-4EB4-9789-C55B43343474}" type="presParOf" srcId="{64E207A9-073D-4099-9F70-3E98500FE62A}" destId="{6C668BF6-21DE-4CB2-86C8-68FADE938016}" srcOrd="2" destOrd="0" presId="urn:microsoft.com/office/officeart/2018/5/layout/IconCircleLabelList"/>
    <dgm:cxn modelId="{E49FB3DD-01FB-44B6-9F10-B8EF1E7FF093}" type="presParOf" srcId="{64E207A9-073D-4099-9F70-3E98500FE62A}" destId="{8349D3B4-88CC-45DF-83C5-5F868CCB6A2B}" srcOrd="3" destOrd="0" presId="urn:microsoft.com/office/officeart/2018/5/layout/IconCircleLabelList"/>
    <dgm:cxn modelId="{1FB3E21F-439E-4923-9906-38507A415D12}" type="presParOf" srcId="{E30260B7-687A-4681-BB68-ABC0854AAF21}" destId="{066BEFE1-35ED-4AD0-8780-481C6FE70F2A}" srcOrd="7" destOrd="0" presId="urn:microsoft.com/office/officeart/2018/5/layout/IconCircleLabelList"/>
    <dgm:cxn modelId="{0D855DF2-9001-4676-97B1-49E717F42E8C}" type="presParOf" srcId="{E30260B7-687A-4681-BB68-ABC0854AAF21}" destId="{0F974BC6-929C-4419-9610-4CB2B9ABCF8E}" srcOrd="8" destOrd="0" presId="urn:microsoft.com/office/officeart/2018/5/layout/IconCircleLabelList"/>
    <dgm:cxn modelId="{0E6DDF7A-A8A6-4D1E-83A6-1F102C78532A}" type="presParOf" srcId="{0F974BC6-929C-4419-9610-4CB2B9ABCF8E}" destId="{710297DC-ED83-462C-AF21-C6E71506A451}" srcOrd="0" destOrd="0" presId="urn:microsoft.com/office/officeart/2018/5/layout/IconCircleLabelList"/>
    <dgm:cxn modelId="{D5F130D3-B622-4765-B5BE-9F1EBBE199DD}" type="presParOf" srcId="{0F974BC6-929C-4419-9610-4CB2B9ABCF8E}" destId="{D1242183-80CC-4F8E-9FC7-722D7F6A0442}" srcOrd="1" destOrd="0" presId="urn:microsoft.com/office/officeart/2018/5/layout/IconCircleLabelList"/>
    <dgm:cxn modelId="{82181C2F-0FC8-4BDD-8AFC-85C30AB6759D}" type="presParOf" srcId="{0F974BC6-929C-4419-9610-4CB2B9ABCF8E}" destId="{EDFC2D1A-75A7-4E73-B386-02BA52317057}" srcOrd="2" destOrd="0" presId="urn:microsoft.com/office/officeart/2018/5/layout/IconCircleLabelList"/>
    <dgm:cxn modelId="{27470A66-859F-444B-8F23-EC61E7E5AB29}" type="presParOf" srcId="{0F974BC6-929C-4419-9610-4CB2B9ABCF8E}" destId="{86DD91CF-9BCF-45AD-A9C6-FF0680C19C6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73536-BF79-4F89-A932-19E0F80A6650}"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35B24E5E-08F4-4640-B6D7-2973E8AEDD67}">
      <dgm:prSet/>
      <dgm:spPr/>
      <dgm:t>
        <a:bodyPr/>
        <a:lstStyle/>
        <a:p>
          <a:pPr>
            <a:lnSpc>
              <a:spcPct val="100000"/>
            </a:lnSpc>
          </a:pPr>
          <a:r>
            <a:rPr lang="en-US"/>
            <a:t>With 9 people already on-board, we’re looking for more workers to hire. Come join us to make a difference.</a:t>
          </a:r>
        </a:p>
      </dgm:t>
    </dgm:pt>
    <dgm:pt modelId="{A2577DD6-A9C2-453D-B08F-DE4D13BA0E86}" type="parTrans" cxnId="{4ACBBC78-0DA8-4F88-9CF8-96DE1031191D}">
      <dgm:prSet/>
      <dgm:spPr/>
      <dgm:t>
        <a:bodyPr/>
        <a:lstStyle/>
        <a:p>
          <a:endParaRPr lang="en-US"/>
        </a:p>
      </dgm:t>
    </dgm:pt>
    <dgm:pt modelId="{69E1F79E-CDB3-46BF-8B9E-32DC850C0CF5}" type="sibTrans" cxnId="{4ACBBC78-0DA8-4F88-9CF8-96DE1031191D}">
      <dgm:prSet/>
      <dgm:spPr/>
      <dgm:t>
        <a:bodyPr/>
        <a:lstStyle/>
        <a:p>
          <a:pPr>
            <a:lnSpc>
              <a:spcPct val="100000"/>
            </a:lnSpc>
          </a:pPr>
          <a:endParaRPr lang="en-US"/>
        </a:p>
      </dgm:t>
    </dgm:pt>
    <dgm:pt modelId="{B374D0E6-E404-4657-845A-222A4D9E2F44}">
      <dgm:prSet/>
      <dgm:spPr/>
      <dgm:t>
        <a:bodyPr/>
        <a:lstStyle/>
        <a:p>
          <a:pPr>
            <a:lnSpc>
              <a:spcPct val="100000"/>
            </a:lnSpc>
          </a:pPr>
          <a:r>
            <a:rPr lang="en-US"/>
            <a:t>Web devs, great thinkers, designers. You’re all welcome.</a:t>
          </a:r>
        </a:p>
      </dgm:t>
    </dgm:pt>
    <dgm:pt modelId="{EEC9A7B2-8B26-48AF-8FD7-DF8A3BBBC304}" type="parTrans" cxnId="{83144639-7B51-44B6-996D-88AD03CFEF78}">
      <dgm:prSet/>
      <dgm:spPr/>
      <dgm:t>
        <a:bodyPr/>
        <a:lstStyle/>
        <a:p>
          <a:endParaRPr lang="en-US"/>
        </a:p>
      </dgm:t>
    </dgm:pt>
    <dgm:pt modelId="{F88F3C45-3224-4416-9D00-F292992DC7DB}" type="sibTrans" cxnId="{83144639-7B51-44B6-996D-88AD03CFEF78}">
      <dgm:prSet/>
      <dgm:spPr/>
      <dgm:t>
        <a:bodyPr/>
        <a:lstStyle/>
        <a:p>
          <a:endParaRPr lang="en-US"/>
        </a:p>
      </dgm:t>
    </dgm:pt>
    <dgm:pt modelId="{657EB156-71C0-4889-9CC2-330D1BAB28A0}" type="pres">
      <dgm:prSet presAssocID="{61B73536-BF79-4F89-A932-19E0F80A6650}" presName="root" presStyleCnt="0">
        <dgm:presLayoutVars>
          <dgm:dir/>
          <dgm:resizeHandles val="exact"/>
        </dgm:presLayoutVars>
      </dgm:prSet>
      <dgm:spPr/>
    </dgm:pt>
    <dgm:pt modelId="{E0F37246-91ED-45FB-8973-54D7C3FCC2D9}" type="pres">
      <dgm:prSet presAssocID="{35B24E5E-08F4-4640-B6D7-2973E8AEDD67}" presName="compNode" presStyleCnt="0"/>
      <dgm:spPr/>
    </dgm:pt>
    <dgm:pt modelId="{1A0204DE-62CD-4C09-8742-43731271D36B}" type="pres">
      <dgm:prSet presAssocID="{35B24E5E-08F4-4640-B6D7-2973E8AEDD67}" presName="bgRect" presStyleLbl="bgShp" presStyleIdx="0" presStyleCnt="2"/>
      <dgm:spPr/>
    </dgm:pt>
    <dgm:pt modelId="{85C96A7C-B1BA-4DDB-8763-9B1ABA9F26D7}" type="pres">
      <dgm:prSet presAssocID="{35B24E5E-08F4-4640-B6D7-2973E8AEDD6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D35707FC-4D75-4176-A735-3D93D22A23E6}" type="pres">
      <dgm:prSet presAssocID="{35B24E5E-08F4-4640-B6D7-2973E8AEDD67}" presName="spaceRect" presStyleCnt="0"/>
      <dgm:spPr/>
    </dgm:pt>
    <dgm:pt modelId="{6B0C5DEE-E6A7-4552-86AE-A924E1DCD040}" type="pres">
      <dgm:prSet presAssocID="{35B24E5E-08F4-4640-B6D7-2973E8AEDD67}" presName="parTx" presStyleLbl="revTx" presStyleIdx="0" presStyleCnt="2">
        <dgm:presLayoutVars>
          <dgm:chMax val="0"/>
          <dgm:chPref val="0"/>
        </dgm:presLayoutVars>
      </dgm:prSet>
      <dgm:spPr/>
    </dgm:pt>
    <dgm:pt modelId="{AA7019E6-B95C-4A95-9522-379B33A455F6}" type="pres">
      <dgm:prSet presAssocID="{69E1F79E-CDB3-46BF-8B9E-32DC850C0CF5}" presName="sibTrans" presStyleCnt="0"/>
      <dgm:spPr/>
    </dgm:pt>
    <dgm:pt modelId="{1A998554-41C6-4ACB-A946-790A1760099D}" type="pres">
      <dgm:prSet presAssocID="{B374D0E6-E404-4657-845A-222A4D9E2F44}" presName="compNode" presStyleCnt="0"/>
      <dgm:spPr/>
    </dgm:pt>
    <dgm:pt modelId="{A5F07027-AB29-416F-A5DA-ABB8D795F321}" type="pres">
      <dgm:prSet presAssocID="{B374D0E6-E404-4657-845A-222A4D9E2F44}" presName="bgRect" presStyleLbl="bgShp" presStyleIdx="1" presStyleCnt="2"/>
      <dgm:spPr/>
    </dgm:pt>
    <dgm:pt modelId="{2DA76CF8-F210-4659-8684-CFAA4D4FC97F}" type="pres">
      <dgm:prSet presAssocID="{B374D0E6-E404-4657-845A-222A4D9E2F4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AE751A0A-8645-4CF8-97BA-F1E61990363B}" type="pres">
      <dgm:prSet presAssocID="{B374D0E6-E404-4657-845A-222A4D9E2F44}" presName="spaceRect" presStyleCnt="0"/>
      <dgm:spPr/>
    </dgm:pt>
    <dgm:pt modelId="{A0DD3509-C152-4793-B330-6BE8D89F827B}" type="pres">
      <dgm:prSet presAssocID="{B374D0E6-E404-4657-845A-222A4D9E2F44}" presName="parTx" presStyleLbl="revTx" presStyleIdx="1" presStyleCnt="2">
        <dgm:presLayoutVars>
          <dgm:chMax val="0"/>
          <dgm:chPref val="0"/>
        </dgm:presLayoutVars>
      </dgm:prSet>
      <dgm:spPr/>
    </dgm:pt>
  </dgm:ptLst>
  <dgm:cxnLst>
    <dgm:cxn modelId="{24311900-31E6-4D07-A89F-7D1F8AD5486C}" type="presOf" srcId="{35B24E5E-08F4-4640-B6D7-2973E8AEDD67}" destId="{6B0C5DEE-E6A7-4552-86AE-A924E1DCD040}" srcOrd="0" destOrd="0" presId="urn:microsoft.com/office/officeart/2018/2/layout/IconVerticalSolidList"/>
    <dgm:cxn modelId="{4DEB3C12-B4DF-4568-B47F-01482127CB18}" type="presOf" srcId="{B374D0E6-E404-4657-845A-222A4D9E2F44}" destId="{A0DD3509-C152-4793-B330-6BE8D89F827B}" srcOrd="0" destOrd="0" presId="urn:microsoft.com/office/officeart/2018/2/layout/IconVerticalSolidList"/>
    <dgm:cxn modelId="{83144639-7B51-44B6-996D-88AD03CFEF78}" srcId="{61B73536-BF79-4F89-A932-19E0F80A6650}" destId="{B374D0E6-E404-4657-845A-222A4D9E2F44}" srcOrd="1" destOrd="0" parTransId="{EEC9A7B2-8B26-48AF-8FD7-DF8A3BBBC304}" sibTransId="{F88F3C45-3224-4416-9D00-F292992DC7DB}"/>
    <dgm:cxn modelId="{82D35B75-F8BB-459F-B975-09C49FD22735}" type="presOf" srcId="{61B73536-BF79-4F89-A932-19E0F80A6650}" destId="{657EB156-71C0-4889-9CC2-330D1BAB28A0}" srcOrd="0" destOrd="0" presId="urn:microsoft.com/office/officeart/2018/2/layout/IconVerticalSolidList"/>
    <dgm:cxn modelId="{4ACBBC78-0DA8-4F88-9CF8-96DE1031191D}" srcId="{61B73536-BF79-4F89-A932-19E0F80A6650}" destId="{35B24E5E-08F4-4640-B6D7-2973E8AEDD67}" srcOrd="0" destOrd="0" parTransId="{A2577DD6-A9C2-453D-B08F-DE4D13BA0E86}" sibTransId="{69E1F79E-CDB3-46BF-8B9E-32DC850C0CF5}"/>
    <dgm:cxn modelId="{59E57C60-FD83-4381-B18C-C26F86B23A8B}" type="presParOf" srcId="{657EB156-71C0-4889-9CC2-330D1BAB28A0}" destId="{E0F37246-91ED-45FB-8973-54D7C3FCC2D9}" srcOrd="0" destOrd="0" presId="urn:microsoft.com/office/officeart/2018/2/layout/IconVerticalSolidList"/>
    <dgm:cxn modelId="{A1757A4D-E978-43EA-B15E-30228750BF18}" type="presParOf" srcId="{E0F37246-91ED-45FB-8973-54D7C3FCC2D9}" destId="{1A0204DE-62CD-4C09-8742-43731271D36B}" srcOrd="0" destOrd="0" presId="urn:microsoft.com/office/officeart/2018/2/layout/IconVerticalSolidList"/>
    <dgm:cxn modelId="{EBB6DEDF-6BF9-48E0-9C6C-FC9EC615325A}" type="presParOf" srcId="{E0F37246-91ED-45FB-8973-54D7C3FCC2D9}" destId="{85C96A7C-B1BA-4DDB-8763-9B1ABA9F26D7}" srcOrd="1" destOrd="0" presId="urn:microsoft.com/office/officeart/2018/2/layout/IconVerticalSolidList"/>
    <dgm:cxn modelId="{750F25F3-4BFC-483E-9BDA-660678EBCB20}" type="presParOf" srcId="{E0F37246-91ED-45FB-8973-54D7C3FCC2D9}" destId="{D35707FC-4D75-4176-A735-3D93D22A23E6}" srcOrd="2" destOrd="0" presId="urn:microsoft.com/office/officeart/2018/2/layout/IconVerticalSolidList"/>
    <dgm:cxn modelId="{132558FF-4A66-4BEC-A308-EDABC9152EC9}" type="presParOf" srcId="{E0F37246-91ED-45FB-8973-54D7C3FCC2D9}" destId="{6B0C5DEE-E6A7-4552-86AE-A924E1DCD040}" srcOrd="3" destOrd="0" presId="urn:microsoft.com/office/officeart/2018/2/layout/IconVerticalSolidList"/>
    <dgm:cxn modelId="{F0B46207-9652-40EA-A8B2-EDB134163BAC}" type="presParOf" srcId="{657EB156-71C0-4889-9CC2-330D1BAB28A0}" destId="{AA7019E6-B95C-4A95-9522-379B33A455F6}" srcOrd="1" destOrd="0" presId="urn:microsoft.com/office/officeart/2018/2/layout/IconVerticalSolidList"/>
    <dgm:cxn modelId="{F7096ED0-DFA3-435A-8D08-7A97A49ADEAA}" type="presParOf" srcId="{657EB156-71C0-4889-9CC2-330D1BAB28A0}" destId="{1A998554-41C6-4ACB-A946-790A1760099D}" srcOrd="2" destOrd="0" presId="urn:microsoft.com/office/officeart/2018/2/layout/IconVerticalSolidList"/>
    <dgm:cxn modelId="{9A25F82C-B17A-4489-913A-116D0C598AE7}" type="presParOf" srcId="{1A998554-41C6-4ACB-A946-790A1760099D}" destId="{A5F07027-AB29-416F-A5DA-ABB8D795F321}" srcOrd="0" destOrd="0" presId="urn:microsoft.com/office/officeart/2018/2/layout/IconVerticalSolidList"/>
    <dgm:cxn modelId="{7E93C6A3-2AD4-46DB-8A9F-B7CDE426A146}" type="presParOf" srcId="{1A998554-41C6-4ACB-A946-790A1760099D}" destId="{2DA76CF8-F210-4659-8684-CFAA4D4FC97F}" srcOrd="1" destOrd="0" presId="urn:microsoft.com/office/officeart/2018/2/layout/IconVerticalSolidList"/>
    <dgm:cxn modelId="{9E22F778-B80B-44DB-A640-CD4ECFF93A62}" type="presParOf" srcId="{1A998554-41C6-4ACB-A946-790A1760099D}" destId="{AE751A0A-8645-4CF8-97BA-F1E61990363B}" srcOrd="2" destOrd="0" presId="urn:microsoft.com/office/officeart/2018/2/layout/IconVerticalSolidList"/>
    <dgm:cxn modelId="{C38647B4-584B-4CC2-B783-0D2738453529}" type="presParOf" srcId="{1A998554-41C6-4ACB-A946-790A1760099D}" destId="{A0DD3509-C152-4793-B330-6BE8D89F82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31D16-DB7B-4607-970A-E91033876561}">
      <dsp:nvSpPr>
        <dsp:cNvPr id="0" name=""/>
        <dsp:cNvSpPr/>
      </dsp:nvSpPr>
      <dsp:spPr>
        <a:xfrm>
          <a:off x="655236" y="907"/>
          <a:ext cx="797765" cy="7977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8DB07A-EA54-4442-8743-D444B942473C}">
      <dsp:nvSpPr>
        <dsp:cNvPr id="0" name=""/>
        <dsp:cNvSpPr/>
      </dsp:nvSpPr>
      <dsp:spPr>
        <a:xfrm>
          <a:off x="825252" y="170923"/>
          <a:ext cx="457734" cy="457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11B7FE-D1E6-4189-AEFB-DA6876E491FA}">
      <dsp:nvSpPr>
        <dsp:cNvPr id="0" name=""/>
        <dsp:cNvSpPr/>
      </dsp:nvSpPr>
      <dsp:spPr>
        <a:xfrm>
          <a:off x="400213" y="1047157"/>
          <a:ext cx="1307812" cy="5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Price: Free. Membership available.</a:t>
          </a:r>
        </a:p>
      </dsp:txBody>
      <dsp:txXfrm>
        <a:off x="400213" y="1047157"/>
        <a:ext cx="1307812" cy="523125"/>
      </dsp:txXfrm>
    </dsp:sp>
    <dsp:sp modelId="{25365816-F06C-4AC9-B46C-A68995C54EFF}">
      <dsp:nvSpPr>
        <dsp:cNvPr id="0" name=""/>
        <dsp:cNvSpPr/>
      </dsp:nvSpPr>
      <dsp:spPr>
        <a:xfrm>
          <a:off x="2191916" y="907"/>
          <a:ext cx="797765" cy="7977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CAAA3C-79F5-4BA5-B845-B212FD4E1AAC}">
      <dsp:nvSpPr>
        <dsp:cNvPr id="0" name=""/>
        <dsp:cNvSpPr/>
      </dsp:nvSpPr>
      <dsp:spPr>
        <a:xfrm>
          <a:off x="2361932" y="170923"/>
          <a:ext cx="457734" cy="457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233CB5-31A7-4764-BDB6-966833903A54}">
      <dsp:nvSpPr>
        <dsp:cNvPr id="0" name=""/>
        <dsp:cNvSpPr/>
      </dsp:nvSpPr>
      <dsp:spPr>
        <a:xfrm>
          <a:off x="1936893" y="1047157"/>
          <a:ext cx="1307812" cy="5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Technology: HTML, JavaScript, CSS.</a:t>
          </a:r>
        </a:p>
      </dsp:txBody>
      <dsp:txXfrm>
        <a:off x="1936893" y="1047157"/>
        <a:ext cx="1307812" cy="523125"/>
      </dsp:txXfrm>
    </dsp:sp>
    <dsp:sp modelId="{D7853A7E-4246-45A6-BCF5-D27DBAD8704B}">
      <dsp:nvSpPr>
        <dsp:cNvPr id="0" name=""/>
        <dsp:cNvSpPr/>
      </dsp:nvSpPr>
      <dsp:spPr>
        <a:xfrm>
          <a:off x="3728596" y="907"/>
          <a:ext cx="797765" cy="7977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4D434-84CD-481A-B588-0E596BD1F015}">
      <dsp:nvSpPr>
        <dsp:cNvPr id="0" name=""/>
        <dsp:cNvSpPr/>
      </dsp:nvSpPr>
      <dsp:spPr>
        <a:xfrm>
          <a:off x="3898612" y="170923"/>
          <a:ext cx="457734" cy="4577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753F6C-EC43-4234-B8D7-C384CADF9A07}">
      <dsp:nvSpPr>
        <dsp:cNvPr id="0" name=""/>
        <dsp:cNvSpPr/>
      </dsp:nvSpPr>
      <dsp:spPr>
        <a:xfrm>
          <a:off x="3473572" y="1047157"/>
          <a:ext cx="1307812" cy="5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24/7 customer support.</a:t>
          </a:r>
        </a:p>
      </dsp:txBody>
      <dsp:txXfrm>
        <a:off x="3473572" y="1047157"/>
        <a:ext cx="1307812" cy="523125"/>
      </dsp:txXfrm>
    </dsp:sp>
    <dsp:sp modelId="{21487426-94C1-4498-A8A0-9520B0A0CED9}">
      <dsp:nvSpPr>
        <dsp:cNvPr id="0" name=""/>
        <dsp:cNvSpPr/>
      </dsp:nvSpPr>
      <dsp:spPr>
        <a:xfrm>
          <a:off x="1423576" y="1897235"/>
          <a:ext cx="797765" cy="7977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79D82A-617B-46F4-919F-BFDA2E6A8280}">
      <dsp:nvSpPr>
        <dsp:cNvPr id="0" name=""/>
        <dsp:cNvSpPr/>
      </dsp:nvSpPr>
      <dsp:spPr>
        <a:xfrm>
          <a:off x="1593592" y="2067251"/>
          <a:ext cx="457734" cy="4577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49D3B4-88CC-45DF-83C5-5F868CCB6A2B}">
      <dsp:nvSpPr>
        <dsp:cNvPr id="0" name=""/>
        <dsp:cNvSpPr/>
      </dsp:nvSpPr>
      <dsp:spPr>
        <a:xfrm>
          <a:off x="1168553" y="2943485"/>
          <a:ext cx="1307812" cy="5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Everything digital.</a:t>
          </a:r>
        </a:p>
      </dsp:txBody>
      <dsp:txXfrm>
        <a:off x="1168553" y="2943485"/>
        <a:ext cx="1307812" cy="523125"/>
      </dsp:txXfrm>
    </dsp:sp>
    <dsp:sp modelId="{710297DC-ED83-462C-AF21-C6E71506A451}">
      <dsp:nvSpPr>
        <dsp:cNvPr id="0" name=""/>
        <dsp:cNvSpPr/>
      </dsp:nvSpPr>
      <dsp:spPr>
        <a:xfrm>
          <a:off x="2960256" y="1897235"/>
          <a:ext cx="797765" cy="7977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42183-80CC-4F8E-9FC7-722D7F6A0442}">
      <dsp:nvSpPr>
        <dsp:cNvPr id="0" name=""/>
        <dsp:cNvSpPr/>
      </dsp:nvSpPr>
      <dsp:spPr>
        <a:xfrm>
          <a:off x="3130272" y="2067251"/>
          <a:ext cx="457734" cy="4577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DD91CF-9BCF-45AD-A9C6-FF0680C19C69}">
      <dsp:nvSpPr>
        <dsp:cNvPr id="0" name=""/>
        <dsp:cNvSpPr/>
      </dsp:nvSpPr>
      <dsp:spPr>
        <a:xfrm>
          <a:off x="2705233" y="2943485"/>
          <a:ext cx="1307812" cy="5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Clear policies.</a:t>
          </a:r>
        </a:p>
      </dsp:txBody>
      <dsp:txXfrm>
        <a:off x="2705233" y="2943485"/>
        <a:ext cx="1307812" cy="523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204DE-62CD-4C09-8742-43731271D36B}">
      <dsp:nvSpPr>
        <dsp:cNvPr id="0" name=""/>
        <dsp:cNvSpPr/>
      </dsp:nvSpPr>
      <dsp:spPr>
        <a:xfrm>
          <a:off x="0" y="270899"/>
          <a:ext cx="5181599" cy="13328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C96A7C-B1BA-4DDB-8763-9B1ABA9F26D7}">
      <dsp:nvSpPr>
        <dsp:cNvPr id="0" name=""/>
        <dsp:cNvSpPr/>
      </dsp:nvSpPr>
      <dsp:spPr>
        <a:xfrm>
          <a:off x="403180" y="570785"/>
          <a:ext cx="733054" cy="7330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0C5DEE-E6A7-4552-86AE-A924E1DCD040}">
      <dsp:nvSpPr>
        <dsp:cNvPr id="0" name=""/>
        <dsp:cNvSpPr/>
      </dsp:nvSpPr>
      <dsp:spPr>
        <a:xfrm>
          <a:off x="1539415" y="270899"/>
          <a:ext cx="3642183" cy="133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58" tIns="141058" rIns="141058" bIns="141058" numCol="1" spcCol="1270" anchor="ctr" anchorCtr="0">
          <a:noAutofit/>
        </a:bodyPr>
        <a:lstStyle/>
        <a:p>
          <a:pPr marL="0" lvl="0" indent="0" algn="l" defTabSz="622300">
            <a:lnSpc>
              <a:spcPct val="100000"/>
            </a:lnSpc>
            <a:spcBef>
              <a:spcPct val="0"/>
            </a:spcBef>
            <a:spcAft>
              <a:spcPct val="35000"/>
            </a:spcAft>
            <a:buNone/>
          </a:pPr>
          <a:r>
            <a:rPr lang="en-US" sz="1400" kern="1200"/>
            <a:t>With 9 people already on-board, we’re looking for more workers to hire. Come join us to make a difference.</a:t>
          </a:r>
        </a:p>
      </dsp:txBody>
      <dsp:txXfrm>
        <a:off x="1539415" y="270899"/>
        <a:ext cx="3642183" cy="1332827"/>
      </dsp:txXfrm>
    </dsp:sp>
    <dsp:sp modelId="{A5F07027-AB29-416F-A5DA-ABB8D795F321}">
      <dsp:nvSpPr>
        <dsp:cNvPr id="0" name=""/>
        <dsp:cNvSpPr/>
      </dsp:nvSpPr>
      <dsp:spPr>
        <a:xfrm>
          <a:off x="0" y="1863790"/>
          <a:ext cx="5181599" cy="13328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76CF8-F210-4659-8684-CFAA4D4FC97F}">
      <dsp:nvSpPr>
        <dsp:cNvPr id="0" name=""/>
        <dsp:cNvSpPr/>
      </dsp:nvSpPr>
      <dsp:spPr>
        <a:xfrm>
          <a:off x="403180" y="2163677"/>
          <a:ext cx="733054" cy="7330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DD3509-C152-4793-B330-6BE8D89F827B}">
      <dsp:nvSpPr>
        <dsp:cNvPr id="0" name=""/>
        <dsp:cNvSpPr/>
      </dsp:nvSpPr>
      <dsp:spPr>
        <a:xfrm>
          <a:off x="1539415" y="1863790"/>
          <a:ext cx="3642183" cy="133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58" tIns="141058" rIns="141058" bIns="141058" numCol="1" spcCol="1270" anchor="ctr" anchorCtr="0">
          <a:noAutofit/>
        </a:bodyPr>
        <a:lstStyle/>
        <a:p>
          <a:pPr marL="0" lvl="0" indent="0" algn="l" defTabSz="622300">
            <a:lnSpc>
              <a:spcPct val="100000"/>
            </a:lnSpc>
            <a:spcBef>
              <a:spcPct val="0"/>
            </a:spcBef>
            <a:spcAft>
              <a:spcPct val="35000"/>
            </a:spcAft>
            <a:buNone/>
          </a:pPr>
          <a:r>
            <a:rPr lang="en-US" sz="1400" kern="1200"/>
            <a:t>Web devs, great thinkers, designers. You’re all welcome.</a:t>
          </a:r>
        </a:p>
      </dsp:txBody>
      <dsp:txXfrm>
        <a:off x="1539415" y="1863790"/>
        <a:ext cx="3642183" cy="133282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12/30/2020</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76036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12/30/2020</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7125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12/30/2020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41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12/30/2020</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9175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12/30/2020</a:t>
            </a:fld>
            <a:endParaRPr lang="en-US" dirty="0"/>
          </a:p>
        </p:txBody>
      </p:sp>
    </p:spTree>
    <p:extLst>
      <p:ext uri="{BB962C8B-B14F-4D97-AF65-F5344CB8AC3E}">
        <p14:creationId xmlns:p14="http://schemas.microsoft.com/office/powerpoint/2010/main" val="135900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12/30/2020</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3216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12/30/2020</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442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12/30/2020</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382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12/30/2020</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3832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12/30/2020</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5914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12/30/2020</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9203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12/30/2020</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1322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2" r:id="rId5"/>
    <p:sldLayoutId id="2147483707" r:id="rId6"/>
    <p:sldLayoutId id="2147483703" r:id="rId7"/>
    <p:sldLayoutId id="2147483704" r:id="rId8"/>
    <p:sldLayoutId id="2147483705" r:id="rId9"/>
    <p:sldLayoutId id="2147483706" r:id="rId10"/>
    <p:sldLayoutId id="2147483708"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eetthealchemist.blogspot.com/"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E185E69-05FD-4F17-8792-36EA123BDBEE}"/>
              </a:ext>
            </a:extLst>
          </p:cNvPr>
          <p:cNvSpPr>
            <a:spLocks noGrp="1"/>
          </p:cNvSpPr>
          <p:nvPr>
            <p:ph type="ctrTitle"/>
          </p:nvPr>
        </p:nvSpPr>
        <p:spPr>
          <a:xfrm>
            <a:off x="665585" y="1859455"/>
            <a:ext cx="5467739" cy="3066706"/>
          </a:xfrm>
        </p:spPr>
        <p:txBody>
          <a:bodyPr anchor="b">
            <a:normAutofit/>
          </a:bodyPr>
          <a:lstStyle/>
          <a:p>
            <a:r>
              <a:rPr lang="en-US" sz="4400" dirty="0" err="1"/>
              <a:t>CONNECT.SHARE</a:t>
            </a:r>
            <a:endParaRPr lang="en-MY" sz="4400" dirty="0"/>
          </a:p>
        </p:txBody>
      </p:sp>
      <p:sp>
        <p:nvSpPr>
          <p:cNvPr id="3" name="Subtitle 2">
            <a:extLst>
              <a:ext uri="{FF2B5EF4-FFF2-40B4-BE49-F238E27FC236}">
                <a16:creationId xmlns:a16="http://schemas.microsoft.com/office/drawing/2014/main" id="{86C592AD-74F1-4E2E-9808-403B06236D73}"/>
              </a:ext>
            </a:extLst>
          </p:cNvPr>
          <p:cNvSpPr>
            <a:spLocks noGrp="1"/>
          </p:cNvSpPr>
          <p:nvPr>
            <p:ph type="subTitle" idx="1"/>
          </p:nvPr>
        </p:nvSpPr>
        <p:spPr>
          <a:xfrm>
            <a:off x="924056" y="4641374"/>
            <a:ext cx="4950795" cy="569573"/>
          </a:xfrm>
        </p:spPr>
        <p:txBody>
          <a:bodyPr anchor="t">
            <a:normAutofit/>
          </a:bodyPr>
          <a:lstStyle/>
          <a:p>
            <a:r>
              <a:rPr lang="en-US" sz="1800" dirty="0"/>
              <a:t>WHERE ENTREPRENEURS ADVANCE</a:t>
            </a:r>
            <a:endParaRPr lang="en-MY" sz="1800" dirty="0"/>
          </a:p>
        </p:txBody>
      </p:sp>
      <p:sp>
        <p:nvSpPr>
          <p:cNvPr id="11" name="Freeform: Shape 10">
            <a:extLst>
              <a:ext uri="{FF2B5EF4-FFF2-40B4-BE49-F238E27FC236}">
                <a16:creationId xmlns:a16="http://schemas.microsoft.com/office/drawing/2014/main" id="{C7D887A3-61AD-4674-BC53-8DFA8CF7B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479F0FB3-8461-462D-84A2-53106FBF4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11E3C311-4E8A-45D9-97BF-07F5FD346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44243EE9-D5D1-48BC-8566-6C9AAE18C1AE}"/>
              </a:ext>
            </a:extLst>
          </p:cNvPr>
          <p:cNvPicPr>
            <a:picLocks noChangeAspect="1"/>
          </p:cNvPicPr>
          <p:nvPr/>
        </p:nvPicPr>
        <p:blipFill rotWithShape="1">
          <a:blip r:embed="rId2"/>
          <a:srcRect l="21907" r="29388" b="-1"/>
          <a:stretch/>
        </p:blipFill>
        <p:spPr>
          <a:xfrm>
            <a:off x="7187979" y="10"/>
            <a:ext cx="5004021"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pic>
        <p:nvPicPr>
          <p:cNvPr id="14" name="Picture 13">
            <a:extLst>
              <a:ext uri="{FF2B5EF4-FFF2-40B4-BE49-F238E27FC236}">
                <a16:creationId xmlns:a16="http://schemas.microsoft.com/office/drawing/2014/main" id="{C8A7F4C8-DFDF-42FF-8DC4-C36E995A4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916" y="1496513"/>
            <a:ext cx="2529723" cy="2529723"/>
          </a:xfrm>
          <a:prstGeom prst="rect">
            <a:avLst/>
          </a:prstGeom>
        </p:spPr>
      </p:pic>
    </p:spTree>
    <p:extLst>
      <p:ext uri="{BB962C8B-B14F-4D97-AF65-F5344CB8AC3E}">
        <p14:creationId xmlns:p14="http://schemas.microsoft.com/office/powerpoint/2010/main" val="260535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How to Create a 2021 Strategic Plan for Your Consulting Practice – Business  Talent Group">
            <a:extLst>
              <a:ext uri="{FF2B5EF4-FFF2-40B4-BE49-F238E27FC236}">
                <a16:creationId xmlns:a16="http://schemas.microsoft.com/office/drawing/2014/main" id="{2B0E9116-6AEC-48C8-A705-DE9F92103A51}"/>
              </a:ext>
            </a:extLst>
          </p:cNvPr>
          <p:cNvPicPr/>
          <p:nvPr/>
        </p:nvPicPr>
        <p:blipFill rotWithShape="1">
          <a:blip r:embed="rId2">
            <a:extLst>
              <a:ext uri="{28A0092B-C50C-407E-A947-70E740481C1C}">
                <a14:useLocalDpi xmlns:a14="http://schemas.microsoft.com/office/drawing/2010/main" val="0"/>
              </a:ext>
            </a:extLst>
          </a:blip>
          <a:srcRect l="4937" r="6640" b="-1"/>
          <a:stretch/>
        </p:blipFill>
        <p:spPr>
          <a:xfrm>
            <a:off x="1524" y="10"/>
            <a:ext cx="12188952" cy="6857990"/>
          </a:xfrm>
          <a:prstGeom prst="rect">
            <a:avLst/>
          </a:prstGeom>
        </p:spPr>
      </p:pic>
      <p:sp>
        <p:nvSpPr>
          <p:cNvPr id="22" name="Freeform: Shape 21">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79D6AD-AAE5-4F78-B9AD-908480F25C71}"/>
              </a:ext>
            </a:extLst>
          </p:cNvPr>
          <p:cNvSpPr>
            <a:spLocks noGrp="1"/>
          </p:cNvSpPr>
          <p:nvPr>
            <p:ph type="title"/>
          </p:nvPr>
        </p:nvSpPr>
        <p:spPr>
          <a:xfrm>
            <a:off x="1920875" y="442913"/>
            <a:ext cx="8391967" cy="1344612"/>
          </a:xfrm>
        </p:spPr>
        <p:txBody>
          <a:bodyPr anchor="b">
            <a:normAutofit/>
          </a:bodyPr>
          <a:lstStyle/>
          <a:p>
            <a:r>
              <a:rPr lang="en-US" dirty="0"/>
              <a:t>BACKGROUND</a:t>
            </a:r>
            <a:endParaRPr lang="en-MY" dirty="0"/>
          </a:p>
        </p:txBody>
      </p:sp>
      <p:sp>
        <p:nvSpPr>
          <p:cNvPr id="24" name="Freeform: Shape 23">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FFE83E8E-90F8-41D7-A12B-8243D75A5DCF}"/>
              </a:ext>
            </a:extLst>
          </p:cNvPr>
          <p:cNvSpPr>
            <a:spLocks noGrp="1"/>
          </p:cNvSpPr>
          <p:nvPr>
            <p:ph idx="1"/>
          </p:nvPr>
        </p:nvSpPr>
        <p:spPr>
          <a:xfrm>
            <a:off x="1920875" y="2107096"/>
            <a:ext cx="8391967" cy="2846567"/>
          </a:xfrm>
        </p:spPr>
        <p:txBody>
          <a:bodyPr>
            <a:normAutofit/>
          </a:bodyPr>
          <a:lstStyle/>
          <a:p>
            <a:r>
              <a:rPr lang="en-US" dirty="0">
                <a:effectLst>
                  <a:outerShdw blurRad="38100" dist="38100" dir="2700000" algn="tl">
                    <a:srgbClr val="000000">
                      <a:alpha val="43137"/>
                    </a:srgbClr>
                  </a:outerShdw>
                </a:effectLst>
              </a:rPr>
              <a:t>Sometimes, you may produce a certain idea that’s so good, it could help society in some way, but you don’t have the helping hands needed to start planning or working on it, nor can find the right people to work with. We’ve all been there. And this is where we come to help.</a:t>
            </a:r>
          </a:p>
          <a:p>
            <a:endParaRPr lang="en-MY" dirty="0"/>
          </a:p>
        </p:txBody>
      </p:sp>
    </p:spTree>
    <p:extLst>
      <p:ext uri="{BB962C8B-B14F-4D97-AF65-F5344CB8AC3E}">
        <p14:creationId xmlns:p14="http://schemas.microsoft.com/office/powerpoint/2010/main" val="407520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9357B2C6-9928-40E1-B9FF-3ECF31D11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6185" y="0"/>
            <a:ext cx="4013331" cy="2509504"/>
          </a:xfrm>
          <a:custGeom>
            <a:avLst/>
            <a:gdLst>
              <a:gd name="connsiteX0" fmla="*/ 165872 w 4013331"/>
              <a:gd name="connsiteY0" fmla="*/ 0 h 2509504"/>
              <a:gd name="connsiteX1" fmla="*/ 3920309 w 4013331"/>
              <a:gd name="connsiteY1" fmla="*/ 0 h 2509504"/>
              <a:gd name="connsiteX2" fmla="*/ 3944821 w 4013331"/>
              <a:gd name="connsiteY2" fmla="*/ 89161 h 2509504"/>
              <a:gd name="connsiteX3" fmla="*/ 4013331 w 4013331"/>
              <a:gd name="connsiteY3" fmla="*/ 708622 h 2509504"/>
              <a:gd name="connsiteX4" fmla="*/ 3804827 w 4013331"/>
              <a:gd name="connsiteY4" fmla="*/ 1307663 h 2509504"/>
              <a:gd name="connsiteX5" fmla="*/ 3187498 w 4013331"/>
              <a:gd name="connsiteY5" fmla="*/ 1865458 h 2509504"/>
              <a:gd name="connsiteX6" fmla="*/ 3051769 w 4013331"/>
              <a:gd name="connsiteY6" fmla="*/ 1972158 h 2509504"/>
              <a:gd name="connsiteX7" fmla="*/ 1936476 w 4013331"/>
              <a:gd name="connsiteY7" fmla="*/ 2509504 h 2509504"/>
              <a:gd name="connsiteX8" fmla="*/ 467303 w 4013331"/>
              <a:gd name="connsiteY8" fmla="*/ 1636066 h 2509504"/>
              <a:gd name="connsiteX9" fmla="*/ 310732 w 4013331"/>
              <a:gd name="connsiteY9" fmla="*/ 1412615 h 2509504"/>
              <a:gd name="connsiteX10" fmla="*/ 0 w 4013331"/>
              <a:gd name="connsiteY10" fmla="*/ 708622 h 2509504"/>
              <a:gd name="connsiteX11" fmla="*/ 105875 w 4013331"/>
              <a:gd name="connsiteY11" fmla="*/ 135898 h 250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331" h="2509504">
                <a:moveTo>
                  <a:pt x="165872" y="0"/>
                </a:moveTo>
                <a:lnTo>
                  <a:pt x="3920309" y="0"/>
                </a:lnTo>
                <a:lnTo>
                  <a:pt x="3944821" y="89161"/>
                </a:lnTo>
                <a:cubicBezTo>
                  <a:pt x="3989957" y="284106"/>
                  <a:pt x="4013331" y="492271"/>
                  <a:pt x="4013331" y="708622"/>
                </a:cubicBezTo>
                <a:cubicBezTo>
                  <a:pt x="4013331" y="938801"/>
                  <a:pt x="3948997" y="1123538"/>
                  <a:pt x="3804827" y="1307663"/>
                </a:cubicBezTo>
                <a:cubicBezTo>
                  <a:pt x="3654026" y="1500266"/>
                  <a:pt x="3427436" y="1677663"/>
                  <a:pt x="3187498" y="1865458"/>
                </a:cubicBezTo>
                <a:cubicBezTo>
                  <a:pt x="3143231" y="1900064"/>
                  <a:pt x="3097499" y="1935893"/>
                  <a:pt x="3051769" y="1972158"/>
                </a:cubicBezTo>
                <a:cubicBezTo>
                  <a:pt x="2642425" y="2296716"/>
                  <a:pt x="2343664" y="2509504"/>
                  <a:pt x="1936476" y="2509504"/>
                </a:cubicBezTo>
                <a:cubicBezTo>
                  <a:pt x="1316045" y="2509504"/>
                  <a:pt x="876648" y="2248303"/>
                  <a:pt x="467303" y="1636066"/>
                </a:cubicBezTo>
                <a:cubicBezTo>
                  <a:pt x="413736" y="1555930"/>
                  <a:pt x="361372" y="1483050"/>
                  <a:pt x="310732" y="1412615"/>
                </a:cubicBezTo>
                <a:cubicBezTo>
                  <a:pt x="100850" y="1120566"/>
                  <a:pt x="0" y="968686"/>
                  <a:pt x="0" y="708622"/>
                </a:cubicBezTo>
                <a:cubicBezTo>
                  <a:pt x="0" y="514950"/>
                  <a:pt x="35558" y="323046"/>
                  <a:pt x="105875" y="13589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93A31341-2394-42A2-9851-FD91086D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0584" y="1948070"/>
            <a:ext cx="5261264" cy="4909930"/>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B5DAFF15-09E3-425C-9BF0-14CF18E02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5856" y="1391478"/>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AED93AAC-6E3F-4BC8-A315-45F6F5D02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449" y="1550504"/>
            <a:ext cx="5448246" cy="5307496"/>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4" name="Freeform: Shape 33">
            <a:extLst>
              <a:ext uri="{FF2B5EF4-FFF2-40B4-BE49-F238E27FC236}">
                <a16:creationId xmlns:a16="http://schemas.microsoft.com/office/drawing/2014/main" id="{4D0456D8-C76D-4886-A52C-55C1147C0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8038" y="-9274"/>
            <a:ext cx="4164597" cy="2593830"/>
          </a:xfrm>
          <a:custGeom>
            <a:avLst/>
            <a:gdLst>
              <a:gd name="connsiteX0" fmla="*/ 133289 w 4164597"/>
              <a:gd name="connsiteY0" fmla="*/ 0 h 2593830"/>
              <a:gd name="connsiteX1" fmla="*/ 4092252 w 4164597"/>
              <a:gd name="connsiteY1" fmla="*/ 0 h 2593830"/>
              <a:gd name="connsiteX2" fmla="*/ 4093505 w 4164597"/>
              <a:gd name="connsiteY2" fmla="*/ 4697 h 2593830"/>
              <a:gd name="connsiteX3" fmla="*/ 4164597 w 4164597"/>
              <a:gd name="connsiteY3" fmla="*/ 667356 h 2593830"/>
              <a:gd name="connsiteX4" fmla="*/ 3948235 w 4164597"/>
              <a:gd name="connsiteY4" fmla="*/ 1308175 h 2593830"/>
              <a:gd name="connsiteX5" fmla="*/ 3307638 w 4164597"/>
              <a:gd name="connsiteY5" fmla="*/ 1904868 h 2593830"/>
              <a:gd name="connsiteX6" fmla="*/ 3166793 w 4164597"/>
              <a:gd name="connsiteY6" fmla="*/ 2019010 h 2593830"/>
              <a:gd name="connsiteX7" fmla="*/ 2009464 w 4164597"/>
              <a:gd name="connsiteY7" fmla="*/ 2593830 h 2593830"/>
              <a:gd name="connsiteX8" fmla="*/ 484916 w 4164597"/>
              <a:gd name="connsiteY8" fmla="*/ 1659479 h 2593830"/>
              <a:gd name="connsiteX9" fmla="*/ 322444 w 4164597"/>
              <a:gd name="connsiteY9" fmla="*/ 1420446 h 2593830"/>
              <a:gd name="connsiteX10" fmla="*/ 0 w 4164597"/>
              <a:gd name="connsiteY10" fmla="*/ 667356 h 2593830"/>
              <a:gd name="connsiteX11" fmla="*/ 109866 w 4164597"/>
              <a:gd name="connsiteY11" fmla="*/ 54693 h 259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4597" h="2593830">
                <a:moveTo>
                  <a:pt x="133289" y="0"/>
                </a:moveTo>
                <a:lnTo>
                  <a:pt x="4092252" y="0"/>
                </a:lnTo>
                <a:lnTo>
                  <a:pt x="4093505" y="4697"/>
                </a:lnTo>
                <a:cubicBezTo>
                  <a:pt x="4140342" y="213236"/>
                  <a:pt x="4164597" y="435919"/>
                  <a:pt x="4164597" y="667356"/>
                </a:cubicBezTo>
                <a:cubicBezTo>
                  <a:pt x="4164597" y="913589"/>
                  <a:pt x="4097838" y="1111209"/>
                  <a:pt x="3948235" y="1308175"/>
                </a:cubicBezTo>
                <a:cubicBezTo>
                  <a:pt x="3791750" y="1514209"/>
                  <a:pt x="3556619" y="1703978"/>
                  <a:pt x="3307638" y="1904868"/>
                </a:cubicBezTo>
                <a:cubicBezTo>
                  <a:pt x="3261702" y="1941888"/>
                  <a:pt x="3214247" y="1980217"/>
                  <a:pt x="3166793" y="2019010"/>
                </a:cubicBezTo>
                <a:cubicBezTo>
                  <a:pt x="2742021" y="2366203"/>
                  <a:pt x="2431999" y="2593830"/>
                  <a:pt x="2009464" y="2593830"/>
                </a:cubicBezTo>
                <a:cubicBezTo>
                  <a:pt x="1365648" y="2593830"/>
                  <a:pt x="909688" y="2314413"/>
                  <a:pt x="484916" y="1659479"/>
                </a:cubicBezTo>
                <a:cubicBezTo>
                  <a:pt x="429330" y="1573757"/>
                  <a:pt x="374993" y="1495793"/>
                  <a:pt x="322444" y="1420446"/>
                </a:cubicBezTo>
                <a:cubicBezTo>
                  <a:pt x="104652" y="1108029"/>
                  <a:pt x="0" y="945558"/>
                  <a:pt x="0" y="667356"/>
                </a:cubicBezTo>
                <a:cubicBezTo>
                  <a:pt x="0" y="460178"/>
                  <a:pt x="36898" y="254891"/>
                  <a:pt x="109866" y="54693"/>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6" name="Freeform: Shape 35">
            <a:extLst>
              <a:ext uri="{FF2B5EF4-FFF2-40B4-BE49-F238E27FC236}">
                <a16:creationId xmlns:a16="http://schemas.microsoft.com/office/drawing/2014/main" id="{3DF98296-ED44-4D38-9E49-5470B308A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0125" y="0"/>
            <a:ext cx="4389519" cy="2684308"/>
          </a:xfrm>
          <a:custGeom>
            <a:avLst/>
            <a:gdLst>
              <a:gd name="connsiteX0" fmla="*/ 106190 w 4389519"/>
              <a:gd name="connsiteY0" fmla="*/ 0 h 2684308"/>
              <a:gd name="connsiteX1" fmla="*/ 4339652 w 4389519"/>
              <a:gd name="connsiteY1" fmla="*/ 0 h 2684308"/>
              <a:gd name="connsiteX2" fmla="*/ 4368235 w 4389519"/>
              <a:gd name="connsiteY2" fmla="*/ 183124 h 2684308"/>
              <a:gd name="connsiteX3" fmla="*/ 4376420 w 4389519"/>
              <a:gd name="connsiteY3" fmla="*/ 846236 h 2684308"/>
              <a:gd name="connsiteX4" fmla="*/ 4090147 w 4389519"/>
              <a:gd name="connsiteY4" fmla="*/ 1502099 h 2684308"/>
              <a:gd name="connsiteX5" fmla="*/ 3362552 w 4389519"/>
              <a:gd name="connsiteY5" fmla="*/ 2072468 h 2684308"/>
              <a:gd name="connsiteX6" fmla="*/ 3204152 w 4389519"/>
              <a:gd name="connsiteY6" fmla="*/ 2179892 h 2684308"/>
              <a:gd name="connsiteX7" fmla="*/ 1936072 w 4389519"/>
              <a:gd name="connsiteY7" fmla="*/ 2679731 h 2684308"/>
              <a:gd name="connsiteX8" fmla="*/ 421690 w 4389519"/>
              <a:gd name="connsiteY8" fmla="*/ 1554434 h 2684308"/>
              <a:gd name="connsiteX9" fmla="*/ 273167 w 4389519"/>
              <a:gd name="connsiteY9" fmla="*/ 1287451 h 2684308"/>
              <a:gd name="connsiteX10" fmla="*/ 4118 w 4389519"/>
              <a:gd name="connsiteY10" fmla="*/ 463709 h 2684308"/>
              <a:gd name="connsiteX11" fmla="*/ 61565 w 4389519"/>
              <a:gd name="connsiteY11" fmla="*/ 140457 h 26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684308">
                <a:moveTo>
                  <a:pt x="106190" y="0"/>
                </a:moveTo>
                <a:lnTo>
                  <a:pt x="4339652" y="0"/>
                </a:lnTo>
                <a:lnTo>
                  <a:pt x="4368235" y="183124"/>
                </a:lnTo>
                <a:cubicBezTo>
                  <a:pt x="4393363" y="394800"/>
                  <a:pt x="4396437" y="617440"/>
                  <a:pt x="4376420" y="846236"/>
                </a:cubicBezTo>
                <a:cubicBezTo>
                  <a:pt x="4353703" y="1105885"/>
                  <a:pt x="4265383" y="1308143"/>
                  <a:pt x="4090147" y="1502099"/>
                </a:cubicBezTo>
                <a:cubicBezTo>
                  <a:pt x="3906850" y="1704987"/>
                  <a:pt x="3642485" y="1883499"/>
                  <a:pt x="3362552" y="2072468"/>
                </a:cubicBezTo>
                <a:cubicBezTo>
                  <a:pt x="3310910" y="2107285"/>
                  <a:pt x="3257553" y="2143343"/>
                  <a:pt x="3204152" y="2179892"/>
                </a:cubicBezTo>
                <a:cubicBezTo>
                  <a:pt x="2726165" y="2506987"/>
                  <a:pt x="2379682" y="2718542"/>
                  <a:pt x="1936072" y="2679731"/>
                </a:cubicBezTo>
                <a:cubicBezTo>
                  <a:pt x="1260149" y="2620595"/>
                  <a:pt x="807225" y="2284071"/>
                  <a:pt x="421690" y="1554434"/>
                </a:cubicBezTo>
                <a:cubicBezTo>
                  <a:pt x="371240" y="1458934"/>
                  <a:pt x="321385" y="1371732"/>
                  <a:pt x="273167" y="1287451"/>
                </a:cubicBezTo>
                <a:cubicBezTo>
                  <a:pt x="73334" y="938007"/>
                  <a:pt x="-21548" y="757071"/>
                  <a:pt x="4118" y="463709"/>
                </a:cubicBezTo>
                <a:cubicBezTo>
                  <a:pt x="13675" y="354475"/>
                  <a:pt x="32873" y="246587"/>
                  <a:pt x="61565" y="14045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6C6659A-B0B0-40FB-8CCD-315EA0084F54}"/>
              </a:ext>
            </a:extLst>
          </p:cNvPr>
          <p:cNvSpPr>
            <a:spLocks noGrp="1"/>
          </p:cNvSpPr>
          <p:nvPr>
            <p:ph type="title"/>
          </p:nvPr>
        </p:nvSpPr>
        <p:spPr>
          <a:xfrm>
            <a:off x="1124713" y="2509504"/>
            <a:ext cx="5389822" cy="1318687"/>
          </a:xfrm>
        </p:spPr>
        <p:txBody>
          <a:bodyPr anchor="b">
            <a:normAutofit/>
          </a:bodyPr>
          <a:lstStyle/>
          <a:p>
            <a:r>
              <a:rPr lang="en-US" dirty="0"/>
              <a:t>VISION</a:t>
            </a:r>
            <a:endParaRPr lang="en-MY" dirty="0"/>
          </a:p>
        </p:txBody>
      </p:sp>
      <p:sp>
        <p:nvSpPr>
          <p:cNvPr id="3" name="Content Placeholder 2">
            <a:extLst>
              <a:ext uri="{FF2B5EF4-FFF2-40B4-BE49-F238E27FC236}">
                <a16:creationId xmlns:a16="http://schemas.microsoft.com/office/drawing/2014/main" id="{D695C5E3-5E0A-4D2E-923B-52F85DFF2896}"/>
              </a:ext>
            </a:extLst>
          </p:cNvPr>
          <p:cNvSpPr>
            <a:spLocks noGrp="1"/>
          </p:cNvSpPr>
          <p:nvPr>
            <p:ph idx="1"/>
          </p:nvPr>
        </p:nvSpPr>
        <p:spPr>
          <a:xfrm>
            <a:off x="1124713" y="3927944"/>
            <a:ext cx="5389823" cy="2142918"/>
          </a:xfrm>
        </p:spPr>
        <p:txBody>
          <a:bodyPr>
            <a:normAutofit/>
          </a:bodyPr>
          <a:lstStyle/>
          <a:p>
            <a:pPr>
              <a:lnSpc>
                <a:spcPct val="130000"/>
              </a:lnSpc>
            </a:pPr>
            <a:r>
              <a:rPr lang="en-US" sz="1500"/>
              <a:t>With efficiency in mind, we strive to make society a better place. And we do that by connecting people to share their creative thoughts and ideas, making them work together to achieve their goals, and much more. That’s </a:t>
            </a:r>
            <a:r>
              <a:rPr lang="en-US" sz="1500" err="1"/>
              <a:t>CONNECT.SHARE</a:t>
            </a:r>
            <a:r>
              <a:rPr lang="en-US" sz="1500"/>
              <a:t>.</a:t>
            </a:r>
          </a:p>
          <a:p>
            <a:pPr>
              <a:lnSpc>
                <a:spcPct val="130000"/>
              </a:lnSpc>
            </a:pPr>
            <a:endParaRPr lang="en-MY" sz="1500"/>
          </a:p>
        </p:txBody>
      </p:sp>
      <p:pic>
        <p:nvPicPr>
          <p:cNvPr id="4" name="Picture 3">
            <a:extLst>
              <a:ext uri="{FF2B5EF4-FFF2-40B4-BE49-F238E27FC236}">
                <a16:creationId xmlns:a16="http://schemas.microsoft.com/office/drawing/2014/main" id="{F163B1AB-A242-47F4-B6E4-019532A6E3EC}"/>
              </a:ext>
            </a:extLst>
          </p:cNvPr>
          <p:cNvPicPr>
            <a:picLocks noChangeAspect="1"/>
          </p:cNvPicPr>
          <p:nvPr/>
        </p:nvPicPr>
        <p:blipFill rotWithShape="1">
          <a:blip r:embed="rId2"/>
          <a:srcRect l="13633" r="9480"/>
          <a:stretch/>
        </p:blipFill>
        <p:spPr>
          <a:xfrm>
            <a:off x="7260960" y="2256519"/>
            <a:ext cx="4930889" cy="4601483"/>
          </a:xfrm>
          <a:custGeom>
            <a:avLst/>
            <a:gdLst/>
            <a:ahLst/>
            <a:cxnLst/>
            <a:rect l="l" t="t" r="r" b="b"/>
            <a:pathLst>
              <a:path w="4930889" h="4601483">
                <a:moveTo>
                  <a:pt x="2486925" y="1243"/>
                </a:moveTo>
                <a:cubicBezTo>
                  <a:pt x="2843347" y="13472"/>
                  <a:pt x="3209341" y="116316"/>
                  <a:pt x="3569374" y="324181"/>
                </a:cubicBezTo>
                <a:cubicBezTo>
                  <a:pt x="4132718" y="649428"/>
                  <a:pt x="4585943" y="1173553"/>
                  <a:pt x="4856238" y="1766524"/>
                </a:cubicBezTo>
                <a:lnTo>
                  <a:pt x="4930889" y="1950930"/>
                </a:lnTo>
                <a:lnTo>
                  <a:pt x="4930888" y="3928933"/>
                </a:lnTo>
                <a:lnTo>
                  <a:pt x="4836868" y="4118750"/>
                </a:lnTo>
                <a:cubicBezTo>
                  <a:pt x="4733861" y="4297163"/>
                  <a:pt x="4611785" y="4422507"/>
                  <a:pt x="4475082" y="4521220"/>
                </a:cubicBezTo>
                <a:lnTo>
                  <a:pt x="4350095" y="4601483"/>
                </a:lnTo>
                <a:lnTo>
                  <a:pt x="997316" y="4601483"/>
                </a:lnTo>
                <a:lnTo>
                  <a:pt x="892840" y="4484501"/>
                </a:lnTo>
                <a:cubicBezTo>
                  <a:pt x="678469" y="4214961"/>
                  <a:pt x="542824" y="3894419"/>
                  <a:pt x="407191" y="3560852"/>
                </a:cubicBezTo>
                <a:cubicBezTo>
                  <a:pt x="109259" y="2828169"/>
                  <a:pt x="-222537" y="2176461"/>
                  <a:pt x="201279" y="1442391"/>
                </a:cubicBezTo>
                <a:cubicBezTo>
                  <a:pt x="727747" y="530521"/>
                  <a:pt x="1576073" y="-30011"/>
                  <a:pt x="2486925" y="1243"/>
                </a:cubicBezTo>
                <a:close/>
              </a:path>
            </a:pathLst>
          </a:custGeom>
        </p:spPr>
      </p:pic>
      <p:pic>
        <p:nvPicPr>
          <p:cNvPr id="8" name="Picture 7" descr="Icon&#10;&#10;Description automatically generated">
            <a:extLst>
              <a:ext uri="{FF2B5EF4-FFF2-40B4-BE49-F238E27FC236}">
                <a16:creationId xmlns:a16="http://schemas.microsoft.com/office/drawing/2014/main" id="{66332397-0C02-4841-8B27-BCBFC1A48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410" y="25766"/>
            <a:ext cx="1861920" cy="1861920"/>
          </a:xfrm>
          <a:prstGeom prst="rect">
            <a:avLst/>
          </a:prstGeom>
        </p:spPr>
      </p:pic>
    </p:spTree>
    <p:extLst>
      <p:ext uri="{BB962C8B-B14F-4D97-AF65-F5344CB8AC3E}">
        <p14:creationId xmlns:p14="http://schemas.microsoft.com/office/powerpoint/2010/main" val="198372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CE40DC-5723-449B-A365-A61D8C262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2B4524E8-BF90-4ADC-92A7-9452DBB7B78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9977"/>
          <a:stretch/>
        </p:blipFill>
        <p:spPr>
          <a:xfrm>
            <a:off x="1524" y="10"/>
            <a:ext cx="12188952" cy="6857990"/>
          </a:xfrm>
          <a:prstGeom prst="rect">
            <a:avLst/>
          </a:prstGeom>
        </p:spPr>
      </p:pic>
      <p:sp>
        <p:nvSpPr>
          <p:cNvPr id="11" name="Freeform: Shape 10">
            <a:extLst>
              <a:ext uri="{FF2B5EF4-FFF2-40B4-BE49-F238E27FC236}">
                <a16:creationId xmlns:a16="http://schemas.microsoft.com/office/drawing/2014/main" id="{28207E96-6DFF-4119-B2EA-3299067D2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2598" y="0"/>
            <a:ext cx="10189600" cy="6858000"/>
          </a:xfrm>
          <a:custGeom>
            <a:avLst/>
            <a:gdLst>
              <a:gd name="connsiteX0" fmla="*/ 8513625 w 10189600"/>
              <a:gd name="connsiteY0" fmla="*/ 0 h 6858000"/>
              <a:gd name="connsiteX1" fmla="*/ 1434689 w 10189600"/>
              <a:gd name="connsiteY1" fmla="*/ 0 h 6858000"/>
              <a:gd name="connsiteX2" fmla="*/ 1271976 w 10189600"/>
              <a:gd name="connsiteY2" fmla="*/ 160651 h 6858000"/>
              <a:gd name="connsiteX3" fmla="*/ 0 w 10189600"/>
              <a:gd name="connsiteY3" fmla="*/ 3879329 h 6858000"/>
              <a:gd name="connsiteX4" fmla="*/ 1565101 w 10189600"/>
              <a:gd name="connsiteY4" fmla="*/ 6659296 h 6858000"/>
              <a:gd name="connsiteX5" fmla="*/ 1789426 w 10189600"/>
              <a:gd name="connsiteY5" fmla="*/ 6858000 h 6858000"/>
              <a:gd name="connsiteX6" fmla="*/ 8868328 w 10189600"/>
              <a:gd name="connsiteY6" fmla="*/ 6858000 h 6858000"/>
              <a:gd name="connsiteX7" fmla="*/ 8925683 w 10189600"/>
              <a:gd name="connsiteY7" fmla="*/ 6804604 h 6858000"/>
              <a:gd name="connsiteX8" fmla="*/ 10189600 w 10189600"/>
              <a:gd name="connsiteY8" fmla="*/ 4217082 h 6858000"/>
              <a:gd name="connsiteX9" fmla="*/ 8536469 w 10189600"/>
              <a:gd name="connsiteY9" fmla="*/ 174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9600" h="6858000">
                <a:moveTo>
                  <a:pt x="8513625" y="0"/>
                </a:moveTo>
                <a:lnTo>
                  <a:pt x="1434689" y="0"/>
                </a:lnTo>
                <a:lnTo>
                  <a:pt x="1271976" y="160651"/>
                </a:lnTo>
                <a:cubicBezTo>
                  <a:pt x="451613" y="1030749"/>
                  <a:pt x="0" y="2373165"/>
                  <a:pt x="0" y="3879329"/>
                </a:cubicBezTo>
                <a:cubicBezTo>
                  <a:pt x="0" y="5207145"/>
                  <a:pt x="731040" y="5919527"/>
                  <a:pt x="1565101" y="6659296"/>
                </a:cubicBezTo>
                <a:lnTo>
                  <a:pt x="1789426" y="6858000"/>
                </a:lnTo>
                <a:lnTo>
                  <a:pt x="8868328" y="6858000"/>
                </a:lnTo>
                <a:lnTo>
                  <a:pt x="8925683" y="6804604"/>
                </a:lnTo>
                <a:cubicBezTo>
                  <a:pt x="9627437" y="6132444"/>
                  <a:pt x="10189600" y="5418356"/>
                  <a:pt x="10189600" y="4217082"/>
                </a:cubicBezTo>
                <a:cubicBezTo>
                  <a:pt x="10189600" y="2437327"/>
                  <a:pt x="9597144" y="878708"/>
                  <a:pt x="8536469" y="17461"/>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E223C86-12C5-4A60-A21A-D7FC75EFC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7813"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FA573AF0-3C0B-4895-A7A6-F41B03211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45"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2442AC3-A9B0-4865-8A8A-1504FFC6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4283"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68451DCE-129E-43B6-BA50-3C8339E46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89577"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FD4F63-2D9C-45D9-9E95-CFDF3D3E9D7B}"/>
              </a:ext>
            </a:extLst>
          </p:cNvPr>
          <p:cNvSpPr>
            <a:spLocks noGrp="1"/>
          </p:cNvSpPr>
          <p:nvPr>
            <p:ph type="title"/>
          </p:nvPr>
        </p:nvSpPr>
        <p:spPr>
          <a:xfrm>
            <a:off x="2245932" y="893763"/>
            <a:ext cx="7340048" cy="1651054"/>
          </a:xfrm>
        </p:spPr>
        <p:txBody>
          <a:bodyPr anchor="b">
            <a:normAutofit/>
          </a:bodyPr>
          <a:lstStyle/>
          <a:p>
            <a:r>
              <a:rPr lang="en-US" dirty="0"/>
              <a:t>GOALS</a:t>
            </a:r>
            <a:endParaRPr lang="en-MY" dirty="0"/>
          </a:p>
        </p:txBody>
      </p:sp>
      <p:sp>
        <p:nvSpPr>
          <p:cNvPr id="3" name="Content Placeholder 2">
            <a:extLst>
              <a:ext uri="{FF2B5EF4-FFF2-40B4-BE49-F238E27FC236}">
                <a16:creationId xmlns:a16="http://schemas.microsoft.com/office/drawing/2014/main" id="{A689A202-6004-4192-8031-744655716589}"/>
              </a:ext>
            </a:extLst>
          </p:cNvPr>
          <p:cNvSpPr>
            <a:spLocks noGrp="1"/>
          </p:cNvSpPr>
          <p:nvPr>
            <p:ph idx="1"/>
          </p:nvPr>
        </p:nvSpPr>
        <p:spPr>
          <a:xfrm>
            <a:off x="2245932" y="2775004"/>
            <a:ext cx="7340048" cy="3189233"/>
          </a:xfrm>
        </p:spPr>
        <p:txBody>
          <a:bodyPr>
            <a:normAutofit/>
          </a:bodyPr>
          <a:lstStyle/>
          <a:p>
            <a:r>
              <a:rPr lang="en-US" dirty="0"/>
              <a:t>Helping entrepreneurs open their own businesses, connect great thinkers together, make finding and hiring workers easier, funding, material supplying… And many more.</a:t>
            </a:r>
          </a:p>
          <a:p>
            <a:endParaRPr lang="en-MY" dirty="0"/>
          </a:p>
        </p:txBody>
      </p:sp>
      <p:pic>
        <p:nvPicPr>
          <p:cNvPr id="6" name="Picture 5" descr="Icon&#10;&#10;Description automatically generated">
            <a:extLst>
              <a:ext uri="{FF2B5EF4-FFF2-40B4-BE49-F238E27FC236}">
                <a16:creationId xmlns:a16="http://schemas.microsoft.com/office/drawing/2014/main" id="{00093158-8FE2-40E4-ABF8-CC65F211A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209" y="4155016"/>
            <a:ext cx="2525702" cy="2525702"/>
          </a:xfrm>
          <a:prstGeom prst="rect">
            <a:avLst/>
          </a:prstGeom>
        </p:spPr>
      </p:pic>
    </p:spTree>
    <p:extLst>
      <p:ext uri="{BB962C8B-B14F-4D97-AF65-F5344CB8AC3E}">
        <p14:creationId xmlns:p14="http://schemas.microsoft.com/office/powerpoint/2010/main" val="59485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1323F0D-D2CD-40BC-A30C-16C1960E4295}"/>
              </a:ext>
            </a:extLst>
          </p:cNvPr>
          <p:cNvSpPr>
            <a:spLocks noGrp="1"/>
          </p:cNvSpPr>
          <p:nvPr>
            <p:ph type="title"/>
          </p:nvPr>
        </p:nvSpPr>
        <p:spPr>
          <a:xfrm>
            <a:off x="914400" y="442912"/>
            <a:ext cx="5411050" cy="1822123"/>
          </a:xfrm>
        </p:spPr>
        <p:txBody>
          <a:bodyPr anchor="b">
            <a:normAutofit/>
          </a:bodyPr>
          <a:lstStyle/>
          <a:p>
            <a:r>
              <a:rPr lang="en-US"/>
              <a:t>KEY FEATURES</a:t>
            </a:r>
            <a:endParaRPr lang="en-MY"/>
          </a:p>
        </p:txBody>
      </p:sp>
      <p:sp>
        <p:nvSpPr>
          <p:cNvPr id="41" name="Freeform: Shape 40">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8" name="Picture 7" descr="Graphical user interface&#10;&#10;Description automatically generated">
            <a:extLst>
              <a:ext uri="{FF2B5EF4-FFF2-40B4-BE49-F238E27FC236}">
                <a16:creationId xmlns:a16="http://schemas.microsoft.com/office/drawing/2014/main" id="{4EE34FDC-1AD3-4A55-9D39-F0FF9E3AE557}"/>
              </a:ext>
            </a:extLst>
          </p:cNvPr>
          <p:cNvPicPr>
            <a:picLocks noChangeAspect="1"/>
          </p:cNvPicPr>
          <p:nvPr/>
        </p:nvPicPr>
        <p:blipFill rotWithShape="1">
          <a:blip r:embed="rId2">
            <a:extLst>
              <a:ext uri="{28A0092B-C50C-407E-A947-70E740481C1C}">
                <a14:useLocalDpi xmlns:a14="http://schemas.microsoft.com/office/drawing/2010/main" val="0"/>
              </a:ext>
            </a:extLst>
          </a:blip>
          <a:srcRect l="21247" r="20822" b="-1"/>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graphicFrame>
        <p:nvGraphicFramePr>
          <p:cNvPr id="19" name="Content Placeholder 2">
            <a:extLst>
              <a:ext uri="{FF2B5EF4-FFF2-40B4-BE49-F238E27FC236}">
                <a16:creationId xmlns:a16="http://schemas.microsoft.com/office/drawing/2014/main" id="{B4A21703-6A60-411C-B798-AE35CFEFA841}"/>
              </a:ext>
            </a:extLst>
          </p:cNvPr>
          <p:cNvGraphicFramePr>
            <a:graphicFrameLocks noGrp="1"/>
          </p:cNvGraphicFramePr>
          <p:nvPr>
            <p:ph idx="1"/>
            <p:extLst>
              <p:ext uri="{D42A27DB-BD31-4B8C-83A1-F6EECF244321}">
                <p14:modId xmlns:p14="http://schemas.microsoft.com/office/powerpoint/2010/main" val="3686168866"/>
              </p:ext>
            </p:extLst>
          </p:nvPr>
        </p:nvGraphicFramePr>
        <p:xfrm>
          <a:off x="914400" y="2496720"/>
          <a:ext cx="5181599" cy="3467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443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A9260B5C-837A-4376-9670-DB023196BEC0}"/>
              </a:ext>
            </a:extLst>
          </p:cNvPr>
          <p:cNvSpPr>
            <a:spLocks noGrp="1"/>
          </p:cNvSpPr>
          <p:nvPr>
            <p:ph type="title"/>
          </p:nvPr>
        </p:nvSpPr>
        <p:spPr>
          <a:xfrm>
            <a:off x="914400" y="442912"/>
            <a:ext cx="5411050" cy="1822123"/>
          </a:xfrm>
        </p:spPr>
        <p:txBody>
          <a:bodyPr anchor="b">
            <a:normAutofit/>
          </a:bodyPr>
          <a:lstStyle/>
          <a:p>
            <a:r>
              <a:rPr lang="en-US" dirty="0"/>
              <a:t>JOIN US!</a:t>
            </a:r>
            <a:endParaRPr lang="en-MY" dirty="0"/>
          </a:p>
        </p:txBody>
      </p:sp>
      <p:sp>
        <p:nvSpPr>
          <p:cNvPr id="33" name="Freeform: Shape 32">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descr="A person using a computer&#10;&#10;Description automatically generated with medium confidence">
            <a:extLst>
              <a:ext uri="{FF2B5EF4-FFF2-40B4-BE49-F238E27FC236}">
                <a16:creationId xmlns:a16="http://schemas.microsoft.com/office/drawing/2014/main" id="{46FE32A0-54E5-4149-A37F-EEB5B5496D4F}"/>
              </a:ext>
            </a:extLst>
          </p:cNvPr>
          <p:cNvPicPr>
            <a:picLocks noChangeAspect="1"/>
          </p:cNvPicPr>
          <p:nvPr/>
        </p:nvPicPr>
        <p:blipFill rotWithShape="1">
          <a:blip r:embed="rId2">
            <a:extLst>
              <a:ext uri="{28A0092B-C50C-407E-A947-70E740481C1C}">
                <a14:useLocalDpi xmlns:a14="http://schemas.microsoft.com/office/drawing/2010/main" val="0"/>
              </a:ext>
            </a:extLst>
          </a:blip>
          <a:srcRect l="19064" r="12192" b="1"/>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graphicFrame>
        <p:nvGraphicFramePr>
          <p:cNvPr id="22" name="Content Placeholder 2">
            <a:extLst>
              <a:ext uri="{FF2B5EF4-FFF2-40B4-BE49-F238E27FC236}">
                <a16:creationId xmlns:a16="http://schemas.microsoft.com/office/drawing/2014/main" id="{02550819-8201-4E3D-A8F6-7A5094860801}"/>
              </a:ext>
            </a:extLst>
          </p:cNvPr>
          <p:cNvGraphicFramePr>
            <a:graphicFrameLocks noGrp="1"/>
          </p:cNvGraphicFramePr>
          <p:nvPr>
            <p:ph idx="1"/>
            <p:extLst>
              <p:ext uri="{D42A27DB-BD31-4B8C-83A1-F6EECF244321}">
                <p14:modId xmlns:p14="http://schemas.microsoft.com/office/powerpoint/2010/main" val="3724993830"/>
              </p:ext>
            </p:extLst>
          </p:nvPr>
        </p:nvGraphicFramePr>
        <p:xfrm>
          <a:off x="914400" y="2496720"/>
          <a:ext cx="5181599" cy="3467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795748"/>
      </p:ext>
    </p:extLst>
  </p:cSld>
  <p:clrMapOvr>
    <a:masterClrMapping/>
  </p:clrMapOvr>
</p:sld>
</file>

<file path=ppt/theme/theme1.xml><?xml version="1.0" encoding="utf-8"?>
<a:theme xmlns:a="http://schemas.openxmlformats.org/drawingml/2006/main" name="SketchLinesVTI">
  <a:themeElements>
    <a:clrScheme name="AnalogousFromDarkSeedLeftStep">
      <a:dk1>
        <a:srgbClr val="000000"/>
      </a:dk1>
      <a:lt1>
        <a:srgbClr val="FFFFFF"/>
      </a:lt1>
      <a:dk2>
        <a:srgbClr val="241B2F"/>
      </a:dk2>
      <a:lt2>
        <a:srgbClr val="F0F3F2"/>
      </a:lt2>
      <a:accent1>
        <a:srgbClr val="C64A6B"/>
      </a:accent1>
      <a:accent2>
        <a:srgbClr val="B4388D"/>
      </a:accent2>
      <a:accent3>
        <a:srgbClr val="BA4AC6"/>
      </a:accent3>
      <a:accent4>
        <a:srgbClr val="7438B4"/>
      </a:accent4>
      <a:accent5>
        <a:srgbClr val="524AC6"/>
      </a:accent5>
      <a:accent6>
        <a:srgbClr val="3863B4"/>
      </a:accent6>
      <a:hlink>
        <a:srgbClr val="7055C6"/>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0</TotalTime>
  <Words>208</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Meiryo</vt:lpstr>
      <vt:lpstr>Corbel</vt:lpstr>
      <vt:lpstr>SketchLinesVTI</vt:lpstr>
      <vt:lpstr>CONNECT.SHARE</vt:lpstr>
      <vt:lpstr>BACKGROUND</vt:lpstr>
      <vt:lpstr>VISION</vt:lpstr>
      <vt:lpstr>GOALS</vt:lpstr>
      <vt:lpstr>KEY FEATURES</vt:lpstr>
      <vt:lpstr>JOIN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CONNECT.SHARE</dc:title>
  <dc:creator>Muhd Naim</dc:creator>
  <cp:lastModifiedBy>Muhd Naim</cp:lastModifiedBy>
  <cp:revision>1</cp:revision>
  <dcterms:created xsi:type="dcterms:W3CDTF">2020-12-30T14:52:40Z</dcterms:created>
  <dcterms:modified xsi:type="dcterms:W3CDTF">2020-12-30T14:53:17Z</dcterms:modified>
</cp:coreProperties>
</file>