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 id="2147483682" r:id="rId6"/>
  </p:sldMasterIdLst>
  <p:notesMasterIdLst>
    <p:notesMasterId r:id="rId7"/>
  </p:notesMasterIdLst>
  <p:sldIdLst>
    <p:sldId id="256" r:id="rId8"/>
    <p:sldId id="257" r:id="rId9"/>
    <p:sldId id="258" r:id="rId10"/>
    <p:sldId id="259" r:id="rId11"/>
    <p:sldId id="260" r:id="rId12"/>
    <p:sldId id="261" r:id="rId13"/>
  </p:sldIdLst>
  <p:sldSz cy="5143500" cx="9144000"/>
  <p:notesSz cx="6858000" cy="9144000"/>
  <p:embeddedFontLst>
    <p:embeddedFont>
      <p:font typeface="Roboto"/>
      <p:regular r:id="rId14"/>
      <p:bold r:id="rId15"/>
      <p:italic r:id="rId16"/>
      <p:boldItalic r:id="rId17"/>
    </p:embeddedFont>
    <p:embeddedFont>
      <p:font typeface="Artifika"/>
      <p:regular r:id="rId18"/>
    </p:embeddedFont>
    <p:embeddedFont>
      <p:font typeface="Catamaran Thin"/>
      <p:regular r:id="rId19"/>
      <p:bold r:id="rId20"/>
    </p:embeddedFont>
    <p:embeddedFont>
      <p:font typeface="Fira Sans Extra Condensed Medium"/>
      <p:regular r:id="rId21"/>
      <p:bold r:id="rId22"/>
      <p:italic r:id="rId23"/>
      <p:boldItalic r:id="rId24"/>
    </p:embeddedFont>
    <p:embeddedFont>
      <p:font typeface="Alice"/>
      <p:regular r:id="rId25"/>
    </p:embeddedFont>
    <p:embeddedFont>
      <p:font typeface="Livvic"/>
      <p:regular r:id="rId26"/>
      <p:bold r:id="rId27"/>
      <p:italic r:id="rId28"/>
      <p:boldItalic r:id="rId29"/>
    </p:embeddedFont>
    <p:embeddedFont>
      <p:font typeface="Fira Sans"/>
      <p:regular r:id="rId30"/>
      <p:bold r:id="rId31"/>
      <p:italic r:id="rId32"/>
      <p:boldItalic r:id="rId33"/>
    </p:embeddedFont>
    <p:embeddedFont>
      <p:font typeface="Fira Sans Extra Condensed"/>
      <p:regular r:id="rId34"/>
      <p:bold r:id="rId35"/>
      <p:italic r:id="rId36"/>
      <p:boldItalic r:id="rId37"/>
    </p:embeddedFont>
    <p:embeddedFont>
      <p:font typeface="Merriweather"/>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Wazie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italic.fntdata"/><Relationship Id="rId20" Type="http://schemas.openxmlformats.org/officeDocument/2006/relationships/font" Target="fonts/CatamaranThin-bold.fntdata"/><Relationship Id="rId41" Type="http://schemas.openxmlformats.org/officeDocument/2006/relationships/font" Target="fonts/Merriweather-boldItalic.fntdata"/><Relationship Id="rId22" Type="http://schemas.openxmlformats.org/officeDocument/2006/relationships/font" Target="fonts/FiraSansExtraCondensedMedium-bold.fntdata"/><Relationship Id="rId21" Type="http://schemas.openxmlformats.org/officeDocument/2006/relationships/font" Target="fonts/FiraSansExtraCondensedMedium-regular.fntdata"/><Relationship Id="rId24" Type="http://schemas.openxmlformats.org/officeDocument/2006/relationships/font" Target="fonts/FiraSansExtraCondensedMedium-boldItalic.fntdata"/><Relationship Id="rId23" Type="http://schemas.openxmlformats.org/officeDocument/2006/relationships/font" Target="fonts/FiraSansExtraCondensed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font" Target="fonts/Livvic-regular.fntdata"/><Relationship Id="rId25" Type="http://schemas.openxmlformats.org/officeDocument/2006/relationships/font" Target="fonts/Alice-regular.fntdata"/><Relationship Id="rId28" Type="http://schemas.openxmlformats.org/officeDocument/2006/relationships/font" Target="fonts/Livvic-italic.fntdata"/><Relationship Id="rId27" Type="http://schemas.openxmlformats.org/officeDocument/2006/relationships/font" Target="fonts/Livvic-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ivvic-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FiraSans-bold.fntdata"/><Relationship Id="rId30" Type="http://schemas.openxmlformats.org/officeDocument/2006/relationships/font" Target="fonts/FiraSans-regular.fntdata"/><Relationship Id="rId11" Type="http://schemas.openxmlformats.org/officeDocument/2006/relationships/slide" Target="slides/slide4.xml"/><Relationship Id="rId33" Type="http://schemas.openxmlformats.org/officeDocument/2006/relationships/font" Target="fonts/FiraSans-boldItalic.fntdata"/><Relationship Id="rId10" Type="http://schemas.openxmlformats.org/officeDocument/2006/relationships/slide" Target="slides/slide3.xml"/><Relationship Id="rId32" Type="http://schemas.openxmlformats.org/officeDocument/2006/relationships/font" Target="fonts/FiraSans-italic.fntdata"/><Relationship Id="rId13" Type="http://schemas.openxmlformats.org/officeDocument/2006/relationships/slide" Target="slides/slide6.xml"/><Relationship Id="rId35" Type="http://schemas.openxmlformats.org/officeDocument/2006/relationships/font" Target="fonts/FiraSansExtraCondensed-bold.fntdata"/><Relationship Id="rId12" Type="http://schemas.openxmlformats.org/officeDocument/2006/relationships/slide" Target="slides/slide5.xml"/><Relationship Id="rId34" Type="http://schemas.openxmlformats.org/officeDocument/2006/relationships/font" Target="fonts/FiraSansExtraCondensed-regular.fntdata"/><Relationship Id="rId15" Type="http://schemas.openxmlformats.org/officeDocument/2006/relationships/font" Target="fonts/Roboto-bold.fntdata"/><Relationship Id="rId37" Type="http://schemas.openxmlformats.org/officeDocument/2006/relationships/font" Target="fonts/FiraSansExtraCondensed-boldItalic.fntdata"/><Relationship Id="rId14" Type="http://schemas.openxmlformats.org/officeDocument/2006/relationships/font" Target="fonts/Roboto-regular.fntdata"/><Relationship Id="rId36" Type="http://schemas.openxmlformats.org/officeDocument/2006/relationships/font" Target="fonts/FiraSansExtraCondensed-italic.fntdata"/><Relationship Id="rId17" Type="http://schemas.openxmlformats.org/officeDocument/2006/relationships/font" Target="fonts/Roboto-boldItalic.fntdata"/><Relationship Id="rId39" Type="http://schemas.openxmlformats.org/officeDocument/2006/relationships/font" Target="fonts/Merriweather-bold.fntdata"/><Relationship Id="rId16" Type="http://schemas.openxmlformats.org/officeDocument/2006/relationships/font" Target="fonts/Roboto-italic.fntdata"/><Relationship Id="rId38" Type="http://schemas.openxmlformats.org/officeDocument/2006/relationships/font" Target="fonts/Merriweather-regular.fntdata"/><Relationship Id="rId19" Type="http://schemas.openxmlformats.org/officeDocument/2006/relationships/font" Target="fonts/CatamaranThin-regular.fntdata"/><Relationship Id="rId18" Type="http://schemas.openxmlformats.org/officeDocument/2006/relationships/font" Target="fonts/Artifika-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1-24T03:58:13.073">
    <p:pos x="6000" y="0"/>
    <p:text>Rumah ini sempit dan tidak selesa jika didiami oleh keluarga yang mempunyai anak yang ramai. Di samping itu, ketiadaan kawasan rekreasi dalam kawasan pangsapuri juga menyebabkan remaja tiada tempat untuk berekreasi. Oleh yang demikian, golongan remaja sering menghabiskan masa melepak bersama rakan di kompleks membeli belah dan sebagaikan. Apabila melepak, merekan lebih terdedah untuk melakukan perbuatan yang tidak bermoral.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lt1"/>
                </a:solidFill>
                <a:latin typeface="Alice"/>
                <a:ea typeface="Alice"/>
                <a:cs typeface="Alice"/>
                <a:sym typeface="Alice"/>
              </a:rPr>
              <a:t>MASYAR</a:t>
            </a:r>
            <a:r>
              <a:rPr lang="en" sz="4000">
                <a:solidFill>
                  <a:schemeClr val="dk1"/>
                </a:solidFill>
                <a:latin typeface="Alice"/>
                <a:ea typeface="Alice"/>
                <a:cs typeface="Alice"/>
                <a:sym typeface="Alice"/>
              </a:rPr>
              <a:t>MASYARAKAT BERETIKA DI KUALA LUMPUR</a:t>
            </a:r>
            <a:endParaRPr sz="1300">
              <a:solidFill>
                <a:schemeClr val="dk1"/>
              </a:solidFill>
              <a:latin typeface="Alice"/>
              <a:ea typeface="Alice"/>
              <a:cs typeface="Alice"/>
              <a:sym typeface="Alice"/>
            </a:endParaRPr>
          </a:p>
          <a:p>
            <a:pPr indent="0" lvl="0" marL="0" rtl="0" algn="l">
              <a:spcBef>
                <a:spcPts val="0"/>
              </a:spcBef>
              <a:spcAft>
                <a:spcPts val="0"/>
              </a:spcAft>
              <a:buNone/>
            </a:pPr>
            <a:r>
              <a:t/>
            </a:r>
            <a:endParaRPr sz="1300">
              <a:solidFill>
                <a:schemeClr val="dk1"/>
              </a:solidFill>
              <a:latin typeface="Artifika"/>
              <a:ea typeface="Artifika"/>
              <a:cs typeface="Artifika"/>
              <a:sym typeface="Artifika"/>
            </a:endParaRPr>
          </a:p>
          <a:p>
            <a:pPr indent="0" lvl="0" marL="0" rtl="0" algn="l">
              <a:spcBef>
                <a:spcPts val="0"/>
              </a:spcBef>
              <a:spcAft>
                <a:spcPts val="0"/>
              </a:spcAft>
              <a:buNone/>
            </a:pPr>
            <a:r>
              <a:rPr lang="en" sz="1200">
                <a:solidFill>
                  <a:schemeClr val="dk1"/>
                </a:solidFill>
                <a:latin typeface="Verdana"/>
                <a:ea typeface="Verdana"/>
                <a:cs typeface="Verdana"/>
                <a:sym typeface="Verdana"/>
              </a:rPr>
              <a:t>Ahli kumpulan 5:</a:t>
            </a:r>
            <a:endParaRPr sz="1200">
              <a:solidFill>
                <a:schemeClr val="dk1"/>
              </a:solidFill>
              <a:latin typeface="Verdana"/>
              <a:ea typeface="Verdana"/>
              <a:cs typeface="Verdana"/>
              <a:sym typeface="Verdana"/>
            </a:endParaRPr>
          </a:p>
          <a:p>
            <a:pPr indent="-190500" lvl="0" marL="342900" rtl="0" algn="l">
              <a:spcBef>
                <a:spcPts val="0"/>
              </a:spcBef>
              <a:spcAft>
                <a:spcPts val="0"/>
              </a:spcAft>
              <a:buClr>
                <a:schemeClr val="dk1"/>
              </a:buClr>
              <a:buSzPts val="1200"/>
              <a:buFont typeface="Verdana"/>
              <a:buAutoNum type="arabicPeriod"/>
            </a:pPr>
            <a:r>
              <a:rPr lang="en" sz="1200">
                <a:solidFill>
                  <a:schemeClr val="dk1"/>
                </a:solidFill>
                <a:latin typeface="Verdana"/>
                <a:ea typeface="Verdana"/>
                <a:cs typeface="Verdana"/>
                <a:sym typeface="Verdana"/>
              </a:rPr>
              <a:t>Muhammad Fawwaz Fahmi bin Mohd Kafii (B20EC0027)</a:t>
            </a:r>
            <a:endParaRPr sz="1200">
              <a:solidFill>
                <a:schemeClr val="dk1"/>
              </a:solidFill>
              <a:latin typeface="Verdana"/>
              <a:ea typeface="Verdana"/>
              <a:cs typeface="Verdana"/>
              <a:sym typeface="Verdana"/>
            </a:endParaRPr>
          </a:p>
          <a:p>
            <a:pPr indent="-190500" lvl="0" marL="342900" rtl="0" algn="l">
              <a:spcBef>
                <a:spcPts val="0"/>
              </a:spcBef>
              <a:spcAft>
                <a:spcPts val="0"/>
              </a:spcAft>
              <a:buClr>
                <a:schemeClr val="dk1"/>
              </a:buClr>
              <a:buSzPts val="1200"/>
              <a:buFont typeface="Verdana"/>
              <a:buAutoNum type="arabicPeriod"/>
            </a:pPr>
            <a:r>
              <a:rPr lang="en" sz="1200">
                <a:solidFill>
                  <a:schemeClr val="dk1"/>
                </a:solidFill>
                <a:latin typeface="Verdana"/>
                <a:ea typeface="Verdana"/>
                <a:cs typeface="Verdana"/>
                <a:sym typeface="Verdana"/>
              </a:rPr>
              <a:t>Nurul Anissa binti Huzaini (B20EC0043)</a:t>
            </a:r>
            <a:endParaRPr sz="1200">
              <a:solidFill>
                <a:schemeClr val="dk1"/>
              </a:solidFill>
              <a:latin typeface="Verdana"/>
              <a:ea typeface="Verdana"/>
              <a:cs typeface="Verdana"/>
              <a:sym typeface="Verdana"/>
            </a:endParaRPr>
          </a:p>
          <a:p>
            <a:pPr indent="-190500" lvl="0" marL="342900" rtl="0" algn="l">
              <a:spcBef>
                <a:spcPts val="0"/>
              </a:spcBef>
              <a:spcAft>
                <a:spcPts val="0"/>
              </a:spcAft>
              <a:buClr>
                <a:schemeClr val="dk1"/>
              </a:buClr>
              <a:buSzPts val="1200"/>
              <a:buFont typeface="Verdana"/>
              <a:buAutoNum type="arabicPeriod"/>
            </a:pPr>
            <a:r>
              <a:rPr lang="en" sz="1200">
                <a:solidFill>
                  <a:schemeClr val="dk1"/>
                </a:solidFill>
                <a:latin typeface="Verdana"/>
                <a:ea typeface="Verdana"/>
                <a:cs typeface="Verdana"/>
                <a:sym typeface="Verdana"/>
              </a:rPr>
              <a:t>Hanis binti Zainudin (B20EC0016)</a:t>
            </a:r>
            <a:endParaRPr sz="1200">
              <a:solidFill>
                <a:schemeClr val="dk1"/>
              </a:solidFill>
              <a:latin typeface="Verdana"/>
              <a:ea typeface="Verdana"/>
              <a:cs typeface="Verdana"/>
              <a:sym typeface="Verdana"/>
            </a:endParaRPr>
          </a:p>
          <a:p>
            <a:pPr indent="-190500" lvl="0" marL="342900" rtl="0" algn="l">
              <a:spcBef>
                <a:spcPts val="0"/>
              </a:spcBef>
              <a:spcAft>
                <a:spcPts val="0"/>
              </a:spcAft>
              <a:buClr>
                <a:schemeClr val="dk1"/>
              </a:buClr>
              <a:buSzPts val="1200"/>
              <a:buFont typeface="Verdana"/>
              <a:buAutoNum type="arabicPeriod"/>
            </a:pPr>
            <a:r>
              <a:rPr lang="en" sz="1200">
                <a:solidFill>
                  <a:schemeClr val="dk1"/>
                </a:solidFill>
                <a:latin typeface="Verdana"/>
                <a:ea typeface="Verdana"/>
                <a:cs typeface="Verdana"/>
                <a:sym typeface="Verdana"/>
              </a:rPr>
              <a:t>Intan Syazriena binti Mohd Shahidon (B20EC0018)</a:t>
            </a:r>
            <a:endParaRPr sz="1200">
              <a:solidFill>
                <a:schemeClr val="dk1"/>
              </a:solidFill>
              <a:latin typeface="Verdana"/>
              <a:ea typeface="Verdana"/>
              <a:cs typeface="Verdana"/>
              <a:sym typeface="Verdana"/>
            </a:endParaRPr>
          </a:p>
          <a:p>
            <a:pPr indent="-190500" lvl="0" marL="342900" rtl="0" algn="l">
              <a:spcBef>
                <a:spcPts val="0"/>
              </a:spcBef>
              <a:spcAft>
                <a:spcPts val="0"/>
              </a:spcAft>
              <a:buClr>
                <a:schemeClr val="dk1"/>
              </a:buClr>
              <a:buSzPts val="1200"/>
              <a:buFont typeface="Verdana"/>
              <a:buAutoNum type="arabicPeriod"/>
            </a:pPr>
            <a:r>
              <a:rPr lang="en" sz="1200">
                <a:solidFill>
                  <a:schemeClr val="dk1"/>
                </a:solidFill>
                <a:latin typeface="Verdana"/>
                <a:ea typeface="Verdana"/>
                <a:cs typeface="Verdana"/>
                <a:sym typeface="Verdana"/>
              </a:rPr>
              <a:t>Nurfatin Iwanina binti Mohd Abdul Rashid (A20EC0242)</a:t>
            </a:r>
            <a:endParaRPr sz="12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1200">
                <a:solidFill>
                  <a:schemeClr val="dk1"/>
                </a:solidFill>
                <a:latin typeface="Verdana"/>
                <a:ea typeface="Verdana"/>
                <a:cs typeface="Verdana"/>
                <a:sym typeface="Verdana"/>
              </a:rPr>
              <a:t>Nurul Izzati binti Daud (B20EC0045)</a:t>
            </a:r>
            <a:r>
              <a:rPr lang="en" sz="4000">
                <a:solidFill>
                  <a:schemeClr val="lt1"/>
                </a:solidFill>
                <a:latin typeface="Alice"/>
                <a:ea typeface="Alice"/>
                <a:cs typeface="Alice"/>
                <a:sym typeface="Alice"/>
              </a:rPr>
              <a:t>AKAT BERETIKA DI KUALA LUMPUR</a:t>
            </a:r>
            <a:endParaRPr sz="1300">
              <a:solidFill>
                <a:schemeClr val="lt1"/>
              </a:solidFill>
              <a:latin typeface="Alice"/>
              <a:ea typeface="Alice"/>
              <a:cs typeface="Alice"/>
              <a:sym typeface="Alice"/>
            </a:endParaRPr>
          </a:p>
          <a:p>
            <a:pPr indent="0" lvl="0" marL="0" rtl="0" algn="l">
              <a:spcBef>
                <a:spcPts val="0"/>
              </a:spcBef>
              <a:spcAft>
                <a:spcPts val="0"/>
              </a:spcAft>
              <a:buClr>
                <a:schemeClr val="dk1"/>
              </a:buClr>
              <a:buSzPts val="1100"/>
              <a:buFont typeface="Arial"/>
              <a:buNone/>
            </a:pPr>
            <a:r>
              <a:t/>
            </a:r>
            <a:endParaRPr sz="1300">
              <a:solidFill>
                <a:schemeClr val="lt1"/>
              </a:solidFill>
              <a:latin typeface="Artifika"/>
              <a:ea typeface="Artifika"/>
              <a:cs typeface="Artifika"/>
              <a:sym typeface="Artifika"/>
            </a:endParaRPr>
          </a:p>
          <a:p>
            <a:pPr indent="0" lvl="0" marL="0" rtl="0" algn="l">
              <a:spcBef>
                <a:spcPts val="0"/>
              </a:spcBef>
              <a:spcAft>
                <a:spcPts val="0"/>
              </a:spcAft>
              <a:buClr>
                <a:schemeClr val="dk1"/>
              </a:buClr>
              <a:buSzPts val="1100"/>
              <a:buFont typeface="Arial"/>
              <a:buNone/>
            </a:pPr>
            <a:r>
              <a:rPr lang="en" sz="1200">
                <a:solidFill>
                  <a:schemeClr val="lt1"/>
                </a:solidFill>
                <a:latin typeface="Verdana"/>
                <a:ea typeface="Verdana"/>
                <a:cs typeface="Verdana"/>
                <a:sym typeface="Verdana"/>
              </a:rPr>
              <a:t>Ahli kumpulan 5:</a:t>
            </a:r>
            <a:endParaRPr sz="1200">
              <a:solidFill>
                <a:schemeClr val="lt1"/>
              </a:solidFill>
              <a:latin typeface="Verdana"/>
              <a:ea typeface="Verdana"/>
              <a:cs typeface="Verdana"/>
              <a:sym typeface="Verdana"/>
            </a:endParaRPr>
          </a:p>
          <a:p>
            <a:pPr indent="-190500" lvl="0" marL="342900" rtl="0" algn="l">
              <a:spcBef>
                <a:spcPts val="0"/>
              </a:spcBef>
              <a:spcAft>
                <a:spcPts val="0"/>
              </a:spcAft>
              <a:buClr>
                <a:schemeClr val="lt1"/>
              </a:buClr>
              <a:buSzPts val="1200"/>
              <a:buFont typeface="Verdana"/>
              <a:buAutoNum type="arabicPeriod"/>
            </a:pPr>
            <a:r>
              <a:rPr lang="en" sz="1200">
                <a:solidFill>
                  <a:schemeClr val="lt1"/>
                </a:solidFill>
                <a:latin typeface="Verdana"/>
                <a:ea typeface="Verdana"/>
                <a:cs typeface="Verdana"/>
                <a:sym typeface="Verdana"/>
              </a:rPr>
              <a:t>Muhammad Fawwaz Fahmi bin Mohd Kafii (B20EC0027)</a:t>
            </a:r>
            <a:endParaRPr sz="1200">
              <a:solidFill>
                <a:schemeClr val="lt1"/>
              </a:solidFill>
              <a:latin typeface="Verdana"/>
              <a:ea typeface="Verdana"/>
              <a:cs typeface="Verdana"/>
              <a:sym typeface="Verdana"/>
            </a:endParaRPr>
          </a:p>
          <a:p>
            <a:pPr indent="-190500" lvl="0" marL="342900" rtl="0" algn="l">
              <a:spcBef>
                <a:spcPts val="0"/>
              </a:spcBef>
              <a:spcAft>
                <a:spcPts val="0"/>
              </a:spcAft>
              <a:buClr>
                <a:schemeClr val="lt1"/>
              </a:buClr>
              <a:buSzPts val="1200"/>
              <a:buFont typeface="Verdana"/>
              <a:buAutoNum type="arabicPeriod"/>
            </a:pPr>
            <a:r>
              <a:rPr lang="en" sz="1200">
                <a:solidFill>
                  <a:schemeClr val="lt1"/>
                </a:solidFill>
                <a:latin typeface="Verdana"/>
                <a:ea typeface="Verdana"/>
                <a:cs typeface="Verdana"/>
                <a:sym typeface="Verdana"/>
              </a:rPr>
              <a:t>Nurul Anissa binti Huzaini (B20EC0043)</a:t>
            </a:r>
            <a:endParaRPr sz="1200">
              <a:solidFill>
                <a:schemeClr val="lt1"/>
              </a:solidFill>
              <a:latin typeface="Verdana"/>
              <a:ea typeface="Verdana"/>
              <a:cs typeface="Verdana"/>
              <a:sym typeface="Verdana"/>
            </a:endParaRPr>
          </a:p>
          <a:p>
            <a:pPr indent="-190500" lvl="0" marL="342900" rtl="0" algn="l">
              <a:spcBef>
                <a:spcPts val="0"/>
              </a:spcBef>
              <a:spcAft>
                <a:spcPts val="0"/>
              </a:spcAft>
              <a:buClr>
                <a:schemeClr val="lt1"/>
              </a:buClr>
              <a:buSzPts val="1200"/>
              <a:buFont typeface="Verdana"/>
              <a:buAutoNum type="arabicPeriod"/>
            </a:pPr>
            <a:r>
              <a:rPr lang="en" sz="1200">
                <a:solidFill>
                  <a:schemeClr val="lt1"/>
                </a:solidFill>
                <a:latin typeface="Verdana"/>
                <a:ea typeface="Verdana"/>
                <a:cs typeface="Verdana"/>
                <a:sym typeface="Verdana"/>
              </a:rPr>
              <a:t>Hanis binti Zainudin (B20EC0016)</a:t>
            </a:r>
            <a:endParaRPr sz="1200">
              <a:solidFill>
                <a:schemeClr val="lt1"/>
              </a:solidFill>
              <a:latin typeface="Verdana"/>
              <a:ea typeface="Verdana"/>
              <a:cs typeface="Verdana"/>
              <a:sym typeface="Verdana"/>
            </a:endParaRPr>
          </a:p>
          <a:p>
            <a:pPr indent="-190500" lvl="0" marL="342900" rtl="0" algn="l">
              <a:spcBef>
                <a:spcPts val="0"/>
              </a:spcBef>
              <a:spcAft>
                <a:spcPts val="0"/>
              </a:spcAft>
              <a:buClr>
                <a:schemeClr val="lt1"/>
              </a:buClr>
              <a:buSzPts val="1200"/>
              <a:buFont typeface="Verdana"/>
              <a:buAutoNum type="arabicPeriod"/>
            </a:pPr>
            <a:r>
              <a:rPr lang="en" sz="1200">
                <a:solidFill>
                  <a:schemeClr val="lt1"/>
                </a:solidFill>
                <a:latin typeface="Verdana"/>
                <a:ea typeface="Verdana"/>
                <a:cs typeface="Verdana"/>
                <a:sym typeface="Verdana"/>
              </a:rPr>
              <a:t>Intan Syazriena binti Mohd Shahidon (B20EC0018)</a:t>
            </a:r>
            <a:endParaRPr sz="1200">
              <a:solidFill>
                <a:schemeClr val="lt1"/>
              </a:solidFill>
              <a:latin typeface="Verdana"/>
              <a:ea typeface="Verdana"/>
              <a:cs typeface="Verdana"/>
              <a:sym typeface="Verdana"/>
            </a:endParaRPr>
          </a:p>
          <a:p>
            <a:pPr indent="-190500" lvl="0" marL="342900" rtl="0" algn="l">
              <a:spcBef>
                <a:spcPts val="0"/>
              </a:spcBef>
              <a:spcAft>
                <a:spcPts val="0"/>
              </a:spcAft>
              <a:buClr>
                <a:schemeClr val="lt1"/>
              </a:buClr>
              <a:buSzPts val="1200"/>
              <a:buFont typeface="Verdana"/>
              <a:buAutoNum type="arabicPeriod"/>
            </a:pPr>
            <a:r>
              <a:rPr lang="en" sz="1200">
                <a:solidFill>
                  <a:schemeClr val="lt1"/>
                </a:solidFill>
                <a:latin typeface="Verdana"/>
                <a:ea typeface="Verdana"/>
                <a:cs typeface="Verdana"/>
                <a:sym typeface="Verdana"/>
              </a:rPr>
              <a:t>Nurfatin Iwanina binti Mohd Abdul Rashid (A20EC0242)</a:t>
            </a:r>
            <a:endParaRPr sz="1200">
              <a:solidFill>
                <a:schemeClr val="lt1"/>
              </a:solidFill>
              <a:latin typeface="Verdana"/>
              <a:ea typeface="Verdana"/>
              <a:cs typeface="Verdana"/>
              <a:sym typeface="Verdana"/>
            </a:endParaRPr>
          </a:p>
          <a:p>
            <a:pPr indent="-190500" lvl="0" marL="342900" rtl="0" algn="l">
              <a:spcBef>
                <a:spcPts val="0"/>
              </a:spcBef>
              <a:spcAft>
                <a:spcPts val="0"/>
              </a:spcAft>
              <a:buClr>
                <a:schemeClr val="lt1"/>
              </a:buClr>
              <a:buSzPts val="1200"/>
              <a:buFont typeface="Verdana"/>
              <a:buAutoNum type="arabicPeriod"/>
            </a:pPr>
            <a:r>
              <a:rPr lang="en" sz="1200">
                <a:solidFill>
                  <a:schemeClr val="lt1"/>
                </a:solidFill>
                <a:latin typeface="Verdana"/>
                <a:ea typeface="Verdana"/>
                <a:cs typeface="Verdana"/>
                <a:sym typeface="Verdana"/>
              </a:rPr>
              <a:t>Nurul Izzati binti Daud (B20EC0045)</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86c00d10a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86c00d10a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rgbClr val="434343"/>
                </a:solidFill>
                <a:latin typeface="Artifika"/>
                <a:ea typeface="Artifika"/>
                <a:cs typeface="Artifika"/>
                <a:sym typeface="Artifika"/>
              </a:rPr>
              <a:t>Kehidupan yang beretika  akan  memastikan manusia melaksanakan  kewajipan  hidup  yang  memberi  faedah  kepada  diri  sendiri  dan  juga masyarakat.</a:t>
            </a:r>
            <a:endParaRPr sz="1300">
              <a:solidFill>
                <a:srgbClr val="434343"/>
              </a:solidFill>
              <a:latin typeface="Artifika"/>
              <a:ea typeface="Artifika"/>
              <a:cs typeface="Artifika"/>
              <a:sym typeface="Artifika"/>
            </a:endParaRPr>
          </a:p>
          <a:p>
            <a:pPr indent="0" lvl="0" marL="0" rtl="0" algn="just">
              <a:lnSpc>
                <a:spcPct val="115000"/>
              </a:lnSpc>
              <a:spcBef>
                <a:spcPts val="1600"/>
              </a:spcBef>
              <a:spcAft>
                <a:spcPts val="0"/>
              </a:spcAft>
              <a:buClr>
                <a:schemeClr val="dk1"/>
              </a:buClr>
              <a:buSzPts val="1100"/>
              <a:buFont typeface="Arial"/>
              <a:buNone/>
            </a:pPr>
            <a:r>
              <a:rPr lang="en" sz="1300">
                <a:solidFill>
                  <a:srgbClr val="434343"/>
                </a:solidFill>
                <a:latin typeface="Artifika"/>
                <a:ea typeface="Artifika"/>
                <a:cs typeface="Artifika"/>
                <a:sym typeface="Artifika"/>
              </a:rPr>
              <a:t>Falsafah Pendidikan memberi penekanan kepada usaha melahirkan insan yang berilmu dan berakhlak, seimbang dan harmonis, yang boleh mencapai kesejahteraan diri dan memberi sumbangan kepada keharmonian dan kemakmuran masyarakat dan negara. </a:t>
            </a:r>
            <a:endParaRPr sz="1300">
              <a:solidFill>
                <a:srgbClr val="434343"/>
              </a:solidFill>
              <a:latin typeface="Artifika"/>
              <a:ea typeface="Artifika"/>
              <a:cs typeface="Artifika"/>
              <a:sym typeface="Artifika"/>
            </a:endParaRPr>
          </a:p>
          <a:p>
            <a:pPr indent="0" lvl="0" marL="0" rtl="0" algn="just">
              <a:lnSpc>
                <a:spcPct val="115000"/>
              </a:lnSpc>
              <a:spcBef>
                <a:spcPts val="1600"/>
              </a:spcBef>
              <a:spcAft>
                <a:spcPts val="0"/>
              </a:spcAft>
              <a:buClr>
                <a:schemeClr val="dk1"/>
              </a:buClr>
              <a:buSzPts val="1100"/>
              <a:buFont typeface="Arial"/>
              <a:buNone/>
            </a:pPr>
            <a:r>
              <a:rPr lang="en" sz="1300">
                <a:solidFill>
                  <a:srgbClr val="434343"/>
                </a:solidFill>
                <a:latin typeface="Artifika"/>
                <a:ea typeface="Artifika"/>
                <a:cs typeface="Artifika"/>
                <a:sym typeface="Artifika"/>
              </a:rPr>
              <a:t>Sistem keluarga adalah asas terbaik bagi pembinaan masyarakat yang bermoral dan beretika. </a:t>
            </a:r>
            <a:endParaRPr sz="1300">
              <a:solidFill>
                <a:srgbClr val="434343"/>
              </a:solidFill>
              <a:latin typeface="Artifika"/>
              <a:ea typeface="Artifika"/>
              <a:cs typeface="Artifika"/>
              <a:sym typeface="Artifika"/>
            </a:endParaRPr>
          </a:p>
          <a:p>
            <a:pPr indent="0" lvl="0" marL="0" rtl="0" algn="just">
              <a:lnSpc>
                <a:spcPct val="115000"/>
              </a:lnSpc>
              <a:spcBef>
                <a:spcPts val="1600"/>
              </a:spcBef>
              <a:spcAft>
                <a:spcPts val="0"/>
              </a:spcAft>
              <a:buClr>
                <a:schemeClr val="dk1"/>
              </a:buClr>
              <a:buSzPts val="1100"/>
              <a:buFont typeface="Arial"/>
              <a:buNone/>
            </a:pPr>
            <a:r>
              <a:rPr lang="en" sz="1300">
                <a:solidFill>
                  <a:srgbClr val="434343"/>
                </a:solidFill>
                <a:latin typeface="Artifika"/>
                <a:ea typeface="Artifika"/>
                <a:cs typeface="Artifika"/>
                <a:sym typeface="Artifika"/>
              </a:rPr>
              <a:t>Pembangunan sumber tenaga manusia banyak bergantung kepada perubahan nilai dan sikap dikalangan penduduknya. </a:t>
            </a:r>
            <a:endParaRPr sz="1300">
              <a:solidFill>
                <a:srgbClr val="434343"/>
              </a:solidFill>
              <a:latin typeface="Artifika"/>
              <a:ea typeface="Artifika"/>
              <a:cs typeface="Artifika"/>
              <a:sym typeface="Artifika"/>
            </a:endParaRPr>
          </a:p>
          <a:p>
            <a:pPr indent="0" lvl="0" marL="0" rtl="0" algn="just">
              <a:lnSpc>
                <a:spcPct val="115000"/>
              </a:lnSpc>
              <a:spcBef>
                <a:spcPts val="1600"/>
              </a:spcBef>
              <a:spcAft>
                <a:spcPts val="0"/>
              </a:spcAft>
              <a:buClr>
                <a:schemeClr val="dk1"/>
              </a:buClr>
              <a:buSzPts val="1100"/>
              <a:buFont typeface="Arial"/>
              <a:buNone/>
            </a:pPr>
            <a:r>
              <a:rPr lang="en" sz="1300">
                <a:solidFill>
                  <a:srgbClr val="434343"/>
                </a:solidFill>
                <a:latin typeface="Artifika"/>
                <a:ea typeface="Artifika"/>
                <a:cs typeface="Artifika"/>
                <a:sym typeface="Artifika"/>
              </a:rPr>
              <a:t>Dengan masyarakat yang bermoral dan beretika bangsa Malaysia akan mempunyai identiti yang sendiri yang dapat dicontohi oleh seluruh dunia. </a:t>
            </a:r>
            <a:endParaRPr sz="1300">
              <a:solidFill>
                <a:srgbClr val="434343"/>
              </a:solidFill>
              <a:latin typeface="Artifika"/>
              <a:ea typeface="Artifika"/>
              <a:cs typeface="Artifika"/>
              <a:sym typeface="Artifika"/>
            </a:endParaRPr>
          </a:p>
          <a:p>
            <a:pPr indent="0" lvl="0" marL="0" rtl="0" algn="l">
              <a:spcBef>
                <a:spcPts val="16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a86c00d10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a86c00d10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ac0ea5517e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ac0ea5517e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rgbClr val="151515"/>
                </a:solidFill>
                <a:highlight>
                  <a:schemeClr val="lt1"/>
                </a:highlight>
                <a:latin typeface="Artifika"/>
                <a:ea typeface="Artifika"/>
                <a:cs typeface="Artifika"/>
                <a:sym typeface="Artifika"/>
              </a:rPr>
              <a:t>Berjuta-juta rakyat yang tinggal di Kuala Lumpur menghad1api tekanan jiwa kerana berlaku berbagai masalah sosial seperti perpecahan keluarga.</a:t>
            </a:r>
            <a:endParaRPr sz="1300">
              <a:solidFill>
                <a:srgbClr val="151515"/>
              </a:solidFill>
              <a:highlight>
                <a:schemeClr val="lt1"/>
              </a:highlight>
              <a:latin typeface="Artifika"/>
              <a:ea typeface="Artifika"/>
              <a:cs typeface="Artifika"/>
              <a:sym typeface="Artifika"/>
            </a:endParaRPr>
          </a:p>
          <a:p>
            <a:pPr indent="0" lvl="0" marL="0" rtl="0" algn="l">
              <a:lnSpc>
                <a:spcPct val="115000"/>
              </a:lnSpc>
              <a:spcBef>
                <a:spcPts val="1600"/>
              </a:spcBef>
              <a:spcAft>
                <a:spcPts val="0"/>
              </a:spcAft>
              <a:buClr>
                <a:schemeClr val="dk1"/>
              </a:buClr>
              <a:buSzPts val="1100"/>
              <a:buFont typeface="Arial"/>
              <a:buNone/>
            </a:pPr>
            <a:r>
              <a:rPr lang="en" sz="1300">
                <a:solidFill>
                  <a:srgbClr val="151515"/>
                </a:solidFill>
                <a:highlight>
                  <a:schemeClr val="lt1"/>
                </a:highlight>
                <a:latin typeface="Artifika"/>
                <a:ea typeface="Artifika"/>
                <a:cs typeface="Artifika"/>
                <a:sym typeface="Artifika"/>
              </a:rPr>
              <a:t>Masalah keruntuhan akhlak di kalangan remaja, masalah ponteng sekolah, penagihan dadah dan berbagai kejadian jenayah juvana.</a:t>
            </a:r>
            <a:endParaRPr sz="1300">
              <a:solidFill>
                <a:srgbClr val="151515"/>
              </a:solidFill>
              <a:highlight>
                <a:schemeClr val="lt1"/>
              </a:highlight>
              <a:latin typeface="Artifika"/>
              <a:ea typeface="Artifika"/>
              <a:cs typeface="Artifika"/>
              <a:sym typeface="Artifika"/>
            </a:endParaRPr>
          </a:p>
          <a:p>
            <a:pPr indent="0" lvl="0" marL="0" rtl="0" algn="l">
              <a:lnSpc>
                <a:spcPct val="115000"/>
              </a:lnSpc>
              <a:spcBef>
                <a:spcPts val="1600"/>
              </a:spcBef>
              <a:spcAft>
                <a:spcPts val="1600"/>
              </a:spcAft>
              <a:buClr>
                <a:schemeClr val="dk1"/>
              </a:buClr>
              <a:buSzPts val="1100"/>
              <a:buFont typeface="Arial"/>
              <a:buNone/>
            </a:pPr>
            <a:r>
              <a:rPr lang="en" sz="1300">
                <a:solidFill>
                  <a:srgbClr val="151515"/>
                </a:solidFill>
                <a:highlight>
                  <a:schemeClr val="lt1"/>
                </a:highlight>
                <a:latin typeface="Artifika"/>
                <a:ea typeface="Artifika"/>
                <a:cs typeface="Artifika"/>
                <a:sym typeface="Artifika"/>
              </a:rPr>
              <a:t>Ramai jiran yang tidak mengenali sesama mereka maka wujudnya masyarakat yang tidak bersefahaman.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ac0ea5517e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ac0ea5517e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434343"/>
              </a:buClr>
              <a:buSzPts val="1300"/>
              <a:buFont typeface="Catamaran Thin"/>
              <a:buChar char="●"/>
            </a:pPr>
            <a:r>
              <a:rPr lang="en" sz="1300">
                <a:solidFill>
                  <a:srgbClr val="434343"/>
                </a:solidFill>
                <a:latin typeface="Catamaran Thin"/>
                <a:ea typeface="Catamaran Thin"/>
                <a:cs typeface="Catamaran Thin"/>
                <a:sym typeface="Catamaran Thin"/>
              </a:rPr>
              <a:t>Pandemik Covid-19 telah menjejaskan hubungan masyarakat dengan adanya Perintah Kawalan Pergerakan Bersyarat. Sebarangan sambutan dan kenduri tidak boleh dilakukan semasa tempoh PKPB dilangsungkan.</a:t>
            </a:r>
            <a:endParaRPr sz="1300">
              <a:solidFill>
                <a:srgbClr val="434343"/>
              </a:solidFill>
              <a:latin typeface="Catamaran Thin"/>
              <a:ea typeface="Catamaran Thin"/>
              <a:cs typeface="Catamaran Thin"/>
              <a:sym typeface="Catamaran Thin"/>
            </a:endParaRPr>
          </a:p>
          <a:p>
            <a:pPr indent="-311150" lvl="0" marL="457200" rtl="0" algn="l">
              <a:lnSpc>
                <a:spcPct val="115000"/>
              </a:lnSpc>
              <a:spcBef>
                <a:spcPts val="0"/>
              </a:spcBef>
              <a:spcAft>
                <a:spcPts val="0"/>
              </a:spcAft>
              <a:buClr>
                <a:srgbClr val="434343"/>
              </a:buClr>
              <a:buSzPts val="1300"/>
              <a:buFont typeface="Catamaran Thin"/>
              <a:buChar char="●"/>
            </a:pPr>
            <a:r>
              <a:rPr lang="en" sz="1300">
                <a:solidFill>
                  <a:srgbClr val="434343"/>
                </a:solidFill>
                <a:latin typeface="Catamaran Thin"/>
                <a:ea typeface="Catamaran Thin"/>
                <a:cs typeface="Catamaran Thin"/>
                <a:sym typeface="Catamaran Thin"/>
              </a:rPr>
              <a:t>Penularan COVID-19 telah menyebabkan perlaksanaan PKP dilaksanakan dan sekaligus menunjukkan purata lebih 30 orang sebulan yang telah membunuh diri atas bebanan hutang yang tinggi dan depresi selepas hilang pekerjaan.</a:t>
            </a:r>
            <a:endParaRPr sz="1300">
              <a:solidFill>
                <a:srgbClr val="434343"/>
              </a:solidFill>
              <a:latin typeface="Catamaran Thin"/>
              <a:ea typeface="Catamaran Thin"/>
              <a:cs typeface="Catamaran Thin"/>
              <a:sym typeface="Catamaran Thin"/>
            </a:endParaRPr>
          </a:p>
          <a:p>
            <a:pPr indent="-311150" lvl="0" marL="457200" rtl="0" algn="l">
              <a:lnSpc>
                <a:spcPct val="115000"/>
              </a:lnSpc>
              <a:spcBef>
                <a:spcPts val="0"/>
              </a:spcBef>
              <a:spcAft>
                <a:spcPts val="0"/>
              </a:spcAft>
              <a:buClr>
                <a:srgbClr val="434343"/>
              </a:buClr>
              <a:buSzPts val="1300"/>
              <a:buFont typeface="Catamaran Thin"/>
              <a:buChar char="●"/>
            </a:pPr>
            <a:r>
              <a:rPr lang="en" sz="1300">
                <a:solidFill>
                  <a:srgbClr val="434343"/>
                </a:solidFill>
                <a:latin typeface="Catamaran Thin"/>
                <a:ea typeface="Catamaran Thin"/>
                <a:cs typeface="Catamaran Thin"/>
                <a:sym typeface="Catamaran Thin"/>
              </a:rPr>
              <a:t>Gejala lepak berpunca dari persekitaran. Kebanyakkan penduduk yang tinggal di Kuala Lumpur menetap di pangsapuri kos rendah yang berkeluasan kecil. </a:t>
            </a:r>
            <a:endParaRPr sz="1300">
              <a:solidFill>
                <a:srgbClr val="434343"/>
              </a:solidFill>
              <a:latin typeface="Catamaran Thin"/>
              <a:ea typeface="Catamaran Thin"/>
              <a:cs typeface="Catamaran Thin"/>
              <a:sym typeface="Catamaran Thin"/>
            </a:endParaRPr>
          </a:p>
          <a:p>
            <a:pPr indent="0" lvl="0" marL="0" rtl="0" algn="l">
              <a:spcBef>
                <a:spcPts val="16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ac0ea5517e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ac0ea5517e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Thin"/>
                <a:ea typeface="Catamaran Thin"/>
                <a:cs typeface="Catamaran Thin"/>
                <a:sym typeface="Catamaran Thin"/>
              </a:defRPr>
            </a:lvl2pPr>
            <a:lvl3pPr lvl="2" algn="ctr">
              <a:spcBef>
                <a:spcPts val="0"/>
              </a:spcBef>
              <a:spcAft>
                <a:spcPts val="0"/>
              </a:spcAft>
              <a:buNone/>
              <a:defRPr sz="3600">
                <a:latin typeface="Catamaran Thin"/>
                <a:ea typeface="Catamaran Thin"/>
                <a:cs typeface="Catamaran Thin"/>
                <a:sym typeface="Catamaran Thin"/>
              </a:defRPr>
            </a:lvl3pPr>
            <a:lvl4pPr lvl="3" algn="ctr">
              <a:spcBef>
                <a:spcPts val="0"/>
              </a:spcBef>
              <a:spcAft>
                <a:spcPts val="0"/>
              </a:spcAft>
              <a:buNone/>
              <a:defRPr sz="3600">
                <a:latin typeface="Catamaran Thin"/>
                <a:ea typeface="Catamaran Thin"/>
                <a:cs typeface="Catamaran Thin"/>
                <a:sym typeface="Catamaran Thin"/>
              </a:defRPr>
            </a:lvl4pPr>
            <a:lvl5pPr lvl="4" algn="ctr">
              <a:spcBef>
                <a:spcPts val="0"/>
              </a:spcBef>
              <a:spcAft>
                <a:spcPts val="0"/>
              </a:spcAft>
              <a:buNone/>
              <a:defRPr sz="3600">
                <a:latin typeface="Catamaran Thin"/>
                <a:ea typeface="Catamaran Thin"/>
                <a:cs typeface="Catamaran Thin"/>
                <a:sym typeface="Catamaran Thin"/>
              </a:defRPr>
            </a:lvl5pPr>
            <a:lvl6pPr lvl="5" algn="ctr">
              <a:spcBef>
                <a:spcPts val="0"/>
              </a:spcBef>
              <a:spcAft>
                <a:spcPts val="0"/>
              </a:spcAft>
              <a:buNone/>
              <a:defRPr sz="3600">
                <a:latin typeface="Catamaran Thin"/>
                <a:ea typeface="Catamaran Thin"/>
                <a:cs typeface="Catamaran Thin"/>
                <a:sym typeface="Catamaran Thin"/>
              </a:defRPr>
            </a:lvl6pPr>
            <a:lvl7pPr lvl="6" algn="ctr">
              <a:spcBef>
                <a:spcPts val="0"/>
              </a:spcBef>
              <a:spcAft>
                <a:spcPts val="0"/>
              </a:spcAft>
              <a:buNone/>
              <a:defRPr sz="3600">
                <a:latin typeface="Catamaran Thin"/>
                <a:ea typeface="Catamaran Thin"/>
                <a:cs typeface="Catamaran Thin"/>
                <a:sym typeface="Catamaran Thin"/>
              </a:defRPr>
            </a:lvl7pPr>
            <a:lvl8pPr lvl="7" algn="ctr">
              <a:spcBef>
                <a:spcPts val="0"/>
              </a:spcBef>
              <a:spcAft>
                <a:spcPts val="0"/>
              </a:spcAft>
              <a:buNone/>
              <a:defRPr sz="3600">
                <a:latin typeface="Catamaran Thin"/>
                <a:ea typeface="Catamaran Thin"/>
                <a:cs typeface="Catamaran Thin"/>
                <a:sym typeface="Catamaran Thin"/>
              </a:defRPr>
            </a:lvl8pPr>
            <a:lvl9pPr lvl="8" algn="ctr">
              <a:spcBef>
                <a:spcPts val="0"/>
              </a:spcBef>
              <a:spcAft>
                <a:spcPts val="0"/>
              </a:spcAft>
              <a:buNone/>
              <a:defRPr sz="3600">
                <a:latin typeface="Catamaran Thin"/>
                <a:ea typeface="Catamaran Thin"/>
                <a:cs typeface="Catamaran Thin"/>
                <a:sym typeface="Catamaran Thin"/>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5" name="Shape 115"/>
        <p:cNvGrpSpPr/>
        <p:nvPr/>
      </p:nvGrpSpPr>
      <p:grpSpPr>
        <a:xfrm>
          <a:off x="0" y="0"/>
          <a:ext cx="0" cy="0"/>
          <a:chOff x="0" y="0"/>
          <a:chExt cx="0" cy="0"/>
        </a:xfrm>
      </p:grpSpPr>
      <p:sp>
        <p:nvSpPr>
          <p:cNvPr id="116" name="Google Shape;116;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7" name="Google Shape;117;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8" name="Google Shape;11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1" name="Google Shape;121;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22" name="Google Shape;12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7" name="Shape 127"/>
        <p:cNvGrpSpPr/>
        <p:nvPr/>
      </p:nvGrpSpPr>
      <p:grpSpPr>
        <a:xfrm>
          <a:off x="0" y="0"/>
          <a:ext cx="0" cy="0"/>
          <a:chOff x="0" y="0"/>
          <a:chExt cx="0" cy="0"/>
        </a:xfrm>
      </p:grpSpPr>
      <p:sp>
        <p:nvSpPr>
          <p:cNvPr id="128" name="Google Shape;128;p25"/>
          <p:cNvSpPr txBox="1"/>
          <p:nvPr>
            <p:ph type="ctrTitle"/>
          </p:nvPr>
        </p:nvSpPr>
        <p:spPr>
          <a:xfrm>
            <a:off x="4097850" y="1718713"/>
            <a:ext cx="3561300" cy="1524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5200"/>
              <a:buNone/>
              <a:defRPr sz="36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9" name="Google Shape;129;p25"/>
          <p:cNvSpPr txBox="1"/>
          <p:nvPr>
            <p:ph idx="1" type="subTitle"/>
          </p:nvPr>
        </p:nvSpPr>
        <p:spPr>
          <a:xfrm>
            <a:off x="4813650" y="3463413"/>
            <a:ext cx="2845500" cy="1045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solidFill>
                  <a:schemeClr val="dk1"/>
                </a:solidFill>
                <a:latin typeface="Roboto"/>
                <a:ea typeface="Roboto"/>
                <a:cs typeface="Roboto"/>
                <a:sym typeface="Robot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0" name="Shape 130"/>
        <p:cNvGrpSpPr/>
        <p:nvPr/>
      </p:nvGrpSpPr>
      <p:grpSpPr>
        <a:xfrm>
          <a:off x="0" y="0"/>
          <a:ext cx="0" cy="0"/>
          <a:chOff x="0" y="0"/>
          <a:chExt cx="0" cy="0"/>
        </a:xfrm>
      </p:grpSpPr>
      <p:sp>
        <p:nvSpPr>
          <p:cNvPr id="131" name="Google Shape;131;p2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2" name="Google Shape;13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3" name="Shape 133"/>
        <p:cNvGrpSpPr/>
        <p:nvPr/>
      </p:nvGrpSpPr>
      <p:grpSpPr>
        <a:xfrm>
          <a:off x="0" y="0"/>
          <a:ext cx="0" cy="0"/>
          <a:chOff x="0" y="0"/>
          <a:chExt cx="0" cy="0"/>
        </a:xfrm>
      </p:grpSpPr>
      <p:sp>
        <p:nvSpPr>
          <p:cNvPr id="134" name="Google Shape;13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5" name="Google Shape;135;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6" name="Google Shape;136;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7" name="Shape 137"/>
        <p:cNvGrpSpPr/>
        <p:nvPr/>
      </p:nvGrpSpPr>
      <p:grpSpPr>
        <a:xfrm>
          <a:off x="0" y="0"/>
          <a:ext cx="0" cy="0"/>
          <a:chOff x="0" y="0"/>
          <a:chExt cx="0" cy="0"/>
        </a:xfrm>
      </p:grpSpPr>
      <p:sp>
        <p:nvSpPr>
          <p:cNvPr id="138" name="Google Shape;13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9" name="Google Shape;139;p2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0" name="Google Shape;140;p2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1" name="Google Shape;141;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2" name="Shape 142"/>
        <p:cNvGrpSpPr/>
        <p:nvPr/>
      </p:nvGrpSpPr>
      <p:grpSpPr>
        <a:xfrm>
          <a:off x="0" y="0"/>
          <a:ext cx="0" cy="0"/>
          <a:chOff x="0" y="0"/>
          <a:chExt cx="0" cy="0"/>
        </a:xfrm>
      </p:grpSpPr>
      <p:sp>
        <p:nvSpPr>
          <p:cNvPr id="143" name="Google Shape;143;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29"/>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1pPr>
            <a:lvl2pPr lvl="1" rtl="0"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2pPr>
            <a:lvl3pPr lvl="2" rtl="0"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3pPr>
            <a:lvl4pPr lvl="3" rtl="0"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4pPr>
            <a:lvl5pPr lvl="4" rtl="0"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5pPr>
            <a:lvl6pPr lvl="5" rtl="0"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6pPr>
            <a:lvl7pPr lvl="6" rtl="0"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7pPr>
            <a:lvl8pPr lvl="7" rtl="0"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8pPr>
            <a:lvl9pPr lvl="8" rtl="0"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5" name="Shape 145"/>
        <p:cNvGrpSpPr/>
        <p:nvPr/>
      </p:nvGrpSpPr>
      <p:grpSpPr>
        <a:xfrm>
          <a:off x="0" y="0"/>
          <a:ext cx="0" cy="0"/>
          <a:chOff x="0" y="0"/>
          <a:chExt cx="0" cy="0"/>
        </a:xfrm>
      </p:grpSpPr>
      <p:sp>
        <p:nvSpPr>
          <p:cNvPr id="146" name="Google Shape;146;p3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7" name="Google Shape;147;p30"/>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8" name="Google Shape;148;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9" name="Shape 149"/>
        <p:cNvGrpSpPr/>
        <p:nvPr/>
      </p:nvGrpSpPr>
      <p:grpSpPr>
        <a:xfrm>
          <a:off x="0" y="0"/>
          <a:ext cx="0" cy="0"/>
          <a:chOff x="0" y="0"/>
          <a:chExt cx="0" cy="0"/>
        </a:xfrm>
      </p:grpSpPr>
      <p:sp>
        <p:nvSpPr>
          <p:cNvPr id="150" name="Google Shape;150;p3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1" name="Google Shape;15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200"/>
              <a:buNone/>
              <a:defRPr>
                <a:solidFill>
                  <a:srgbClr val="434343"/>
                </a:solidFill>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2" name="Shape 152"/>
        <p:cNvGrpSpPr/>
        <p:nvPr/>
      </p:nvGrpSpPr>
      <p:grpSpPr>
        <a:xfrm>
          <a:off x="0" y="0"/>
          <a:ext cx="0" cy="0"/>
          <a:chOff x="0" y="0"/>
          <a:chExt cx="0" cy="0"/>
        </a:xfrm>
      </p:grpSpPr>
      <p:sp>
        <p:nvSpPr>
          <p:cNvPr id="153" name="Google Shape;153;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5" name="Google Shape;155;p3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6" name="Google Shape;156;p3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57" name="Google Shape;157;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8" name="Shape 158"/>
        <p:cNvGrpSpPr/>
        <p:nvPr/>
      </p:nvGrpSpPr>
      <p:grpSpPr>
        <a:xfrm>
          <a:off x="0" y="0"/>
          <a:ext cx="0" cy="0"/>
          <a:chOff x="0" y="0"/>
          <a:chExt cx="0" cy="0"/>
        </a:xfrm>
      </p:grpSpPr>
      <p:sp>
        <p:nvSpPr>
          <p:cNvPr id="159" name="Google Shape;159;p3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60" name="Google Shape;160;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1" name="Shape 161"/>
        <p:cNvGrpSpPr/>
        <p:nvPr/>
      </p:nvGrpSpPr>
      <p:grpSpPr>
        <a:xfrm>
          <a:off x="0" y="0"/>
          <a:ext cx="0" cy="0"/>
          <a:chOff x="0" y="0"/>
          <a:chExt cx="0" cy="0"/>
        </a:xfrm>
      </p:grpSpPr>
      <p:sp>
        <p:nvSpPr>
          <p:cNvPr id="162" name="Google Shape;162;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3" name="Google Shape;163;p3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64" name="Google Shape;16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F3F3F3"/>
              </a:buClr>
              <a:buSzPts val="1800"/>
              <a:buNone/>
              <a:defRPr sz="1800">
                <a:solidFill>
                  <a:srgbClr val="F3F3F3"/>
                </a:solidFill>
              </a:defRPr>
            </a:lvl1pPr>
            <a:lvl2pPr lvl="1" rtl="0">
              <a:spcBef>
                <a:spcPts val="0"/>
              </a:spcBef>
              <a:spcAft>
                <a:spcPts val="0"/>
              </a:spcAft>
              <a:buClr>
                <a:srgbClr val="F3F3F3"/>
              </a:buClr>
              <a:buSzPts val="1800"/>
              <a:buNone/>
              <a:defRPr sz="1800">
                <a:solidFill>
                  <a:srgbClr val="F3F3F3"/>
                </a:solidFill>
              </a:defRPr>
            </a:lvl2pPr>
            <a:lvl3pPr lvl="2" rtl="0">
              <a:spcBef>
                <a:spcPts val="0"/>
              </a:spcBef>
              <a:spcAft>
                <a:spcPts val="0"/>
              </a:spcAft>
              <a:buClr>
                <a:srgbClr val="F3F3F3"/>
              </a:buClr>
              <a:buSzPts val="1800"/>
              <a:buNone/>
              <a:defRPr sz="1800">
                <a:solidFill>
                  <a:srgbClr val="F3F3F3"/>
                </a:solidFill>
              </a:defRPr>
            </a:lvl3pPr>
            <a:lvl4pPr lvl="3" rtl="0">
              <a:spcBef>
                <a:spcPts val="0"/>
              </a:spcBef>
              <a:spcAft>
                <a:spcPts val="0"/>
              </a:spcAft>
              <a:buClr>
                <a:srgbClr val="F3F3F3"/>
              </a:buClr>
              <a:buSzPts val="1800"/>
              <a:buNone/>
              <a:defRPr sz="1800">
                <a:solidFill>
                  <a:srgbClr val="F3F3F3"/>
                </a:solidFill>
              </a:defRPr>
            </a:lvl4pPr>
            <a:lvl5pPr lvl="4" rtl="0">
              <a:spcBef>
                <a:spcPts val="0"/>
              </a:spcBef>
              <a:spcAft>
                <a:spcPts val="0"/>
              </a:spcAft>
              <a:buClr>
                <a:srgbClr val="F3F3F3"/>
              </a:buClr>
              <a:buSzPts val="1800"/>
              <a:buNone/>
              <a:defRPr sz="1800">
                <a:solidFill>
                  <a:srgbClr val="F3F3F3"/>
                </a:solidFill>
              </a:defRPr>
            </a:lvl5pPr>
            <a:lvl6pPr lvl="5" rtl="0">
              <a:spcBef>
                <a:spcPts val="0"/>
              </a:spcBef>
              <a:spcAft>
                <a:spcPts val="0"/>
              </a:spcAft>
              <a:buClr>
                <a:srgbClr val="F3F3F3"/>
              </a:buClr>
              <a:buSzPts val="1800"/>
              <a:buNone/>
              <a:defRPr sz="1800">
                <a:solidFill>
                  <a:srgbClr val="F3F3F3"/>
                </a:solidFill>
              </a:defRPr>
            </a:lvl6pPr>
            <a:lvl7pPr lvl="6" rtl="0">
              <a:spcBef>
                <a:spcPts val="0"/>
              </a:spcBef>
              <a:spcAft>
                <a:spcPts val="0"/>
              </a:spcAft>
              <a:buClr>
                <a:srgbClr val="F3F3F3"/>
              </a:buClr>
              <a:buSzPts val="1800"/>
              <a:buNone/>
              <a:defRPr sz="1800">
                <a:solidFill>
                  <a:srgbClr val="F3F3F3"/>
                </a:solidFill>
              </a:defRPr>
            </a:lvl7pPr>
            <a:lvl8pPr lvl="7" rtl="0">
              <a:spcBef>
                <a:spcPts val="0"/>
              </a:spcBef>
              <a:spcAft>
                <a:spcPts val="0"/>
              </a:spcAft>
              <a:buClr>
                <a:srgbClr val="F3F3F3"/>
              </a:buClr>
              <a:buSzPts val="1800"/>
              <a:buNone/>
              <a:defRPr sz="1800">
                <a:solidFill>
                  <a:srgbClr val="F3F3F3"/>
                </a:solidFill>
              </a:defRPr>
            </a:lvl8pPr>
            <a:lvl9pPr lvl="8" rtl="0">
              <a:spcBef>
                <a:spcPts val="0"/>
              </a:spcBef>
              <a:spcAft>
                <a:spcPts val="0"/>
              </a:spcAft>
              <a:buClr>
                <a:srgbClr val="F3F3F3"/>
              </a:buClr>
              <a:buSzPts val="1800"/>
              <a:buNone/>
              <a:defRPr sz="1800">
                <a:solidFill>
                  <a:srgbClr val="F3F3F3"/>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F3F3F3"/>
              </a:buClr>
              <a:buSzPts val="1800"/>
              <a:buNone/>
              <a:defRPr sz="1800">
                <a:solidFill>
                  <a:srgbClr val="F3F3F3"/>
                </a:solidFill>
              </a:defRPr>
            </a:lvl1pPr>
            <a:lvl2pPr lvl="1" rtl="0">
              <a:spcBef>
                <a:spcPts val="0"/>
              </a:spcBef>
              <a:spcAft>
                <a:spcPts val="0"/>
              </a:spcAft>
              <a:buClr>
                <a:srgbClr val="F3F3F3"/>
              </a:buClr>
              <a:buSzPts val="1800"/>
              <a:buNone/>
              <a:defRPr sz="1800">
                <a:solidFill>
                  <a:srgbClr val="F3F3F3"/>
                </a:solidFill>
              </a:defRPr>
            </a:lvl2pPr>
            <a:lvl3pPr lvl="2" rtl="0">
              <a:spcBef>
                <a:spcPts val="0"/>
              </a:spcBef>
              <a:spcAft>
                <a:spcPts val="0"/>
              </a:spcAft>
              <a:buClr>
                <a:srgbClr val="F3F3F3"/>
              </a:buClr>
              <a:buSzPts val="1800"/>
              <a:buNone/>
              <a:defRPr sz="1800">
                <a:solidFill>
                  <a:srgbClr val="F3F3F3"/>
                </a:solidFill>
              </a:defRPr>
            </a:lvl3pPr>
            <a:lvl4pPr lvl="3" rtl="0">
              <a:spcBef>
                <a:spcPts val="0"/>
              </a:spcBef>
              <a:spcAft>
                <a:spcPts val="0"/>
              </a:spcAft>
              <a:buClr>
                <a:srgbClr val="F3F3F3"/>
              </a:buClr>
              <a:buSzPts val="1800"/>
              <a:buNone/>
              <a:defRPr sz="1800">
                <a:solidFill>
                  <a:srgbClr val="F3F3F3"/>
                </a:solidFill>
              </a:defRPr>
            </a:lvl4pPr>
            <a:lvl5pPr lvl="4" rtl="0">
              <a:spcBef>
                <a:spcPts val="0"/>
              </a:spcBef>
              <a:spcAft>
                <a:spcPts val="0"/>
              </a:spcAft>
              <a:buClr>
                <a:srgbClr val="F3F3F3"/>
              </a:buClr>
              <a:buSzPts val="1800"/>
              <a:buNone/>
              <a:defRPr sz="1800">
                <a:solidFill>
                  <a:srgbClr val="F3F3F3"/>
                </a:solidFill>
              </a:defRPr>
            </a:lvl5pPr>
            <a:lvl6pPr lvl="5" rtl="0">
              <a:spcBef>
                <a:spcPts val="0"/>
              </a:spcBef>
              <a:spcAft>
                <a:spcPts val="0"/>
              </a:spcAft>
              <a:buClr>
                <a:srgbClr val="F3F3F3"/>
              </a:buClr>
              <a:buSzPts val="1800"/>
              <a:buNone/>
              <a:defRPr sz="1800">
                <a:solidFill>
                  <a:srgbClr val="F3F3F3"/>
                </a:solidFill>
              </a:defRPr>
            </a:lvl6pPr>
            <a:lvl7pPr lvl="6" rtl="0">
              <a:spcBef>
                <a:spcPts val="0"/>
              </a:spcBef>
              <a:spcAft>
                <a:spcPts val="0"/>
              </a:spcAft>
              <a:buClr>
                <a:srgbClr val="F3F3F3"/>
              </a:buClr>
              <a:buSzPts val="1800"/>
              <a:buNone/>
              <a:defRPr sz="1800">
                <a:solidFill>
                  <a:srgbClr val="F3F3F3"/>
                </a:solidFill>
              </a:defRPr>
            </a:lvl7pPr>
            <a:lvl8pPr lvl="7" rtl="0">
              <a:spcBef>
                <a:spcPts val="0"/>
              </a:spcBef>
              <a:spcAft>
                <a:spcPts val="0"/>
              </a:spcAft>
              <a:buClr>
                <a:srgbClr val="F3F3F3"/>
              </a:buClr>
              <a:buSzPts val="1800"/>
              <a:buNone/>
              <a:defRPr sz="1800">
                <a:solidFill>
                  <a:srgbClr val="F3F3F3"/>
                </a:solidFill>
              </a:defRPr>
            </a:lvl8pPr>
            <a:lvl9pPr lvl="8" rtl="0">
              <a:spcBef>
                <a:spcPts val="0"/>
              </a:spcBef>
              <a:spcAft>
                <a:spcPts val="0"/>
              </a:spcAft>
              <a:buClr>
                <a:srgbClr val="F3F3F3"/>
              </a:buClr>
              <a:buSzPts val="1800"/>
              <a:buNone/>
              <a:defRPr sz="1800">
                <a:solidFill>
                  <a:srgbClr val="F3F3F3"/>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F3F3F3"/>
              </a:buClr>
              <a:buSzPts val="1800"/>
              <a:buNone/>
              <a:defRPr sz="1800">
                <a:solidFill>
                  <a:srgbClr val="F3F3F3"/>
                </a:solidFill>
              </a:defRPr>
            </a:lvl1pPr>
            <a:lvl2pPr lvl="1" rtl="0">
              <a:spcBef>
                <a:spcPts val="0"/>
              </a:spcBef>
              <a:spcAft>
                <a:spcPts val="0"/>
              </a:spcAft>
              <a:buClr>
                <a:srgbClr val="F3F3F3"/>
              </a:buClr>
              <a:buSzPts val="1800"/>
              <a:buNone/>
              <a:defRPr sz="1800">
                <a:solidFill>
                  <a:srgbClr val="F3F3F3"/>
                </a:solidFill>
              </a:defRPr>
            </a:lvl2pPr>
            <a:lvl3pPr lvl="2" rtl="0">
              <a:spcBef>
                <a:spcPts val="0"/>
              </a:spcBef>
              <a:spcAft>
                <a:spcPts val="0"/>
              </a:spcAft>
              <a:buClr>
                <a:srgbClr val="F3F3F3"/>
              </a:buClr>
              <a:buSzPts val="1800"/>
              <a:buNone/>
              <a:defRPr sz="1800">
                <a:solidFill>
                  <a:srgbClr val="F3F3F3"/>
                </a:solidFill>
              </a:defRPr>
            </a:lvl3pPr>
            <a:lvl4pPr lvl="3" rtl="0">
              <a:spcBef>
                <a:spcPts val="0"/>
              </a:spcBef>
              <a:spcAft>
                <a:spcPts val="0"/>
              </a:spcAft>
              <a:buClr>
                <a:srgbClr val="F3F3F3"/>
              </a:buClr>
              <a:buSzPts val="1800"/>
              <a:buNone/>
              <a:defRPr sz="1800">
                <a:solidFill>
                  <a:srgbClr val="F3F3F3"/>
                </a:solidFill>
              </a:defRPr>
            </a:lvl4pPr>
            <a:lvl5pPr lvl="4" rtl="0">
              <a:spcBef>
                <a:spcPts val="0"/>
              </a:spcBef>
              <a:spcAft>
                <a:spcPts val="0"/>
              </a:spcAft>
              <a:buClr>
                <a:srgbClr val="F3F3F3"/>
              </a:buClr>
              <a:buSzPts val="1800"/>
              <a:buNone/>
              <a:defRPr sz="1800">
                <a:solidFill>
                  <a:srgbClr val="F3F3F3"/>
                </a:solidFill>
              </a:defRPr>
            </a:lvl5pPr>
            <a:lvl6pPr lvl="5" rtl="0">
              <a:spcBef>
                <a:spcPts val="0"/>
              </a:spcBef>
              <a:spcAft>
                <a:spcPts val="0"/>
              </a:spcAft>
              <a:buClr>
                <a:srgbClr val="F3F3F3"/>
              </a:buClr>
              <a:buSzPts val="1800"/>
              <a:buNone/>
              <a:defRPr sz="1800">
                <a:solidFill>
                  <a:srgbClr val="F3F3F3"/>
                </a:solidFill>
              </a:defRPr>
            </a:lvl6pPr>
            <a:lvl7pPr lvl="6" rtl="0">
              <a:spcBef>
                <a:spcPts val="0"/>
              </a:spcBef>
              <a:spcAft>
                <a:spcPts val="0"/>
              </a:spcAft>
              <a:buClr>
                <a:srgbClr val="F3F3F3"/>
              </a:buClr>
              <a:buSzPts val="1800"/>
              <a:buNone/>
              <a:defRPr sz="1800">
                <a:solidFill>
                  <a:srgbClr val="F3F3F3"/>
                </a:solidFill>
              </a:defRPr>
            </a:lvl7pPr>
            <a:lvl8pPr lvl="7" rtl="0">
              <a:spcBef>
                <a:spcPts val="0"/>
              </a:spcBef>
              <a:spcAft>
                <a:spcPts val="0"/>
              </a:spcAft>
              <a:buClr>
                <a:srgbClr val="F3F3F3"/>
              </a:buClr>
              <a:buSzPts val="1800"/>
              <a:buNone/>
              <a:defRPr sz="1800">
                <a:solidFill>
                  <a:srgbClr val="F3F3F3"/>
                </a:solidFill>
              </a:defRPr>
            </a:lvl8pPr>
            <a:lvl9pPr lvl="8" rtl="0">
              <a:spcBef>
                <a:spcPts val="0"/>
              </a:spcBef>
              <a:spcAft>
                <a:spcPts val="0"/>
              </a:spcAft>
              <a:buClr>
                <a:srgbClr val="F3F3F3"/>
              </a:buClr>
              <a:buSzPts val="1800"/>
              <a:buNone/>
              <a:defRPr sz="1800">
                <a:solidFill>
                  <a:srgbClr val="F3F3F3"/>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1pPr>
            <a:lvl2pPr indent="-304800" lvl="1" marL="9144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2pPr>
            <a:lvl3pPr indent="-304800" lvl="2" marL="13716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3pPr>
            <a:lvl4pPr indent="-304800" lvl="3" marL="1828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4pPr>
            <a:lvl5pPr indent="-304800" lvl="4" marL="22860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5pPr>
            <a:lvl6pPr indent="-304800" lvl="5" marL="27432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6pPr>
            <a:lvl7pPr indent="-304800" lvl="6" marL="32004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7pPr>
            <a:lvl8pPr indent="-304800" lvl="7" marL="36576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8pPr>
            <a:lvl9pPr indent="-304800" lvl="8" marL="4114800" rtl="0">
              <a:lnSpc>
                <a:spcPct val="115000"/>
              </a:lnSpc>
              <a:spcBef>
                <a:spcPts val="1600"/>
              </a:spcBef>
              <a:spcAft>
                <a:spcPts val="160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Fira Sans"/>
              <a:buNone/>
              <a:defRPr b="1" sz="2800">
                <a:solidFill>
                  <a:schemeClr val="dk1"/>
                </a:solidFill>
                <a:latin typeface="Fira Sans"/>
                <a:ea typeface="Fira Sans"/>
                <a:cs typeface="Fira Sans"/>
                <a:sym typeface="Fira Sans"/>
              </a:defRPr>
            </a:lvl1pPr>
            <a:lvl2pPr lvl="1" rtl="0">
              <a:spcBef>
                <a:spcPts val="0"/>
              </a:spcBef>
              <a:spcAft>
                <a:spcPts val="0"/>
              </a:spcAft>
              <a:buClr>
                <a:schemeClr val="dk1"/>
              </a:buClr>
              <a:buSzPts val="2800"/>
              <a:buFont typeface="Fira Sans"/>
              <a:buNone/>
              <a:defRPr b="1" sz="2800">
                <a:solidFill>
                  <a:schemeClr val="dk1"/>
                </a:solidFill>
                <a:latin typeface="Fira Sans"/>
                <a:ea typeface="Fira Sans"/>
                <a:cs typeface="Fira Sans"/>
                <a:sym typeface="Fira Sans"/>
              </a:defRPr>
            </a:lvl2pPr>
            <a:lvl3pPr lvl="2" rtl="0">
              <a:spcBef>
                <a:spcPts val="0"/>
              </a:spcBef>
              <a:spcAft>
                <a:spcPts val="0"/>
              </a:spcAft>
              <a:buClr>
                <a:schemeClr val="dk1"/>
              </a:buClr>
              <a:buSzPts val="2800"/>
              <a:buFont typeface="Fira Sans"/>
              <a:buNone/>
              <a:defRPr b="1" sz="2800">
                <a:solidFill>
                  <a:schemeClr val="dk1"/>
                </a:solidFill>
                <a:latin typeface="Fira Sans"/>
                <a:ea typeface="Fira Sans"/>
                <a:cs typeface="Fira Sans"/>
                <a:sym typeface="Fira Sans"/>
              </a:defRPr>
            </a:lvl3pPr>
            <a:lvl4pPr lvl="3" rtl="0">
              <a:spcBef>
                <a:spcPts val="0"/>
              </a:spcBef>
              <a:spcAft>
                <a:spcPts val="0"/>
              </a:spcAft>
              <a:buClr>
                <a:schemeClr val="dk1"/>
              </a:buClr>
              <a:buSzPts val="2800"/>
              <a:buFont typeface="Fira Sans"/>
              <a:buNone/>
              <a:defRPr b="1" sz="2800">
                <a:solidFill>
                  <a:schemeClr val="dk1"/>
                </a:solidFill>
                <a:latin typeface="Fira Sans"/>
                <a:ea typeface="Fira Sans"/>
                <a:cs typeface="Fira Sans"/>
                <a:sym typeface="Fira Sans"/>
              </a:defRPr>
            </a:lvl4pPr>
            <a:lvl5pPr lvl="4" rtl="0">
              <a:spcBef>
                <a:spcPts val="0"/>
              </a:spcBef>
              <a:spcAft>
                <a:spcPts val="0"/>
              </a:spcAft>
              <a:buClr>
                <a:schemeClr val="dk1"/>
              </a:buClr>
              <a:buSzPts val="2800"/>
              <a:buFont typeface="Fira Sans"/>
              <a:buNone/>
              <a:defRPr b="1" sz="2800">
                <a:solidFill>
                  <a:schemeClr val="dk1"/>
                </a:solidFill>
                <a:latin typeface="Fira Sans"/>
                <a:ea typeface="Fira Sans"/>
                <a:cs typeface="Fira Sans"/>
                <a:sym typeface="Fira Sans"/>
              </a:defRPr>
            </a:lvl5pPr>
            <a:lvl6pPr lvl="5" rtl="0">
              <a:spcBef>
                <a:spcPts val="0"/>
              </a:spcBef>
              <a:spcAft>
                <a:spcPts val="0"/>
              </a:spcAft>
              <a:buClr>
                <a:schemeClr val="dk1"/>
              </a:buClr>
              <a:buSzPts val="2800"/>
              <a:buFont typeface="Fira Sans"/>
              <a:buNone/>
              <a:defRPr b="1" sz="2800">
                <a:solidFill>
                  <a:schemeClr val="dk1"/>
                </a:solidFill>
                <a:latin typeface="Fira Sans"/>
                <a:ea typeface="Fira Sans"/>
                <a:cs typeface="Fira Sans"/>
                <a:sym typeface="Fira Sans"/>
              </a:defRPr>
            </a:lvl6pPr>
            <a:lvl7pPr lvl="6" rtl="0">
              <a:spcBef>
                <a:spcPts val="0"/>
              </a:spcBef>
              <a:spcAft>
                <a:spcPts val="0"/>
              </a:spcAft>
              <a:buClr>
                <a:schemeClr val="dk1"/>
              </a:buClr>
              <a:buSzPts val="2800"/>
              <a:buFont typeface="Fira Sans"/>
              <a:buNone/>
              <a:defRPr b="1" sz="2800">
                <a:solidFill>
                  <a:schemeClr val="dk1"/>
                </a:solidFill>
                <a:latin typeface="Fira Sans"/>
                <a:ea typeface="Fira Sans"/>
                <a:cs typeface="Fira Sans"/>
                <a:sym typeface="Fira Sans"/>
              </a:defRPr>
            </a:lvl7pPr>
            <a:lvl8pPr lvl="7" rtl="0">
              <a:spcBef>
                <a:spcPts val="0"/>
              </a:spcBef>
              <a:spcAft>
                <a:spcPts val="0"/>
              </a:spcAft>
              <a:buClr>
                <a:schemeClr val="dk1"/>
              </a:buClr>
              <a:buSzPts val="2800"/>
              <a:buFont typeface="Fira Sans"/>
              <a:buNone/>
              <a:defRPr b="1" sz="2800">
                <a:solidFill>
                  <a:schemeClr val="dk1"/>
                </a:solidFill>
                <a:latin typeface="Fira Sans"/>
                <a:ea typeface="Fira Sans"/>
                <a:cs typeface="Fira Sans"/>
                <a:sym typeface="Fira Sans"/>
              </a:defRPr>
            </a:lvl8pPr>
            <a:lvl9pPr lvl="8" rtl="0">
              <a:spcBef>
                <a:spcPts val="0"/>
              </a:spcBef>
              <a:spcAft>
                <a:spcPts val="0"/>
              </a:spcAft>
              <a:buClr>
                <a:schemeClr val="dk1"/>
              </a:buClr>
              <a:buSzPts val="2800"/>
              <a:buFont typeface="Fira Sans"/>
              <a:buNone/>
              <a:defRPr b="1" sz="2800">
                <a:solidFill>
                  <a:schemeClr val="dk1"/>
                </a:solidFill>
                <a:latin typeface="Fira Sans"/>
                <a:ea typeface="Fira Sans"/>
                <a:cs typeface="Fira Sans"/>
                <a:sym typeface="Fira Sans"/>
              </a:defRPr>
            </a:lvl9pPr>
          </a:lstStyle>
          <a:p/>
        </p:txBody>
      </p:sp>
      <p:sp>
        <p:nvSpPr>
          <p:cNvPr id="125" name="Google Shape;125;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Fira Sans"/>
              <a:buChar char="●"/>
              <a:defRPr sz="1800">
                <a:latin typeface="Fira Sans"/>
                <a:ea typeface="Fira Sans"/>
                <a:cs typeface="Fira Sans"/>
                <a:sym typeface="Fira Sans"/>
              </a:defRPr>
            </a:lvl1pPr>
            <a:lvl2pPr indent="-317500" lvl="1" marL="914400" rtl="0">
              <a:lnSpc>
                <a:spcPct val="115000"/>
              </a:lnSpc>
              <a:spcBef>
                <a:spcPts val="1600"/>
              </a:spcBef>
              <a:spcAft>
                <a:spcPts val="0"/>
              </a:spcAft>
              <a:buSzPts val="1400"/>
              <a:buFont typeface="Fira Sans"/>
              <a:buChar char="○"/>
              <a:defRPr>
                <a:latin typeface="Fira Sans"/>
                <a:ea typeface="Fira Sans"/>
                <a:cs typeface="Fira Sans"/>
                <a:sym typeface="Fira Sans"/>
              </a:defRPr>
            </a:lvl2pPr>
            <a:lvl3pPr indent="-317500" lvl="2" marL="1371600" rtl="0">
              <a:lnSpc>
                <a:spcPct val="115000"/>
              </a:lnSpc>
              <a:spcBef>
                <a:spcPts val="1600"/>
              </a:spcBef>
              <a:spcAft>
                <a:spcPts val="0"/>
              </a:spcAft>
              <a:buSzPts val="1400"/>
              <a:buFont typeface="Fira Sans"/>
              <a:buChar char="■"/>
              <a:defRPr>
                <a:latin typeface="Fira Sans"/>
                <a:ea typeface="Fira Sans"/>
                <a:cs typeface="Fira Sans"/>
                <a:sym typeface="Fira Sans"/>
              </a:defRPr>
            </a:lvl3pPr>
            <a:lvl4pPr indent="-317500" lvl="3" marL="1828800" rtl="0">
              <a:lnSpc>
                <a:spcPct val="115000"/>
              </a:lnSpc>
              <a:spcBef>
                <a:spcPts val="1600"/>
              </a:spcBef>
              <a:spcAft>
                <a:spcPts val="0"/>
              </a:spcAft>
              <a:buSzPts val="1400"/>
              <a:buFont typeface="Fira Sans"/>
              <a:buChar char="●"/>
              <a:defRPr>
                <a:latin typeface="Fira Sans"/>
                <a:ea typeface="Fira Sans"/>
                <a:cs typeface="Fira Sans"/>
                <a:sym typeface="Fira Sans"/>
              </a:defRPr>
            </a:lvl4pPr>
            <a:lvl5pPr indent="-317500" lvl="4" marL="2286000" rtl="0">
              <a:lnSpc>
                <a:spcPct val="115000"/>
              </a:lnSpc>
              <a:spcBef>
                <a:spcPts val="1600"/>
              </a:spcBef>
              <a:spcAft>
                <a:spcPts val="0"/>
              </a:spcAft>
              <a:buSzPts val="1400"/>
              <a:buFont typeface="Fira Sans"/>
              <a:buChar char="○"/>
              <a:defRPr>
                <a:latin typeface="Fira Sans"/>
                <a:ea typeface="Fira Sans"/>
                <a:cs typeface="Fira Sans"/>
                <a:sym typeface="Fira Sans"/>
              </a:defRPr>
            </a:lvl5pPr>
            <a:lvl6pPr indent="-317500" lvl="5" marL="2743200" rtl="0">
              <a:lnSpc>
                <a:spcPct val="115000"/>
              </a:lnSpc>
              <a:spcBef>
                <a:spcPts val="1600"/>
              </a:spcBef>
              <a:spcAft>
                <a:spcPts val="0"/>
              </a:spcAft>
              <a:buSzPts val="1400"/>
              <a:buFont typeface="Fira Sans"/>
              <a:buChar char="■"/>
              <a:defRPr>
                <a:latin typeface="Fira Sans"/>
                <a:ea typeface="Fira Sans"/>
                <a:cs typeface="Fira Sans"/>
                <a:sym typeface="Fira Sans"/>
              </a:defRPr>
            </a:lvl6pPr>
            <a:lvl7pPr indent="-317500" lvl="6" marL="3200400" rtl="0">
              <a:lnSpc>
                <a:spcPct val="115000"/>
              </a:lnSpc>
              <a:spcBef>
                <a:spcPts val="1600"/>
              </a:spcBef>
              <a:spcAft>
                <a:spcPts val="0"/>
              </a:spcAft>
              <a:buSzPts val="1400"/>
              <a:buFont typeface="Fira Sans"/>
              <a:buChar char="●"/>
              <a:defRPr>
                <a:latin typeface="Fira Sans"/>
                <a:ea typeface="Fira Sans"/>
                <a:cs typeface="Fira Sans"/>
                <a:sym typeface="Fira Sans"/>
              </a:defRPr>
            </a:lvl7pPr>
            <a:lvl8pPr indent="-317500" lvl="7" marL="3657600" rtl="0">
              <a:lnSpc>
                <a:spcPct val="115000"/>
              </a:lnSpc>
              <a:spcBef>
                <a:spcPts val="1600"/>
              </a:spcBef>
              <a:spcAft>
                <a:spcPts val="0"/>
              </a:spcAft>
              <a:buSzPts val="1400"/>
              <a:buFont typeface="Fira Sans"/>
              <a:buChar char="○"/>
              <a:defRPr>
                <a:latin typeface="Fira Sans"/>
                <a:ea typeface="Fira Sans"/>
                <a:cs typeface="Fira Sans"/>
                <a:sym typeface="Fira Sans"/>
              </a:defRPr>
            </a:lvl8pPr>
            <a:lvl9pPr indent="-317500" lvl="8" marL="4114800" rtl="0">
              <a:lnSpc>
                <a:spcPct val="115000"/>
              </a:lnSpc>
              <a:spcBef>
                <a:spcPts val="1600"/>
              </a:spcBef>
              <a:spcAft>
                <a:spcPts val="1600"/>
              </a:spcAft>
              <a:buSzPts val="1400"/>
              <a:buFont typeface="Fira Sans"/>
              <a:buChar char="■"/>
              <a:defRPr>
                <a:latin typeface="Fira Sans"/>
                <a:ea typeface="Fira Sans"/>
                <a:cs typeface="Fira Sans"/>
                <a:sym typeface="Fira Sans"/>
              </a:defRPr>
            </a:lvl9pPr>
          </a:lstStyle>
          <a:p/>
        </p:txBody>
      </p:sp>
      <p:sp>
        <p:nvSpPr>
          <p:cNvPr id="126" name="Google Shape;12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A4335"/>
          </p15:clr>
        </p15:guide>
        <p15:guide id="2" pos="5472">
          <p15:clr>
            <a:srgbClr val="EA4335"/>
          </p15:clr>
        </p15:guide>
        <p15:guide id="3" orient="horz" pos="259">
          <p15:clr>
            <a:srgbClr val="EA4335"/>
          </p15:clr>
        </p15:guide>
        <p15:guide id="4" orient="horz" pos="298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36"/>
          <p:cNvSpPr/>
          <p:nvPr/>
        </p:nvSpPr>
        <p:spPr>
          <a:xfrm>
            <a:off x="418200" y="774975"/>
            <a:ext cx="4556400" cy="39615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4000">
                <a:latin typeface="Roboto"/>
                <a:ea typeface="Roboto"/>
                <a:cs typeface="Roboto"/>
                <a:sym typeface="Roboto"/>
              </a:rPr>
              <a:t>MASYARAKAT BERETIKA DI KUALA LUMPUR</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AHLI KUMPULAN 5:</a:t>
            </a:r>
            <a:endParaRPr sz="1200">
              <a:latin typeface="Roboto"/>
              <a:ea typeface="Roboto"/>
              <a:cs typeface="Roboto"/>
              <a:sym typeface="Roboto"/>
            </a:endParaRPr>
          </a:p>
          <a:p>
            <a:pPr indent="-190500" lvl="0" marL="342900" rtl="0" algn="l">
              <a:spcBef>
                <a:spcPts val="0"/>
              </a:spcBef>
              <a:spcAft>
                <a:spcPts val="0"/>
              </a:spcAft>
              <a:buSzPts val="1200"/>
              <a:buFont typeface="Roboto"/>
              <a:buAutoNum type="arabicPeriod"/>
            </a:pPr>
            <a:r>
              <a:rPr lang="en" sz="1200">
                <a:latin typeface="Roboto"/>
                <a:ea typeface="Roboto"/>
                <a:cs typeface="Roboto"/>
                <a:sym typeface="Roboto"/>
              </a:rPr>
              <a:t>MUHAMMAD FAWWAZ FAHMI BIN MOHD KAFII (B20EC0027)</a:t>
            </a:r>
            <a:endParaRPr sz="1200">
              <a:latin typeface="Roboto"/>
              <a:ea typeface="Roboto"/>
              <a:cs typeface="Roboto"/>
              <a:sym typeface="Roboto"/>
            </a:endParaRPr>
          </a:p>
          <a:p>
            <a:pPr indent="-190500" lvl="0" marL="342900" rtl="0" algn="l">
              <a:spcBef>
                <a:spcPts val="0"/>
              </a:spcBef>
              <a:spcAft>
                <a:spcPts val="0"/>
              </a:spcAft>
              <a:buSzPts val="1200"/>
              <a:buFont typeface="Roboto"/>
              <a:buAutoNum type="arabicPeriod"/>
            </a:pPr>
            <a:r>
              <a:rPr lang="en" sz="1200">
                <a:latin typeface="Roboto"/>
                <a:ea typeface="Roboto"/>
                <a:cs typeface="Roboto"/>
                <a:sym typeface="Roboto"/>
              </a:rPr>
              <a:t>NURUL ANISSA BINTI HUZAINI (B20EC0043)</a:t>
            </a:r>
            <a:endParaRPr sz="1200">
              <a:latin typeface="Roboto"/>
              <a:ea typeface="Roboto"/>
              <a:cs typeface="Roboto"/>
              <a:sym typeface="Roboto"/>
            </a:endParaRPr>
          </a:p>
          <a:p>
            <a:pPr indent="-190500" lvl="0" marL="342900" rtl="0" algn="l">
              <a:spcBef>
                <a:spcPts val="0"/>
              </a:spcBef>
              <a:spcAft>
                <a:spcPts val="0"/>
              </a:spcAft>
              <a:buSzPts val="1200"/>
              <a:buFont typeface="Roboto"/>
              <a:buAutoNum type="arabicPeriod"/>
            </a:pPr>
            <a:r>
              <a:rPr lang="en" sz="1200">
                <a:latin typeface="Roboto"/>
                <a:ea typeface="Roboto"/>
                <a:cs typeface="Roboto"/>
                <a:sym typeface="Roboto"/>
              </a:rPr>
              <a:t>HANIS BINTI ZAINUDIN (B20EC0016)</a:t>
            </a:r>
            <a:endParaRPr sz="1200">
              <a:latin typeface="Roboto"/>
              <a:ea typeface="Roboto"/>
              <a:cs typeface="Roboto"/>
              <a:sym typeface="Roboto"/>
            </a:endParaRPr>
          </a:p>
          <a:p>
            <a:pPr indent="-190500" lvl="0" marL="342900" rtl="0" algn="l">
              <a:spcBef>
                <a:spcPts val="0"/>
              </a:spcBef>
              <a:spcAft>
                <a:spcPts val="0"/>
              </a:spcAft>
              <a:buSzPts val="1200"/>
              <a:buFont typeface="Roboto"/>
              <a:buAutoNum type="arabicPeriod"/>
            </a:pPr>
            <a:r>
              <a:rPr lang="en" sz="1200">
                <a:latin typeface="Roboto"/>
                <a:ea typeface="Roboto"/>
                <a:cs typeface="Roboto"/>
                <a:sym typeface="Roboto"/>
              </a:rPr>
              <a:t>INTAN SYAZRIENA BINTI MOHD SHAHIDON (B20EC0018)</a:t>
            </a:r>
            <a:endParaRPr sz="1200">
              <a:latin typeface="Roboto"/>
              <a:ea typeface="Roboto"/>
              <a:cs typeface="Roboto"/>
              <a:sym typeface="Roboto"/>
            </a:endParaRPr>
          </a:p>
          <a:p>
            <a:pPr indent="-190500" lvl="0" marL="342900" rtl="0" algn="l">
              <a:spcBef>
                <a:spcPts val="0"/>
              </a:spcBef>
              <a:spcAft>
                <a:spcPts val="0"/>
              </a:spcAft>
              <a:buSzPts val="1200"/>
              <a:buFont typeface="Roboto"/>
              <a:buAutoNum type="arabicPeriod"/>
            </a:pPr>
            <a:r>
              <a:rPr lang="en" sz="1200">
                <a:latin typeface="Roboto"/>
                <a:ea typeface="Roboto"/>
                <a:cs typeface="Roboto"/>
                <a:sym typeface="Roboto"/>
              </a:rPr>
              <a:t>NURFATIN IWANINA BINTI MOHD ABDUL RASHID (A20EC0242)</a:t>
            </a:r>
            <a:endParaRPr sz="1200">
              <a:latin typeface="Roboto"/>
              <a:ea typeface="Roboto"/>
              <a:cs typeface="Roboto"/>
              <a:sym typeface="Roboto"/>
            </a:endParaRPr>
          </a:p>
          <a:p>
            <a:pPr indent="-190500" lvl="0" marL="342900" rtl="0" algn="l">
              <a:spcBef>
                <a:spcPts val="0"/>
              </a:spcBef>
              <a:spcAft>
                <a:spcPts val="0"/>
              </a:spcAft>
              <a:buSzPts val="1200"/>
              <a:buFont typeface="Roboto"/>
              <a:buAutoNum type="arabicPeriod"/>
            </a:pPr>
            <a:r>
              <a:rPr lang="en" sz="1200">
                <a:latin typeface="Roboto"/>
                <a:ea typeface="Roboto"/>
                <a:cs typeface="Roboto"/>
                <a:sym typeface="Roboto"/>
              </a:rPr>
              <a:t>NURUL IZZATI BINTI DAUD (B20EC0045)</a:t>
            </a:r>
            <a:endParaRPr sz="38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172" name="Google Shape;172;p36"/>
          <p:cNvPicPr preferRelativeResize="0"/>
          <p:nvPr/>
        </p:nvPicPr>
        <p:blipFill>
          <a:blip r:embed="rId4">
            <a:alphaModFix/>
          </a:blip>
          <a:stretch>
            <a:fillRect/>
          </a:stretch>
        </p:blipFill>
        <p:spPr>
          <a:xfrm>
            <a:off x="7435053" y="76199"/>
            <a:ext cx="1645846" cy="550149"/>
          </a:xfrm>
          <a:prstGeom prst="rect">
            <a:avLst/>
          </a:prstGeom>
          <a:noFill/>
          <a:ln>
            <a:noFill/>
          </a:ln>
        </p:spPr>
      </p:pic>
    </p:spTree>
  </p:cSld>
  <p:clrMapOvr>
    <a:masterClrMapping/>
  </p:clrMapOvr>
  <mc:AlternateContent>
    <mc:Choice Requires="p14">
      <p:transition spd="med" p14:dur="6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37"/>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Pendahuluan</a:t>
            </a:r>
            <a:endParaRPr>
              <a:solidFill>
                <a:schemeClr val="dk1"/>
              </a:solidFill>
            </a:endParaRPr>
          </a:p>
        </p:txBody>
      </p:sp>
      <p:grpSp>
        <p:nvGrpSpPr>
          <p:cNvPr id="178" name="Google Shape;178;p37"/>
          <p:cNvGrpSpPr/>
          <p:nvPr/>
        </p:nvGrpSpPr>
        <p:grpSpPr>
          <a:xfrm>
            <a:off x="664625" y="1457375"/>
            <a:ext cx="7814751" cy="3274870"/>
            <a:chOff x="664625" y="1457375"/>
            <a:chExt cx="7814751" cy="3274870"/>
          </a:xfrm>
        </p:grpSpPr>
        <p:sp>
          <p:nvSpPr>
            <p:cNvPr id="179" name="Google Shape;179;p37"/>
            <p:cNvSpPr/>
            <p:nvPr/>
          </p:nvSpPr>
          <p:spPr>
            <a:xfrm>
              <a:off x="682988" y="1479519"/>
              <a:ext cx="1745822" cy="3235691"/>
            </a:xfrm>
            <a:custGeom>
              <a:rect b="b" l="l" r="r" t="t"/>
              <a:pathLst>
                <a:path extrusionOk="0" h="142463" w="85569">
                  <a:moveTo>
                    <a:pt x="1" y="1"/>
                  </a:moveTo>
                  <a:lnTo>
                    <a:pt x="1" y="99679"/>
                  </a:lnTo>
                  <a:lnTo>
                    <a:pt x="76" y="101856"/>
                  </a:lnTo>
                  <a:lnTo>
                    <a:pt x="226" y="104032"/>
                  </a:lnTo>
                  <a:lnTo>
                    <a:pt x="526" y="106209"/>
                  </a:lnTo>
                  <a:lnTo>
                    <a:pt x="901" y="108311"/>
                  </a:lnTo>
                  <a:lnTo>
                    <a:pt x="1352" y="110337"/>
                  </a:lnTo>
                  <a:lnTo>
                    <a:pt x="1952" y="112439"/>
                  </a:lnTo>
                  <a:lnTo>
                    <a:pt x="2628" y="114390"/>
                  </a:lnTo>
                  <a:lnTo>
                    <a:pt x="3378" y="116342"/>
                  </a:lnTo>
                  <a:lnTo>
                    <a:pt x="4204" y="118218"/>
                  </a:lnTo>
                  <a:lnTo>
                    <a:pt x="5180" y="120095"/>
                  </a:lnTo>
                  <a:lnTo>
                    <a:pt x="6231" y="121896"/>
                  </a:lnTo>
                  <a:lnTo>
                    <a:pt x="7281" y="123623"/>
                  </a:lnTo>
                  <a:lnTo>
                    <a:pt x="8482" y="125274"/>
                  </a:lnTo>
                  <a:lnTo>
                    <a:pt x="9758" y="126925"/>
                  </a:lnTo>
                  <a:lnTo>
                    <a:pt x="11109" y="128426"/>
                  </a:lnTo>
                  <a:lnTo>
                    <a:pt x="12536" y="129928"/>
                  </a:lnTo>
                  <a:lnTo>
                    <a:pt x="14037" y="131354"/>
                  </a:lnTo>
                  <a:lnTo>
                    <a:pt x="15538" y="132705"/>
                  </a:lnTo>
                  <a:lnTo>
                    <a:pt x="17189" y="133981"/>
                  </a:lnTo>
                  <a:lnTo>
                    <a:pt x="18841" y="135182"/>
                  </a:lnTo>
                  <a:lnTo>
                    <a:pt x="20567" y="136233"/>
                  </a:lnTo>
                  <a:lnTo>
                    <a:pt x="22368" y="137283"/>
                  </a:lnTo>
                  <a:lnTo>
                    <a:pt x="24245" y="138259"/>
                  </a:lnTo>
                  <a:lnTo>
                    <a:pt x="26121" y="139085"/>
                  </a:lnTo>
                  <a:lnTo>
                    <a:pt x="28073" y="139835"/>
                  </a:lnTo>
                  <a:lnTo>
                    <a:pt x="30024" y="140511"/>
                  </a:lnTo>
                  <a:lnTo>
                    <a:pt x="32126" y="141111"/>
                  </a:lnTo>
                  <a:lnTo>
                    <a:pt x="34153" y="141562"/>
                  </a:lnTo>
                  <a:lnTo>
                    <a:pt x="36254" y="141937"/>
                  </a:lnTo>
                  <a:lnTo>
                    <a:pt x="38431" y="142237"/>
                  </a:lnTo>
                  <a:lnTo>
                    <a:pt x="40608" y="142387"/>
                  </a:lnTo>
                  <a:lnTo>
                    <a:pt x="42784" y="142462"/>
                  </a:lnTo>
                  <a:lnTo>
                    <a:pt x="44961" y="142387"/>
                  </a:lnTo>
                  <a:lnTo>
                    <a:pt x="47138" y="142237"/>
                  </a:lnTo>
                  <a:lnTo>
                    <a:pt x="49315" y="141937"/>
                  </a:lnTo>
                  <a:lnTo>
                    <a:pt x="51416" y="141562"/>
                  </a:lnTo>
                  <a:lnTo>
                    <a:pt x="53443" y="141111"/>
                  </a:lnTo>
                  <a:lnTo>
                    <a:pt x="55544" y="140511"/>
                  </a:lnTo>
                  <a:lnTo>
                    <a:pt x="57496" y="139835"/>
                  </a:lnTo>
                  <a:lnTo>
                    <a:pt x="59448" y="139085"/>
                  </a:lnTo>
                  <a:lnTo>
                    <a:pt x="61324" y="138259"/>
                  </a:lnTo>
                  <a:lnTo>
                    <a:pt x="63200" y="137283"/>
                  </a:lnTo>
                  <a:lnTo>
                    <a:pt x="65002" y="136233"/>
                  </a:lnTo>
                  <a:lnTo>
                    <a:pt x="66728" y="135182"/>
                  </a:lnTo>
                  <a:lnTo>
                    <a:pt x="68380" y="133981"/>
                  </a:lnTo>
                  <a:lnTo>
                    <a:pt x="70031" y="132705"/>
                  </a:lnTo>
                  <a:lnTo>
                    <a:pt x="71532" y="131354"/>
                  </a:lnTo>
                  <a:lnTo>
                    <a:pt x="73033" y="129928"/>
                  </a:lnTo>
                  <a:lnTo>
                    <a:pt x="74459" y="128426"/>
                  </a:lnTo>
                  <a:lnTo>
                    <a:pt x="75810" y="126925"/>
                  </a:lnTo>
                  <a:lnTo>
                    <a:pt x="77086" y="125274"/>
                  </a:lnTo>
                  <a:lnTo>
                    <a:pt x="78287" y="123623"/>
                  </a:lnTo>
                  <a:lnTo>
                    <a:pt x="79338" y="121896"/>
                  </a:lnTo>
                  <a:lnTo>
                    <a:pt x="80389" y="120095"/>
                  </a:lnTo>
                  <a:lnTo>
                    <a:pt x="81365" y="118218"/>
                  </a:lnTo>
                  <a:lnTo>
                    <a:pt x="82190" y="116342"/>
                  </a:lnTo>
                  <a:lnTo>
                    <a:pt x="82941" y="114390"/>
                  </a:lnTo>
                  <a:lnTo>
                    <a:pt x="83617" y="112439"/>
                  </a:lnTo>
                  <a:lnTo>
                    <a:pt x="84217" y="110337"/>
                  </a:lnTo>
                  <a:lnTo>
                    <a:pt x="84667" y="108311"/>
                  </a:lnTo>
                  <a:lnTo>
                    <a:pt x="85043" y="106209"/>
                  </a:lnTo>
                  <a:lnTo>
                    <a:pt x="85343" y="104032"/>
                  </a:lnTo>
                  <a:lnTo>
                    <a:pt x="85493" y="101856"/>
                  </a:lnTo>
                  <a:lnTo>
                    <a:pt x="85568" y="99679"/>
                  </a:lnTo>
                  <a:lnTo>
                    <a:pt x="855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7"/>
            <p:cNvSpPr/>
            <p:nvPr/>
          </p:nvSpPr>
          <p:spPr>
            <a:xfrm>
              <a:off x="2225987" y="1475738"/>
              <a:ext cx="4611" cy="21463"/>
            </a:xfrm>
            <a:custGeom>
              <a:rect b="b" l="l" r="r" t="t"/>
              <a:pathLst>
                <a:path extrusionOk="0" h="1052" w="226">
                  <a:moveTo>
                    <a:pt x="75" y="1"/>
                  </a:moveTo>
                  <a:lnTo>
                    <a:pt x="0" y="226"/>
                  </a:lnTo>
                  <a:lnTo>
                    <a:pt x="0" y="601"/>
                  </a:lnTo>
                  <a:lnTo>
                    <a:pt x="225" y="1052"/>
                  </a:lnTo>
                  <a:lnTo>
                    <a:pt x="150" y="76"/>
                  </a:lnTo>
                  <a:lnTo>
                    <a:pt x="150" y="1"/>
                  </a:lnTo>
                  <a:close/>
                  <a:moveTo>
                    <a:pt x="225" y="1052"/>
                  </a:moveTo>
                  <a:lnTo>
                    <a:pt x="225" y="1052"/>
                  </a:lnTo>
                  <a:lnTo>
                    <a:pt x="225" y="1052"/>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7"/>
            <p:cNvSpPr/>
            <p:nvPr/>
          </p:nvSpPr>
          <p:spPr>
            <a:xfrm>
              <a:off x="2221397" y="1503302"/>
              <a:ext cx="9202" cy="82712"/>
            </a:xfrm>
            <a:custGeom>
              <a:rect b="b" l="l" r="r" t="t"/>
              <a:pathLst>
                <a:path extrusionOk="0" h="4054" w="451">
                  <a:moveTo>
                    <a:pt x="225" y="1"/>
                  </a:moveTo>
                  <a:lnTo>
                    <a:pt x="75" y="676"/>
                  </a:lnTo>
                  <a:lnTo>
                    <a:pt x="75" y="1352"/>
                  </a:lnTo>
                  <a:lnTo>
                    <a:pt x="75" y="2102"/>
                  </a:lnTo>
                  <a:lnTo>
                    <a:pt x="150" y="2853"/>
                  </a:lnTo>
                  <a:lnTo>
                    <a:pt x="150" y="2928"/>
                  </a:lnTo>
                  <a:lnTo>
                    <a:pt x="75" y="2928"/>
                  </a:lnTo>
                  <a:lnTo>
                    <a:pt x="0" y="2853"/>
                  </a:lnTo>
                  <a:lnTo>
                    <a:pt x="150" y="3378"/>
                  </a:lnTo>
                  <a:lnTo>
                    <a:pt x="225" y="3829"/>
                  </a:lnTo>
                  <a:lnTo>
                    <a:pt x="375" y="4054"/>
                  </a:lnTo>
                  <a:lnTo>
                    <a:pt x="375" y="3979"/>
                  </a:lnTo>
                  <a:lnTo>
                    <a:pt x="450" y="3904"/>
                  </a:lnTo>
                  <a:lnTo>
                    <a:pt x="300" y="3078"/>
                  </a:lnTo>
                  <a:lnTo>
                    <a:pt x="300" y="2703"/>
                  </a:lnTo>
                  <a:lnTo>
                    <a:pt x="150" y="2253"/>
                  </a:lnTo>
                  <a:lnTo>
                    <a:pt x="150" y="1502"/>
                  </a:lnTo>
                  <a:lnTo>
                    <a:pt x="225" y="1277"/>
                  </a:lnTo>
                  <a:lnTo>
                    <a:pt x="300" y="1277"/>
                  </a:lnTo>
                  <a:lnTo>
                    <a:pt x="300" y="676"/>
                  </a:lnTo>
                  <a:lnTo>
                    <a:pt x="225" y="301"/>
                  </a:lnTo>
                  <a:lnTo>
                    <a:pt x="225"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7"/>
            <p:cNvSpPr/>
            <p:nvPr/>
          </p:nvSpPr>
          <p:spPr>
            <a:xfrm>
              <a:off x="2422679" y="2914901"/>
              <a:ext cx="1551" cy="8540"/>
            </a:xfrm>
            <a:custGeom>
              <a:rect b="b" l="l" r="r" t="t"/>
              <a:pathLst>
                <a:path extrusionOk="0" h="376" w="76">
                  <a:moveTo>
                    <a:pt x="1" y="376"/>
                  </a:moveTo>
                  <a:lnTo>
                    <a:pt x="76" y="0"/>
                  </a:lnTo>
                  <a:lnTo>
                    <a:pt x="76" y="0"/>
                  </a:lnTo>
                  <a:lnTo>
                    <a:pt x="1" y="376"/>
                  </a:lnTo>
                  <a:lnTo>
                    <a:pt x="1" y="37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7"/>
            <p:cNvSpPr/>
            <p:nvPr/>
          </p:nvSpPr>
          <p:spPr>
            <a:xfrm>
              <a:off x="2419619" y="3750216"/>
              <a:ext cx="1551" cy="10243"/>
            </a:xfrm>
            <a:custGeom>
              <a:rect b="b" l="l" r="r" t="t"/>
              <a:pathLst>
                <a:path extrusionOk="0" h="451" w="76">
                  <a:moveTo>
                    <a:pt x="76" y="450"/>
                  </a:moveTo>
                  <a:lnTo>
                    <a:pt x="76" y="450"/>
                  </a:lnTo>
                  <a:lnTo>
                    <a:pt x="1" y="0"/>
                  </a:lnTo>
                  <a:lnTo>
                    <a:pt x="1" y="0"/>
                  </a:lnTo>
                  <a:lnTo>
                    <a:pt x="76" y="450"/>
                  </a:lnTo>
                  <a:lnTo>
                    <a:pt x="76" y="45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7"/>
            <p:cNvSpPr/>
            <p:nvPr/>
          </p:nvSpPr>
          <p:spPr>
            <a:xfrm>
              <a:off x="2404317" y="3891710"/>
              <a:ext cx="1551" cy="8540"/>
            </a:xfrm>
            <a:custGeom>
              <a:rect b="b" l="l" r="r" t="t"/>
              <a:pathLst>
                <a:path extrusionOk="0" h="376" w="76">
                  <a:moveTo>
                    <a:pt x="0" y="375"/>
                  </a:moveTo>
                  <a:lnTo>
                    <a:pt x="0" y="375"/>
                  </a:lnTo>
                  <a:lnTo>
                    <a:pt x="75" y="0"/>
                  </a:lnTo>
                  <a:lnTo>
                    <a:pt x="75" y="0"/>
                  </a:lnTo>
                  <a:lnTo>
                    <a:pt x="0" y="375"/>
                  </a:lnTo>
                  <a:lnTo>
                    <a:pt x="0" y="37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7"/>
            <p:cNvSpPr/>
            <p:nvPr/>
          </p:nvSpPr>
          <p:spPr>
            <a:xfrm>
              <a:off x="2421149" y="2923418"/>
              <a:ext cx="1551" cy="22190"/>
            </a:xfrm>
            <a:custGeom>
              <a:rect b="b" l="l" r="r" t="t"/>
              <a:pathLst>
                <a:path extrusionOk="0" h="977" w="76">
                  <a:moveTo>
                    <a:pt x="76" y="1"/>
                  </a:moveTo>
                  <a:lnTo>
                    <a:pt x="1" y="976"/>
                  </a:lnTo>
                  <a:lnTo>
                    <a:pt x="76" y="901"/>
                  </a:lnTo>
                  <a:lnTo>
                    <a:pt x="76" y="676"/>
                  </a:lnTo>
                  <a:lnTo>
                    <a:pt x="7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7"/>
            <p:cNvSpPr/>
            <p:nvPr/>
          </p:nvSpPr>
          <p:spPr>
            <a:xfrm>
              <a:off x="2438002" y="1747177"/>
              <a:ext cx="1551" cy="11947"/>
            </a:xfrm>
            <a:custGeom>
              <a:rect b="b" l="l" r="r" t="t"/>
              <a:pathLst>
                <a:path extrusionOk="0" h="526" w="76">
                  <a:moveTo>
                    <a:pt x="0" y="0"/>
                  </a:moveTo>
                  <a:lnTo>
                    <a:pt x="0" y="450"/>
                  </a:lnTo>
                  <a:lnTo>
                    <a:pt x="76" y="525"/>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7"/>
            <p:cNvSpPr/>
            <p:nvPr/>
          </p:nvSpPr>
          <p:spPr>
            <a:xfrm>
              <a:off x="2418089" y="2541565"/>
              <a:ext cx="1551" cy="11947"/>
            </a:xfrm>
            <a:custGeom>
              <a:rect b="b" l="l" r="r" t="t"/>
              <a:pathLst>
                <a:path extrusionOk="0" h="526" w="76">
                  <a:moveTo>
                    <a:pt x="1" y="0"/>
                  </a:moveTo>
                  <a:lnTo>
                    <a:pt x="76" y="526"/>
                  </a:lnTo>
                  <a:lnTo>
                    <a:pt x="76" y="226"/>
                  </a:lnTo>
                  <a:lnTo>
                    <a:pt x="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7"/>
            <p:cNvSpPr/>
            <p:nvPr/>
          </p:nvSpPr>
          <p:spPr>
            <a:xfrm>
              <a:off x="2419619" y="2268820"/>
              <a:ext cx="4611" cy="13650"/>
            </a:xfrm>
            <a:custGeom>
              <a:rect b="b" l="l" r="r" t="t"/>
              <a:pathLst>
                <a:path extrusionOk="0" h="601" w="226">
                  <a:moveTo>
                    <a:pt x="76" y="0"/>
                  </a:moveTo>
                  <a:lnTo>
                    <a:pt x="1" y="75"/>
                  </a:lnTo>
                  <a:lnTo>
                    <a:pt x="1" y="300"/>
                  </a:lnTo>
                  <a:lnTo>
                    <a:pt x="76" y="375"/>
                  </a:lnTo>
                  <a:lnTo>
                    <a:pt x="226" y="600"/>
                  </a:lnTo>
                  <a:lnTo>
                    <a:pt x="151" y="300"/>
                  </a:lnTo>
                  <a:lnTo>
                    <a:pt x="76"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7"/>
            <p:cNvSpPr/>
            <p:nvPr/>
          </p:nvSpPr>
          <p:spPr>
            <a:xfrm>
              <a:off x="2424210" y="1813654"/>
              <a:ext cx="1551" cy="8540"/>
            </a:xfrm>
            <a:custGeom>
              <a:rect b="b" l="l" r="r" t="t"/>
              <a:pathLst>
                <a:path extrusionOk="0" h="376" w="76">
                  <a:moveTo>
                    <a:pt x="76" y="376"/>
                  </a:moveTo>
                  <a:lnTo>
                    <a:pt x="1" y="0"/>
                  </a:lnTo>
                  <a:lnTo>
                    <a:pt x="1" y="0"/>
                  </a:lnTo>
                  <a:lnTo>
                    <a:pt x="76" y="376"/>
                  </a:lnTo>
                  <a:lnTo>
                    <a:pt x="76" y="37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7"/>
            <p:cNvSpPr/>
            <p:nvPr/>
          </p:nvSpPr>
          <p:spPr>
            <a:xfrm>
              <a:off x="2418089" y="2756350"/>
              <a:ext cx="1551" cy="3430"/>
            </a:xfrm>
            <a:custGeom>
              <a:rect b="b" l="l" r="r" t="t"/>
              <a:pathLst>
                <a:path extrusionOk="0" h="151" w="76">
                  <a:moveTo>
                    <a:pt x="76" y="1"/>
                  </a:moveTo>
                  <a:lnTo>
                    <a:pt x="76" y="1"/>
                  </a:lnTo>
                  <a:lnTo>
                    <a:pt x="1" y="151"/>
                  </a:lnTo>
                  <a:lnTo>
                    <a:pt x="1" y="151"/>
                  </a:lnTo>
                  <a:lnTo>
                    <a:pt x="76" y="1"/>
                  </a:lnTo>
                  <a:lnTo>
                    <a:pt x="7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7"/>
            <p:cNvSpPr/>
            <p:nvPr/>
          </p:nvSpPr>
          <p:spPr>
            <a:xfrm>
              <a:off x="1925820" y="1460435"/>
              <a:ext cx="1551" cy="1551"/>
            </a:xfrm>
            <a:custGeom>
              <a:rect b="b" l="l" r="r" t="t"/>
              <a:pathLst>
                <a:path extrusionOk="0" h="76" w="76">
                  <a:moveTo>
                    <a:pt x="1" y="0"/>
                  </a:moveTo>
                  <a:lnTo>
                    <a:pt x="1" y="0"/>
                  </a:lnTo>
                  <a:lnTo>
                    <a:pt x="76" y="75"/>
                  </a:lnTo>
                  <a:lnTo>
                    <a:pt x="76" y="75"/>
                  </a:lnTo>
                  <a:lnTo>
                    <a:pt x="76" y="75"/>
                  </a:lnTo>
                  <a:lnTo>
                    <a:pt x="1" y="0"/>
                  </a:lnTo>
                  <a:lnTo>
                    <a:pt x="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7"/>
            <p:cNvSpPr/>
            <p:nvPr/>
          </p:nvSpPr>
          <p:spPr>
            <a:xfrm>
              <a:off x="2216786" y="1478798"/>
              <a:ext cx="4631" cy="1551"/>
            </a:xfrm>
            <a:custGeom>
              <a:rect b="b" l="l" r="r" t="t"/>
              <a:pathLst>
                <a:path extrusionOk="0" h="76" w="227">
                  <a:moveTo>
                    <a:pt x="1" y="1"/>
                  </a:moveTo>
                  <a:lnTo>
                    <a:pt x="1" y="76"/>
                  </a:lnTo>
                  <a:lnTo>
                    <a:pt x="22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7"/>
            <p:cNvSpPr/>
            <p:nvPr/>
          </p:nvSpPr>
          <p:spPr>
            <a:xfrm>
              <a:off x="2332335" y="4138882"/>
              <a:ext cx="1551" cy="5133"/>
            </a:xfrm>
            <a:custGeom>
              <a:rect b="b" l="l" r="r" t="t"/>
              <a:pathLst>
                <a:path extrusionOk="0" h="226" w="76">
                  <a:moveTo>
                    <a:pt x="75" y="1"/>
                  </a:moveTo>
                  <a:lnTo>
                    <a:pt x="0" y="226"/>
                  </a:lnTo>
                  <a:lnTo>
                    <a:pt x="75" y="151"/>
                  </a:lnTo>
                  <a:lnTo>
                    <a:pt x="75"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7"/>
            <p:cNvSpPr/>
            <p:nvPr/>
          </p:nvSpPr>
          <p:spPr>
            <a:xfrm>
              <a:off x="712082" y="3954781"/>
              <a:ext cx="10752" cy="27300"/>
            </a:xfrm>
            <a:custGeom>
              <a:rect b="b" l="l" r="r" t="t"/>
              <a:pathLst>
                <a:path extrusionOk="0" h="1202" w="527">
                  <a:moveTo>
                    <a:pt x="76" y="0"/>
                  </a:moveTo>
                  <a:lnTo>
                    <a:pt x="1" y="75"/>
                  </a:lnTo>
                  <a:lnTo>
                    <a:pt x="76" y="601"/>
                  </a:lnTo>
                  <a:lnTo>
                    <a:pt x="151" y="676"/>
                  </a:lnTo>
                  <a:lnTo>
                    <a:pt x="376" y="1051"/>
                  </a:lnTo>
                  <a:lnTo>
                    <a:pt x="451" y="1201"/>
                  </a:lnTo>
                  <a:lnTo>
                    <a:pt x="526" y="1201"/>
                  </a:lnTo>
                  <a:lnTo>
                    <a:pt x="526" y="1051"/>
                  </a:lnTo>
                  <a:lnTo>
                    <a:pt x="451" y="601"/>
                  </a:lnTo>
                  <a:lnTo>
                    <a:pt x="451" y="901"/>
                  </a:lnTo>
                  <a:lnTo>
                    <a:pt x="226" y="375"/>
                  </a:lnTo>
                  <a:lnTo>
                    <a:pt x="76"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7"/>
            <p:cNvSpPr/>
            <p:nvPr/>
          </p:nvSpPr>
          <p:spPr>
            <a:xfrm>
              <a:off x="2439532" y="1765914"/>
              <a:ext cx="20" cy="11969"/>
            </a:xfrm>
            <a:custGeom>
              <a:rect b="b" l="l" r="r" t="t"/>
              <a:pathLst>
                <a:path extrusionOk="0" h="527" w="1">
                  <a:moveTo>
                    <a:pt x="1" y="1"/>
                  </a:moveTo>
                  <a:lnTo>
                    <a:pt x="1" y="1"/>
                  </a:lnTo>
                  <a:lnTo>
                    <a:pt x="1" y="526"/>
                  </a:lnTo>
                  <a:lnTo>
                    <a:pt x="1" y="526"/>
                  </a:lnTo>
                  <a:lnTo>
                    <a:pt x="1" y="1"/>
                  </a:lnTo>
                  <a:lnTo>
                    <a:pt x="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7"/>
            <p:cNvSpPr/>
            <p:nvPr/>
          </p:nvSpPr>
          <p:spPr>
            <a:xfrm>
              <a:off x="713612" y="3968408"/>
              <a:ext cx="20" cy="3430"/>
            </a:xfrm>
            <a:custGeom>
              <a:rect b="b" l="l" r="r" t="t"/>
              <a:pathLst>
                <a:path extrusionOk="0" h="151" w="1">
                  <a:moveTo>
                    <a:pt x="1" y="1"/>
                  </a:moveTo>
                  <a:lnTo>
                    <a:pt x="1" y="1"/>
                  </a:lnTo>
                  <a:lnTo>
                    <a:pt x="1" y="151"/>
                  </a:lnTo>
                  <a:lnTo>
                    <a:pt x="1" y="151"/>
                  </a:lnTo>
                  <a:lnTo>
                    <a:pt x="1" y="1"/>
                  </a:lnTo>
                  <a:lnTo>
                    <a:pt x="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7"/>
            <p:cNvSpPr/>
            <p:nvPr/>
          </p:nvSpPr>
          <p:spPr>
            <a:xfrm>
              <a:off x="1980100" y="4571881"/>
              <a:ext cx="6162" cy="1726"/>
            </a:xfrm>
            <a:custGeom>
              <a:rect b="b" l="l" r="r" t="t"/>
              <a:pathLst>
                <a:path extrusionOk="0" h="76" w="302">
                  <a:moveTo>
                    <a:pt x="1" y="76"/>
                  </a:moveTo>
                  <a:lnTo>
                    <a:pt x="1" y="76"/>
                  </a:lnTo>
                  <a:lnTo>
                    <a:pt x="301" y="0"/>
                  </a:lnTo>
                  <a:lnTo>
                    <a:pt x="301" y="0"/>
                  </a:lnTo>
                  <a:lnTo>
                    <a:pt x="1" y="76"/>
                  </a:lnTo>
                  <a:lnTo>
                    <a:pt x="1" y="7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7"/>
            <p:cNvSpPr/>
            <p:nvPr/>
          </p:nvSpPr>
          <p:spPr>
            <a:xfrm>
              <a:off x="2266475" y="4278673"/>
              <a:ext cx="6162" cy="8540"/>
            </a:xfrm>
            <a:custGeom>
              <a:rect b="b" l="l" r="r" t="t"/>
              <a:pathLst>
                <a:path extrusionOk="0" h="376" w="302">
                  <a:moveTo>
                    <a:pt x="301" y="0"/>
                  </a:moveTo>
                  <a:lnTo>
                    <a:pt x="301" y="0"/>
                  </a:lnTo>
                  <a:lnTo>
                    <a:pt x="1" y="376"/>
                  </a:lnTo>
                  <a:lnTo>
                    <a:pt x="1" y="376"/>
                  </a:lnTo>
                  <a:lnTo>
                    <a:pt x="301" y="0"/>
                  </a:lnTo>
                  <a:lnTo>
                    <a:pt x="30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7"/>
            <p:cNvSpPr/>
            <p:nvPr/>
          </p:nvSpPr>
          <p:spPr>
            <a:xfrm>
              <a:off x="1777949" y="4669042"/>
              <a:ext cx="7692" cy="1726"/>
            </a:xfrm>
            <a:custGeom>
              <a:rect b="b" l="l" r="r" t="t"/>
              <a:pathLst>
                <a:path extrusionOk="0" h="76" w="377">
                  <a:moveTo>
                    <a:pt x="376" y="1"/>
                  </a:moveTo>
                  <a:lnTo>
                    <a:pt x="1" y="76"/>
                  </a:lnTo>
                  <a:lnTo>
                    <a:pt x="151" y="76"/>
                  </a:lnTo>
                  <a:lnTo>
                    <a:pt x="37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7"/>
            <p:cNvSpPr/>
            <p:nvPr/>
          </p:nvSpPr>
          <p:spPr>
            <a:xfrm>
              <a:off x="1372984" y="4373191"/>
              <a:ext cx="10732" cy="1551"/>
            </a:xfrm>
            <a:custGeom>
              <a:rect b="b" l="l" r="r" t="t"/>
              <a:pathLst>
                <a:path extrusionOk="0" h="76" w="526">
                  <a:moveTo>
                    <a:pt x="0" y="0"/>
                  </a:moveTo>
                  <a:lnTo>
                    <a:pt x="226" y="75"/>
                  </a:lnTo>
                  <a:lnTo>
                    <a:pt x="526"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7"/>
            <p:cNvSpPr/>
            <p:nvPr/>
          </p:nvSpPr>
          <p:spPr>
            <a:xfrm>
              <a:off x="1264257" y="1463496"/>
              <a:ext cx="18383" cy="3081"/>
            </a:xfrm>
            <a:custGeom>
              <a:rect b="b" l="l" r="r" t="t"/>
              <a:pathLst>
                <a:path extrusionOk="0" h="151" w="901">
                  <a:moveTo>
                    <a:pt x="0" y="0"/>
                  </a:moveTo>
                  <a:lnTo>
                    <a:pt x="526" y="150"/>
                  </a:lnTo>
                  <a:lnTo>
                    <a:pt x="526" y="75"/>
                  </a:lnTo>
                  <a:lnTo>
                    <a:pt x="601" y="75"/>
                  </a:lnTo>
                  <a:lnTo>
                    <a:pt x="90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7"/>
            <p:cNvSpPr/>
            <p:nvPr/>
          </p:nvSpPr>
          <p:spPr>
            <a:xfrm>
              <a:off x="2438002" y="1757397"/>
              <a:ext cx="1551" cy="8540"/>
            </a:xfrm>
            <a:custGeom>
              <a:rect b="b" l="l" r="r" t="t"/>
              <a:pathLst>
                <a:path extrusionOk="0" h="376" w="76">
                  <a:moveTo>
                    <a:pt x="0" y="0"/>
                  </a:moveTo>
                  <a:lnTo>
                    <a:pt x="0" y="75"/>
                  </a:lnTo>
                  <a:lnTo>
                    <a:pt x="76" y="376"/>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7"/>
            <p:cNvSpPr/>
            <p:nvPr/>
          </p:nvSpPr>
          <p:spPr>
            <a:xfrm>
              <a:off x="1549101" y="4370110"/>
              <a:ext cx="35235" cy="7692"/>
            </a:xfrm>
            <a:custGeom>
              <a:rect b="b" l="l" r="r" t="t"/>
              <a:pathLst>
                <a:path extrusionOk="0" h="377" w="1727">
                  <a:moveTo>
                    <a:pt x="1727" y="1"/>
                  </a:moveTo>
                  <a:lnTo>
                    <a:pt x="0" y="376"/>
                  </a:lnTo>
                  <a:lnTo>
                    <a:pt x="826" y="226"/>
                  </a:lnTo>
                  <a:lnTo>
                    <a:pt x="1727"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7"/>
            <p:cNvSpPr/>
            <p:nvPr/>
          </p:nvSpPr>
          <p:spPr>
            <a:xfrm>
              <a:off x="669216" y="2333594"/>
              <a:ext cx="20" cy="8540"/>
            </a:xfrm>
            <a:custGeom>
              <a:rect b="b" l="l" r="r" t="t"/>
              <a:pathLst>
                <a:path extrusionOk="0" h="376" w="1">
                  <a:moveTo>
                    <a:pt x="0" y="376"/>
                  </a:moveTo>
                  <a:lnTo>
                    <a:pt x="0" y="0"/>
                  </a:lnTo>
                  <a:lnTo>
                    <a:pt x="0" y="0"/>
                  </a:lnTo>
                  <a:lnTo>
                    <a:pt x="0" y="376"/>
                  </a:lnTo>
                  <a:lnTo>
                    <a:pt x="0" y="37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7"/>
            <p:cNvSpPr/>
            <p:nvPr/>
          </p:nvSpPr>
          <p:spPr>
            <a:xfrm>
              <a:off x="1421991" y="4394614"/>
              <a:ext cx="24524" cy="1551"/>
            </a:xfrm>
            <a:custGeom>
              <a:rect b="b" l="l" r="r" t="t"/>
              <a:pathLst>
                <a:path extrusionOk="0" h="76" w="1202">
                  <a:moveTo>
                    <a:pt x="225" y="1"/>
                  </a:moveTo>
                  <a:lnTo>
                    <a:pt x="0" y="76"/>
                  </a:lnTo>
                  <a:lnTo>
                    <a:pt x="1201" y="76"/>
                  </a:lnTo>
                  <a:lnTo>
                    <a:pt x="225"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7"/>
            <p:cNvSpPr/>
            <p:nvPr/>
          </p:nvSpPr>
          <p:spPr>
            <a:xfrm>
              <a:off x="1274968" y="1466556"/>
              <a:ext cx="20" cy="20"/>
            </a:xfrm>
            <a:custGeom>
              <a:rect b="b" l="l" r="r" t="t"/>
              <a:pathLst>
                <a:path extrusionOk="0" h="1" w="1">
                  <a:moveTo>
                    <a:pt x="1" y="0"/>
                  </a:moveTo>
                  <a:lnTo>
                    <a:pt x="1" y="0"/>
                  </a:lnTo>
                  <a:lnTo>
                    <a:pt x="1" y="0"/>
                  </a:lnTo>
                  <a:lnTo>
                    <a:pt x="1" y="0"/>
                  </a:lnTo>
                  <a:lnTo>
                    <a:pt x="1" y="0"/>
                  </a:lnTo>
                  <a:lnTo>
                    <a:pt x="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7"/>
            <p:cNvSpPr/>
            <p:nvPr/>
          </p:nvSpPr>
          <p:spPr>
            <a:xfrm>
              <a:off x="664625" y="1457375"/>
              <a:ext cx="1776425" cy="3274870"/>
            </a:xfrm>
            <a:custGeom>
              <a:rect b="b" l="l" r="r" t="t"/>
              <a:pathLst>
                <a:path extrusionOk="0" h="144188" w="87069">
                  <a:moveTo>
                    <a:pt x="11709" y="525"/>
                  </a:moveTo>
                  <a:lnTo>
                    <a:pt x="11709" y="600"/>
                  </a:lnTo>
                  <a:lnTo>
                    <a:pt x="11334" y="676"/>
                  </a:lnTo>
                  <a:lnTo>
                    <a:pt x="11334" y="600"/>
                  </a:lnTo>
                  <a:lnTo>
                    <a:pt x="11034" y="600"/>
                  </a:lnTo>
                  <a:lnTo>
                    <a:pt x="10283" y="525"/>
                  </a:lnTo>
                  <a:close/>
                  <a:moveTo>
                    <a:pt x="14016" y="1641"/>
                  </a:moveTo>
                  <a:lnTo>
                    <a:pt x="13886" y="1651"/>
                  </a:lnTo>
                  <a:lnTo>
                    <a:pt x="14036" y="1651"/>
                  </a:lnTo>
                  <a:lnTo>
                    <a:pt x="14016" y="1641"/>
                  </a:lnTo>
                  <a:close/>
                  <a:moveTo>
                    <a:pt x="86635" y="7639"/>
                  </a:moveTo>
                  <a:lnTo>
                    <a:pt x="86618" y="7656"/>
                  </a:lnTo>
                  <a:lnTo>
                    <a:pt x="86618" y="7806"/>
                  </a:lnTo>
                  <a:lnTo>
                    <a:pt x="86635" y="7639"/>
                  </a:lnTo>
                  <a:close/>
                  <a:moveTo>
                    <a:pt x="86693" y="7056"/>
                  </a:moveTo>
                  <a:lnTo>
                    <a:pt x="86635" y="7639"/>
                  </a:lnTo>
                  <a:lnTo>
                    <a:pt x="86635" y="7639"/>
                  </a:lnTo>
                  <a:lnTo>
                    <a:pt x="86693" y="7581"/>
                  </a:lnTo>
                  <a:lnTo>
                    <a:pt x="86768" y="7731"/>
                  </a:lnTo>
                  <a:lnTo>
                    <a:pt x="86768" y="7956"/>
                  </a:lnTo>
                  <a:lnTo>
                    <a:pt x="86843" y="8632"/>
                  </a:lnTo>
                  <a:lnTo>
                    <a:pt x="86768" y="9082"/>
                  </a:lnTo>
                  <a:lnTo>
                    <a:pt x="86768" y="9382"/>
                  </a:lnTo>
                  <a:lnTo>
                    <a:pt x="86693" y="9532"/>
                  </a:lnTo>
                  <a:lnTo>
                    <a:pt x="86768" y="9532"/>
                  </a:lnTo>
                  <a:lnTo>
                    <a:pt x="86843" y="9833"/>
                  </a:lnTo>
                  <a:lnTo>
                    <a:pt x="86918" y="10583"/>
                  </a:lnTo>
                  <a:lnTo>
                    <a:pt x="86843" y="8482"/>
                  </a:lnTo>
                  <a:lnTo>
                    <a:pt x="86768" y="7581"/>
                  </a:lnTo>
                  <a:lnTo>
                    <a:pt x="86693" y="7056"/>
                  </a:lnTo>
                  <a:close/>
                  <a:moveTo>
                    <a:pt x="86318" y="16063"/>
                  </a:moveTo>
                  <a:lnTo>
                    <a:pt x="86318" y="16138"/>
                  </a:lnTo>
                  <a:lnTo>
                    <a:pt x="86321" y="16112"/>
                  </a:lnTo>
                  <a:lnTo>
                    <a:pt x="86318" y="16063"/>
                  </a:lnTo>
                  <a:close/>
                  <a:moveTo>
                    <a:pt x="86343" y="29223"/>
                  </a:moveTo>
                  <a:lnTo>
                    <a:pt x="86318" y="29273"/>
                  </a:lnTo>
                  <a:lnTo>
                    <a:pt x="86318" y="29348"/>
                  </a:lnTo>
                  <a:lnTo>
                    <a:pt x="86343" y="29223"/>
                  </a:lnTo>
                  <a:close/>
                  <a:moveTo>
                    <a:pt x="86318" y="29348"/>
                  </a:moveTo>
                  <a:lnTo>
                    <a:pt x="86243" y="29498"/>
                  </a:lnTo>
                  <a:lnTo>
                    <a:pt x="86243" y="29648"/>
                  </a:lnTo>
                  <a:lnTo>
                    <a:pt x="86318" y="29573"/>
                  </a:lnTo>
                  <a:lnTo>
                    <a:pt x="86318" y="29348"/>
                  </a:lnTo>
                  <a:close/>
                  <a:moveTo>
                    <a:pt x="300" y="88119"/>
                  </a:moveTo>
                  <a:lnTo>
                    <a:pt x="300" y="88269"/>
                  </a:lnTo>
                  <a:lnTo>
                    <a:pt x="308" y="88262"/>
                  </a:lnTo>
                  <a:lnTo>
                    <a:pt x="308" y="88262"/>
                  </a:lnTo>
                  <a:lnTo>
                    <a:pt x="300" y="88119"/>
                  </a:lnTo>
                  <a:close/>
                  <a:moveTo>
                    <a:pt x="80163" y="121445"/>
                  </a:moveTo>
                  <a:lnTo>
                    <a:pt x="79938" y="121820"/>
                  </a:lnTo>
                  <a:lnTo>
                    <a:pt x="80206" y="121445"/>
                  </a:lnTo>
                  <a:close/>
                  <a:moveTo>
                    <a:pt x="78512" y="124748"/>
                  </a:moveTo>
                  <a:lnTo>
                    <a:pt x="78287" y="125123"/>
                  </a:lnTo>
                  <a:lnTo>
                    <a:pt x="78437" y="124898"/>
                  </a:lnTo>
                  <a:lnTo>
                    <a:pt x="78587" y="124748"/>
                  </a:lnTo>
                  <a:close/>
                  <a:moveTo>
                    <a:pt x="24544" y="138484"/>
                  </a:moveTo>
                  <a:lnTo>
                    <a:pt x="24469" y="138559"/>
                  </a:lnTo>
                  <a:lnTo>
                    <a:pt x="24319" y="138559"/>
                  </a:lnTo>
                  <a:lnTo>
                    <a:pt x="24920" y="138784"/>
                  </a:lnTo>
                  <a:lnTo>
                    <a:pt x="24920" y="138709"/>
                  </a:lnTo>
                  <a:lnTo>
                    <a:pt x="24845" y="138634"/>
                  </a:lnTo>
                  <a:lnTo>
                    <a:pt x="24544" y="138484"/>
                  </a:lnTo>
                  <a:close/>
                  <a:moveTo>
                    <a:pt x="51265" y="0"/>
                  </a:moveTo>
                  <a:lnTo>
                    <a:pt x="50440" y="75"/>
                  </a:lnTo>
                  <a:lnTo>
                    <a:pt x="50290" y="75"/>
                  </a:lnTo>
                  <a:lnTo>
                    <a:pt x="50215" y="150"/>
                  </a:lnTo>
                  <a:lnTo>
                    <a:pt x="50215" y="225"/>
                  </a:lnTo>
                  <a:lnTo>
                    <a:pt x="50215" y="300"/>
                  </a:lnTo>
                  <a:lnTo>
                    <a:pt x="50139" y="375"/>
                  </a:lnTo>
                  <a:lnTo>
                    <a:pt x="49164" y="375"/>
                  </a:lnTo>
                  <a:lnTo>
                    <a:pt x="48939" y="300"/>
                  </a:lnTo>
                  <a:lnTo>
                    <a:pt x="48863" y="300"/>
                  </a:lnTo>
                  <a:lnTo>
                    <a:pt x="48863" y="150"/>
                  </a:lnTo>
                  <a:lnTo>
                    <a:pt x="48788" y="150"/>
                  </a:lnTo>
                  <a:lnTo>
                    <a:pt x="48563" y="75"/>
                  </a:lnTo>
                  <a:lnTo>
                    <a:pt x="46987" y="225"/>
                  </a:lnTo>
                  <a:lnTo>
                    <a:pt x="46236" y="300"/>
                  </a:lnTo>
                  <a:lnTo>
                    <a:pt x="45561" y="375"/>
                  </a:lnTo>
                  <a:lnTo>
                    <a:pt x="45411" y="300"/>
                  </a:lnTo>
                  <a:lnTo>
                    <a:pt x="45486" y="225"/>
                  </a:lnTo>
                  <a:lnTo>
                    <a:pt x="44360" y="300"/>
                  </a:lnTo>
                  <a:lnTo>
                    <a:pt x="42934" y="375"/>
                  </a:lnTo>
                  <a:lnTo>
                    <a:pt x="41508" y="375"/>
                  </a:lnTo>
                  <a:lnTo>
                    <a:pt x="40232" y="450"/>
                  </a:lnTo>
                  <a:lnTo>
                    <a:pt x="40082" y="450"/>
                  </a:lnTo>
                  <a:lnTo>
                    <a:pt x="40307" y="600"/>
                  </a:lnTo>
                  <a:lnTo>
                    <a:pt x="40307" y="676"/>
                  </a:lnTo>
                  <a:lnTo>
                    <a:pt x="40307" y="751"/>
                  </a:lnTo>
                  <a:lnTo>
                    <a:pt x="38655" y="751"/>
                  </a:lnTo>
                  <a:lnTo>
                    <a:pt x="39106" y="676"/>
                  </a:lnTo>
                  <a:lnTo>
                    <a:pt x="39331" y="600"/>
                  </a:lnTo>
                  <a:lnTo>
                    <a:pt x="38580" y="676"/>
                  </a:lnTo>
                  <a:lnTo>
                    <a:pt x="38430" y="600"/>
                  </a:lnTo>
                  <a:lnTo>
                    <a:pt x="38505" y="600"/>
                  </a:lnTo>
                  <a:lnTo>
                    <a:pt x="38881" y="525"/>
                  </a:lnTo>
                  <a:lnTo>
                    <a:pt x="39556" y="525"/>
                  </a:lnTo>
                  <a:lnTo>
                    <a:pt x="39631" y="450"/>
                  </a:lnTo>
                  <a:lnTo>
                    <a:pt x="37304" y="600"/>
                  </a:lnTo>
                  <a:lnTo>
                    <a:pt x="36254" y="676"/>
                  </a:lnTo>
                  <a:lnTo>
                    <a:pt x="35278" y="600"/>
                  </a:lnTo>
                  <a:lnTo>
                    <a:pt x="35353" y="600"/>
                  </a:lnTo>
                  <a:lnTo>
                    <a:pt x="35578" y="525"/>
                  </a:lnTo>
                  <a:lnTo>
                    <a:pt x="36329" y="525"/>
                  </a:lnTo>
                  <a:lnTo>
                    <a:pt x="36854" y="450"/>
                  </a:lnTo>
                  <a:lnTo>
                    <a:pt x="36779" y="450"/>
                  </a:lnTo>
                  <a:lnTo>
                    <a:pt x="36404" y="375"/>
                  </a:lnTo>
                  <a:lnTo>
                    <a:pt x="38205" y="450"/>
                  </a:lnTo>
                  <a:lnTo>
                    <a:pt x="37755" y="300"/>
                  </a:lnTo>
                  <a:lnTo>
                    <a:pt x="38355" y="300"/>
                  </a:lnTo>
                  <a:lnTo>
                    <a:pt x="38355" y="225"/>
                  </a:lnTo>
                  <a:lnTo>
                    <a:pt x="38055" y="150"/>
                  </a:lnTo>
                  <a:lnTo>
                    <a:pt x="35578" y="150"/>
                  </a:lnTo>
                  <a:lnTo>
                    <a:pt x="34527" y="225"/>
                  </a:lnTo>
                  <a:lnTo>
                    <a:pt x="33101" y="150"/>
                  </a:lnTo>
                  <a:lnTo>
                    <a:pt x="32951" y="225"/>
                  </a:lnTo>
                  <a:lnTo>
                    <a:pt x="32951" y="300"/>
                  </a:lnTo>
                  <a:lnTo>
                    <a:pt x="32951" y="375"/>
                  </a:lnTo>
                  <a:lnTo>
                    <a:pt x="32801" y="450"/>
                  </a:lnTo>
                  <a:lnTo>
                    <a:pt x="31750" y="525"/>
                  </a:lnTo>
                  <a:lnTo>
                    <a:pt x="30999" y="450"/>
                  </a:lnTo>
                  <a:lnTo>
                    <a:pt x="30399" y="375"/>
                  </a:lnTo>
                  <a:lnTo>
                    <a:pt x="29949" y="300"/>
                  </a:lnTo>
                  <a:lnTo>
                    <a:pt x="29123" y="150"/>
                  </a:lnTo>
                  <a:lnTo>
                    <a:pt x="28598" y="150"/>
                  </a:lnTo>
                  <a:lnTo>
                    <a:pt x="27772" y="225"/>
                  </a:lnTo>
                  <a:lnTo>
                    <a:pt x="26946" y="450"/>
                  </a:lnTo>
                  <a:lnTo>
                    <a:pt x="26271" y="525"/>
                  </a:lnTo>
                  <a:lnTo>
                    <a:pt x="25220" y="450"/>
                  </a:lnTo>
                  <a:lnTo>
                    <a:pt x="25820" y="225"/>
                  </a:lnTo>
                  <a:lnTo>
                    <a:pt x="25820" y="225"/>
                  </a:lnTo>
                  <a:lnTo>
                    <a:pt x="24619" y="300"/>
                  </a:lnTo>
                  <a:lnTo>
                    <a:pt x="24019" y="375"/>
                  </a:lnTo>
                  <a:lnTo>
                    <a:pt x="23418" y="450"/>
                  </a:lnTo>
                  <a:lnTo>
                    <a:pt x="22217" y="450"/>
                  </a:lnTo>
                  <a:lnTo>
                    <a:pt x="23193" y="375"/>
                  </a:lnTo>
                  <a:lnTo>
                    <a:pt x="23569" y="300"/>
                  </a:lnTo>
                  <a:lnTo>
                    <a:pt x="22368" y="300"/>
                  </a:lnTo>
                  <a:lnTo>
                    <a:pt x="21992" y="375"/>
                  </a:lnTo>
                  <a:lnTo>
                    <a:pt x="21392" y="450"/>
                  </a:lnTo>
                  <a:lnTo>
                    <a:pt x="21092" y="225"/>
                  </a:lnTo>
                  <a:lnTo>
                    <a:pt x="17414" y="375"/>
                  </a:lnTo>
                  <a:lnTo>
                    <a:pt x="13511" y="450"/>
                  </a:lnTo>
                  <a:lnTo>
                    <a:pt x="13736" y="375"/>
                  </a:lnTo>
                  <a:lnTo>
                    <a:pt x="13736" y="300"/>
                  </a:lnTo>
                  <a:lnTo>
                    <a:pt x="8257" y="300"/>
                  </a:lnTo>
                  <a:lnTo>
                    <a:pt x="3152" y="150"/>
                  </a:lnTo>
                  <a:lnTo>
                    <a:pt x="1952" y="300"/>
                  </a:lnTo>
                  <a:lnTo>
                    <a:pt x="1351" y="300"/>
                  </a:lnTo>
                  <a:lnTo>
                    <a:pt x="1351" y="225"/>
                  </a:lnTo>
                  <a:lnTo>
                    <a:pt x="525" y="225"/>
                  </a:lnTo>
                  <a:lnTo>
                    <a:pt x="751" y="300"/>
                  </a:lnTo>
                  <a:lnTo>
                    <a:pt x="751" y="375"/>
                  </a:lnTo>
                  <a:lnTo>
                    <a:pt x="300" y="375"/>
                  </a:lnTo>
                  <a:lnTo>
                    <a:pt x="300" y="976"/>
                  </a:lnTo>
                  <a:lnTo>
                    <a:pt x="225" y="1276"/>
                  </a:lnTo>
                  <a:lnTo>
                    <a:pt x="150" y="826"/>
                  </a:lnTo>
                  <a:lnTo>
                    <a:pt x="150" y="1651"/>
                  </a:lnTo>
                  <a:lnTo>
                    <a:pt x="225" y="2027"/>
                  </a:lnTo>
                  <a:lnTo>
                    <a:pt x="225" y="2252"/>
                  </a:lnTo>
                  <a:lnTo>
                    <a:pt x="225" y="3303"/>
                  </a:lnTo>
                  <a:lnTo>
                    <a:pt x="375" y="5629"/>
                  </a:lnTo>
                  <a:lnTo>
                    <a:pt x="375" y="7956"/>
                  </a:lnTo>
                  <a:lnTo>
                    <a:pt x="300" y="9908"/>
                  </a:lnTo>
                  <a:lnTo>
                    <a:pt x="225" y="9457"/>
                  </a:lnTo>
                  <a:lnTo>
                    <a:pt x="225" y="10583"/>
                  </a:lnTo>
                  <a:lnTo>
                    <a:pt x="375" y="11409"/>
                  </a:lnTo>
                  <a:lnTo>
                    <a:pt x="450" y="12160"/>
                  </a:lnTo>
                  <a:lnTo>
                    <a:pt x="450" y="13210"/>
                  </a:lnTo>
                  <a:lnTo>
                    <a:pt x="375" y="12910"/>
                  </a:lnTo>
                  <a:lnTo>
                    <a:pt x="375" y="15912"/>
                  </a:lnTo>
                  <a:lnTo>
                    <a:pt x="375" y="18840"/>
                  </a:lnTo>
                  <a:lnTo>
                    <a:pt x="375" y="21692"/>
                  </a:lnTo>
                  <a:lnTo>
                    <a:pt x="225" y="24169"/>
                  </a:lnTo>
                  <a:lnTo>
                    <a:pt x="300" y="24469"/>
                  </a:lnTo>
                  <a:lnTo>
                    <a:pt x="300" y="24995"/>
                  </a:lnTo>
                  <a:lnTo>
                    <a:pt x="300" y="26346"/>
                  </a:lnTo>
                  <a:lnTo>
                    <a:pt x="300" y="27622"/>
                  </a:lnTo>
                  <a:lnTo>
                    <a:pt x="375" y="28072"/>
                  </a:lnTo>
                  <a:lnTo>
                    <a:pt x="450" y="28297"/>
                  </a:lnTo>
                  <a:lnTo>
                    <a:pt x="225" y="30324"/>
                  </a:lnTo>
                  <a:lnTo>
                    <a:pt x="150" y="31300"/>
                  </a:lnTo>
                  <a:lnTo>
                    <a:pt x="75" y="33101"/>
                  </a:lnTo>
                  <a:lnTo>
                    <a:pt x="150" y="33626"/>
                  </a:lnTo>
                  <a:lnTo>
                    <a:pt x="225" y="34152"/>
                  </a:lnTo>
                  <a:lnTo>
                    <a:pt x="300" y="34677"/>
                  </a:lnTo>
                  <a:lnTo>
                    <a:pt x="375" y="35353"/>
                  </a:lnTo>
                  <a:lnTo>
                    <a:pt x="150" y="35428"/>
                  </a:lnTo>
                  <a:lnTo>
                    <a:pt x="375" y="36779"/>
                  </a:lnTo>
                  <a:lnTo>
                    <a:pt x="150" y="37529"/>
                  </a:lnTo>
                  <a:lnTo>
                    <a:pt x="225" y="38580"/>
                  </a:lnTo>
                  <a:lnTo>
                    <a:pt x="225" y="37980"/>
                  </a:lnTo>
                  <a:lnTo>
                    <a:pt x="300" y="37830"/>
                  </a:lnTo>
                  <a:lnTo>
                    <a:pt x="300" y="37755"/>
                  </a:lnTo>
                  <a:lnTo>
                    <a:pt x="375" y="39031"/>
                  </a:lnTo>
                  <a:lnTo>
                    <a:pt x="300" y="40232"/>
                  </a:lnTo>
                  <a:lnTo>
                    <a:pt x="225" y="41132"/>
                  </a:lnTo>
                  <a:lnTo>
                    <a:pt x="75" y="41508"/>
                  </a:lnTo>
                  <a:lnTo>
                    <a:pt x="225" y="45185"/>
                  </a:lnTo>
                  <a:lnTo>
                    <a:pt x="225" y="45185"/>
                  </a:lnTo>
                  <a:lnTo>
                    <a:pt x="150" y="44735"/>
                  </a:lnTo>
                  <a:lnTo>
                    <a:pt x="150" y="44885"/>
                  </a:lnTo>
                  <a:lnTo>
                    <a:pt x="150" y="45035"/>
                  </a:lnTo>
                  <a:lnTo>
                    <a:pt x="75" y="45110"/>
                  </a:lnTo>
                  <a:lnTo>
                    <a:pt x="75" y="45185"/>
                  </a:lnTo>
                  <a:lnTo>
                    <a:pt x="75" y="45336"/>
                  </a:lnTo>
                  <a:lnTo>
                    <a:pt x="75" y="46086"/>
                  </a:lnTo>
                  <a:lnTo>
                    <a:pt x="150" y="46011"/>
                  </a:lnTo>
                  <a:lnTo>
                    <a:pt x="150" y="46086"/>
                  </a:lnTo>
                  <a:lnTo>
                    <a:pt x="225" y="46311"/>
                  </a:lnTo>
                  <a:lnTo>
                    <a:pt x="150" y="47137"/>
                  </a:lnTo>
                  <a:lnTo>
                    <a:pt x="150" y="48263"/>
                  </a:lnTo>
                  <a:lnTo>
                    <a:pt x="150" y="50665"/>
                  </a:lnTo>
                  <a:lnTo>
                    <a:pt x="75" y="50364"/>
                  </a:lnTo>
                  <a:lnTo>
                    <a:pt x="75" y="54568"/>
                  </a:lnTo>
                  <a:lnTo>
                    <a:pt x="75" y="59071"/>
                  </a:lnTo>
                  <a:lnTo>
                    <a:pt x="150" y="58471"/>
                  </a:lnTo>
                  <a:lnTo>
                    <a:pt x="225" y="58321"/>
                  </a:lnTo>
                  <a:lnTo>
                    <a:pt x="300" y="58321"/>
                  </a:lnTo>
                  <a:lnTo>
                    <a:pt x="375" y="58546"/>
                  </a:lnTo>
                  <a:lnTo>
                    <a:pt x="375" y="59071"/>
                  </a:lnTo>
                  <a:lnTo>
                    <a:pt x="225" y="59447"/>
                  </a:lnTo>
                  <a:lnTo>
                    <a:pt x="225" y="59597"/>
                  </a:lnTo>
                  <a:lnTo>
                    <a:pt x="300" y="59522"/>
                  </a:lnTo>
                  <a:lnTo>
                    <a:pt x="300" y="59372"/>
                  </a:lnTo>
                  <a:lnTo>
                    <a:pt x="375" y="59221"/>
                  </a:lnTo>
                  <a:lnTo>
                    <a:pt x="450" y="59672"/>
                  </a:lnTo>
                  <a:lnTo>
                    <a:pt x="375" y="60272"/>
                  </a:lnTo>
                  <a:lnTo>
                    <a:pt x="375" y="60422"/>
                  </a:lnTo>
                  <a:lnTo>
                    <a:pt x="300" y="60422"/>
                  </a:lnTo>
                  <a:lnTo>
                    <a:pt x="225" y="60197"/>
                  </a:lnTo>
                  <a:lnTo>
                    <a:pt x="150" y="59822"/>
                  </a:lnTo>
                  <a:lnTo>
                    <a:pt x="225" y="61173"/>
                  </a:lnTo>
                  <a:lnTo>
                    <a:pt x="150" y="61173"/>
                  </a:lnTo>
                  <a:lnTo>
                    <a:pt x="150" y="61098"/>
                  </a:lnTo>
                  <a:lnTo>
                    <a:pt x="75" y="60873"/>
                  </a:lnTo>
                  <a:lnTo>
                    <a:pt x="75" y="61473"/>
                  </a:lnTo>
                  <a:lnTo>
                    <a:pt x="0" y="62299"/>
                  </a:lnTo>
                  <a:lnTo>
                    <a:pt x="0" y="63275"/>
                  </a:lnTo>
                  <a:lnTo>
                    <a:pt x="0" y="63650"/>
                  </a:lnTo>
                  <a:lnTo>
                    <a:pt x="75" y="64025"/>
                  </a:lnTo>
                  <a:lnTo>
                    <a:pt x="0" y="64100"/>
                  </a:lnTo>
                  <a:lnTo>
                    <a:pt x="75" y="67703"/>
                  </a:lnTo>
                  <a:lnTo>
                    <a:pt x="75" y="70931"/>
                  </a:lnTo>
                  <a:lnTo>
                    <a:pt x="150" y="71006"/>
                  </a:lnTo>
                  <a:lnTo>
                    <a:pt x="150" y="71081"/>
                  </a:lnTo>
                  <a:lnTo>
                    <a:pt x="225" y="71531"/>
                  </a:lnTo>
                  <a:lnTo>
                    <a:pt x="375" y="72657"/>
                  </a:lnTo>
                  <a:lnTo>
                    <a:pt x="225" y="75509"/>
                  </a:lnTo>
                  <a:lnTo>
                    <a:pt x="150" y="78662"/>
                  </a:lnTo>
                  <a:lnTo>
                    <a:pt x="225" y="79337"/>
                  </a:lnTo>
                  <a:lnTo>
                    <a:pt x="300" y="79487"/>
                  </a:lnTo>
                  <a:lnTo>
                    <a:pt x="375" y="79487"/>
                  </a:lnTo>
                  <a:lnTo>
                    <a:pt x="450" y="79788"/>
                  </a:lnTo>
                  <a:lnTo>
                    <a:pt x="375" y="79863"/>
                  </a:lnTo>
                  <a:lnTo>
                    <a:pt x="300" y="80163"/>
                  </a:lnTo>
                  <a:lnTo>
                    <a:pt x="300" y="80763"/>
                  </a:lnTo>
                  <a:lnTo>
                    <a:pt x="225" y="81214"/>
                  </a:lnTo>
                  <a:lnTo>
                    <a:pt x="150" y="80913"/>
                  </a:lnTo>
                  <a:lnTo>
                    <a:pt x="225" y="83991"/>
                  </a:lnTo>
                  <a:lnTo>
                    <a:pt x="300" y="87519"/>
                  </a:lnTo>
                  <a:lnTo>
                    <a:pt x="375" y="87068"/>
                  </a:lnTo>
                  <a:lnTo>
                    <a:pt x="450" y="86918"/>
                  </a:lnTo>
                  <a:lnTo>
                    <a:pt x="450" y="86993"/>
                  </a:lnTo>
                  <a:lnTo>
                    <a:pt x="450" y="87894"/>
                  </a:lnTo>
                  <a:lnTo>
                    <a:pt x="375" y="88194"/>
                  </a:lnTo>
                  <a:lnTo>
                    <a:pt x="308" y="88262"/>
                  </a:lnTo>
                  <a:lnTo>
                    <a:pt x="308" y="88262"/>
                  </a:lnTo>
                  <a:lnTo>
                    <a:pt x="375" y="89545"/>
                  </a:lnTo>
                  <a:lnTo>
                    <a:pt x="375" y="91046"/>
                  </a:lnTo>
                  <a:lnTo>
                    <a:pt x="225" y="94124"/>
                  </a:lnTo>
                  <a:lnTo>
                    <a:pt x="75" y="97051"/>
                  </a:lnTo>
                  <a:lnTo>
                    <a:pt x="150" y="98402"/>
                  </a:lnTo>
                  <a:lnTo>
                    <a:pt x="225" y="99603"/>
                  </a:lnTo>
                  <a:lnTo>
                    <a:pt x="150" y="99453"/>
                  </a:lnTo>
                  <a:lnTo>
                    <a:pt x="300" y="100954"/>
                  </a:lnTo>
                  <a:lnTo>
                    <a:pt x="375" y="102530"/>
                  </a:lnTo>
                  <a:lnTo>
                    <a:pt x="375" y="102981"/>
                  </a:lnTo>
                  <a:lnTo>
                    <a:pt x="300" y="102756"/>
                  </a:lnTo>
                  <a:lnTo>
                    <a:pt x="225" y="102455"/>
                  </a:lnTo>
                  <a:lnTo>
                    <a:pt x="150" y="102680"/>
                  </a:lnTo>
                  <a:lnTo>
                    <a:pt x="450" y="105007"/>
                  </a:lnTo>
                  <a:lnTo>
                    <a:pt x="676" y="106959"/>
                  </a:lnTo>
                  <a:lnTo>
                    <a:pt x="826" y="107860"/>
                  </a:lnTo>
                  <a:lnTo>
                    <a:pt x="976" y="108760"/>
                  </a:lnTo>
                  <a:lnTo>
                    <a:pt x="1201" y="109661"/>
                  </a:lnTo>
                  <a:lnTo>
                    <a:pt x="1426" y="110637"/>
                  </a:lnTo>
                  <a:lnTo>
                    <a:pt x="1501" y="111612"/>
                  </a:lnTo>
                  <a:lnTo>
                    <a:pt x="1801" y="112738"/>
                  </a:lnTo>
                  <a:lnTo>
                    <a:pt x="2177" y="114089"/>
                  </a:lnTo>
                  <a:lnTo>
                    <a:pt x="2627" y="115440"/>
                  </a:lnTo>
                  <a:lnTo>
                    <a:pt x="3753" y="118218"/>
                  </a:lnTo>
                  <a:lnTo>
                    <a:pt x="4804" y="120544"/>
                  </a:lnTo>
                  <a:lnTo>
                    <a:pt x="4804" y="120319"/>
                  </a:lnTo>
                  <a:lnTo>
                    <a:pt x="5029" y="120770"/>
                  </a:lnTo>
                  <a:lnTo>
                    <a:pt x="5179" y="121070"/>
                  </a:lnTo>
                  <a:lnTo>
                    <a:pt x="5254" y="121370"/>
                  </a:lnTo>
                  <a:lnTo>
                    <a:pt x="5404" y="121670"/>
                  </a:lnTo>
                  <a:lnTo>
                    <a:pt x="5404" y="121670"/>
                  </a:lnTo>
                  <a:lnTo>
                    <a:pt x="5329" y="121295"/>
                  </a:lnTo>
                  <a:lnTo>
                    <a:pt x="5254" y="121145"/>
                  </a:lnTo>
                  <a:lnTo>
                    <a:pt x="5404" y="121295"/>
                  </a:lnTo>
                  <a:lnTo>
                    <a:pt x="6605" y="123322"/>
                  </a:lnTo>
                  <a:lnTo>
                    <a:pt x="7956" y="125348"/>
                  </a:lnTo>
                  <a:lnTo>
                    <a:pt x="9382" y="127375"/>
                  </a:lnTo>
                  <a:lnTo>
                    <a:pt x="10884" y="129251"/>
                  </a:lnTo>
                  <a:lnTo>
                    <a:pt x="12535" y="131128"/>
                  </a:lnTo>
                  <a:lnTo>
                    <a:pt x="14261" y="132854"/>
                  </a:lnTo>
                  <a:lnTo>
                    <a:pt x="16063" y="134505"/>
                  </a:lnTo>
                  <a:lnTo>
                    <a:pt x="17939" y="136082"/>
                  </a:lnTo>
                  <a:lnTo>
                    <a:pt x="18615" y="136457"/>
                  </a:lnTo>
                  <a:lnTo>
                    <a:pt x="19065" y="136757"/>
                  </a:lnTo>
                  <a:lnTo>
                    <a:pt x="19665" y="136982"/>
                  </a:lnTo>
                  <a:lnTo>
                    <a:pt x="20041" y="137057"/>
                  </a:lnTo>
                  <a:lnTo>
                    <a:pt x="20416" y="137283"/>
                  </a:lnTo>
                  <a:lnTo>
                    <a:pt x="21767" y="138183"/>
                  </a:lnTo>
                  <a:lnTo>
                    <a:pt x="21767" y="138183"/>
                  </a:lnTo>
                  <a:lnTo>
                    <a:pt x="20941" y="137883"/>
                  </a:lnTo>
                  <a:lnTo>
                    <a:pt x="24169" y="139609"/>
                  </a:lnTo>
                  <a:lnTo>
                    <a:pt x="25820" y="140360"/>
                  </a:lnTo>
                  <a:lnTo>
                    <a:pt x="27472" y="141036"/>
                  </a:lnTo>
                  <a:lnTo>
                    <a:pt x="29198" y="141711"/>
                  </a:lnTo>
                  <a:lnTo>
                    <a:pt x="30924" y="142312"/>
                  </a:lnTo>
                  <a:lnTo>
                    <a:pt x="32651" y="142762"/>
                  </a:lnTo>
                  <a:lnTo>
                    <a:pt x="34377" y="143137"/>
                  </a:lnTo>
                  <a:lnTo>
                    <a:pt x="34077" y="143137"/>
                  </a:lnTo>
                  <a:lnTo>
                    <a:pt x="33626" y="143062"/>
                  </a:lnTo>
                  <a:lnTo>
                    <a:pt x="34002" y="143212"/>
                  </a:lnTo>
                  <a:lnTo>
                    <a:pt x="34527" y="143287"/>
                  </a:lnTo>
                  <a:lnTo>
                    <a:pt x="35728" y="143512"/>
                  </a:lnTo>
                  <a:lnTo>
                    <a:pt x="36779" y="143663"/>
                  </a:lnTo>
                  <a:lnTo>
                    <a:pt x="37530" y="143663"/>
                  </a:lnTo>
                  <a:lnTo>
                    <a:pt x="37605" y="143738"/>
                  </a:lnTo>
                  <a:lnTo>
                    <a:pt x="37680" y="143813"/>
                  </a:lnTo>
                  <a:lnTo>
                    <a:pt x="37830" y="143888"/>
                  </a:lnTo>
                  <a:lnTo>
                    <a:pt x="38655" y="143963"/>
                  </a:lnTo>
                  <a:lnTo>
                    <a:pt x="39481" y="144038"/>
                  </a:lnTo>
                  <a:lnTo>
                    <a:pt x="40307" y="144038"/>
                  </a:lnTo>
                  <a:lnTo>
                    <a:pt x="40832" y="144113"/>
                  </a:lnTo>
                  <a:lnTo>
                    <a:pt x="40682" y="144188"/>
                  </a:lnTo>
                  <a:lnTo>
                    <a:pt x="42859" y="144188"/>
                  </a:lnTo>
                  <a:lnTo>
                    <a:pt x="42784" y="144113"/>
                  </a:lnTo>
                  <a:lnTo>
                    <a:pt x="42784" y="144113"/>
                  </a:lnTo>
                  <a:lnTo>
                    <a:pt x="44060" y="144188"/>
                  </a:lnTo>
                  <a:lnTo>
                    <a:pt x="45261" y="144113"/>
                  </a:lnTo>
                  <a:lnTo>
                    <a:pt x="45861" y="144113"/>
                  </a:lnTo>
                  <a:lnTo>
                    <a:pt x="46387" y="144038"/>
                  </a:lnTo>
                  <a:lnTo>
                    <a:pt x="47512" y="143963"/>
                  </a:lnTo>
                  <a:lnTo>
                    <a:pt x="48338" y="143813"/>
                  </a:lnTo>
                  <a:lnTo>
                    <a:pt x="49389" y="143738"/>
                  </a:lnTo>
                  <a:lnTo>
                    <a:pt x="50290" y="143588"/>
                  </a:lnTo>
                  <a:lnTo>
                    <a:pt x="50590" y="143512"/>
                  </a:lnTo>
                  <a:lnTo>
                    <a:pt x="50740" y="143437"/>
                  </a:lnTo>
                  <a:lnTo>
                    <a:pt x="50890" y="143512"/>
                  </a:lnTo>
                  <a:lnTo>
                    <a:pt x="51190" y="143512"/>
                  </a:lnTo>
                  <a:lnTo>
                    <a:pt x="52391" y="143287"/>
                  </a:lnTo>
                  <a:lnTo>
                    <a:pt x="53742" y="142987"/>
                  </a:lnTo>
                  <a:lnTo>
                    <a:pt x="54343" y="142837"/>
                  </a:lnTo>
                  <a:lnTo>
                    <a:pt x="54868" y="142612"/>
                  </a:lnTo>
                  <a:lnTo>
                    <a:pt x="54793" y="142687"/>
                  </a:lnTo>
                  <a:lnTo>
                    <a:pt x="54868" y="142687"/>
                  </a:lnTo>
                  <a:lnTo>
                    <a:pt x="55168" y="142612"/>
                  </a:lnTo>
                  <a:lnTo>
                    <a:pt x="55469" y="142612"/>
                  </a:lnTo>
                  <a:lnTo>
                    <a:pt x="55394" y="142687"/>
                  </a:lnTo>
                  <a:lnTo>
                    <a:pt x="56294" y="142387"/>
                  </a:lnTo>
                  <a:lnTo>
                    <a:pt x="56970" y="142161"/>
                  </a:lnTo>
                  <a:lnTo>
                    <a:pt x="57420" y="141936"/>
                  </a:lnTo>
                  <a:lnTo>
                    <a:pt x="57495" y="141861"/>
                  </a:lnTo>
                  <a:lnTo>
                    <a:pt x="58321" y="141636"/>
                  </a:lnTo>
                  <a:lnTo>
                    <a:pt x="59147" y="141336"/>
                  </a:lnTo>
                  <a:lnTo>
                    <a:pt x="60648" y="140735"/>
                  </a:lnTo>
                  <a:lnTo>
                    <a:pt x="61924" y="140060"/>
                  </a:lnTo>
                  <a:lnTo>
                    <a:pt x="62524" y="139835"/>
                  </a:lnTo>
                  <a:lnTo>
                    <a:pt x="63050" y="139684"/>
                  </a:lnTo>
                  <a:lnTo>
                    <a:pt x="65452" y="138258"/>
                  </a:lnTo>
                  <a:lnTo>
                    <a:pt x="67703" y="136832"/>
                  </a:lnTo>
                  <a:lnTo>
                    <a:pt x="69805" y="135256"/>
                  </a:lnTo>
                  <a:lnTo>
                    <a:pt x="71757" y="133605"/>
                  </a:lnTo>
                  <a:lnTo>
                    <a:pt x="71757" y="133605"/>
                  </a:lnTo>
                  <a:lnTo>
                    <a:pt x="71681" y="133680"/>
                  </a:lnTo>
                  <a:lnTo>
                    <a:pt x="71606" y="133830"/>
                  </a:lnTo>
                  <a:lnTo>
                    <a:pt x="71306" y="134130"/>
                  </a:lnTo>
                  <a:lnTo>
                    <a:pt x="70330" y="134956"/>
                  </a:lnTo>
                  <a:lnTo>
                    <a:pt x="69430" y="135706"/>
                  </a:lnTo>
                  <a:lnTo>
                    <a:pt x="69129" y="135932"/>
                  </a:lnTo>
                  <a:lnTo>
                    <a:pt x="69054" y="136007"/>
                  </a:lnTo>
                  <a:lnTo>
                    <a:pt x="69129" y="136082"/>
                  </a:lnTo>
                  <a:lnTo>
                    <a:pt x="70030" y="135331"/>
                  </a:lnTo>
                  <a:lnTo>
                    <a:pt x="70781" y="134656"/>
                  </a:lnTo>
                  <a:lnTo>
                    <a:pt x="71531" y="133980"/>
                  </a:lnTo>
                  <a:lnTo>
                    <a:pt x="72207" y="133304"/>
                  </a:lnTo>
                  <a:lnTo>
                    <a:pt x="72882" y="132704"/>
                  </a:lnTo>
                  <a:lnTo>
                    <a:pt x="73558" y="131953"/>
                  </a:lnTo>
                  <a:lnTo>
                    <a:pt x="74309" y="131278"/>
                  </a:lnTo>
                  <a:lnTo>
                    <a:pt x="75134" y="130452"/>
                  </a:lnTo>
                  <a:lnTo>
                    <a:pt x="75284" y="130302"/>
                  </a:lnTo>
                  <a:lnTo>
                    <a:pt x="75209" y="130452"/>
                  </a:lnTo>
                  <a:lnTo>
                    <a:pt x="74684" y="131128"/>
                  </a:lnTo>
                  <a:lnTo>
                    <a:pt x="76260" y="129326"/>
                  </a:lnTo>
                  <a:lnTo>
                    <a:pt x="77761" y="127600"/>
                  </a:lnTo>
                  <a:lnTo>
                    <a:pt x="79112" y="125799"/>
                  </a:lnTo>
                  <a:lnTo>
                    <a:pt x="79713" y="124898"/>
                  </a:lnTo>
                  <a:lnTo>
                    <a:pt x="80238" y="123997"/>
                  </a:lnTo>
                  <a:lnTo>
                    <a:pt x="79938" y="124523"/>
                  </a:lnTo>
                  <a:lnTo>
                    <a:pt x="80463" y="123772"/>
                  </a:lnTo>
                  <a:lnTo>
                    <a:pt x="80538" y="123547"/>
                  </a:lnTo>
                  <a:lnTo>
                    <a:pt x="80613" y="123472"/>
                  </a:lnTo>
                  <a:lnTo>
                    <a:pt x="80538" y="123397"/>
                  </a:lnTo>
                  <a:lnTo>
                    <a:pt x="80313" y="123922"/>
                  </a:lnTo>
                  <a:lnTo>
                    <a:pt x="80163" y="123997"/>
                  </a:lnTo>
                  <a:lnTo>
                    <a:pt x="80163" y="123847"/>
                  </a:lnTo>
                  <a:lnTo>
                    <a:pt x="80463" y="123096"/>
                  </a:lnTo>
                  <a:lnTo>
                    <a:pt x="80914" y="122196"/>
                  </a:lnTo>
                  <a:lnTo>
                    <a:pt x="81064" y="121670"/>
                  </a:lnTo>
                  <a:lnTo>
                    <a:pt x="81064" y="121820"/>
                  </a:lnTo>
                  <a:lnTo>
                    <a:pt x="81139" y="121896"/>
                  </a:lnTo>
                  <a:lnTo>
                    <a:pt x="81214" y="121745"/>
                  </a:lnTo>
                  <a:lnTo>
                    <a:pt x="81739" y="121070"/>
                  </a:lnTo>
                  <a:lnTo>
                    <a:pt x="82115" y="120469"/>
                  </a:lnTo>
                  <a:lnTo>
                    <a:pt x="82190" y="120394"/>
                  </a:lnTo>
                  <a:lnTo>
                    <a:pt x="82190" y="120469"/>
                  </a:lnTo>
                  <a:lnTo>
                    <a:pt x="82190" y="120770"/>
                  </a:lnTo>
                  <a:lnTo>
                    <a:pt x="82340" y="120319"/>
                  </a:lnTo>
                  <a:lnTo>
                    <a:pt x="82415" y="120094"/>
                  </a:lnTo>
                  <a:lnTo>
                    <a:pt x="82340" y="120094"/>
                  </a:lnTo>
                  <a:lnTo>
                    <a:pt x="82640" y="119644"/>
                  </a:lnTo>
                  <a:lnTo>
                    <a:pt x="82640" y="119719"/>
                  </a:lnTo>
                  <a:lnTo>
                    <a:pt x="82565" y="120019"/>
                  </a:lnTo>
                  <a:lnTo>
                    <a:pt x="83015" y="118968"/>
                  </a:lnTo>
                  <a:lnTo>
                    <a:pt x="83165" y="118443"/>
                  </a:lnTo>
                  <a:lnTo>
                    <a:pt x="83316" y="117992"/>
                  </a:lnTo>
                  <a:lnTo>
                    <a:pt x="83691" y="117092"/>
                  </a:lnTo>
                  <a:lnTo>
                    <a:pt x="83691" y="117317"/>
                  </a:lnTo>
                  <a:lnTo>
                    <a:pt x="83616" y="117692"/>
                  </a:lnTo>
                  <a:lnTo>
                    <a:pt x="83616" y="117692"/>
                  </a:lnTo>
                  <a:lnTo>
                    <a:pt x="84066" y="116266"/>
                  </a:lnTo>
                  <a:lnTo>
                    <a:pt x="84291" y="115440"/>
                  </a:lnTo>
                  <a:lnTo>
                    <a:pt x="84667" y="114465"/>
                  </a:lnTo>
                  <a:lnTo>
                    <a:pt x="84667" y="114465"/>
                  </a:lnTo>
                  <a:lnTo>
                    <a:pt x="84592" y="114840"/>
                  </a:lnTo>
                  <a:lnTo>
                    <a:pt x="85117" y="113039"/>
                  </a:lnTo>
                  <a:lnTo>
                    <a:pt x="85492" y="111312"/>
                  </a:lnTo>
                  <a:lnTo>
                    <a:pt x="86243" y="107634"/>
                  </a:lnTo>
                  <a:lnTo>
                    <a:pt x="86243" y="107860"/>
                  </a:lnTo>
                  <a:lnTo>
                    <a:pt x="86318" y="107860"/>
                  </a:lnTo>
                  <a:lnTo>
                    <a:pt x="86393" y="107484"/>
                  </a:lnTo>
                  <a:lnTo>
                    <a:pt x="86543" y="106884"/>
                  </a:lnTo>
                  <a:lnTo>
                    <a:pt x="86618" y="106659"/>
                  </a:lnTo>
                  <a:lnTo>
                    <a:pt x="86693" y="106584"/>
                  </a:lnTo>
                  <a:lnTo>
                    <a:pt x="86843" y="105007"/>
                  </a:lnTo>
                  <a:lnTo>
                    <a:pt x="86618" y="105608"/>
                  </a:lnTo>
                  <a:lnTo>
                    <a:pt x="86693" y="105082"/>
                  </a:lnTo>
                  <a:lnTo>
                    <a:pt x="86693" y="104632"/>
                  </a:lnTo>
                  <a:lnTo>
                    <a:pt x="86768" y="103656"/>
                  </a:lnTo>
                  <a:lnTo>
                    <a:pt x="86768" y="102756"/>
                  </a:lnTo>
                  <a:lnTo>
                    <a:pt x="86843" y="101855"/>
                  </a:lnTo>
                  <a:lnTo>
                    <a:pt x="86843" y="102906"/>
                  </a:lnTo>
                  <a:lnTo>
                    <a:pt x="86918" y="100354"/>
                  </a:lnTo>
                  <a:lnTo>
                    <a:pt x="86768" y="101780"/>
                  </a:lnTo>
                  <a:lnTo>
                    <a:pt x="86693" y="101179"/>
                  </a:lnTo>
                  <a:lnTo>
                    <a:pt x="86693" y="101104"/>
                  </a:lnTo>
                  <a:lnTo>
                    <a:pt x="86618" y="101104"/>
                  </a:lnTo>
                  <a:lnTo>
                    <a:pt x="86543" y="100954"/>
                  </a:lnTo>
                  <a:lnTo>
                    <a:pt x="86618" y="100128"/>
                  </a:lnTo>
                  <a:lnTo>
                    <a:pt x="86618" y="99528"/>
                  </a:lnTo>
                  <a:lnTo>
                    <a:pt x="86618" y="98777"/>
                  </a:lnTo>
                  <a:lnTo>
                    <a:pt x="86693" y="98102"/>
                  </a:lnTo>
                  <a:lnTo>
                    <a:pt x="86618" y="97051"/>
                  </a:lnTo>
                  <a:lnTo>
                    <a:pt x="86618" y="95700"/>
                  </a:lnTo>
                  <a:lnTo>
                    <a:pt x="86693" y="95625"/>
                  </a:lnTo>
                  <a:lnTo>
                    <a:pt x="86768" y="95700"/>
                  </a:lnTo>
                  <a:lnTo>
                    <a:pt x="86843" y="95775"/>
                  </a:lnTo>
                  <a:lnTo>
                    <a:pt x="86918" y="95775"/>
                  </a:lnTo>
                  <a:lnTo>
                    <a:pt x="86843" y="95024"/>
                  </a:lnTo>
                  <a:lnTo>
                    <a:pt x="86768" y="93824"/>
                  </a:lnTo>
                  <a:lnTo>
                    <a:pt x="86768" y="92698"/>
                  </a:lnTo>
                  <a:lnTo>
                    <a:pt x="86707" y="91961"/>
                  </a:lnTo>
                  <a:lnTo>
                    <a:pt x="86768" y="92022"/>
                  </a:lnTo>
                  <a:lnTo>
                    <a:pt x="86843" y="92022"/>
                  </a:lnTo>
                  <a:lnTo>
                    <a:pt x="86693" y="91422"/>
                  </a:lnTo>
                  <a:lnTo>
                    <a:pt x="86768" y="90896"/>
                  </a:lnTo>
                  <a:lnTo>
                    <a:pt x="86843" y="90821"/>
                  </a:lnTo>
                  <a:lnTo>
                    <a:pt x="86843" y="90071"/>
                  </a:lnTo>
                  <a:lnTo>
                    <a:pt x="86768" y="90146"/>
                  </a:lnTo>
                  <a:lnTo>
                    <a:pt x="86693" y="90221"/>
                  </a:lnTo>
                  <a:lnTo>
                    <a:pt x="86693" y="90146"/>
                  </a:lnTo>
                  <a:lnTo>
                    <a:pt x="86693" y="89170"/>
                  </a:lnTo>
                  <a:lnTo>
                    <a:pt x="86768" y="89620"/>
                  </a:lnTo>
                  <a:lnTo>
                    <a:pt x="86768" y="87969"/>
                  </a:lnTo>
                  <a:lnTo>
                    <a:pt x="86768" y="86393"/>
                  </a:lnTo>
                  <a:lnTo>
                    <a:pt x="86768" y="84816"/>
                  </a:lnTo>
                  <a:lnTo>
                    <a:pt x="86768" y="83315"/>
                  </a:lnTo>
                  <a:lnTo>
                    <a:pt x="86843" y="83165"/>
                  </a:lnTo>
                  <a:lnTo>
                    <a:pt x="86843" y="83315"/>
                  </a:lnTo>
                  <a:lnTo>
                    <a:pt x="86918" y="83841"/>
                  </a:lnTo>
                  <a:lnTo>
                    <a:pt x="86918" y="84441"/>
                  </a:lnTo>
                  <a:lnTo>
                    <a:pt x="86918" y="84516"/>
                  </a:lnTo>
                  <a:lnTo>
                    <a:pt x="86994" y="84366"/>
                  </a:lnTo>
                  <a:lnTo>
                    <a:pt x="86843" y="79863"/>
                  </a:lnTo>
                  <a:lnTo>
                    <a:pt x="86768" y="77611"/>
                  </a:lnTo>
                  <a:lnTo>
                    <a:pt x="86768" y="75884"/>
                  </a:lnTo>
                  <a:lnTo>
                    <a:pt x="86693" y="75734"/>
                  </a:lnTo>
                  <a:lnTo>
                    <a:pt x="86618" y="75359"/>
                  </a:lnTo>
                  <a:lnTo>
                    <a:pt x="86693" y="74533"/>
                  </a:lnTo>
                  <a:lnTo>
                    <a:pt x="86768" y="73483"/>
                  </a:lnTo>
                  <a:lnTo>
                    <a:pt x="86768" y="72882"/>
                  </a:lnTo>
                  <a:lnTo>
                    <a:pt x="86768" y="72582"/>
                  </a:lnTo>
                  <a:lnTo>
                    <a:pt x="86843" y="72657"/>
                  </a:lnTo>
                  <a:lnTo>
                    <a:pt x="86918" y="72732"/>
                  </a:lnTo>
                  <a:lnTo>
                    <a:pt x="86918" y="71231"/>
                  </a:lnTo>
                  <a:lnTo>
                    <a:pt x="86843" y="69580"/>
                  </a:lnTo>
                  <a:lnTo>
                    <a:pt x="86693" y="65676"/>
                  </a:lnTo>
                  <a:lnTo>
                    <a:pt x="86693" y="65676"/>
                  </a:lnTo>
                  <a:lnTo>
                    <a:pt x="86843" y="66052"/>
                  </a:lnTo>
                  <a:lnTo>
                    <a:pt x="86843" y="63950"/>
                  </a:lnTo>
                  <a:lnTo>
                    <a:pt x="86918" y="61773"/>
                  </a:lnTo>
                  <a:lnTo>
                    <a:pt x="86843" y="61173"/>
                  </a:lnTo>
                  <a:lnTo>
                    <a:pt x="86768" y="61023"/>
                  </a:lnTo>
                  <a:lnTo>
                    <a:pt x="86693" y="61098"/>
                  </a:lnTo>
                  <a:lnTo>
                    <a:pt x="86843" y="59672"/>
                  </a:lnTo>
                  <a:lnTo>
                    <a:pt x="86843" y="58321"/>
                  </a:lnTo>
                  <a:lnTo>
                    <a:pt x="86768" y="55619"/>
                  </a:lnTo>
                  <a:lnTo>
                    <a:pt x="86693" y="52916"/>
                  </a:lnTo>
                  <a:lnTo>
                    <a:pt x="86768" y="51640"/>
                  </a:lnTo>
                  <a:lnTo>
                    <a:pt x="86843" y="50364"/>
                  </a:lnTo>
                  <a:lnTo>
                    <a:pt x="86843" y="50965"/>
                  </a:lnTo>
                  <a:lnTo>
                    <a:pt x="86918" y="51115"/>
                  </a:lnTo>
                  <a:lnTo>
                    <a:pt x="86918" y="51040"/>
                  </a:lnTo>
                  <a:lnTo>
                    <a:pt x="86843" y="48113"/>
                  </a:lnTo>
                  <a:lnTo>
                    <a:pt x="86768" y="48263"/>
                  </a:lnTo>
                  <a:lnTo>
                    <a:pt x="86693" y="48488"/>
                  </a:lnTo>
                  <a:lnTo>
                    <a:pt x="86618" y="49088"/>
                  </a:lnTo>
                  <a:lnTo>
                    <a:pt x="86543" y="48263"/>
                  </a:lnTo>
                  <a:lnTo>
                    <a:pt x="86468" y="47212"/>
                  </a:lnTo>
                  <a:lnTo>
                    <a:pt x="86543" y="47737"/>
                  </a:lnTo>
                  <a:lnTo>
                    <a:pt x="86618" y="47737"/>
                  </a:lnTo>
                  <a:lnTo>
                    <a:pt x="86618" y="47587"/>
                  </a:lnTo>
                  <a:lnTo>
                    <a:pt x="86768" y="46612"/>
                  </a:lnTo>
                  <a:lnTo>
                    <a:pt x="86693" y="46612"/>
                  </a:lnTo>
                  <a:lnTo>
                    <a:pt x="86693" y="46536"/>
                  </a:lnTo>
                  <a:lnTo>
                    <a:pt x="86693" y="45861"/>
                  </a:lnTo>
                  <a:lnTo>
                    <a:pt x="86693" y="45711"/>
                  </a:lnTo>
                  <a:lnTo>
                    <a:pt x="86618" y="45636"/>
                  </a:lnTo>
                  <a:lnTo>
                    <a:pt x="86543" y="45486"/>
                  </a:lnTo>
                  <a:lnTo>
                    <a:pt x="86543" y="45260"/>
                  </a:lnTo>
                  <a:lnTo>
                    <a:pt x="86543" y="44885"/>
                  </a:lnTo>
                  <a:lnTo>
                    <a:pt x="86543" y="44210"/>
                  </a:lnTo>
                  <a:lnTo>
                    <a:pt x="86618" y="44360"/>
                  </a:lnTo>
                  <a:lnTo>
                    <a:pt x="86543" y="43159"/>
                  </a:lnTo>
                  <a:lnTo>
                    <a:pt x="86543" y="42033"/>
                  </a:lnTo>
                  <a:lnTo>
                    <a:pt x="86543" y="41958"/>
                  </a:lnTo>
                  <a:lnTo>
                    <a:pt x="86618" y="41958"/>
                  </a:lnTo>
                  <a:lnTo>
                    <a:pt x="86618" y="42258"/>
                  </a:lnTo>
                  <a:lnTo>
                    <a:pt x="86618" y="42708"/>
                  </a:lnTo>
                  <a:lnTo>
                    <a:pt x="86693" y="42859"/>
                  </a:lnTo>
                  <a:lnTo>
                    <a:pt x="86693" y="42033"/>
                  </a:lnTo>
                  <a:lnTo>
                    <a:pt x="86618" y="41132"/>
                  </a:lnTo>
                  <a:lnTo>
                    <a:pt x="86543" y="40307"/>
                  </a:lnTo>
                  <a:lnTo>
                    <a:pt x="86543" y="39481"/>
                  </a:lnTo>
                  <a:lnTo>
                    <a:pt x="86693" y="41207"/>
                  </a:lnTo>
                  <a:lnTo>
                    <a:pt x="86843" y="40006"/>
                  </a:lnTo>
                  <a:lnTo>
                    <a:pt x="86843" y="39106"/>
                  </a:lnTo>
                  <a:lnTo>
                    <a:pt x="86918" y="37154"/>
                  </a:lnTo>
                  <a:lnTo>
                    <a:pt x="86843" y="37680"/>
                  </a:lnTo>
                  <a:lnTo>
                    <a:pt x="86768" y="37079"/>
                  </a:lnTo>
                  <a:lnTo>
                    <a:pt x="86693" y="36554"/>
                  </a:lnTo>
                  <a:lnTo>
                    <a:pt x="86618" y="35353"/>
                  </a:lnTo>
                  <a:lnTo>
                    <a:pt x="86618" y="34077"/>
                  </a:lnTo>
                  <a:lnTo>
                    <a:pt x="86543" y="32651"/>
                  </a:lnTo>
                  <a:lnTo>
                    <a:pt x="86618" y="33551"/>
                  </a:lnTo>
                  <a:lnTo>
                    <a:pt x="86693" y="33626"/>
                  </a:lnTo>
                  <a:lnTo>
                    <a:pt x="86693" y="33551"/>
                  </a:lnTo>
                  <a:lnTo>
                    <a:pt x="86768" y="33251"/>
                  </a:lnTo>
                  <a:lnTo>
                    <a:pt x="86768" y="33176"/>
                  </a:lnTo>
                  <a:lnTo>
                    <a:pt x="86843" y="33176"/>
                  </a:lnTo>
                  <a:lnTo>
                    <a:pt x="86918" y="32350"/>
                  </a:lnTo>
                  <a:lnTo>
                    <a:pt x="86994" y="32050"/>
                  </a:lnTo>
                  <a:lnTo>
                    <a:pt x="86994" y="31450"/>
                  </a:lnTo>
                  <a:lnTo>
                    <a:pt x="86994" y="30774"/>
                  </a:lnTo>
                  <a:lnTo>
                    <a:pt x="86994" y="30099"/>
                  </a:lnTo>
                  <a:lnTo>
                    <a:pt x="86918" y="29198"/>
                  </a:lnTo>
                  <a:lnTo>
                    <a:pt x="86918" y="28672"/>
                  </a:lnTo>
                  <a:lnTo>
                    <a:pt x="86994" y="28447"/>
                  </a:lnTo>
                  <a:lnTo>
                    <a:pt x="86994" y="28372"/>
                  </a:lnTo>
                  <a:lnTo>
                    <a:pt x="87069" y="28372"/>
                  </a:lnTo>
                  <a:lnTo>
                    <a:pt x="86994" y="27922"/>
                  </a:lnTo>
                  <a:lnTo>
                    <a:pt x="86994" y="28072"/>
                  </a:lnTo>
                  <a:lnTo>
                    <a:pt x="86918" y="28447"/>
                  </a:lnTo>
                  <a:lnTo>
                    <a:pt x="86918" y="28597"/>
                  </a:lnTo>
                  <a:lnTo>
                    <a:pt x="86843" y="27847"/>
                  </a:lnTo>
                  <a:lnTo>
                    <a:pt x="86843" y="27096"/>
                  </a:lnTo>
                  <a:lnTo>
                    <a:pt x="86918" y="25370"/>
                  </a:lnTo>
                  <a:lnTo>
                    <a:pt x="86918" y="23418"/>
                  </a:lnTo>
                  <a:lnTo>
                    <a:pt x="86918" y="22443"/>
                  </a:lnTo>
                  <a:lnTo>
                    <a:pt x="86843" y="21467"/>
                  </a:lnTo>
                  <a:lnTo>
                    <a:pt x="86768" y="20041"/>
                  </a:lnTo>
                  <a:lnTo>
                    <a:pt x="86618" y="18915"/>
                  </a:lnTo>
                  <a:lnTo>
                    <a:pt x="86543" y="17864"/>
                  </a:lnTo>
                  <a:lnTo>
                    <a:pt x="86468" y="16513"/>
                  </a:lnTo>
                  <a:lnTo>
                    <a:pt x="86468" y="16363"/>
                  </a:lnTo>
                  <a:lnTo>
                    <a:pt x="86543" y="16288"/>
                  </a:lnTo>
                  <a:lnTo>
                    <a:pt x="86618" y="16588"/>
                  </a:lnTo>
                  <a:lnTo>
                    <a:pt x="86618" y="17113"/>
                  </a:lnTo>
                  <a:lnTo>
                    <a:pt x="86693" y="15537"/>
                  </a:lnTo>
                  <a:lnTo>
                    <a:pt x="86693" y="14036"/>
                  </a:lnTo>
                  <a:lnTo>
                    <a:pt x="86768" y="14036"/>
                  </a:lnTo>
                  <a:lnTo>
                    <a:pt x="86843" y="13586"/>
                  </a:lnTo>
                  <a:lnTo>
                    <a:pt x="86768" y="13135"/>
                  </a:lnTo>
                  <a:lnTo>
                    <a:pt x="86693" y="12835"/>
                  </a:lnTo>
                  <a:lnTo>
                    <a:pt x="86693" y="12460"/>
                  </a:lnTo>
                  <a:lnTo>
                    <a:pt x="86693" y="11859"/>
                  </a:lnTo>
                  <a:lnTo>
                    <a:pt x="86843" y="12235"/>
                  </a:lnTo>
                  <a:lnTo>
                    <a:pt x="86918" y="12760"/>
                  </a:lnTo>
                  <a:lnTo>
                    <a:pt x="86693" y="9532"/>
                  </a:lnTo>
                  <a:lnTo>
                    <a:pt x="86618" y="8707"/>
                  </a:lnTo>
                  <a:lnTo>
                    <a:pt x="86543" y="9082"/>
                  </a:lnTo>
                  <a:lnTo>
                    <a:pt x="86468" y="9608"/>
                  </a:lnTo>
                  <a:lnTo>
                    <a:pt x="86543" y="10808"/>
                  </a:lnTo>
                  <a:lnTo>
                    <a:pt x="86618" y="12160"/>
                  </a:lnTo>
                  <a:lnTo>
                    <a:pt x="86693" y="13436"/>
                  </a:lnTo>
                  <a:lnTo>
                    <a:pt x="86393" y="12760"/>
                  </a:lnTo>
                  <a:lnTo>
                    <a:pt x="86618" y="14336"/>
                  </a:lnTo>
                  <a:lnTo>
                    <a:pt x="86543" y="14561"/>
                  </a:lnTo>
                  <a:lnTo>
                    <a:pt x="86468" y="14636"/>
                  </a:lnTo>
                  <a:lnTo>
                    <a:pt x="86468" y="14561"/>
                  </a:lnTo>
                  <a:lnTo>
                    <a:pt x="86393" y="14186"/>
                  </a:lnTo>
                  <a:lnTo>
                    <a:pt x="86318" y="14787"/>
                  </a:lnTo>
                  <a:lnTo>
                    <a:pt x="86393" y="15162"/>
                  </a:lnTo>
                  <a:lnTo>
                    <a:pt x="86393" y="15537"/>
                  </a:lnTo>
                  <a:lnTo>
                    <a:pt x="86321" y="16112"/>
                  </a:lnTo>
                  <a:lnTo>
                    <a:pt x="86393" y="17188"/>
                  </a:lnTo>
                  <a:lnTo>
                    <a:pt x="86393" y="17188"/>
                  </a:lnTo>
                  <a:lnTo>
                    <a:pt x="86318" y="17113"/>
                  </a:lnTo>
                  <a:lnTo>
                    <a:pt x="86243" y="17113"/>
                  </a:lnTo>
                  <a:lnTo>
                    <a:pt x="86243" y="16963"/>
                  </a:lnTo>
                  <a:lnTo>
                    <a:pt x="86243" y="16663"/>
                  </a:lnTo>
                  <a:lnTo>
                    <a:pt x="86168" y="18014"/>
                  </a:lnTo>
                  <a:lnTo>
                    <a:pt x="86243" y="19065"/>
                  </a:lnTo>
                  <a:lnTo>
                    <a:pt x="86318" y="19891"/>
                  </a:lnTo>
                  <a:lnTo>
                    <a:pt x="86243" y="20266"/>
                  </a:lnTo>
                  <a:lnTo>
                    <a:pt x="86243" y="20566"/>
                  </a:lnTo>
                  <a:lnTo>
                    <a:pt x="86243" y="21617"/>
                  </a:lnTo>
                  <a:lnTo>
                    <a:pt x="86318" y="21767"/>
                  </a:lnTo>
                  <a:lnTo>
                    <a:pt x="86393" y="21767"/>
                  </a:lnTo>
                  <a:lnTo>
                    <a:pt x="86468" y="21842"/>
                  </a:lnTo>
                  <a:lnTo>
                    <a:pt x="86543" y="22142"/>
                  </a:lnTo>
                  <a:lnTo>
                    <a:pt x="86618" y="22668"/>
                  </a:lnTo>
                  <a:lnTo>
                    <a:pt x="86168" y="24094"/>
                  </a:lnTo>
                  <a:lnTo>
                    <a:pt x="86318" y="24319"/>
                  </a:lnTo>
                  <a:lnTo>
                    <a:pt x="86318" y="24844"/>
                  </a:lnTo>
                  <a:lnTo>
                    <a:pt x="86318" y="25070"/>
                  </a:lnTo>
                  <a:lnTo>
                    <a:pt x="86243" y="25070"/>
                  </a:lnTo>
                  <a:lnTo>
                    <a:pt x="86318" y="25520"/>
                  </a:lnTo>
                  <a:lnTo>
                    <a:pt x="86318" y="25445"/>
                  </a:lnTo>
                  <a:lnTo>
                    <a:pt x="86393" y="25295"/>
                  </a:lnTo>
                  <a:lnTo>
                    <a:pt x="86468" y="25520"/>
                  </a:lnTo>
                  <a:lnTo>
                    <a:pt x="86393" y="26646"/>
                  </a:lnTo>
                  <a:lnTo>
                    <a:pt x="86393" y="27922"/>
                  </a:lnTo>
                  <a:lnTo>
                    <a:pt x="86393" y="28973"/>
                  </a:lnTo>
                  <a:lnTo>
                    <a:pt x="86343" y="29223"/>
                  </a:lnTo>
                  <a:lnTo>
                    <a:pt x="86393" y="29123"/>
                  </a:lnTo>
                  <a:lnTo>
                    <a:pt x="86468" y="29648"/>
                  </a:lnTo>
                  <a:lnTo>
                    <a:pt x="86318" y="29873"/>
                  </a:lnTo>
                  <a:lnTo>
                    <a:pt x="86318" y="30099"/>
                  </a:lnTo>
                  <a:lnTo>
                    <a:pt x="86318" y="30849"/>
                  </a:lnTo>
                  <a:lnTo>
                    <a:pt x="86393" y="31675"/>
                  </a:lnTo>
                  <a:lnTo>
                    <a:pt x="86318" y="32576"/>
                  </a:lnTo>
                  <a:lnTo>
                    <a:pt x="86243" y="32200"/>
                  </a:lnTo>
                  <a:lnTo>
                    <a:pt x="86243" y="31825"/>
                  </a:lnTo>
                  <a:lnTo>
                    <a:pt x="86243" y="31750"/>
                  </a:lnTo>
                  <a:lnTo>
                    <a:pt x="86168" y="31750"/>
                  </a:lnTo>
                  <a:lnTo>
                    <a:pt x="86093" y="32275"/>
                  </a:lnTo>
                  <a:lnTo>
                    <a:pt x="86168" y="32576"/>
                  </a:lnTo>
                  <a:lnTo>
                    <a:pt x="86243" y="32951"/>
                  </a:lnTo>
                  <a:lnTo>
                    <a:pt x="86168" y="33852"/>
                  </a:lnTo>
                  <a:lnTo>
                    <a:pt x="86168" y="34827"/>
                  </a:lnTo>
                  <a:lnTo>
                    <a:pt x="86093" y="35728"/>
                  </a:lnTo>
                  <a:lnTo>
                    <a:pt x="86168" y="35803"/>
                  </a:lnTo>
                  <a:lnTo>
                    <a:pt x="86243" y="36103"/>
                  </a:lnTo>
                  <a:lnTo>
                    <a:pt x="86243" y="37079"/>
                  </a:lnTo>
                  <a:lnTo>
                    <a:pt x="86318" y="39706"/>
                  </a:lnTo>
                  <a:lnTo>
                    <a:pt x="86243" y="40232"/>
                  </a:lnTo>
                  <a:lnTo>
                    <a:pt x="86168" y="41508"/>
                  </a:lnTo>
                  <a:lnTo>
                    <a:pt x="86093" y="44585"/>
                  </a:lnTo>
                  <a:lnTo>
                    <a:pt x="86018" y="44585"/>
                  </a:lnTo>
                  <a:lnTo>
                    <a:pt x="86093" y="44735"/>
                  </a:lnTo>
                  <a:lnTo>
                    <a:pt x="86168" y="45035"/>
                  </a:lnTo>
                  <a:lnTo>
                    <a:pt x="86243" y="45861"/>
                  </a:lnTo>
                  <a:lnTo>
                    <a:pt x="86243" y="47812"/>
                  </a:lnTo>
                  <a:lnTo>
                    <a:pt x="86168" y="47737"/>
                  </a:lnTo>
                  <a:lnTo>
                    <a:pt x="86093" y="47512"/>
                  </a:lnTo>
                  <a:lnTo>
                    <a:pt x="86018" y="46837"/>
                  </a:lnTo>
                  <a:lnTo>
                    <a:pt x="86018" y="47963"/>
                  </a:lnTo>
                  <a:lnTo>
                    <a:pt x="86093" y="48488"/>
                  </a:lnTo>
                  <a:lnTo>
                    <a:pt x="86168" y="49389"/>
                  </a:lnTo>
                  <a:lnTo>
                    <a:pt x="86018" y="49088"/>
                  </a:lnTo>
                  <a:lnTo>
                    <a:pt x="86018" y="49088"/>
                  </a:lnTo>
                  <a:lnTo>
                    <a:pt x="86093" y="51415"/>
                  </a:lnTo>
                  <a:lnTo>
                    <a:pt x="86093" y="52691"/>
                  </a:lnTo>
                  <a:lnTo>
                    <a:pt x="86093" y="54117"/>
                  </a:lnTo>
                  <a:lnTo>
                    <a:pt x="86168" y="54117"/>
                  </a:lnTo>
                  <a:lnTo>
                    <a:pt x="86243" y="53967"/>
                  </a:lnTo>
                  <a:lnTo>
                    <a:pt x="86393" y="53667"/>
                  </a:lnTo>
                  <a:lnTo>
                    <a:pt x="86468" y="53592"/>
                  </a:lnTo>
                  <a:lnTo>
                    <a:pt x="86543" y="53667"/>
                  </a:lnTo>
                  <a:lnTo>
                    <a:pt x="86543" y="54042"/>
                  </a:lnTo>
                  <a:lnTo>
                    <a:pt x="86618" y="54643"/>
                  </a:lnTo>
                  <a:lnTo>
                    <a:pt x="86468" y="54643"/>
                  </a:lnTo>
                  <a:lnTo>
                    <a:pt x="86393" y="54568"/>
                  </a:lnTo>
                  <a:lnTo>
                    <a:pt x="86318" y="54268"/>
                  </a:lnTo>
                  <a:lnTo>
                    <a:pt x="86318" y="54268"/>
                  </a:lnTo>
                  <a:lnTo>
                    <a:pt x="86393" y="54643"/>
                  </a:lnTo>
                  <a:lnTo>
                    <a:pt x="86393" y="55243"/>
                  </a:lnTo>
                  <a:lnTo>
                    <a:pt x="86243" y="54418"/>
                  </a:lnTo>
                  <a:lnTo>
                    <a:pt x="86243" y="54868"/>
                  </a:lnTo>
                  <a:lnTo>
                    <a:pt x="86243" y="55093"/>
                  </a:lnTo>
                  <a:lnTo>
                    <a:pt x="86318" y="55243"/>
                  </a:lnTo>
                  <a:lnTo>
                    <a:pt x="86318" y="55619"/>
                  </a:lnTo>
                  <a:lnTo>
                    <a:pt x="86318" y="55694"/>
                  </a:lnTo>
                  <a:lnTo>
                    <a:pt x="86243" y="55844"/>
                  </a:lnTo>
                  <a:lnTo>
                    <a:pt x="86243" y="55994"/>
                  </a:lnTo>
                  <a:lnTo>
                    <a:pt x="86168" y="55994"/>
                  </a:lnTo>
                  <a:lnTo>
                    <a:pt x="86168" y="55619"/>
                  </a:lnTo>
                  <a:lnTo>
                    <a:pt x="86168" y="55093"/>
                  </a:lnTo>
                  <a:lnTo>
                    <a:pt x="86093" y="56369"/>
                  </a:lnTo>
                  <a:lnTo>
                    <a:pt x="86018" y="57195"/>
                  </a:lnTo>
                  <a:lnTo>
                    <a:pt x="86093" y="57270"/>
                  </a:lnTo>
                  <a:lnTo>
                    <a:pt x="86168" y="57795"/>
                  </a:lnTo>
                  <a:lnTo>
                    <a:pt x="86168" y="58546"/>
                  </a:lnTo>
                  <a:lnTo>
                    <a:pt x="86093" y="58771"/>
                  </a:lnTo>
                  <a:lnTo>
                    <a:pt x="86018" y="58846"/>
                  </a:lnTo>
                  <a:lnTo>
                    <a:pt x="85943" y="59221"/>
                  </a:lnTo>
                  <a:lnTo>
                    <a:pt x="86018" y="60047"/>
                  </a:lnTo>
                  <a:lnTo>
                    <a:pt x="86018" y="60422"/>
                  </a:lnTo>
                  <a:lnTo>
                    <a:pt x="86093" y="60497"/>
                  </a:lnTo>
                  <a:lnTo>
                    <a:pt x="86168" y="60572"/>
                  </a:lnTo>
                  <a:lnTo>
                    <a:pt x="86093" y="61023"/>
                  </a:lnTo>
                  <a:lnTo>
                    <a:pt x="86018" y="61323"/>
                  </a:lnTo>
                  <a:lnTo>
                    <a:pt x="86093" y="63350"/>
                  </a:lnTo>
                  <a:lnTo>
                    <a:pt x="86093" y="64100"/>
                  </a:lnTo>
                  <a:lnTo>
                    <a:pt x="86168" y="64250"/>
                  </a:lnTo>
                  <a:lnTo>
                    <a:pt x="86243" y="64100"/>
                  </a:lnTo>
                  <a:lnTo>
                    <a:pt x="86243" y="64025"/>
                  </a:lnTo>
                  <a:lnTo>
                    <a:pt x="86318" y="65977"/>
                  </a:lnTo>
                  <a:lnTo>
                    <a:pt x="86243" y="68003"/>
                  </a:lnTo>
                  <a:lnTo>
                    <a:pt x="86243" y="70030"/>
                  </a:lnTo>
                  <a:lnTo>
                    <a:pt x="86243" y="71981"/>
                  </a:lnTo>
                  <a:lnTo>
                    <a:pt x="86168" y="71981"/>
                  </a:lnTo>
                  <a:lnTo>
                    <a:pt x="86243" y="74383"/>
                  </a:lnTo>
                  <a:lnTo>
                    <a:pt x="86243" y="75509"/>
                  </a:lnTo>
                  <a:lnTo>
                    <a:pt x="86318" y="76485"/>
                  </a:lnTo>
                  <a:lnTo>
                    <a:pt x="86243" y="77160"/>
                  </a:lnTo>
                  <a:lnTo>
                    <a:pt x="86168" y="77311"/>
                  </a:lnTo>
                  <a:lnTo>
                    <a:pt x="86168" y="78662"/>
                  </a:lnTo>
                  <a:lnTo>
                    <a:pt x="86168" y="80313"/>
                  </a:lnTo>
                  <a:lnTo>
                    <a:pt x="86093" y="79863"/>
                  </a:lnTo>
                  <a:lnTo>
                    <a:pt x="86093" y="79112"/>
                  </a:lnTo>
                  <a:lnTo>
                    <a:pt x="86018" y="80838"/>
                  </a:lnTo>
                  <a:lnTo>
                    <a:pt x="86018" y="81589"/>
                  </a:lnTo>
                  <a:lnTo>
                    <a:pt x="86093" y="82640"/>
                  </a:lnTo>
                  <a:lnTo>
                    <a:pt x="86018" y="82490"/>
                  </a:lnTo>
                  <a:lnTo>
                    <a:pt x="86018" y="82565"/>
                  </a:lnTo>
                  <a:lnTo>
                    <a:pt x="85943" y="83090"/>
                  </a:lnTo>
                  <a:lnTo>
                    <a:pt x="85943" y="84516"/>
                  </a:lnTo>
                  <a:lnTo>
                    <a:pt x="86093" y="83465"/>
                  </a:lnTo>
                  <a:lnTo>
                    <a:pt x="86018" y="85642"/>
                  </a:lnTo>
                  <a:lnTo>
                    <a:pt x="85868" y="85267"/>
                  </a:lnTo>
                  <a:lnTo>
                    <a:pt x="85793" y="86393"/>
                  </a:lnTo>
                  <a:lnTo>
                    <a:pt x="85793" y="87519"/>
                  </a:lnTo>
                  <a:lnTo>
                    <a:pt x="85943" y="89545"/>
                  </a:lnTo>
                  <a:lnTo>
                    <a:pt x="86018" y="91497"/>
                  </a:lnTo>
                  <a:lnTo>
                    <a:pt x="85943" y="92397"/>
                  </a:lnTo>
                  <a:lnTo>
                    <a:pt x="85868" y="93298"/>
                  </a:lnTo>
                  <a:lnTo>
                    <a:pt x="85943" y="93448"/>
                  </a:lnTo>
                  <a:lnTo>
                    <a:pt x="85943" y="93373"/>
                  </a:lnTo>
                  <a:lnTo>
                    <a:pt x="86018" y="92848"/>
                  </a:lnTo>
                  <a:lnTo>
                    <a:pt x="86018" y="92247"/>
                  </a:lnTo>
                  <a:lnTo>
                    <a:pt x="86093" y="92172"/>
                  </a:lnTo>
                  <a:lnTo>
                    <a:pt x="86093" y="92322"/>
                  </a:lnTo>
                  <a:lnTo>
                    <a:pt x="86093" y="93373"/>
                  </a:lnTo>
                  <a:lnTo>
                    <a:pt x="85943" y="94349"/>
                  </a:lnTo>
                  <a:lnTo>
                    <a:pt x="85793" y="95700"/>
                  </a:lnTo>
                  <a:lnTo>
                    <a:pt x="85793" y="96826"/>
                  </a:lnTo>
                  <a:lnTo>
                    <a:pt x="85868" y="97576"/>
                  </a:lnTo>
                  <a:lnTo>
                    <a:pt x="86018" y="98402"/>
                  </a:lnTo>
                  <a:lnTo>
                    <a:pt x="86018" y="99603"/>
                  </a:lnTo>
                  <a:lnTo>
                    <a:pt x="86093" y="99453"/>
                  </a:lnTo>
                  <a:lnTo>
                    <a:pt x="86168" y="99378"/>
                  </a:lnTo>
                  <a:lnTo>
                    <a:pt x="86168" y="99453"/>
                  </a:lnTo>
                  <a:lnTo>
                    <a:pt x="86318" y="99753"/>
                  </a:lnTo>
                  <a:lnTo>
                    <a:pt x="86318" y="100579"/>
                  </a:lnTo>
                  <a:lnTo>
                    <a:pt x="86243" y="101480"/>
                  </a:lnTo>
                  <a:lnTo>
                    <a:pt x="86168" y="101930"/>
                  </a:lnTo>
                  <a:lnTo>
                    <a:pt x="86018" y="101930"/>
                  </a:lnTo>
                  <a:lnTo>
                    <a:pt x="85943" y="101480"/>
                  </a:lnTo>
                  <a:lnTo>
                    <a:pt x="86018" y="101104"/>
                  </a:lnTo>
                  <a:lnTo>
                    <a:pt x="86018" y="100954"/>
                  </a:lnTo>
                  <a:lnTo>
                    <a:pt x="86018" y="100354"/>
                  </a:lnTo>
                  <a:lnTo>
                    <a:pt x="85943" y="100204"/>
                  </a:lnTo>
                  <a:lnTo>
                    <a:pt x="85868" y="100429"/>
                  </a:lnTo>
                  <a:lnTo>
                    <a:pt x="85943" y="100654"/>
                  </a:lnTo>
                  <a:lnTo>
                    <a:pt x="85868" y="102155"/>
                  </a:lnTo>
                  <a:lnTo>
                    <a:pt x="85793" y="102756"/>
                  </a:lnTo>
                  <a:lnTo>
                    <a:pt x="85793" y="102906"/>
                  </a:lnTo>
                  <a:lnTo>
                    <a:pt x="85717" y="102831"/>
                  </a:lnTo>
                  <a:lnTo>
                    <a:pt x="85717" y="103356"/>
                  </a:lnTo>
                  <a:lnTo>
                    <a:pt x="85793" y="103431"/>
                  </a:lnTo>
                  <a:lnTo>
                    <a:pt x="85793" y="103356"/>
                  </a:lnTo>
                  <a:lnTo>
                    <a:pt x="85868" y="102530"/>
                  </a:lnTo>
                  <a:lnTo>
                    <a:pt x="85717" y="104857"/>
                  </a:lnTo>
                  <a:lnTo>
                    <a:pt x="85567" y="105908"/>
                  </a:lnTo>
                  <a:lnTo>
                    <a:pt x="85342" y="107184"/>
                  </a:lnTo>
                  <a:lnTo>
                    <a:pt x="85492" y="106809"/>
                  </a:lnTo>
                  <a:lnTo>
                    <a:pt x="85567" y="106809"/>
                  </a:lnTo>
                  <a:lnTo>
                    <a:pt x="85567" y="106959"/>
                  </a:lnTo>
                  <a:lnTo>
                    <a:pt x="85267" y="108310"/>
                  </a:lnTo>
                  <a:lnTo>
                    <a:pt x="85267" y="108760"/>
                  </a:lnTo>
                  <a:lnTo>
                    <a:pt x="85267" y="109136"/>
                  </a:lnTo>
                  <a:lnTo>
                    <a:pt x="85117" y="109961"/>
                  </a:lnTo>
                  <a:lnTo>
                    <a:pt x="84967" y="110336"/>
                  </a:lnTo>
                  <a:lnTo>
                    <a:pt x="84892" y="110412"/>
                  </a:lnTo>
                  <a:lnTo>
                    <a:pt x="84817" y="110562"/>
                  </a:lnTo>
                  <a:lnTo>
                    <a:pt x="84592" y="111387"/>
                  </a:lnTo>
                  <a:lnTo>
                    <a:pt x="84441" y="111913"/>
                  </a:lnTo>
                  <a:lnTo>
                    <a:pt x="84366" y="111913"/>
                  </a:lnTo>
                  <a:lnTo>
                    <a:pt x="84366" y="111838"/>
                  </a:lnTo>
                  <a:lnTo>
                    <a:pt x="84441" y="111162"/>
                  </a:lnTo>
                  <a:lnTo>
                    <a:pt x="84141" y="112363"/>
                  </a:lnTo>
                  <a:lnTo>
                    <a:pt x="83766" y="113414"/>
                  </a:lnTo>
                  <a:lnTo>
                    <a:pt x="83090" y="115065"/>
                  </a:lnTo>
                  <a:lnTo>
                    <a:pt x="83316" y="114164"/>
                  </a:lnTo>
                  <a:lnTo>
                    <a:pt x="83090" y="114915"/>
                  </a:lnTo>
                  <a:lnTo>
                    <a:pt x="82865" y="115516"/>
                  </a:lnTo>
                  <a:lnTo>
                    <a:pt x="83241" y="115065"/>
                  </a:lnTo>
                  <a:lnTo>
                    <a:pt x="83241" y="115065"/>
                  </a:lnTo>
                  <a:lnTo>
                    <a:pt x="82940" y="115741"/>
                  </a:lnTo>
                  <a:lnTo>
                    <a:pt x="82790" y="115966"/>
                  </a:lnTo>
                  <a:lnTo>
                    <a:pt x="82790" y="116116"/>
                  </a:lnTo>
                  <a:lnTo>
                    <a:pt x="82790" y="116191"/>
                  </a:lnTo>
                  <a:lnTo>
                    <a:pt x="82865" y="116116"/>
                  </a:lnTo>
                  <a:lnTo>
                    <a:pt x="82940" y="116191"/>
                  </a:lnTo>
                  <a:lnTo>
                    <a:pt x="82865" y="116716"/>
                  </a:lnTo>
                  <a:lnTo>
                    <a:pt x="82340" y="117992"/>
                  </a:lnTo>
                  <a:lnTo>
                    <a:pt x="82040" y="118518"/>
                  </a:lnTo>
                  <a:lnTo>
                    <a:pt x="81889" y="118743"/>
                  </a:lnTo>
                  <a:lnTo>
                    <a:pt x="81814" y="118818"/>
                  </a:lnTo>
                  <a:lnTo>
                    <a:pt x="81814" y="118818"/>
                  </a:lnTo>
                  <a:lnTo>
                    <a:pt x="82190" y="117992"/>
                  </a:lnTo>
                  <a:lnTo>
                    <a:pt x="82190" y="117917"/>
                  </a:lnTo>
                  <a:lnTo>
                    <a:pt x="82115" y="117992"/>
                  </a:lnTo>
                  <a:lnTo>
                    <a:pt x="82040" y="117992"/>
                  </a:lnTo>
                  <a:lnTo>
                    <a:pt x="82265" y="117242"/>
                  </a:lnTo>
                  <a:lnTo>
                    <a:pt x="82265" y="117242"/>
                  </a:lnTo>
                  <a:lnTo>
                    <a:pt x="81739" y="118518"/>
                  </a:lnTo>
                  <a:lnTo>
                    <a:pt x="81739" y="118443"/>
                  </a:lnTo>
                  <a:lnTo>
                    <a:pt x="81739" y="118293"/>
                  </a:lnTo>
                  <a:lnTo>
                    <a:pt x="81439" y="118818"/>
                  </a:lnTo>
                  <a:lnTo>
                    <a:pt x="81289" y="119193"/>
                  </a:lnTo>
                  <a:lnTo>
                    <a:pt x="81139" y="119644"/>
                  </a:lnTo>
                  <a:lnTo>
                    <a:pt x="80989" y="120169"/>
                  </a:lnTo>
                  <a:lnTo>
                    <a:pt x="80839" y="120544"/>
                  </a:lnTo>
                  <a:lnTo>
                    <a:pt x="80538" y="121145"/>
                  </a:lnTo>
                  <a:lnTo>
                    <a:pt x="80538" y="121070"/>
                  </a:lnTo>
                  <a:lnTo>
                    <a:pt x="80463" y="121070"/>
                  </a:lnTo>
                  <a:lnTo>
                    <a:pt x="80313" y="121295"/>
                  </a:lnTo>
                  <a:lnTo>
                    <a:pt x="80206" y="121445"/>
                  </a:lnTo>
                  <a:lnTo>
                    <a:pt x="80238" y="121445"/>
                  </a:lnTo>
                  <a:lnTo>
                    <a:pt x="80238" y="121520"/>
                  </a:lnTo>
                  <a:lnTo>
                    <a:pt x="80163" y="121820"/>
                  </a:lnTo>
                  <a:lnTo>
                    <a:pt x="79938" y="122271"/>
                  </a:lnTo>
                  <a:lnTo>
                    <a:pt x="79488" y="123021"/>
                  </a:lnTo>
                  <a:lnTo>
                    <a:pt x="79262" y="123472"/>
                  </a:lnTo>
                  <a:lnTo>
                    <a:pt x="78812" y="124222"/>
                  </a:lnTo>
                  <a:lnTo>
                    <a:pt x="78812" y="124222"/>
                  </a:lnTo>
                  <a:lnTo>
                    <a:pt x="79262" y="123547"/>
                  </a:lnTo>
                  <a:lnTo>
                    <a:pt x="79187" y="123847"/>
                  </a:lnTo>
                  <a:lnTo>
                    <a:pt x="78962" y="124222"/>
                  </a:lnTo>
                  <a:lnTo>
                    <a:pt x="78287" y="125273"/>
                  </a:lnTo>
                  <a:lnTo>
                    <a:pt x="78287" y="125123"/>
                  </a:lnTo>
                  <a:lnTo>
                    <a:pt x="78287" y="125123"/>
                  </a:lnTo>
                  <a:lnTo>
                    <a:pt x="78061" y="125498"/>
                  </a:lnTo>
                  <a:lnTo>
                    <a:pt x="77461" y="126249"/>
                  </a:lnTo>
                  <a:lnTo>
                    <a:pt x="76710" y="127000"/>
                  </a:lnTo>
                  <a:lnTo>
                    <a:pt x="76035" y="127900"/>
                  </a:lnTo>
                  <a:lnTo>
                    <a:pt x="75810" y="128050"/>
                  </a:lnTo>
                  <a:lnTo>
                    <a:pt x="75660" y="128050"/>
                  </a:lnTo>
                  <a:lnTo>
                    <a:pt x="75434" y="128200"/>
                  </a:lnTo>
                  <a:lnTo>
                    <a:pt x="74759" y="129026"/>
                  </a:lnTo>
                  <a:lnTo>
                    <a:pt x="74233" y="129552"/>
                  </a:lnTo>
                  <a:lnTo>
                    <a:pt x="73633" y="130077"/>
                  </a:lnTo>
                  <a:lnTo>
                    <a:pt x="72882" y="130828"/>
                  </a:lnTo>
                  <a:lnTo>
                    <a:pt x="73183" y="130677"/>
                  </a:lnTo>
                  <a:lnTo>
                    <a:pt x="73258" y="130677"/>
                  </a:lnTo>
                  <a:lnTo>
                    <a:pt x="72582" y="131428"/>
                  </a:lnTo>
                  <a:lnTo>
                    <a:pt x="73633" y="130377"/>
                  </a:lnTo>
                  <a:lnTo>
                    <a:pt x="74609" y="129326"/>
                  </a:lnTo>
                  <a:lnTo>
                    <a:pt x="73483" y="130828"/>
                  </a:lnTo>
                  <a:lnTo>
                    <a:pt x="73483" y="130828"/>
                  </a:lnTo>
                  <a:lnTo>
                    <a:pt x="74384" y="129852"/>
                  </a:lnTo>
                  <a:lnTo>
                    <a:pt x="75059" y="129026"/>
                  </a:lnTo>
                  <a:lnTo>
                    <a:pt x="74684" y="129627"/>
                  </a:lnTo>
                  <a:lnTo>
                    <a:pt x="74759" y="129552"/>
                  </a:lnTo>
                  <a:lnTo>
                    <a:pt x="74984" y="129476"/>
                  </a:lnTo>
                  <a:lnTo>
                    <a:pt x="74609" y="129702"/>
                  </a:lnTo>
                  <a:lnTo>
                    <a:pt x="74309" y="130077"/>
                  </a:lnTo>
                  <a:lnTo>
                    <a:pt x="73633" y="130752"/>
                  </a:lnTo>
                  <a:lnTo>
                    <a:pt x="73033" y="131428"/>
                  </a:lnTo>
                  <a:lnTo>
                    <a:pt x="72207" y="132104"/>
                  </a:lnTo>
                  <a:lnTo>
                    <a:pt x="72057" y="131803"/>
                  </a:lnTo>
                  <a:lnTo>
                    <a:pt x="70856" y="132779"/>
                  </a:lnTo>
                  <a:lnTo>
                    <a:pt x="69730" y="133755"/>
                  </a:lnTo>
                  <a:lnTo>
                    <a:pt x="68529" y="134806"/>
                  </a:lnTo>
                  <a:lnTo>
                    <a:pt x="67778" y="135331"/>
                  </a:lnTo>
                  <a:lnTo>
                    <a:pt x="66953" y="135856"/>
                  </a:lnTo>
                  <a:lnTo>
                    <a:pt x="66953" y="135856"/>
                  </a:lnTo>
                  <a:lnTo>
                    <a:pt x="67703" y="135406"/>
                  </a:lnTo>
                  <a:lnTo>
                    <a:pt x="67703" y="135406"/>
                  </a:lnTo>
                  <a:lnTo>
                    <a:pt x="67403" y="135706"/>
                  </a:lnTo>
                  <a:lnTo>
                    <a:pt x="66878" y="136082"/>
                  </a:lnTo>
                  <a:lnTo>
                    <a:pt x="65602" y="136907"/>
                  </a:lnTo>
                  <a:lnTo>
                    <a:pt x="65527" y="136832"/>
                  </a:lnTo>
                  <a:lnTo>
                    <a:pt x="65301" y="136907"/>
                  </a:lnTo>
                  <a:lnTo>
                    <a:pt x="64776" y="137132"/>
                  </a:lnTo>
                  <a:lnTo>
                    <a:pt x="64551" y="137283"/>
                  </a:lnTo>
                  <a:lnTo>
                    <a:pt x="63950" y="137658"/>
                  </a:lnTo>
                  <a:lnTo>
                    <a:pt x="63275" y="138108"/>
                  </a:lnTo>
                  <a:lnTo>
                    <a:pt x="63050" y="138258"/>
                  </a:lnTo>
                  <a:lnTo>
                    <a:pt x="62900" y="138408"/>
                  </a:lnTo>
                  <a:lnTo>
                    <a:pt x="61699" y="138784"/>
                  </a:lnTo>
                  <a:lnTo>
                    <a:pt x="60498" y="139384"/>
                  </a:lnTo>
                  <a:lnTo>
                    <a:pt x="59597" y="139910"/>
                  </a:lnTo>
                  <a:lnTo>
                    <a:pt x="58771" y="140360"/>
                  </a:lnTo>
                  <a:lnTo>
                    <a:pt x="58246" y="140585"/>
                  </a:lnTo>
                  <a:lnTo>
                    <a:pt x="57495" y="140810"/>
                  </a:lnTo>
                  <a:lnTo>
                    <a:pt x="57720" y="140660"/>
                  </a:lnTo>
                  <a:lnTo>
                    <a:pt x="57720" y="140585"/>
                  </a:lnTo>
                  <a:lnTo>
                    <a:pt x="57871" y="140510"/>
                  </a:lnTo>
                  <a:lnTo>
                    <a:pt x="58471" y="140210"/>
                  </a:lnTo>
                  <a:lnTo>
                    <a:pt x="57570" y="140510"/>
                  </a:lnTo>
                  <a:lnTo>
                    <a:pt x="57270" y="140585"/>
                  </a:lnTo>
                  <a:lnTo>
                    <a:pt x="57195" y="140660"/>
                  </a:lnTo>
                  <a:lnTo>
                    <a:pt x="56745" y="140810"/>
                  </a:lnTo>
                  <a:lnTo>
                    <a:pt x="56069" y="141111"/>
                  </a:lnTo>
                  <a:lnTo>
                    <a:pt x="55319" y="141336"/>
                  </a:lnTo>
                  <a:lnTo>
                    <a:pt x="54718" y="141486"/>
                  </a:lnTo>
                  <a:lnTo>
                    <a:pt x="54343" y="141711"/>
                  </a:lnTo>
                  <a:lnTo>
                    <a:pt x="54043" y="141861"/>
                  </a:lnTo>
                  <a:lnTo>
                    <a:pt x="53592" y="141936"/>
                  </a:lnTo>
                  <a:lnTo>
                    <a:pt x="53517" y="141936"/>
                  </a:lnTo>
                  <a:lnTo>
                    <a:pt x="53592" y="141861"/>
                  </a:lnTo>
                  <a:lnTo>
                    <a:pt x="53067" y="142086"/>
                  </a:lnTo>
                  <a:lnTo>
                    <a:pt x="52842" y="142161"/>
                  </a:lnTo>
                  <a:lnTo>
                    <a:pt x="52917" y="142236"/>
                  </a:lnTo>
                  <a:lnTo>
                    <a:pt x="53067" y="142236"/>
                  </a:lnTo>
                  <a:lnTo>
                    <a:pt x="52166" y="142312"/>
                  </a:lnTo>
                  <a:lnTo>
                    <a:pt x="51190" y="142462"/>
                  </a:lnTo>
                  <a:lnTo>
                    <a:pt x="50064" y="142612"/>
                  </a:lnTo>
                  <a:lnTo>
                    <a:pt x="49014" y="142762"/>
                  </a:lnTo>
                  <a:lnTo>
                    <a:pt x="47888" y="142912"/>
                  </a:lnTo>
                  <a:lnTo>
                    <a:pt x="46837" y="142987"/>
                  </a:lnTo>
                  <a:lnTo>
                    <a:pt x="41358" y="142987"/>
                  </a:lnTo>
                  <a:lnTo>
                    <a:pt x="40232" y="142912"/>
                  </a:lnTo>
                  <a:lnTo>
                    <a:pt x="40532" y="142912"/>
                  </a:lnTo>
                  <a:lnTo>
                    <a:pt x="39481" y="142837"/>
                  </a:lnTo>
                  <a:lnTo>
                    <a:pt x="38881" y="142837"/>
                  </a:lnTo>
                  <a:lnTo>
                    <a:pt x="38280" y="142912"/>
                  </a:lnTo>
                  <a:lnTo>
                    <a:pt x="37830" y="142837"/>
                  </a:lnTo>
                  <a:lnTo>
                    <a:pt x="37079" y="142762"/>
                  </a:lnTo>
                  <a:lnTo>
                    <a:pt x="36854" y="142612"/>
                  </a:lnTo>
                  <a:lnTo>
                    <a:pt x="37229" y="142612"/>
                  </a:lnTo>
                  <a:lnTo>
                    <a:pt x="37680" y="142687"/>
                  </a:lnTo>
                  <a:lnTo>
                    <a:pt x="37755" y="142687"/>
                  </a:lnTo>
                  <a:lnTo>
                    <a:pt x="37605" y="142612"/>
                  </a:lnTo>
                  <a:lnTo>
                    <a:pt x="37379" y="142462"/>
                  </a:lnTo>
                  <a:lnTo>
                    <a:pt x="37079" y="142387"/>
                  </a:lnTo>
                  <a:lnTo>
                    <a:pt x="36028" y="142236"/>
                  </a:lnTo>
                  <a:lnTo>
                    <a:pt x="34752" y="142011"/>
                  </a:lnTo>
                  <a:lnTo>
                    <a:pt x="34077" y="141861"/>
                  </a:lnTo>
                  <a:lnTo>
                    <a:pt x="33551" y="141636"/>
                  </a:lnTo>
                  <a:lnTo>
                    <a:pt x="33927" y="141711"/>
                  </a:lnTo>
                  <a:lnTo>
                    <a:pt x="33927" y="141711"/>
                  </a:lnTo>
                  <a:lnTo>
                    <a:pt x="33026" y="141486"/>
                  </a:lnTo>
                  <a:lnTo>
                    <a:pt x="31900" y="141186"/>
                  </a:lnTo>
                  <a:lnTo>
                    <a:pt x="30699" y="140960"/>
                  </a:lnTo>
                  <a:lnTo>
                    <a:pt x="29423" y="140510"/>
                  </a:lnTo>
                  <a:lnTo>
                    <a:pt x="29498" y="140510"/>
                  </a:lnTo>
                  <a:lnTo>
                    <a:pt x="28973" y="140360"/>
                  </a:lnTo>
                  <a:lnTo>
                    <a:pt x="28372" y="140210"/>
                  </a:lnTo>
                  <a:lnTo>
                    <a:pt x="27021" y="139760"/>
                  </a:lnTo>
                  <a:lnTo>
                    <a:pt x="25595" y="139159"/>
                  </a:lnTo>
                  <a:lnTo>
                    <a:pt x="24319" y="138559"/>
                  </a:lnTo>
                  <a:lnTo>
                    <a:pt x="24244" y="138559"/>
                  </a:lnTo>
                  <a:lnTo>
                    <a:pt x="23494" y="138258"/>
                  </a:lnTo>
                  <a:lnTo>
                    <a:pt x="22668" y="137583"/>
                  </a:lnTo>
                  <a:lnTo>
                    <a:pt x="22217" y="137283"/>
                  </a:lnTo>
                  <a:lnTo>
                    <a:pt x="22067" y="137057"/>
                  </a:lnTo>
                  <a:lnTo>
                    <a:pt x="23343" y="137808"/>
                  </a:lnTo>
                  <a:lnTo>
                    <a:pt x="23343" y="137808"/>
                  </a:lnTo>
                  <a:lnTo>
                    <a:pt x="22893" y="137358"/>
                  </a:lnTo>
                  <a:lnTo>
                    <a:pt x="22217" y="137057"/>
                  </a:lnTo>
                  <a:lnTo>
                    <a:pt x="21617" y="136682"/>
                  </a:lnTo>
                  <a:lnTo>
                    <a:pt x="21017" y="136382"/>
                  </a:lnTo>
                  <a:lnTo>
                    <a:pt x="21167" y="136307"/>
                  </a:lnTo>
                  <a:lnTo>
                    <a:pt x="19966" y="135631"/>
                  </a:lnTo>
                  <a:lnTo>
                    <a:pt x="19140" y="135181"/>
                  </a:lnTo>
                  <a:lnTo>
                    <a:pt x="18239" y="134656"/>
                  </a:lnTo>
                  <a:lnTo>
                    <a:pt x="17113" y="133755"/>
                  </a:lnTo>
                  <a:lnTo>
                    <a:pt x="17264" y="133980"/>
                  </a:lnTo>
                  <a:lnTo>
                    <a:pt x="16588" y="133530"/>
                  </a:lnTo>
                  <a:lnTo>
                    <a:pt x="16288" y="133154"/>
                  </a:lnTo>
                  <a:lnTo>
                    <a:pt x="15913" y="132854"/>
                  </a:lnTo>
                  <a:lnTo>
                    <a:pt x="15312" y="132404"/>
                  </a:lnTo>
                  <a:lnTo>
                    <a:pt x="15162" y="131953"/>
                  </a:lnTo>
                  <a:lnTo>
                    <a:pt x="13511" y="130527"/>
                  </a:lnTo>
                  <a:lnTo>
                    <a:pt x="12535" y="129627"/>
                  </a:lnTo>
                  <a:lnTo>
                    <a:pt x="11634" y="128726"/>
                  </a:lnTo>
                  <a:lnTo>
                    <a:pt x="11634" y="128726"/>
                  </a:lnTo>
                  <a:lnTo>
                    <a:pt x="12310" y="129251"/>
                  </a:lnTo>
                  <a:lnTo>
                    <a:pt x="13060" y="129927"/>
                  </a:lnTo>
                  <a:lnTo>
                    <a:pt x="13886" y="130677"/>
                  </a:lnTo>
                  <a:lnTo>
                    <a:pt x="14637" y="131278"/>
                  </a:lnTo>
                  <a:lnTo>
                    <a:pt x="14637" y="131278"/>
                  </a:lnTo>
                  <a:lnTo>
                    <a:pt x="13285" y="130002"/>
                  </a:lnTo>
                  <a:lnTo>
                    <a:pt x="12610" y="129326"/>
                  </a:lnTo>
                  <a:lnTo>
                    <a:pt x="12160" y="128876"/>
                  </a:lnTo>
                  <a:lnTo>
                    <a:pt x="12160" y="128876"/>
                  </a:lnTo>
                  <a:lnTo>
                    <a:pt x="12535" y="129326"/>
                  </a:lnTo>
                  <a:lnTo>
                    <a:pt x="12985" y="129702"/>
                  </a:lnTo>
                  <a:lnTo>
                    <a:pt x="12985" y="129702"/>
                  </a:lnTo>
                  <a:lnTo>
                    <a:pt x="12235" y="129176"/>
                  </a:lnTo>
                  <a:lnTo>
                    <a:pt x="11559" y="128501"/>
                  </a:lnTo>
                  <a:lnTo>
                    <a:pt x="10733" y="127600"/>
                  </a:lnTo>
                  <a:lnTo>
                    <a:pt x="9983" y="126624"/>
                  </a:lnTo>
                  <a:lnTo>
                    <a:pt x="9983" y="126474"/>
                  </a:lnTo>
                  <a:lnTo>
                    <a:pt x="9758" y="126024"/>
                  </a:lnTo>
                  <a:lnTo>
                    <a:pt x="8782" y="124598"/>
                  </a:lnTo>
                  <a:lnTo>
                    <a:pt x="8181" y="123697"/>
                  </a:lnTo>
                  <a:lnTo>
                    <a:pt x="7731" y="122871"/>
                  </a:lnTo>
                  <a:lnTo>
                    <a:pt x="7281" y="122046"/>
                  </a:lnTo>
                  <a:lnTo>
                    <a:pt x="7056" y="121445"/>
                  </a:lnTo>
                  <a:lnTo>
                    <a:pt x="6455" y="120469"/>
                  </a:lnTo>
                  <a:lnTo>
                    <a:pt x="5930" y="119419"/>
                  </a:lnTo>
                  <a:lnTo>
                    <a:pt x="5404" y="118368"/>
                  </a:lnTo>
                  <a:lnTo>
                    <a:pt x="4954" y="117242"/>
                  </a:lnTo>
                  <a:lnTo>
                    <a:pt x="4053" y="114990"/>
                  </a:lnTo>
                  <a:lnTo>
                    <a:pt x="3303" y="112438"/>
                  </a:lnTo>
                  <a:lnTo>
                    <a:pt x="3303" y="112813"/>
                  </a:lnTo>
                  <a:lnTo>
                    <a:pt x="3228" y="112888"/>
                  </a:lnTo>
                  <a:lnTo>
                    <a:pt x="3077" y="112513"/>
                  </a:lnTo>
                  <a:lnTo>
                    <a:pt x="2927" y="111913"/>
                  </a:lnTo>
                  <a:lnTo>
                    <a:pt x="2777" y="111763"/>
                  </a:lnTo>
                  <a:lnTo>
                    <a:pt x="2777" y="111688"/>
                  </a:lnTo>
                  <a:lnTo>
                    <a:pt x="2702" y="111763"/>
                  </a:lnTo>
                  <a:lnTo>
                    <a:pt x="2477" y="110862"/>
                  </a:lnTo>
                  <a:lnTo>
                    <a:pt x="2402" y="110562"/>
                  </a:lnTo>
                  <a:lnTo>
                    <a:pt x="2252" y="109286"/>
                  </a:lnTo>
                  <a:lnTo>
                    <a:pt x="2102" y="107935"/>
                  </a:lnTo>
                  <a:lnTo>
                    <a:pt x="2102" y="107860"/>
                  </a:lnTo>
                  <a:lnTo>
                    <a:pt x="2252" y="108085"/>
                  </a:lnTo>
                  <a:lnTo>
                    <a:pt x="2327" y="108535"/>
                  </a:lnTo>
                  <a:lnTo>
                    <a:pt x="2402" y="108685"/>
                  </a:lnTo>
                  <a:lnTo>
                    <a:pt x="2252" y="107709"/>
                  </a:lnTo>
                  <a:lnTo>
                    <a:pt x="2252" y="107409"/>
                  </a:lnTo>
                  <a:lnTo>
                    <a:pt x="2327" y="107184"/>
                  </a:lnTo>
                  <a:lnTo>
                    <a:pt x="2327" y="106659"/>
                  </a:lnTo>
                  <a:lnTo>
                    <a:pt x="2252" y="106734"/>
                  </a:lnTo>
                  <a:lnTo>
                    <a:pt x="2252" y="106659"/>
                  </a:lnTo>
                  <a:lnTo>
                    <a:pt x="2102" y="106283"/>
                  </a:lnTo>
                  <a:lnTo>
                    <a:pt x="1952" y="105007"/>
                  </a:lnTo>
                  <a:lnTo>
                    <a:pt x="1952" y="106508"/>
                  </a:lnTo>
                  <a:lnTo>
                    <a:pt x="1801" y="105683"/>
                  </a:lnTo>
                  <a:lnTo>
                    <a:pt x="1726" y="105007"/>
                  </a:lnTo>
                  <a:lnTo>
                    <a:pt x="1801" y="104107"/>
                  </a:lnTo>
                  <a:lnTo>
                    <a:pt x="1801" y="103131"/>
                  </a:lnTo>
                  <a:lnTo>
                    <a:pt x="1726" y="101630"/>
                  </a:lnTo>
                  <a:lnTo>
                    <a:pt x="1876" y="102455"/>
                  </a:lnTo>
                  <a:lnTo>
                    <a:pt x="1876" y="102455"/>
                  </a:lnTo>
                  <a:lnTo>
                    <a:pt x="1801" y="101104"/>
                  </a:lnTo>
                  <a:lnTo>
                    <a:pt x="1726" y="99303"/>
                  </a:lnTo>
                  <a:lnTo>
                    <a:pt x="1651" y="97501"/>
                  </a:lnTo>
                  <a:lnTo>
                    <a:pt x="1576" y="96751"/>
                  </a:lnTo>
                  <a:lnTo>
                    <a:pt x="1501" y="96150"/>
                  </a:lnTo>
                  <a:lnTo>
                    <a:pt x="1576" y="95850"/>
                  </a:lnTo>
                  <a:lnTo>
                    <a:pt x="1651" y="95925"/>
                  </a:lnTo>
                  <a:lnTo>
                    <a:pt x="1651" y="93673"/>
                  </a:lnTo>
                  <a:lnTo>
                    <a:pt x="1576" y="91046"/>
                  </a:lnTo>
                  <a:lnTo>
                    <a:pt x="1501" y="88569"/>
                  </a:lnTo>
                  <a:lnTo>
                    <a:pt x="1501" y="87444"/>
                  </a:lnTo>
                  <a:lnTo>
                    <a:pt x="1576" y="86468"/>
                  </a:lnTo>
                  <a:lnTo>
                    <a:pt x="1651" y="86693"/>
                  </a:lnTo>
                  <a:lnTo>
                    <a:pt x="1576" y="85867"/>
                  </a:lnTo>
                  <a:lnTo>
                    <a:pt x="1501" y="85417"/>
                  </a:lnTo>
                  <a:lnTo>
                    <a:pt x="1576" y="84892"/>
                  </a:lnTo>
                  <a:lnTo>
                    <a:pt x="1576" y="84967"/>
                  </a:lnTo>
                  <a:lnTo>
                    <a:pt x="1651" y="84967"/>
                  </a:lnTo>
                  <a:lnTo>
                    <a:pt x="1651" y="84816"/>
                  </a:lnTo>
                  <a:lnTo>
                    <a:pt x="1576" y="83841"/>
                  </a:lnTo>
                  <a:lnTo>
                    <a:pt x="1501" y="83090"/>
                  </a:lnTo>
                  <a:lnTo>
                    <a:pt x="1576" y="82415"/>
                  </a:lnTo>
                  <a:lnTo>
                    <a:pt x="1651" y="83090"/>
                  </a:lnTo>
                  <a:lnTo>
                    <a:pt x="1651" y="80988"/>
                  </a:lnTo>
                  <a:lnTo>
                    <a:pt x="1576" y="79187"/>
                  </a:lnTo>
                  <a:lnTo>
                    <a:pt x="1426" y="77461"/>
                  </a:lnTo>
                  <a:lnTo>
                    <a:pt x="1351" y="75584"/>
                  </a:lnTo>
                  <a:lnTo>
                    <a:pt x="1426" y="75509"/>
                  </a:lnTo>
                  <a:lnTo>
                    <a:pt x="1501" y="75209"/>
                  </a:lnTo>
                  <a:lnTo>
                    <a:pt x="1651" y="74233"/>
                  </a:lnTo>
                  <a:lnTo>
                    <a:pt x="1726" y="71906"/>
                  </a:lnTo>
                  <a:lnTo>
                    <a:pt x="1801" y="71906"/>
                  </a:lnTo>
                  <a:lnTo>
                    <a:pt x="1726" y="69354"/>
                  </a:lnTo>
                  <a:lnTo>
                    <a:pt x="1651" y="66952"/>
                  </a:lnTo>
                  <a:lnTo>
                    <a:pt x="1426" y="62224"/>
                  </a:lnTo>
                  <a:lnTo>
                    <a:pt x="1501" y="61323"/>
                  </a:lnTo>
                  <a:lnTo>
                    <a:pt x="1576" y="60197"/>
                  </a:lnTo>
                  <a:lnTo>
                    <a:pt x="1651" y="57420"/>
                  </a:lnTo>
                  <a:lnTo>
                    <a:pt x="1651" y="54418"/>
                  </a:lnTo>
                  <a:lnTo>
                    <a:pt x="1726" y="51640"/>
                  </a:lnTo>
                  <a:lnTo>
                    <a:pt x="1651" y="51866"/>
                  </a:lnTo>
                  <a:lnTo>
                    <a:pt x="1576" y="51716"/>
                  </a:lnTo>
                  <a:lnTo>
                    <a:pt x="1501" y="50965"/>
                  </a:lnTo>
                  <a:lnTo>
                    <a:pt x="1501" y="50289"/>
                  </a:lnTo>
                  <a:lnTo>
                    <a:pt x="1426" y="49539"/>
                  </a:lnTo>
                  <a:lnTo>
                    <a:pt x="1426" y="49013"/>
                  </a:lnTo>
                  <a:lnTo>
                    <a:pt x="1501" y="48938"/>
                  </a:lnTo>
                  <a:lnTo>
                    <a:pt x="1576" y="48863"/>
                  </a:lnTo>
                  <a:lnTo>
                    <a:pt x="1576" y="49164"/>
                  </a:lnTo>
                  <a:lnTo>
                    <a:pt x="1651" y="48563"/>
                  </a:lnTo>
                  <a:lnTo>
                    <a:pt x="1726" y="47662"/>
                  </a:lnTo>
                  <a:lnTo>
                    <a:pt x="1726" y="45636"/>
                  </a:lnTo>
                  <a:lnTo>
                    <a:pt x="1426" y="45411"/>
                  </a:lnTo>
                  <a:lnTo>
                    <a:pt x="1501" y="44060"/>
                  </a:lnTo>
                  <a:lnTo>
                    <a:pt x="1576" y="42633"/>
                  </a:lnTo>
                  <a:lnTo>
                    <a:pt x="1576" y="39556"/>
                  </a:lnTo>
                  <a:lnTo>
                    <a:pt x="1501" y="36779"/>
                  </a:lnTo>
                  <a:lnTo>
                    <a:pt x="1576" y="35653"/>
                  </a:lnTo>
                  <a:lnTo>
                    <a:pt x="1651" y="34827"/>
                  </a:lnTo>
                  <a:lnTo>
                    <a:pt x="1576" y="33476"/>
                  </a:lnTo>
                  <a:lnTo>
                    <a:pt x="1501" y="32200"/>
                  </a:lnTo>
                  <a:lnTo>
                    <a:pt x="1651" y="32200"/>
                  </a:lnTo>
                  <a:lnTo>
                    <a:pt x="1726" y="29348"/>
                  </a:lnTo>
                  <a:lnTo>
                    <a:pt x="1726" y="26120"/>
                  </a:lnTo>
                  <a:lnTo>
                    <a:pt x="1801" y="26646"/>
                  </a:lnTo>
                  <a:lnTo>
                    <a:pt x="1801" y="26120"/>
                  </a:lnTo>
                  <a:lnTo>
                    <a:pt x="1726" y="25670"/>
                  </a:lnTo>
                  <a:lnTo>
                    <a:pt x="1576" y="24920"/>
                  </a:lnTo>
                  <a:lnTo>
                    <a:pt x="1426" y="24169"/>
                  </a:lnTo>
                  <a:lnTo>
                    <a:pt x="1351" y="23719"/>
                  </a:lnTo>
                  <a:lnTo>
                    <a:pt x="1276" y="23268"/>
                  </a:lnTo>
                  <a:lnTo>
                    <a:pt x="1576" y="22818"/>
                  </a:lnTo>
                  <a:lnTo>
                    <a:pt x="1651" y="18690"/>
                  </a:lnTo>
                  <a:lnTo>
                    <a:pt x="1651" y="16663"/>
                  </a:lnTo>
                  <a:lnTo>
                    <a:pt x="1576" y="14636"/>
                  </a:lnTo>
                  <a:lnTo>
                    <a:pt x="1651" y="14712"/>
                  </a:lnTo>
                  <a:lnTo>
                    <a:pt x="1651" y="15162"/>
                  </a:lnTo>
                  <a:lnTo>
                    <a:pt x="1726" y="12235"/>
                  </a:lnTo>
                  <a:lnTo>
                    <a:pt x="1651" y="11034"/>
                  </a:lnTo>
                  <a:lnTo>
                    <a:pt x="1576" y="10658"/>
                  </a:lnTo>
                  <a:lnTo>
                    <a:pt x="1501" y="10658"/>
                  </a:lnTo>
                  <a:lnTo>
                    <a:pt x="1576" y="10508"/>
                  </a:lnTo>
                  <a:lnTo>
                    <a:pt x="1576" y="10208"/>
                  </a:lnTo>
                  <a:lnTo>
                    <a:pt x="1576" y="9082"/>
                  </a:lnTo>
                  <a:lnTo>
                    <a:pt x="1426" y="6380"/>
                  </a:lnTo>
                  <a:lnTo>
                    <a:pt x="1426" y="6380"/>
                  </a:lnTo>
                  <a:lnTo>
                    <a:pt x="1576" y="6605"/>
                  </a:lnTo>
                  <a:lnTo>
                    <a:pt x="1351" y="5254"/>
                  </a:lnTo>
                  <a:lnTo>
                    <a:pt x="1276" y="3603"/>
                  </a:lnTo>
                  <a:lnTo>
                    <a:pt x="1276" y="3378"/>
                  </a:lnTo>
                  <a:lnTo>
                    <a:pt x="1351" y="3303"/>
                  </a:lnTo>
                  <a:lnTo>
                    <a:pt x="1351" y="3002"/>
                  </a:lnTo>
                  <a:lnTo>
                    <a:pt x="1276" y="2552"/>
                  </a:lnTo>
                  <a:lnTo>
                    <a:pt x="1276" y="1952"/>
                  </a:lnTo>
                  <a:lnTo>
                    <a:pt x="1276" y="1426"/>
                  </a:lnTo>
                  <a:lnTo>
                    <a:pt x="1351" y="1801"/>
                  </a:lnTo>
                  <a:lnTo>
                    <a:pt x="1351" y="1426"/>
                  </a:lnTo>
                  <a:lnTo>
                    <a:pt x="1726" y="1426"/>
                  </a:lnTo>
                  <a:lnTo>
                    <a:pt x="1876" y="1351"/>
                  </a:lnTo>
                  <a:lnTo>
                    <a:pt x="2252" y="1276"/>
                  </a:lnTo>
                  <a:lnTo>
                    <a:pt x="3978" y="1276"/>
                  </a:lnTo>
                  <a:lnTo>
                    <a:pt x="4729" y="1351"/>
                  </a:lnTo>
                  <a:lnTo>
                    <a:pt x="5179" y="1501"/>
                  </a:lnTo>
                  <a:lnTo>
                    <a:pt x="5855" y="1351"/>
                  </a:lnTo>
                  <a:lnTo>
                    <a:pt x="6380" y="1276"/>
                  </a:lnTo>
                  <a:lnTo>
                    <a:pt x="6980" y="1276"/>
                  </a:lnTo>
                  <a:lnTo>
                    <a:pt x="6980" y="1351"/>
                  </a:lnTo>
                  <a:lnTo>
                    <a:pt x="6905" y="1351"/>
                  </a:lnTo>
                  <a:lnTo>
                    <a:pt x="6605" y="1426"/>
                  </a:lnTo>
                  <a:lnTo>
                    <a:pt x="8181" y="1426"/>
                  </a:lnTo>
                  <a:lnTo>
                    <a:pt x="9457" y="1351"/>
                  </a:lnTo>
                  <a:lnTo>
                    <a:pt x="10583" y="1351"/>
                  </a:lnTo>
                  <a:lnTo>
                    <a:pt x="11784" y="1426"/>
                  </a:lnTo>
                  <a:lnTo>
                    <a:pt x="11859" y="1426"/>
                  </a:lnTo>
                  <a:lnTo>
                    <a:pt x="12009" y="1501"/>
                  </a:lnTo>
                  <a:lnTo>
                    <a:pt x="8857" y="1501"/>
                  </a:lnTo>
                  <a:lnTo>
                    <a:pt x="9007" y="1576"/>
                  </a:lnTo>
                  <a:lnTo>
                    <a:pt x="9382" y="1651"/>
                  </a:lnTo>
                  <a:lnTo>
                    <a:pt x="9533" y="1651"/>
                  </a:lnTo>
                  <a:lnTo>
                    <a:pt x="9533" y="1726"/>
                  </a:lnTo>
                  <a:lnTo>
                    <a:pt x="9457" y="1801"/>
                  </a:lnTo>
                  <a:lnTo>
                    <a:pt x="9082" y="1876"/>
                  </a:lnTo>
                  <a:lnTo>
                    <a:pt x="11409" y="1651"/>
                  </a:lnTo>
                  <a:lnTo>
                    <a:pt x="12685" y="1576"/>
                  </a:lnTo>
                  <a:lnTo>
                    <a:pt x="13886" y="1576"/>
                  </a:lnTo>
                  <a:lnTo>
                    <a:pt x="14016" y="1641"/>
                  </a:lnTo>
                  <a:lnTo>
                    <a:pt x="14016" y="1641"/>
                  </a:lnTo>
                  <a:lnTo>
                    <a:pt x="14862" y="1576"/>
                  </a:lnTo>
                  <a:lnTo>
                    <a:pt x="16063" y="1651"/>
                  </a:lnTo>
                  <a:lnTo>
                    <a:pt x="16438" y="1726"/>
                  </a:lnTo>
                  <a:lnTo>
                    <a:pt x="16513" y="1726"/>
                  </a:lnTo>
                  <a:lnTo>
                    <a:pt x="16288" y="1651"/>
                  </a:lnTo>
                  <a:lnTo>
                    <a:pt x="17113" y="1651"/>
                  </a:lnTo>
                  <a:lnTo>
                    <a:pt x="17038" y="1726"/>
                  </a:lnTo>
                  <a:lnTo>
                    <a:pt x="18540" y="1726"/>
                  </a:lnTo>
                  <a:lnTo>
                    <a:pt x="18615" y="1651"/>
                  </a:lnTo>
                  <a:lnTo>
                    <a:pt x="18690" y="1651"/>
                  </a:lnTo>
                  <a:lnTo>
                    <a:pt x="18915" y="1576"/>
                  </a:lnTo>
                  <a:lnTo>
                    <a:pt x="18915" y="1501"/>
                  </a:lnTo>
                  <a:lnTo>
                    <a:pt x="18540" y="1426"/>
                  </a:lnTo>
                  <a:lnTo>
                    <a:pt x="17939" y="1501"/>
                  </a:lnTo>
                  <a:lnTo>
                    <a:pt x="15762" y="1501"/>
                  </a:lnTo>
                  <a:lnTo>
                    <a:pt x="16738" y="1426"/>
                  </a:lnTo>
                  <a:lnTo>
                    <a:pt x="17264" y="1351"/>
                  </a:lnTo>
                  <a:lnTo>
                    <a:pt x="17789" y="1426"/>
                  </a:lnTo>
                  <a:lnTo>
                    <a:pt x="18840" y="1126"/>
                  </a:lnTo>
                  <a:lnTo>
                    <a:pt x="19816" y="1276"/>
                  </a:lnTo>
                  <a:lnTo>
                    <a:pt x="20791" y="1426"/>
                  </a:lnTo>
                  <a:lnTo>
                    <a:pt x="21692" y="1576"/>
                  </a:lnTo>
                  <a:lnTo>
                    <a:pt x="22142" y="1651"/>
                  </a:lnTo>
                  <a:lnTo>
                    <a:pt x="25970" y="1576"/>
                  </a:lnTo>
                  <a:lnTo>
                    <a:pt x="27697" y="1426"/>
                  </a:lnTo>
                  <a:lnTo>
                    <a:pt x="28447" y="1351"/>
                  </a:lnTo>
                  <a:lnTo>
                    <a:pt x="29048" y="1276"/>
                  </a:lnTo>
                  <a:lnTo>
                    <a:pt x="29423" y="1276"/>
                  </a:lnTo>
                  <a:lnTo>
                    <a:pt x="29723" y="1351"/>
                  </a:lnTo>
                  <a:lnTo>
                    <a:pt x="30024" y="1426"/>
                  </a:lnTo>
                  <a:lnTo>
                    <a:pt x="29498" y="1426"/>
                  </a:lnTo>
                  <a:lnTo>
                    <a:pt x="29048" y="1501"/>
                  </a:lnTo>
                  <a:lnTo>
                    <a:pt x="31525" y="1426"/>
                  </a:lnTo>
                  <a:lnTo>
                    <a:pt x="32651" y="1351"/>
                  </a:lnTo>
                  <a:lnTo>
                    <a:pt x="33026" y="1351"/>
                  </a:lnTo>
                  <a:lnTo>
                    <a:pt x="33251" y="1276"/>
                  </a:lnTo>
                  <a:lnTo>
                    <a:pt x="33777" y="1351"/>
                  </a:lnTo>
                  <a:lnTo>
                    <a:pt x="33626" y="1351"/>
                  </a:lnTo>
                  <a:lnTo>
                    <a:pt x="33551" y="1426"/>
                  </a:lnTo>
                  <a:lnTo>
                    <a:pt x="34602" y="1426"/>
                  </a:lnTo>
                  <a:lnTo>
                    <a:pt x="34227" y="1501"/>
                  </a:lnTo>
                  <a:lnTo>
                    <a:pt x="35878" y="1576"/>
                  </a:lnTo>
                  <a:lnTo>
                    <a:pt x="37379" y="1576"/>
                  </a:lnTo>
                  <a:lnTo>
                    <a:pt x="40157" y="1351"/>
                  </a:lnTo>
                  <a:lnTo>
                    <a:pt x="41583" y="1276"/>
                  </a:lnTo>
                  <a:lnTo>
                    <a:pt x="44735" y="1276"/>
                  </a:lnTo>
                  <a:lnTo>
                    <a:pt x="46462" y="1351"/>
                  </a:lnTo>
                  <a:lnTo>
                    <a:pt x="45861" y="1276"/>
                  </a:lnTo>
                  <a:lnTo>
                    <a:pt x="48038" y="1351"/>
                  </a:lnTo>
                  <a:lnTo>
                    <a:pt x="50139" y="1351"/>
                  </a:lnTo>
                  <a:lnTo>
                    <a:pt x="54493" y="1276"/>
                  </a:lnTo>
                  <a:lnTo>
                    <a:pt x="58846" y="1276"/>
                  </a:lnTo>
                  <a:lnTo>
                    <a:pt x="61023" y="1351"/>
                  </a:lnTo>
                  <a:lnTo>
                    <a:pt x="63125" y="1426"/>
                  </a:lnTo>
                  <a:lnTo>
                    <a:pt x="64701" y="1426"/>
                  </a:lnTo>
                  <a:lnTo>
                    <a:pt x="65827" y="1201"/>
                  </a:lnTo>
                  <a:lnTo>
                    <a:pt x="66127" y="1426"/>
                  </a:lnTo>
                  <a:lnTo>
                    <a:pt x="67778" y="1201"/>
                  </a:lnTo>
                  <a:lnTo>
                    <a:pt x="69505" y="1201"/>
                  </a:lnTo>
                  <a:lnTo>
                    <a:pt x="71081" y="1351"/>
                  </a:lnTo>
                  <a:lnTo>
                    <a:pt x="72807" y="1426"/>
                  </a:lnTo>
                  <a:lnTo>
                    <a:pt x="73783" y="1426"/>
                  </a:lnTo>
                  <a:lnTo>
                    <a:pt x="74834" y="1351"/>
                  </a:lnTo>
                  <a:lnTo>
                    <a:pt x="74459" y="1276"/>
                  </a:lnTo>
                  <a:lnTo>
                    <a:pt x="76485" y="1201"/>
                  </a:lnTo>
                  <a:lnTo>
                    <a:pt x="77386" y="1276"/>
                  </a:lnTo>
                  <a:lnTo>
                    <a:pt x="77911" y="1276"/>
                  </a:lnTo>
                  <a:lnTo>
                    <a:pt x="78137" y="1201"/>
                  </a:lnTo>
                  <a:lnTo>
                    <a:pt x="78437" y="1276"/>
                  </a:lnTo>
                  <a:lnTo>
                    <a:pt x="78437" y="1351"/>
                  </a:lnTo>
                  <a:lnTo>
                    <a:pt x="81064" y="1201"/>
                  </a:lnTo>
                  <a:lnTo>
                    <a:pt x="81664" y="1201"/>
                  </a:lnTo>
                  <a:lnTo>
                    <a:pt x="81889" y="1276"/>
                  </a:lnTo>
                  <a:lnTo>
                    <a:pt x="82040" y="1351"/>
                  </a:lnTo>
                  <a:lnTo>
                    <a:pt x="82040" y="1426"/>
                  </a:lnTo>
                  <a:lnTo>
                    <a:pt x="82115" y="1426"/>
                  </a:lnTo>
                  <a:lnTo>
                    <a:pt x="82340" y="1501"/>
                  </a:lnTo>
                  <a:lnTo>
                    <a:pt x="83691" y="1576"/>
                  </a:lnTo>
                  <a:lnTo>
                    <a:pt x="85642" y="1426"/>
                  </a:lnTo>
                  <a:lnTo>
                    <a:pt x="86318" y="1276"/>
                  </a:lnTo>
                  <a:lnTo>
                    <a:pt x="86468" y="1276"/>
                  </a:lnTo>
                  <a:lnTo>
                    <a:pt x="86393" y="1201"/>
                  </a:lnTo>
                  <a:lnTo>
                    <a:pt x="85717" y="1201"/>
                  </a:lnTo>
                  <a:lnTo>
                    <a:pt x="85417" y="1126"/>
                  </a:lnTo>
                  <a:lnTo>
                    <a:pt x="85267" y="1051"/>
                  </a:lnTo>
                  <a:lnTo>
                    <a:pt x="86243" y="1051"/>
                  </a:lnTo>
                  <a:lnTo>
                    <a:pt x="86468" y="826"/>
                  </a:lnTo>
                  <a:lnTo>
                    <a:pt x="86543" y="751"/>
                  </a:lnTo>
                  <a:lnTo>
                    <a:pt x="86543" y="600"/>
                  </a:lnTo>
                  <a:lnTo>
                    <a:pt x="86393" y="525"/>
                  </a:lnTo>
                  <a:lnTo>
                    <a:pt x="86093" y="450"/>
                  </a:lnTo>
                  <a:lnTo>
                    <a:pt x="84742" y="300"/>
                  </a:lnTo>
                  <a:lnTo>
                    <a:pt x="83015" y="450"/>
                  </a:lnTo>
                  <a:lnTo>
                    <a:pt x="82490" y="300"/>
                  </a:lnTo>
                  <a:lnTo>
                    <a:pt x="83916" y="300"/>
                  </a:lnTo>
                  <a:lnTo>
                    <a:pt x="83391" y="225"/>
                  </a:lnTo>
                  <a:lnTo>
                    <a:pt x="82865" y="225"/>
                  </a:lnTo>
                  <a:lnTo>
                    <a:pt x="81965" y="375"/>
                  </a:lnTo>
                  <a:lnTo>
                    <a:pt x="81739" y="300"/>
                  </a:lnTo>
                  <a:lnTo>
                    <a:pt x="81289" y="225"/>
                  </a:lnTo>
                  <a:lnTo>
                    <a:pt x="79563" y="450"/>
                  </a:lnTo>
                  <a:lnTo>
                    <a:pt x="79638" y="375"/>
                  </a:lnTo>
                  <a:lnTo>
                    <a:pt x="79713" y="300"/>
                  </a:lnTo>
                  <a:lnTo>
                    <a:pt x="79788" y="300"/>
                  </a:lnTo>
                  <a:lnTo>
                    <a:pt x="79713" y="225"/>
                  </a:lnTo>
                  <a:lnTo>
                    <a:pt x="79037" y="225"/>
                  </a:lnTo>
                  <a:lnTo>
                    <a:pt x="78962" y="300"/>
                  </a:lnTo>
                  <a:lnTo>
                    <a:pt x="79112" y="375"/>
                  </a:lnTo>
                  <a:lnTo>
                    <a:pt x="79187" y="450"/>
                  </a:lnTo>
                  <a:lnTo>
                    <a:pt x="78662" y="525"/>
                  </a:lnTo>
                  <a:lnTo>
                    <a:pt x="77911" y="375"/>
                  </a:lnTo>
                  <a:lnTo>
                    <a:pt x="77086" y="375"/>
                  </a:lnTo>
                  <a:lnTo>
                    <a:pt x="77161" y="300"/>
                  </a:lnTo>
                  <a:lnTo>
                    <a:pt x="77536" y="225"/>
                  </a:lnTo>
                  <a:lnTo>
                    <a:pt x="76035" y="300"/>
                  </a:lnTo>
                  <a:lnTo>
                    <a:pt x="75359" y="375"/>
                  </a:lnTo>
                  <a:lnTo>
                    <a:pt x="74834" y="450"/>
                  </a:lnTo>
                  <a:lnTo>
                    <a:pt x="74008" y="375"/>
                  </a:lnTo>
                  <a:lnTo>
                    <a:pt x="72282" y="375"/>
                  </a:lnTo>
                  <a:lnTo>
                    <a:pt x="72057" y="300"/>
                  </a:lnTo>
                  <a:lnTo>
                    <a:pt x="72057" y="225"/>
                  </a:lnTo>
                  <a:lnTo>
                    <a:pt x="71081" y="375"/>
                  </a:lnTo>
                  <a:lnTo>
                    <a:pt x="69730" y="450"/>
                  </a:lnTo>
                  <a:lnTo>
                    <a:pt x="70030" y="375"/>
                  </a:lnTo>
                  <a:lnTo>
                    <a:pt x="69880" y="300"/>
                  </a:lnTo>
                  <a:lnTo>
                    <a:pt x="68829" y="225"/>
                  </a:lnTo>
                  <a:lnTo>
                    <a:pt x="67553" y="225"/>
                  </a:lnTo>
                  <a:lnTo>
                    <a:pt x="67178" y="150"/>
                  </a:lnTo>
                  <a:lnTo>
                    <a:pt x="67103" y="150"/>
                  </a:lnTo>
                  <a:lnTo>
                    <a:pt x="67103" y="75"/>
                  </a:lnTo>
                  <a:lnTo>
                    <a:pt x="66652" y="150"/>
                  </a:lnTo>
                  <a:lnTo>
                    <a:pt x="66052" y="225"/>
                  </a:lnTo>
                  <a:lnTo>
                    <a:pt x="64551" y="300"/>
                  </a:lnTo>
                  <a:lnTo>
                    <a:pt x="62900" y="300"/>
                  </a:lnTo>
                  <a:lnTo>
                    <a:pt x="61398" y="375"/>
                  </a:lnTo>
                  <a:lnTo>
                    <a:pt x="61398" y="375"/>
                  </a:lnTo>
                  <a:lnTo>
                    <a:pt x="61624" y="300"/>
                  </a:lnTo>
                  <a:lnTo>
                    <a:pt x="61849" y="300"/>
                  </a:lnTo>
                  <a:lnTo>
                    <a:pt x="60723" y="225"/>
                  </a:lnTo>
                  <a:lnTo>
                    <a:pt x="59822" y="150"/>
                  </a:lnTo>
                  <a:lnTo>
                    <a:pt x="59672" y="225"/>
                  </a:lnTo>
                  <a:lnTo>
                    <a:pt x="59447" y="300"/>
                  </a:lnTo>
                  <a:lnTo>
                    <a:pt x="58771" y="375"/>
                  </a:lnTo>
                  <a:lnTo>
                    <a:pt x="57120" y="600"/>
                  </a:lnTo>
                  <a:lnTo>
                    <a:pt x="56745" y="525"/>
                  </a:lnTo>
                  <a:lnTo>
                    <a:pt x="56670" y="450"/>
                  </a:lnTo>
                  <a:lnTo>
                    <a:pt x="56745" y="375"/>
                  </a:lnTo>
                  <a:lnTo>
                    <a:pt x="56970" y="300"/>
                  </a:lnTo>
                  <a:lnTo>
                    <a:pt x="57420" y="225"/>
                  </a:lnTo>
                  <a:lnTo>
                    <a:pt x="57570" y="150"/>
                  </a:lnTo>
                  <a:lnTo>
                    <a:pt x="57495" y="75"/>
                  </a:lnTo>
                  <a:lnTo>
                    <a:pt x="57420" y="150"/>
                  </a:lnTo>
                  <a:lnTo>
                    <a:pt x="57195" y="225"/>
                  </a:lnTo>
                  <a:lnTo>
                    <a:pt x="56444" y="300"/>
                  </a:lnTo>
                  <a:lnTo>
                    <a:pt x="55769" y="300"/>
                  </a:lnTo>
                  <a:lnTo>
                    <a:pt x="55619" y="375"/>
                  </a:lnTo>
                  <a:lnTo>
                    <a:pt x="55694" y="450"/>
                  </a:lnTo>
                  <a:lnTo>
                    <a:pt x="54793" y="300"/>
                  </a:lnTo>
                  <a:lnTo>
                    <a:pt x="54268" y="150"/>
                  </a:lnTo>
                  <a:lnTo>
                    <a:pt x="54193" y="225"/>
                  </a:lnTo>
                  <a:lnTo>
                    <a:pt x="54043" y="300"/>
                  </a:lnTo>
                  <a:lnTo>
                    <a:pt x="53142" y="300"/>
                  </a:lnTo>
                  <a:lnTo>
                    <a:pt x="52541" y="375"/>
                  </a:lnTo>
                  <a:lnTo>
                    <a:pt x="51866" y="300"/>
                  </a:lnTo>
                  <a:lnTo>
                    <a:pt x="51641" y="225"/>
                  </a:lnTo>
                  <a:lnTo>
                    <a:pt x="51340" y="150"/>
                  </a:lnTo>
                  <a:lnTo>
                    <a:pt x="50590" y="225"/>
                  </a:lnTo>
                  <a:lnTo>
                    <a:pt x="50365" y="150"/>
                  </a:lnTo>
                  <a:lnTo>
                    <a:pt x="50590" y="75"/>
                  </a:lnTo>
                  <a:lnTo>
                    <a:pt x="51265"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7"/>
            <p:cNvSpPr/>
            <p:nvPr/>
          </p:nvSpPr>
          <p:spPr>
            <a:xfrm>
              <a:off x="817066" y="1486470"/>
              <a:ext cx="9222" cy="1551"/>
            </a:xfrm>
            <a:custGeom>
              <a:rect b="b" l="l" r="r" t="t"/>
              <a:pathLst>
                <a:path extrusionOk="0" h="76" w="452">
                  <a:moveTo>
                    <a:pt x="151" y="0"/>
                  </a:moveTo>
                  <a:lnTo>
                    <a:pt x="1" y="75"/>
                  </a:lnTo>
                  <a:lnTo>
                    <a:pt x="451" y="75"/>
                  </a:lnTo>
                  <a:lnTo>
                    <a:pt x="15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7"/>
            <p:cNvSpPr/>
            <p:nvPr/>
          </p:nvSpPr>
          <p:spPr>
            <a:xfrm>
              <a:off x="2424210" y="2911494"/>
              <a:ext cx="20" cy="3430"/>
            </a:xfrm>
            <a:custGeom>
              <a:rect b="b" l="l" r="r" t="t"/>
              <a:pathLst>
                <a:path extrusionOk="0" h="151" w="1">
                  <a:moveTo>
                    <a:pt x="1" y="75"/>
                  </a:moveTo>
                  <a:lnTo>
                    <a:pt x="1" y="150"/>
                  </a:lnTo>
                  <a:lnTo>
                    <a:pt x="1" y="150"/>
                  </a:lnTo>
                  <a:lnTo>
                    <a:pt x="1" y="0"/>
                  </a:lnTo>
                  <a:lnTo>
                    <a:pt x="1" y="0"/>
                  </a:lnTo>
                  <a:lnTo>
                    <a:pt x="1" y="75"/>
                  </a:lnTo>
                  <a:lnTo>
                    <a:pt x="1" y="7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7"/>
            <p:cNvSpPr/>
            <p:nvPr/>
          </p:nvSpPr>
          <p:spPr>
            <a:xfrm>
              <a:off x="667685" y="2255170"/>
              <a:ext cx="20" cy="6836"/>
            </a:xfrm>
            <a:custGeom>
              <a:rect b="b" l="l" r="r" t="t"/>
              <a:pathLst>
                <a:path extrusionOk="0" h="301" w="1">
                  <a:moveTo>
                    <a:pt x="0" y="301"/>
                  </a:moveTo>
                  <a:lnTo>
                    <a:pt x="0" y="301"/>
                  </a:lnTo>
                  <a:lnTo>
                    <a:pt x="0" y="1"/>
                  </a:lnTo>
                  <a:lnTo>
                    <a:pt x="0" y="30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7"/>
            <p:cNvSpPr/>
            <p:nvPr/>
          </p:nvSpPr>
          <p:spPr>
            <a:xfrm>
              <a:off x="2434942" y="2510882"/>
              <a:ext cx="1551" cy="5133"/>
            </a:xfrm>
            <a:custGeom>
              <a:rect b="b" l="l" r="r" t="t"/>
              <a:pathLst>
                <a:path extrusionOk="0" h="226" w="76">
                  <a:moveTo>
                    <a:pt x="0" y="226"/>
                  </a:moveTo>
                  <a:lnTo>
                    <a:pt x="0" y="226"/>
                  </a:lnTo>
                  <a:lnTo>
                    <a:pt x="75" y="0"/>
                  </a:lnTo>
                  <a:lnTo>
                    <a:pt x="75" y="0"/>
                  </a:lnTo>
                  <a:lnTo>
                    <a:pt x="0" y="226"/>
                  </a:lnTo>
                  <a:lnTo>
                    <a:pt x="0" y="22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7"/>
            <p:cNvSpPr/>
            <p:nvPr/>
          </p:nvSpPr>
          <p:spPr>
            <a:xfrm>
              <a:off x="2436472" y="2319944"/>
              <a:ext cx="1551" cy="23894"/>
            </a:xfrm>
            <a:custGeom>
              <a:rect b="b" l="l" r="r" t="t"/>
              <a:pathLst>
                <a:path extrusionOk="0" h="1052" w="76">
                  <a:moveTo>
                    <a:pt x="0" y="1052"/>
                  </a:moveTo>
                  <a:lnTo>
                    <a:pt x="75" y="1"/>
                  </a:lnTo>
                  <a:lnTo>
                    <a:pt x="75" y="1"/>
                  </a:lnTo>
                  <a:lnTo>
                    <a:pt x="0" y="1052"/>
                  </a:lnTo>
                  <a:lnTo>
                    <a:pt x="0" y="1052"/>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7"/>
            <p:cNvSpPr/>
            <p:nvPr/>
          </p:nvSpPr>
          <p:spPr>
            <a:xfrm>
              <a:off x="2436472" y="2210860"/>
              <a:ext cx="1551" cy="1726"/>
            </a:xfrm>
            <a:custGeom>
              <a:rect b="b" l="l" r="r" t="t"/>
              <a:pathLst>
                <a:path extrusionOk="0" h="76" w="76">
                  <a:moveTo>
                    <a:pt x="75" y="75"/>
                  </a:moveTo>
                  <a:lnTo>
                    <a:pt x="75" y="75"/>
                  </a:lnTo>
                  <a:lnTo>
                    <a:pt x="0" y="0"/>
                  </a:lnTo>
                  <a:lnTo>
                    <a:pt x="0" y="0"/>
                  </a:lnTo>
                  <a:lnTo>
                    <a:pt x="0" y="0"/>
                  </a:lnTo>
                  <a:lnTo>
                    <a:pt x="75" y="7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7"/>
            <p:cNvSpPr/>
            <p:nvPr/>
          </p:nvSpPr>
          <p:spPr>
            <a:xfrm>
              <a:off x="2294039" y="4285486"/>
              <a:ext cx="1551" cy="5133"/>
            </a:xfrm>
            <a:custGeom>
              <a:rect b="b" l="l" r="r" t="t"/>
              <a:pathLst>
                <a:path extrusionOk="0" h="226" w="76">
                  <a:moveTo>
                    <a:pt x="76" y="1"/>
                  </a:moveTo>
                  <a:lnTo>
                    <a:pt x="76" y="1"/>
                  </a:lnTo>
                  <a:lnTo>
                    <a:pt x="1" y="226"/>
                  </a:lnTo>
                  <a:lnTo>
                    <a:pt x="1" y="226"/>
                  </a:lnTo>
                  <a:lnTo>
                    <a:pt x="76" y="1"/>
                  </a:lnTo>
                  <a:lnTo>
                    <a:pt x="7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7"/>
            <p:cNvSpPr/>
            <p:nvPr/>
          </p:nvSpPr>
          <p:spPr>
            <a:xfrm>
              <a:off x="2433411" y="3685419"/>
              <a:ext cx="1551" cy="20487"/>
            </a:xfrm>
            <a:custGeom>
              <a:rect b="b" l="l" r="r" t="t"/>
              <a:pathLst>
                <a:path extrusionOk="0" h="902" w="76">
                  <a:moveTo>
                    <a:pt x="0" y="1"/>
                  </a:moveTo>
                  <a:lnTo>
                    <a:pt x="75" y="902"/>
                  </a:lnTo>
                  <a:lnTo>
                    <a:pt x="75" y="226"/>
                  </a:lnTo>
                  <a:lnTo>
                    <a:pt x="75" y="76"/>
                  </a:lnTo>
                  <a:lnTo>
                    <a:pt x="0"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7"/>
            <p:cNvSpPr/>
            <p:nvPr/>
          </p:nvSpPr>
          <p:spPr>
            <a:xfrm>
              <a:off x="1584317" y="4368580"/>
              <a:ext cx="3081" cy="1551"/>
            </a:xfrm>
            <a:custGeom>
              <a:rect b="b" l="l" r="r" t="t"/>
              <a:pathLst>
                <a:path extrusionOk="0" h="76" w="151">
                  <a:moveTo>
                    <a:pt x="151" y="1"/>
                  </a:moveTo>
                  <a:lnTo>
                    <a:pt x="151" y="1"/>
                  </a:lnTo>
                  <a:lnTo>
                    <a:pt x="151" y="1"/>
                  </a:lnTo>
                  <a:lnTo>
                    <a:pt x="151" y="1"/>
                  </a:lnTo>
                  <a:lnTo>
                    <a:pt x="1" y="76"/>
                  </a:lnTo>
                  <a:lnTo>
                    <a:pt x="15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7"/>
            <p:cNvSpPr/>
            <p:nvPr/>
          </p:nvSpPr>
          <p:spPr>
            <a:xfrm>
              <a:off x="2434942" y="3705883"/>
              <a:ext cx="1551" cy="29004"/>
            </a:xfrm>
            <a:custGeom>
              <a:rect b="b" l="l" r="r" t="t"/>
              <a:pathLst>
                <a:path extrusionOk="0" h="1277" w="76">
                  <a:moveTo>
                    <a:pt x="0" y="1"/>
                  </a:moveTo>
                  <a:lnTo>
                    <a:pt x="0" y="1277"/>
                  </a:lnTo>
                  <a:lnTo>
                    <a:pt x="75" y="526"/>
                  </a:lnTo>
                  <a:lnTo>
                    <a:pt x="0"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7"/>
            <p:cNvSpPr/>
            <p:nvPr/>
          </p:nvSpPr>
          <p:spPr>
            <a:xfrm>
              <a:off x="2232108" y="1616640"/>
              <a:ext cx="20" cy="6141"/>
            </a:xfrm>
            <a:custGeom>
              <a:rect b="b" l="l" r="r" t="t"/>
              <a:pathLst>
                <a:path extrusionOk="0" h="301" w="1">
                  <a:moveTo>
                    <a:pt x="1" y="300"/>
                  </a:moveTo>
                  <a:lnTo>
                    <a:pt x="1" y="0"/>
                  </a:lnTo>
                  <a:lnTo>
                    <a:pt x="1" y="0"/>
                  </a:lnTo>
                  <a:lnTo>
                    <a:pt x="1" y="0"/>
                  </a:lnTo>
                  <a:lnTo>
                    <a:pt x="1" y="30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7"/>
            <p:cNvSpPr/>
            <p:nvPr/>
          </p:nvSpPr>
          <p:spPr>
            <a:xfrm>
              <a:off x="2230578" y="1610499"/>
              <a:ext cx="1551" cy="6162"/>
            </a:xfrm>
            <a:custGeom>
              <a:rect b="b" l="l" r="r" t="t"/>
              <a:pathLst>
                <a:path extrusionOk="0" h="302" w="76">
                  <a:moveTo>
                    <a:pt x="76" y="301"/>
                  </a:moveTo>
                  <a:lnTo>
                    <a:pt x="0" y="1"/>
                  </a:lnTo>
                  <a:lnTo>
                    <a:pt x="0" y="1"/>
                  </a:lnTo>
                  <a:lnTo>
                    <a:pt x="76" y="301"/>
                  </a:lnTo>
                  <a:lnTo>
                    <a:pt x="76" y="30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7"/>
            <p:cNvSpPr/>
            <p:nvPr/>
          </p:nvSpPr>
          <p:spPr>
            <a:xfrm>
              <a:off x="2230578" y="1596727"/>
              <a:ext cx="20" cy="13792"/>
            </a:xfrm>
            <a:custGeom>
              <a:rect b="b" l="l" r="r" t="t"/>
              <a:pathLst>
                <a:path extrusionOk="0" h="676" w="1">
                  <a:moveTo>
                    <a:pt x="0" y="0"/>
                  </a:moveTo>
                  <a:lnTo>
                    <a:pt x="0" y="676"/>
                  </a:lnTo>
                  <a:lnTo>
                    <a:pt x="0" y="676"/>
                  </a:lnTo>
                  <a:lnTo>
                    <a:pt x="0" y="301"/>
                  </a:lnTo>
                  <a:lnTo>
                    <a:pt x="0" y="0"/>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7"/>
            <p:cNvSpPr/>
            <p:nvPr/>
          </p:nvSpPr>
          <p:spPr>
            <a:xfrm>
              <a:off x="2438002" y="1815357"/>
              <a:ext cx="1551" cy="1726"/>
            </a:xfrm>
            <a:custGeom>
              <a:rect b="b" l="l" r="r" t="t"/>
              <a:pathLst>
                <a:path extrusionOk="0" h="76" w="76">
                  <a:moveTo>
                    <a:pt x="0" y="0"/>
                  </a:moveTo>
                  <a:lnTo>
                    <a:pt x="76" y="75"/>
                  </a:lnTo>
                  <a:lnTo>
                    <a:pt x="76" y="75"/>
                  </a:lnTo>
                  <a:lnTo>
                    <a:pt x="0" y="0"/>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7"/>
            <p:cNvSpPr/>
            <p:nvPr/>
          </p:nvSpPr>
          <p:spPr>
            <a:xfrm>
              <a:off x="2438002" y="1827281"/>
              <a:ext cx="1551" cy="40951"/>
            </a:xfrm>
            <a:custGeom>
              <a:rect b="b" l="l" r="r" t="t"/>
              <a:pathLst>
                <a:path extrusionOk="0" h="1803" w="76">
                  <a:moveTo>
                    <a:pt x="76" y="1"/>
                  </a:moveTo>
                  <a:lnTo>
                    <a:pt x="0" y="676"/>
                  </a:lnTo>
                  <a:lnTo>
                    <a:pt x="0" y="1277"/>
                  </a:lnTo>
                  <a:lnTo>
                    <a:pt x="0" y="1802"/>
                  </a:lnTo>
                  <a:lnTo>
                    <a:pt x="76" y="826"/>
                  </a:lnTo>
                  <a:lnTo>
                    <a:pt x="7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7"/>
            <p:cNvSpPr/>
            <p:nvPr/>
          </p:nvSpPr>
          <p:spPr>
            <a:xfrm>
              <a:off x="2419619" y="2043792"/>
              <a:ext cx="4611" cy="46038"/>
            </a:xfrm>
            <a:custGeom>
              <a:rect b="b" l="l" r="r" t="t"/>
              <a:pathLst>
                <a:path extrusionOk="0" h="2027" w="226">
                  <a:moveTo>
                    <a:pt x="76" y="0"/>
                  </a:moveTo>
                  <a:lnTo>
                    <a:pt x="1" y="976"/>
                  </a:lnTo>
                  <a:lnTo>
                    <a:pt x="76" y="901"/>
                  </a:lnTo>
                  <a:lnTo>
                    <a:pt x="151" y="976"/>
                  </a:lnTo>
                  <a:lnTo>
                    <a:pt x="151" y="2027"/>
                  </a:lnTo>
                  <a:lnTo>
                    <a:pt x="226" y="75"/>
                  </a:lnTo>
                  <a:lnTo>
                    <a:pt x="76" y="526"/>
                  </a:lnTo>
                  <a:lnTo>
                    <a:pt x="76" y="451"/>
                  </a:lnTo>
                  <a:lnTo>
                    <a:pt x="76"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7"/>
            <p:cNvSpPr/>
            <p:nvPr/>
          </p:nvSpPr>
          <p:spPr>
            <a:xfrm>
              <a:off x="2418089" y="2217673"/>
              <a:ext cx="3081" cy="22167"/>
            </a:xfrm>
            <a:custGeom>
              <a:rect b="b" l="l" r="r" t="t"/>
              <a:pathLst>
                <a:path extrusionOk="0" h="976" w="151">
                  <a:moveTo>
                    <a:pt x="76" y="0"/>
                  </a:moveTo>
                  <a:lnTo>
                    <a:pt x="76" y="75"/>
                  </a:lnTo>
                  <a:lnTo>
                    <a:pt x="1" y="376"/>
                  </a:lnTo>
                  <a:lnTo>
                    <a:pt x="76" y="976"/>
                  </a:lnTo>
                  <a:lnTo>
                    <a:pt x="151" y="451"/>
                  </a:lnTo>
                  <a:lnTo>
                    <a:pt x="76"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7"/>
            <p:cNvSpPr/>
            <p:nvPr/>
          </p:nvSpPr>
          <p:spPr>
            <a:xfrm>
              <a:off x="2418089" y="3221737"/>
              <a:ext cx="3081" cy="6859"/>
            </a:xfrm>
            <a:custGeom>
              <a:rect b="b" l="l" r="r" t="t"/>
              <a:pathLst>
                <a:path extrusionOk="0" h="302" w="151">
                  <a:moveTo>
                    <a:pt x="1" y="1"/>
                  </a:moveTo>
                  <a:lnTo>
                    <a:pt x="1" y="301"/>
                  </a:lnTo>
                  <a:lnTo>
                    <a:pt x="76" y="151"/>
                  </a:lnTo>
                  <a:lnTo>
                    <a:pt x="76" y="76"/>
                  </a:lnTo>
                  <a:lnTo>
                    <a:pt x="151" y="76"/>
                  </a:lnTo>
                  <a:lnTo>
                    <a:pt x="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7"/>
            <p:cNvSpPr/>
            <p:nvPr/>
          </p:nvSpPr>
          <p:spPr>
            <a:xfrm>
              <a:off x="2436472" y="3387101"/>
              <a:ext cx="3081" cy="27300"/>
            </a:xfrm>
            <a:custGeom>
              <a:rect b="b" l="l" r="r" t="t"/>
              <a:pathLst>
                <a:path extrusionOk="0" h="1202" w="151">
                  <a:moveTo>
                    <a:pt x="0" y="1"/>
                  </a:moveTo>
                  <a:lnTo>
                    <a:pt x="0" y="1202"/>
                  </a:lnTo>
                  <a:lnTo>
                    <a:pt x="151" y="376"/>
                  </a:lnTo>
                  <a:lnTo>
                    <a:pt x="0"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7"/>
            <p:cNvSpPr/>
            <p:nvPr/>
          </p:nvSpPr>
          <p:spPr>
            <a:xfrm>
              <a:off x="2415028" y="3518375"/>
              <a:ext cx="20" cy="30707"/>
            </a:xfrm>
            <a:custGeom>
              <a:rect b="b" l="l" r="r" t="t"/>
              <a:pathLst>
                <a:path extrusionOk="0" h="1352" w="1">
                  <a:moveTo>
                    <a:pt x="1" y="375"/>
                  </a:moveTo>
                  <a:lnTo>
                    <a:pt x="1" y="0"/>
                  </a:lnTo>
                  <a:lnTo>
                    <a:pt x="1" y="1351"/>
                  </a:lnTo>
                  <a:lnTo>
                    <a:pt x="1" y="37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7"/>
            <p:cNvSpPr/>
            <p:nvPr/>
          </p:nvSpPr>
          <p:spPr>
            <a:xfrm>
              <a:off x="1411259" y="4367050"/>
              <a:ext cx="13812" cy="4611"/>
            </a:xfrm>
            <a:custGeom>
              <a:rect b="b" l="l" r="r" t="t"/>
              <a:pathLst>
                <a:path extrusionOk="0" h="226" w="677">
                  <a:moveTo>
                    <a:pt x="451" y="1"/>
                  </a:moveTo>
                  <a:lnTo>
                    <a:pt x="1" y="76"/>
                  </a:lnTo>
                  <a:lnTo>
                    <a:pt x="226" y="226"/>
                  </a:lnTo>
                  <a:lnTo>
                    <a:pt x="526" y="151"/>
                  </a:lnTo>
                  <a:lnTo>
                    <a:pt x="676" y="76"/>
                  </a:lnTo>
                  <a:lnTo>
                    <a:pt x="45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7"/>
            <p:cNvSpPr/>
            <p:nvPr/>
          </p:nvSpPr>
          <p:spPr>
            <a:xfrm>
              <a:off x="992336" y="4469588"/>
              <a:ext cx="27584" cy="27300"/>
            </a:xfrm>
            <a:custGeom>
              <a:rect b="b" l="l" r="r" t="t"/>
              <a:pathLst>
                <a:path extrusionOk="0" h="1202" w="1352">
                  <a:moveTo>
                    <a:pt x="1" y="1"/>
                  </a:moveTo>
                  <a:lnTo>
                    <a:pt x="751" y="752"/>
                  </a:lnTo>
                  <a:lnTo>
                    <a:pt x="1352" y="1202"/>
                  </a:lnTo>
                  <a:lnTo>
                    <a:pt x="751" y="601"/>
                  </a:lnTo>
                  <a:lnTo>
                    <a:pt x="376" y="301"/>
                  </a:lnTo>
                  <a:lnTo>
                    <a:pt x="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7"/>
            <p:cNvSpPr/>
            <p:nvPr/>
          </p:nvSpPr>
          <p:spPr>
            <a:xfrm>
              <a:off x="698310" y="2439272"/>
              <a:ext cx="1551" cy="27300"/>
            </a:xfrm>
            <a:custGeom>
              <a:rect b="b" l="l" r="r" t="t"/>
              <a:pathLst>
                <a:path extrusionOk="0" h="1202" w="76">
                  <a:moveTo>
                    <a:pt x="0" y="1"/>
                  </a:moveTo>
                  <a:lnTo>
                    <a:pt x="0" y="601"/>
                  </a:lnTo>
                  <a:lnTo>
                    <a:pt x="75" y="1202"/>
                  </a:lnTo>
                  <a:lnTo>
                    <a:pt x="0"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7"/>
            <p:cNvSpPr/>
            <p:nvPr/>
          </p:nvSpPr>
          <p:spPr>
            <a:xfrm>
              <a:off x="2753471" y="1479519"/>
              <a:ext cx="1745801" cy="3235691"/>
            </a:xfrm>
            <a:custGeom>
              <a:rect b="b" l="l" r="r" t="t"/>
              <a:pathLst>
                <a:path extrusionOk="0" h="142463" w="85568">
                  <a:moveTo>
                    <a:pt x="1" y="1"/>
                  </a:moveTo>
                  <a:lnTo>
                    <a:pt x="1" y="99679"/>
                  </a:lnTo>
                  <a:lnTo>
                    <a:pt x="76" y="101856"/>
                  </a:lnTo>
                  <a:lnTo>
                    <a:pt x="226" y="104032"/>
                  </a:lnTo>
                  <a:lnTo>
                    <a:pt x="526" y="106209"/>
                  </a:lnTo>
                  <a:lnTo>
                    <a:pt x="901" y="108311"/>
                  </a:lnTo>
                  <a:lnTo>
                    <a:pt x="1352" y="110337"/>
                  </a:lnTo>
                  <a:lnTo>
                    <a:pt x="1952" y="112439"/>
                  </a:lnTo>
                  <a:lnTo>
                    <a:pt x="2628" y="114390"/>
                  </a:lnTo>
                  <a:lnTo>
                    <a:pt x="3378" y="116342"/>
                  </a:lnTo>
                  <a:lnTo>
                    <a:pt x="4204" y="118218"/>
                  </a:lnTo>
                  <a:lnTo>
                    <a:pt x="5180" y="120095"/>
                  </a:lnTo>
                  <a:lnTo>
                    <a:pt x="6231" y="121896"/>
                  </a:lnTo>
                  <a:lnTo>
                    <a:pt x="7281" y="123623"/>
                  </a:lnTo>
                  <a:lnTo>
                    <a:pt x="8482" y="125274"/>
                  </a:lnTo>
                  <a:lnTo>
                    <a:pt x="9758" y="126925"/>
                  </a:lnTo>
                  <a:lnTo>
                    <a:pt x="11109" y="128426"/>
                  </a:lnTo>
                  <a:lnTo>
                    <a:pt x="12535" y="129928"/>
                  </a:lnTo>
                  <a:lnTo>
                    <a:pt x="14037" y="131354"/>
                  </a:lnTo>
                  <a:lnTo>
                    <a:pt x="15538" y="132705"/>
                  </a:lnTo>
                  <a:lnTo>
                    <a:pt x="17189" y="133981"/>
                  </a:lnTo>
                  <a:lnTo>
                    <a:pt x="18840" y="135182"/>
                  </a:lnTo>
                  <a:lnTo>
                    <a:pt x="20567" y="136233"/>
                  </a:lnTo>
                  <a:lnTo>
                    <a:pt x="22368" y="137283"/>
                  </a:lnTo>
                  <a:lnTo>
                    <a:pt x="24245" y="138259"/>
                  </a:lnTo>
                  <a:lnTo>
                    <a:pt x="26121" y="139085"/>
                  </a:lnTo>
                  <a:lnTo>
                    <a:pt x="28073" y="139835"/>
                  </a:lnTo>
                  <a:lnTo>
                    <a:pt x="30024" y="140511"/>
                  </a:lnTo>
                  <a:lnTo>
                    <a:pt x="32126" y="141111"/>
                  </a:lnTo>
                  <a:lnTo>
                    <a:pt x="34153" y="141562"/>
                  </a:lnTo>
                  <a:lnTo>
                    <a:pt x="36254" y="141937"/>
                  </a:lnTo>
                  <a:lnTo>
                    <a:pt x="38431" y="142237"/>
                  </a:lnTo>
                  <a:lnTo>
                    <a:pt x="40608" y="142387"/>
                  </a:lnTo>
                  <a:lnTo>
                    <a:pt x="42784" y="142462"/>
                  </a:lnTo>
                  <a:lnTo>
                    <a:pt x="44961" y="142387"/>
                  </a:lnTo>
                  <a:lnTo>
                    <a:pt x="47138" y="142237"/>
                  </a:lnTo>
                  <a:lnTo>
                    <a:pt x="49314" y="141937"/>
                  </a:lnTo>
                  <a:lnTo>
                    <a:pt x="51416" y="141562"/>
                  </a:lnTo>
                  <a:lnTo>
                    <a:pt x="53443" y="141111"/>
                  </a:lnTo>
                  <a:lnTo>
                    <a:pt x="55544" y="140511"/>
                  </a:lnTo>
                  <a:lnTo>
                    <a:pt x="57496" y="139835"/>
                  </a:lnTo>
                  <a:lnTo>
                    <a:pt x="59447" y="139085"/>
                  </a:lnTo>
                  <a:lnTo>
                    <a:pt x="61324" y="138259"/>
                  </a:lnTo>
                  <a:lnTo>
                    <a:pt x="63200" y="137283"/>
                  </a:lnTo>
                  <a:lnTo>
                    <a:pt x="65002" y="136233"/>
                  </a:lnTo>
                  <a:lnTo>
                    <a:pt x="66728" y="135182"/>
                  </a:lnTo>
                  <a:lnTo>
                    <a:pt x="68379" y="133981"/>
                  </a:lnTo>
                  <a:lnTo>
                    <a:pt x="70031" y="132705"/>
                  </a:lnTo>
                  <a:lnTo>
                    <a:pt x="71532" y="131354"/>
                  </a:lnTo>
                  <a:lnTo>
                    <a:pt x="73033" y="129928"/>
                  </a:lnTo>
                  <a:lnTo>
                    <a:pt x="74459" y="128426"/>
                  </a:lnTo>
                  <a:lnTo>
                    <a:pt x="75810" y="126925"/>
                  </a:lnTo>
                  <a:lnTo>
                    <a:pt x="77086" y="125274"/>
                  </a:lnTo>
                  <a:lnTo>
                    <a:pt x="78287" y="123623"/>
                  </a:lnTo>
                  <a:lnTo>
                    <a:pt x="79338" y="121896"/>
                  </a:lnTo>
                  <a:lnTo>
                    <a:pt x="80389" y="120095"/>
                  </a:lnTo>
                  <a:lnTo>
                    <a:pt x="81365" y="118218"/>
                  </a:lnTo>
                  <a:lnTo>
                    <a:pt x="82190" y="116342"/>
                  </a:lnTo>
                  <a:lnTo>
                    <a:pt x="82941" y="114390"/>
                  </a:lnTo>
                  <a:lnTo>
                    <a:pt x="83616" y="112439"/>
                  </a:lnTo>
                  <a:lnTo>
                    <a:pt x="84217" y="110337"/>
                  </a:lnTo>
                  <a:lnTo>
                    <a:pt x="84667" y="108311"/>
                  </a:lnTo>
                  <a:lnTo>
                    <a:pt x="85043" y="106209"/>
                  </a:lnTo>
                  <a:lnTo>
                    <a:pt x="85343" y="104032"/>
                  </a:lnTo>
                  <a:lnTo>
                    <a:pt x="85493" y="101856"/>
                  </a:lnTo>
                  <a:lnTo>
                    <a:pt x="85568" y="99679"/>
                  </a:lnTo>
                  <a:lnTo>
                    <a:pt x="855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7"/>
            <p:cNvSpPr/>
            <p:nvPr/>
          </p:nvSpPr>
          <p:spPr>
            <a:xfrm>
              <a:off x="4291861" y="1477268"/>
              <a:ext cx="1571" cy="19933"/>
            </a:xfrm>
            <a:custGeom>
              <a:rect b="b" l="l" r="r" t="t"/>
              <a:pathLst>
                <a:path extrusionOk="0" h="977" w="77">
                  <a:moveTo>
                    <a:pt x="76" y="1"/>
                  </a:moveTo>
                  <a:lnTo>
                    <a:pt x="1" y="526"/>
                  </a:lnTo>
                  <a:lnTo>
                    <a:pt x="76" y="977"/>
                  </a:lnTo>
                  <a:lnTo>
                    <a:pt x="7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7"/>
            <p:cNvSpPr/>
            <p:nvPr/>
          </p:nvSpPr>
          <p:spPr>
            <a:xfrm>
              <a:off x="4291861" y="1503302"/>
              <a:ext cx="1571" cy="79651"/>
            </a:xfrm>
            <a:custGeom>
              <a:rect b="b" l="l" r="r" t="t"/>
              <a:pathLst>
                <a:path extrusionOk="0" h="3904" w="77">
                  <a:moveTo>
                    <a:pt x="1" y="1"/>
                  </a:moveTo>
                  <a:lnTo>
                    <a:pt x="1" y="2253"/>
                  </a:lnTo>
                  <a:lnTo>
                    <a:pt x="76" y="1277"/>
                  </a:lnTo>
                  <a:lnTo>
                    <a:pt x="1" y="1"/>
                  </a:lnTo>
                  <a:close/>
                  <a:moveTo>
                    <a:pt x="1" y="2253"/>
                  </a:moveTo>
                  <a:lnTo>
                    <a:pt x="1" y="2853"/>
                  </a:lnTo>
                  <a:lnTo>
                    <a:pt x="68" y="3720"/>
                  </a:lnTo>
                  <a:lnTo>
                    <a:pt x="1" y="2253"/>
                  </a:lnTo>
                  <a:close/>
                  <a:moveTo>
                    <a:pt x="68" y="3720"/>
                  </a:moveTo>
                  <a:lnTo>
                    <a:pt x="76" y="3904"/>
                  </a:lnTo>
                  <a:lnTo>
                    <a:pt x="76" y="3829"/>
                  </a:lnTo>
                  <a:lnTo>
                    <a:pt x="68" y="372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7"/>
            <p:cNvSpPr/>
            <p:nvPr/>
          </p:nvSpPr>
          <p:spPr>
            <a:xfrm>
              <a:off x="4494693" y="2914901"/>
              <a:ext cx="20" cy="8540"/>
            </a:xfrm>
            <a:custGeom>
              <a:rect b="b" l="l" r="r" t="t"/>
              <a:pathLst>
                <a:path extrusionOk="0" h="376" w="1">
                  <a:moveTo>
                    <a:pt x="1" y="376"/>
                  </a:moveTo>
                  <a:lnTo>
                    <a:pt x="1" y="0"/>
                  </a:lnTo>
                  <a:lnTo>
                    <a:pt x="1" y="0"/>
                  </a:lnTo>
                  <a:lnTo>
                    <a:pt x="1" y="376"/>
                  </a:lnTo>
                  <a:lnTo>
                    <a:pt x="1" y="37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7"/>
            <p:cNvSpPr/>
            <p:nvPr/>
          </p:nvSpPr>
          <p:spPr>
            <a:xfrm>
              <a:off x="4490103" y="3750216"/>
              <a:ext cx="20" cy="10243"/>
            </a:xfrm>
            <a:custGeom>
              <a:rect b="b" l="l" r="r" t="t"/>
              <a:pathLst>
                <a:path extrusionOk="0" h="451" w="1">
                  <a:moveTo>
                    <a:pt x="1" y="450"/>
                  </a:moveTo>
                  <a:lnTo>
                    <a:pt x="1" y="450"/>
                  </a:lnTo>
                  <a:lnTo>
                    <a:pt x="1" y="0"/>
                  </a:lnTo>
                  <a:lnTo>
                    <a:pt x="1" y="0"/>
                  </a:lnTo>
                  <a:lnTo>
                    <a:pt x="1" y="450"/>
                  </a:lnTo>
                  <a:lnTo>
                    <a:pt x="1" y="45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a:off x="4474800" y="3891710"/>
              <a:ext cx="1551" cy="8540"/>
            </a:xfrm>
            <a:custGeom>
              <a:rect b="b" l="l" r="r" t="t"/>
              <a:pathLst>
                <a:path extrusionOk="0" h="376" w="76">
                  <a:moveTo>
                    <a:pt x="0" y="375"/>
                  </a:moveTo>
                  <a:lnTo>
                    <a:pt x="0" y="375"/>
                  </a:lnTo>
                  <a:lnTo>
                    <a:pt x="75" y="0"/>
                  </a:lnTo>
                  <a:lnTo>
                    <a:pt x="75" y="0"/>
                  </a:lnTo>
                  <a:lnTo>
                    <a:pt x="0" y="375"/>
                  </a:lnTo>
                  <a:lnTo>
                    <a:pt x="0" y="37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7"/>
            <p:cNvSpPr/>
            <p:nvPr/>
          </p:nvSpPr>
          <p:spPr>
            <a:xfrm>
              <a:off x="4493163" y="2923418"/>
              <a:ext cx="1551" cy="22190"/>
            </a:xfrm>
            <a:custGeom>
              <a:rect b="b" l="l" r="r" t="t"/>
              <a:pathLst>
                <a:path extrusionOk="0" h="977" w="76">
                  <a:moveTo>
                    <a:pt x="76" y="1"/>
                  </a:moveTo>
                  <a:lnTo>
                    <a:pt x="8" y="879"/>
                  </a:lnTo>
                  <a:lnTo>
                    <a:pt x="76" y="676"/>
                  </a:lnTo>
                  <a:lnTo>
                    <a:pt x="76" y="1"/>
                  </a:lnTo>
                  <a:close/>
                  <a:moveTo>
                    <a:pt x="8" y="879"/>
                  </a:moveTo>
                  <a:lnTo>
                    <a:pt x="1" y="901"/>
                  </a:lnTo>
                  <a:lnTo>
                    <a:pt x="1" y="976"/>
                  </a:lnTo>
                  <a:lnTo>
                    <a:pt x="8" y="879"/>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p:nvPr/>
          </p:nvSpPr>
          <p:spPr>
            <a:xfrm>
              <a:off x="4502365" y="1747177"/>
              <a:ext cx="20" cy="11947"/>
            </a:xfrm>
            <a:custGeom>
              <a:rect b="b" l="l" r="r" t="t"/>
              <a:pathLst>
                <a:path extrusionOk="0" h="526" w="1">
                  <a:moveTo>
                    <a:pt x="0" y="525"/>
                  </a:moveTo>
                  <a:lnTo>
                    <a:pt x="0" y="525"/>
                  </a:lnTo>
                  <a:lnTo>
                    <a:pt x="0" y="0"/>
                  </a:lnTo>
                  <a:lnTo>
                    <a:pt x="0" y="0"/>
                  </a:lnTo>
                  <a:lnTo>
                    <a:pt x="0" y="450"/>
                  </a:lnTo>
                  <a:lnTo>
                    <a:pt x="0" y="450"/>
                  </a:lnTo>
                  <a:lnTo>
                    <a:pt x="0" y="525"/>
                  </a:lnTo>
                  <a:lnTo>
                    <a:pt x="0" y="52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p:nvPr/>
          </p:nvSpPr>
          <p:spPr>
            <a:xfrm>
              <a:off x="4491633" y="2541565"/>
              <a:ext cx="1551" cy="11947"/>
            </a:xfrm>
            <a:custGeom>
              <a:rect b="b" l="l" r="r" t="t"/>
              <a:pathLst>
                <a:path extrusionOk="0" h="526" w="76">
                  <a:moveTo>
                    <a:pt x="1" y="0"/>
                  </a:moveTo>
                  <a:lnTo>
                    <a:pt x="76" y="526"/>
                  </a:lnTo>
                  <a:lnTo>
                    <a:pt x="76" y="226"/>
                  </a:lnTo>
                  <a:lnTo>
                    <a:pt x="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7"/>
            <p:cNvSpPr/>
            <p:nvPr/>
          </p:nvSpPr>
          <p:spPr>
            <a:xfrm>
              <a:off x="4493163" y="2268820"/>
              <a:ext cx="3081" cy="13650"/>
            </a:xfrm>
            <a:custGeom>
              <a:rect b="b" l="l" r="r" t="t"/>
              <a:pathLst>
                <a:path extrusionOk="0" h="601" w="151">
                  <a:moveTo>
                    <a:pt x="76" y="0"/>
                  </a:moveTo>
                  <a:lnTo>
                    <a:pt x="1" y="75"/>
                  </a:lnTo>
                  <a:lnTo>
                    <a:pt x="76" y="375"/>
                  </a:lnTo>
                  <a:lnTo>
                    <a:pt x="151" y="600"/>
                  </a:lnTo>
                  <a:lnTo>
                    <a:pt x="76"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
            <p:cNvSpPr/>
            <p:nvPr/>
          </p:nvSpPr>
          <p:spPr>
            <a:xfrm>
              <a:off x="4497754" y="1813654"/>
              <a:ext cx="20" cy="8540"/>
            </a:xfrm>
            <a:custGeom>
              <a:rect b="b" l="l" r="r" t="t"/>
              <a:pathLst>
                <a:path extrusionOk="0" h="376" w="1">
                  <a:moveTo>
                    <a:pt x="1" y="376"/>
                  </a:moveTo>
                  <a:lnTo>
                    <a:pt x="1" y="0"/>
                  </a:lnTo>
                  <a:lnTo>
                    <a:pt x="1" y="0"/>
                  </a:lnTo>
                  <a:lnTo>
                    <a:pt x="1" y="376"/>
                  </a:lnTo>
                  <a:lnTo>
                    <a:pt x="1" y="37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7"/>
            <p:cNvSpPr/>
            <p:nvPr/>
          </p:nvSpPr>
          <p:spPr>
            <a:xfrm>
              <a:off x="4490103" y="2756350"/>
              <a:ext cx="1551" cy="3430"/>
            </a:xfrm>
            <a:custGeom>
              <a:rect b="b" l="l" r="r" t="t"/>
              <a:pathLst>
                <a:path extrusionOk="0" h="151" w="76">
                  <a:moveTo>
                    <a:pt x="76" y="1"/>
                  </a:moveTo>
                  <a:lnTo>
                    <a:pt x="76" y="1"/>
                  </a:lnTo>
                  <a:lnTo>
                    <a:pt x="1" y="151"/>
                  </a:lnTo>
                  <a:lnTo>
                    <a:pt x="1" y="151"/>
                  </a:lnTo>
                  <a:lnTo>
                    <a:pt x="76" y="1"/>
                  </a:lnTo>
                  <a:lnTo>
                    <a:pt x="7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7"/>
            <p:cNvSpPr/>
            <p:nvPr/>
          </p:nvSpPr>
          <p:spPr>
            <a:xfrm>
              <a:off x="3996305" y="1471147"/>
              <a:ext cx="1551" cy="20"/>
            </a:xfrm>
            <a:custGeom>
              <a:rect b="b" l="l" r="r" t="t"/>
              <a:pathLst>
                <a:path extrusionOk="0" h="1" w="76">
                  <a:moveTo>
                    <a:pt x="1" y="1"/>
                  </a:moveTo>
                  <a:lnTo>
                    <a:pt x="1" y="1"/>
                  </a:lnTo>
                  <a:lnTo>
                    <a:pt x="76" y="1"/>
                  </a:lnTo>
                  <a:lnTo>
                    <a:pt x="76" y="1"/>
                  </a:lnTo>
                  <a:lnTo>
                    <a:pt x="76" y="1"/>
                  </a:lnTo>
                  <a:lnTo>
                    <a:pt x="1" y="1"/>
                  </a:lnTo>
                  <a:lnTo>
                    <a:pt x="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7"/>
            <p:cNvSpPr/>
            <p:nvPr/>
          </p:nvSpPr>
          <p:spPr>
            <a:xfrm>
              <a:off x="4287271" y="1477268"/>
              <a:ext cx="4611" cy="20"/>
            </a:xfrm>
            <a:custGeom>
              <a:rect b="b" l="l" r="r" t="t"/>
              <a:pathLst>
                <a:path extrusionOk="0" h="1" w="226">
                  <a:moveTo>
                    <a:pt x="226" y="1"/>
                  </a:moveTo>
                  <a:lnTo>
                    <a:pt x="1" y="1"/>
                  </a:lnTo>
                  <a:lnTo>
                    <a:pt x="1" y="1"/>
                  </a:lnTo>
                  <a:lnTo>
                    <a:pt x="1" y="1"/>
                  </a:lnTo>
                  <a:lnTo>
                    <a:pt x="22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p:nvPr/>
          </p:nvSpPr>
          <p:spPr>
            <a:xfrm>
              <a:off x="4402819" y="4138882"/>
              <a:ext cx="1551" cy="3430"/>
            </a:xfrm>
            <a:custGeom>
              <a:rect b="b" l="l" r="r" t="t"/>
              <a:pathLst>
                <a:path extrusionOk="0" h="151" w="76">
                  <a:moveTo>
                    <a:pt x="0" y="151"/>
                  </a:moveTo>
                  <a:lnTo>
                    <a:pt x="0" y="151"/>
                  </a:lnTo>
                  <a:lnTo>
                    <a:pt x="0" y="151"/>
                  </a:lnTo>
                  <a:lnTo>
                    <a:pt x="0" y="151"/>
                  </a:lnTo>
                  <a:lnTo>
                    <a:pt x="75" y="1"/>
                  </a:lnTo>
                  <a:lnTo>
                    <a:pt x="0" y="151"/>
                  </a:lnTo>
                  <a:lnTo>
                    <a:pt x="0" y="15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7"/>
            <p:cNvSpPr/>
            <p:nvPr/>
          </p:nvSpPr>
          <p:spPr>
            <a:xfrm>
              <a:off x="2777975" y="3956484"/>
              <a:ext cx="7671" cy="27300"/>
            </a:xfrm>
            <a:custGeom>
              <a:rect b="b" l="l" r="r" t="t"/>
              <a:pathLst>
                <a:path extrusionOk="0" h="1202" w="376">
                  <a:moveTo>
                    <a:pt x="1" y="0"/>
                  </a:moveTo>
                  <a:lnTo>
                    <a:pt x="76" y="526"/>
                  </a:lnTo>
                  <a:lnTo>
                    <a:pt x="301" y="1051"/>
                  </a:lnTo>
                  <a:lnTo>
                    <a:pt x="376" y="1201"/>
                  </a:lnTo>
                  <a:lnTo>
                    <a:pt x="301" y="676"/>
                  </a:lnTo>
                  <a:lnTo>
                    <a:pt x="301" y="901"/>
                  </a:lnTo>
                  <a:lnTo>
                    <a:pt x="151" y="376"/>
                  </a:lnTo>
                  <a:lnTo>
                    <a:pt x="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
            <p:cNvSpPr/>
            <p:nvPr/>
          </p:nvSpPr>
          <p:spPr>
            <a:xfrm>
              <a:off x="4502365" y="1765914"/>
              <a:ext cx="20" cy="11969"/>
            </a:xfrm>
            <a:custGeom>
              <a:rect b="b" l="l" r="r" t="t"/>
              <a:pathLst>
                <a:path extrusionOk="0" h="527" w="1">
                  <a:moveTo>
                    <a:pt x="0" y="1"/>
                  </a:moveTo>
                  <a:lnTo>
                    <a:pt x="0" y="1"/>
                  </a:lnTo>
                  <a:lnTo>
                    <a:pt x="0" y="526"/>
                  </a:lnTo>
                  <a:lnTo>
                    <a:pt x="0" y="526"/>
                  </a:lnTo>
                  <a:lnTo>
                    <a:pt x="0" y="1"/>
                  </a:lnTo>
                  <a:lnTo>
                    <a:pt x="0"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7"/>
            <p:cNvSpPr/>
            <p:nvPr/>
          </p:nvSpPr>
          <p:spPr>
            <a:xfrm>
              <a:off x="2779505" y="3968408"/>
              <a:ext cx="1551" cy="5133"/>
            </a:xfrm>
            <a:custGeom>
              <a:rect b="b" l="l" r="r" t="t"/>
              <a:pathLst>
                <a:path extrusionOk="0" h="226" w="76">
                  <a:moveTo>
                    <a:pt x="1" y="1"/>
                  </a:moveTo>
                  <a:lnTo>
                    <a:pt x="1" y="1"/>
                  </a:lnTo>
                  <a:lnTo>
                    <a:pt x="76" y="226"/>
                  </a:lnTo>
                  <a:lnTo>
                    <a:pt x="76" y="226"/>
                  </a:lnTo>
                  <a:lnTo>
                    <a:pt x="1" y="1"/>
                  </a:lnTo>
                  <a:lnTo>
                    <a:pt x="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7"/>
            <p:cNvSpPr/>
            <p:nvPr/>
          </p:nvSpPr>
          <p:spPr>
            <a:xfrm>
              <a:off x="4050584" y="4571881"/>
              <a:ext cx="6141" cy="1726"/>
            </a:xfrm>
            <a:custGeom>
              <a:rect b="b" l="l" r="r" t="t"/>
              <a:pathLst>
                <a:path extrusionOk="0" h="76" w="301">
                  <a:moveTo>
                    <a:pt x="1" y="76"/>
                  </a:moveTo>
                  <a:lnTo>
                    <a:pt x="1" y="76"/>
                  </a:lnTo>
                  <a:lnTo>
                    <a:pt x="301" y="0"/>
                  </a:lnTo>
                  <a:lnTo>
                    <a:pt x="301" y="0"/>
                  </a:lnTo>
                  <a:lnTo>
                    <a:pt x="1" y="76"/>
                  </a:lnTo>
                  <a:lnTo>
                    <a:pt x="1" y="7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7"/>
            <p:cNvSpPr/>
            <p:nvPr/>
          </p:nvSpPr>
          <p:spPr>
            <a:xfrm>
              <a:off x="4336959" y="4278673"/>
              <a:ext cx="6141" cy="8540"/>
            </a:xfrm>
            <a:custGeom>
              <a:rect b="b" l="l" r="r" t="t"/>
              <a:pathLst>
                <a:path extrusionOk="0" h="376" w="301">
                  <a:moveTo>
                    <a:pt x="301" y="0"/>
                  </a:moveTo>
                  <a:lnTo>
                    <a:pt x="301" y="0"/>
                  </a:lnTo>
                  <a:lnTo>
                    <a:pt x="1" y="376"/>
                  </a:lnTo>
                  <a:lnTo>
                    <a:pt x="1" y="376"/>
                  </a:lnTo>
                  <a:lnTo>
                    <a:pt x="301" y="0"/>
                  </a:lnTo>
                  <a:lnTo>
                    <a:pt x="30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p:nvPr/>
          </p:nvSpPr>
          <p:spPr>
            <a:xfrm>
              <a:off x="3849962" y="4667339"/>
              <a:ext cx="13812" cy="5133"/>
            </a:xfrm>
            <a:custGeom>
              <a:rect b="b" l="l" r="r" t="t"/>
              <a:pathLst>
                <a:path extrusionOk="0" h="226" w="677">
                  <a:moveTo>
                    <a:pt x="676" y="1"/>
                  </a:moveTo>
                  <a:lnTo>
                    <a:pt x="76" y="151"/>
                  </a:lnTo>
                  <a:lnTo>
                    <a:pt x="1" y="226"/>
                  </a:lnTo>
                  <a:lnTo>
                    <a:pt x="67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7"/>
            <p:cNvSpPr/>
            <p:nvPr/>
          </p:nvSpPr>
          <p:spPr>
            <a:xfrm>
              <a:off x="3443469" y="4374721"/>
              <a:ext cx="10732" cy="20"/>
            </a:xfrm>
            <a:custGeom>
              <a:rect b="b" l="l" r="r" t="t"/>
              <a:pathLst>
                <a:path extrusionOk="0" h="1" w="526">
                  <a:moveTo>
                    <a:pt x="0" y="0"/>
                  </a:moveTo>
                  <a:lnTo>
                    <a:pt x="0" y="0"/>
                  </a:lnTo>
                  <a:lnTo>
                    <a:pt x="225" y="0"/>
                  </a:lnTo>
                  <a:lnTo>
                    <a:pt x="225" y="0"/>
                  </a:lnTo>
                  <a:lnTo>
                    <a:pt x="526" y="0"/>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7"/>
            <p:cNvSpPr/>
            <p:nvPr/>
          </p:nvSpPr>
          <p:spPr>
            <a:xfrm>
              <a:off x="3334742" y="1466556"/>
              <a:ext cx="18383" cy="3081"/>
            </a:xfrm>
            <a:custGeom>
              <a:rect b="b" l="l" r="r" t="t"/>
              <a:pathLst>
                <a:path extrusionOk="0" h="151" w="901">
                  <a:moveTo>
                    <a:pt x="0" y="0"/>
                  </a:moveTo>
                  <a:lnTo>
                    <a:pt x="525" y="150"/>
                  </a:lnTo>
                  <a:lnTo>
                    <a:pt x="525" y="75"/>
                  </a:lnTo>
                  <a:lnTo>
                    <a:pt x="601" y="75"/>
                  </a:lnTo>
                  <a:lnTo>
                    <a:pt x="90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7"/>
            <p:cNvSpPr/>
            <p:nvPr/>
          </p:nvSpPr>
          <p:spPr>
            <a:xfrm>
              <a:off x="4502365" y="1757397"/>
              <a:ext cx="20" cy="8540"/>
            </a:xfrm>
            <a:custGeom>
              <a:rect b="b" l="l" r="r" t="t"/>
              <a:pathLst>
                <a:path extrusionOk="0" h="376" w="1">
                  <a:moveTo>
                    <a:pt x="0" y="75"/>
                  </a:moveTo>
                  <a:lnTo>
                    <a:pt x="0" y="75"/>
                  </a:lnTo>
                  <a:lnTo>
                    <a:pt x="0" y="376"/>
                  </a:lnTo>
                  <a:lnTo>
                    <a:pt x="0" y="376"/>
                  </a:lnTo>
                  <a:lnTo>
                    <a:pt x="0" y="0"/>
                  </a:lnTo>
                  <a:lnTo>
                    <a:pt x="0" y="0"/>
                  </a:lnTo>
                  <a:lnTo>
                    <a:pt x="0" y="0"/>
                  </a:lnTo>
                  <a:lnTo>
                    <a:pt x="0" y="75"/>
                  </a:lnTo>
                  <a:lnTo>
                    <a:pt x="0" y="7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p:nvPr/>
          </p:nvSpPr>
          <p:spPr>
            <a:xfrm>
              <a:off x="3619586" y="4368580"/>
              <a:ext cx="35235" cy="7692"/>
            </a:xfrm>
            <a:custGeom>
              <a:rect b="b" l="l" r="r" t="t"/>
              <a:pathLst>
                <a:path extrusionOk="0" h="377" w="1727">
                  <a:moveTo>
                    <a:pt x="1726" y="1"/>
                  </a:moveTo>
                  <a:lnTo>
                    <a:pt x="0" y="376"/>
                  </a:lnTo>
                  <a:lnTo>
                    <a:pt x="826" y="226"/>
                  </a:lnTo>
                  <a:lnTo>
                    <a:pt x="172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7"/>
            <p:cNvSpPr/>
            <p:nvPr/>
          </p:nvSpPr>
          <p:spPr>
            <a:xfrm>
              <a:off x="2744290" y="2333594"/>
              <a:ext cx="20" cy="8540"/>
            </a:xfrm>
            <a:custGeom>
              <a:rect b="b" l="l" r="r" t="t"/>
              <a:pathLst>
                <a:path extrusionOk="0" h="376" w="1">
                  <a:moveTo>
                    <a:pt x="0" y="376"/>
                  </a:moveTo>
                  <a:lnTo>
                    <a:pt x="0" y="0"/>
                  </a:lnTo>
                  <a:lnTo>
                    <a:pt x="0" y="0"/>
                  </a:lnTo>
                  <a:lnTo>
                    <a:pt x="0" y="376"/>
                  </a:lnTo>
                  <a:lnTo>
                    <a:pt x="0" y="37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7"/>
            <p:cNvSpPr/>
            <p:nvPr/>
          </p:nvSpPr>
          <p:spPr>
            <a:xfrm>
              <a:off x="3492476" y="4394614"/>
              <a:ext cx="24524" cy="20"/>
            </a:xfrm>
            <a:custGeom>
              <a:rect b="b" l="l" r="r" t="t"/>
              <a:pathLst>
                <a:path extrusionOk="0" h="1" w="1202">
                  <a:moveTo>
                    <a:pt x="1201" y="1"/>
                  </a:moveTo>
                  <a:lnTo>
                    <a:pt x="1201" y="1"/>
                  </a:lnTo>
                  <a:lnTo>
                    <a:pt x="225" y="1"/>
                  </a:lnTo>
                  <a:lnTo>
                    <a:pt x="225" y="1"/>
                  </a:lnTo>
                  <a:lnTo>
                    <a:pt x="0" y="1"/>
                  </a:lnTo>
                  <a:lnTo>
                    <a:pt x="0" y="1"/>
                  </a:lnTo>
                  <a:lnTo>
                    <a:pt x="1201" y="1"/>
                  </a:lnTo>
                  <a:lnTo>
                    <a:pt x="120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7"/>
            <p:cNvSpPr/>
            <p:nvPr/>
          </p:nvSpPr>
          <p:spPr>
            <a:xfrm>
              <a:off x="3345453" y="1469617"/>
              <a:ext cx="20" cy="20"/>
            </a:xfrm>
            <a:custGeom>
              <a:rect b="b" l="l" r="r" t="t"/>
              <a:pathLst>
                <a:path extrusionOk="0" h="1" w="1">
                  <a:moveTo>
                    <a:pt x="0" y="0"/>
                  </a:moveTo>
                  <a:lnTo>
                    <a:pt x="0" y="0"/>
                  </a:lnTo>
                  <a:lnTo>
                    <a:pt x="0" y="0"/>
                  </a:lnTo>
                  <a:lnTo>
                    <a:pt x="0" y="0"/>
                  </a:lnTo>
                  <a:lnTo>
                    <a:pt x="0" y="0"/>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7"/>
            <p:cNvSpPr/>
            <p:nvPr/>
          </p:nvSpPr>
          <p:spPr>
            <a:xfrm>
              <a:off x="2739699" y="1462485"/>
              <a:ext cx="1770305" cy="3268056"/>
            </a:xfrm>
            <a:custGeom>
              <a:rect b="b" l="l" r="r" t="t"/>
              <a:pathLst>
                <a:path extrusionOk="0" h="143888" w="86769">
                  <a:moveTo>
                    <a:pt x="11484" y="375"/>
                  </a:moveTo>
                  <a:lnTo>
                    <a:pt x="11484" y="451"/>
                  </a:lnTo>
                  <a:lnTo>
                    <a:pt x="11109" y="451"/>
                  </a:lnTo>
                  <a:lnTo>
                    <a:pt x="10809" y="375"/>
                  </a:lnTo>
                  <a:close/>
                  <a:moveTo>
                    <a:pt x="82265" y="601"/>
                  </a:moveTo>
                  <a:lnTo>
                    <a:pt x="82458" y="628"/>
                  </a:lnTo>
                  <a:lnTo>
                    <a:pt x="82458" y="628"/>
                  </a:lnTo>
                  <a:lnTo>
                    <a:pt x="83691" y="676"/>
                  </a:lnTo>
                  <a:lnTo>
                    <a:pt x="83691" y="676"/>
                  </a:lnTo>
                  <a:lnTo>
                    <a:pt x="82265" y="601"/>
                  </a:lnTo>
                  <a:close/>
                  <a:moveTo>
                    <a:pt x="86318" y="6831"/>
                  </a:moveTo>
                  <a:lnTo>
                    <a:pt x="86243" y="7581"/>
                  </a:lnTo>
                  <a:lnTo>
                    <a:pt x="86318" y="7356"/>
                  </a:lnTo>
                  <a:lnTo>
                    <a:pt x="86318" y="7731"/>
                  </a:lnTo>
                  <a:lnTo>
                    <a:pt x="86318" y="8482"/>
                  </a:lnTo>
                  <a:lnTo>
                    <a:pt x="86243" y="9383"/>
                  </a:lnTo>
                  <a:lnTo>
                    <a:pt x="86243" y="10583"/>
                  </a:lnTo>
                  <a:lnTo>
                    <a:pt x="86318" y="13211"/>
                  </a:lnTo>
                  <a:lnTo>
                    <a:pt x="86243" y="12535"/>
                  </a:lnTo>
                  <a:lnTo>
                    <a:pt x="86318" y="14111"/>
                  </a:lnTo>
                  <a:lnTo>
                    <a:pt x="86318" y="13811"/>
                  </a:lnTo>
                  <a:lnTo>
                    <a:pt x="86393" y="13361"/>
                  </a:lnTo>
                  <a:lnTo>
                    <a:pt x="86318" y="12610"/>
                  </a:lnTo>
                  <a:lnTo>
                    <a:pt x="86318" y="11634"/>
                  </a:lnTo>
                  <a:lnTo>
                    <a:pt x="86393" y="12535"/>
                  </a:lnTo>
                  <a:lnTo>
                    <a:pt x="86327" y="9699"/>
                  </a:lnTo>
                  <a:lnTo>
                    <a:pt x="86393" y="10358"/>
                  </a:lnTo>
                  <a:lnTo>
                    <a:pt x="86318" y="6831"/>
                  </a:lnTo>
                  <a:close/>
                  <a:moveTo>
                    <a:pt x="86168" y="15838"/>
                  </a:moveTo>
                  <a:lnTo>
                    <a:pt x="86168" y="15913"/>
                  </a:lnTo>
                  <a:lnTo>
                    <a:pt x="86171" y="15878"/>
                  </a:lnTo>
                  <a:lnTo>
                    <a:pt x="86168" y="15838"/>
                  </a:lnTo>
                  <a:close/>
                  <a:moveTo>
                    <a:pt x="86384" y="42430"/>
                  </a:moveTo>
                  <a:lnTo>
                    <a:pt x="86393" y="42634"/>
                  </a:lnTo>
                  <a:lnTo>
                    <a:pt x="86393" y="42483"/>
                  </a:lnTo>
                  <a:lnTo>
                    <a:pt x="86384" y="42430"/>
                  </a:lnTo>
                  <a:close/>
                  <a:moveTo>
                    <a:pt x="1051" y="48638"/>
                  </a:moveTo>
                  <a:lnTo>
                    <a:pt x="1008" y="48681"/>
                  </a:lnTo>
                  <a:lnTo>
                    <a:pt x="1008" y="48681"/>
                  </a:lnTo>
                  <a:lnTo>
                    <a:pt x="976" y="48939"/>
                  </a:lnTo>
                  <a:lnTo>
                    <a:pt x="1051" y="48638"/>
                  </a:lnTo>
                  <a:close/>
                  <a:moveTo>
                    <a:pt x="1051" y="51415"/>
                  </a:moveTo>
                  <a:lnTo>
                    <a:pt x="1050" y="51482"/>
                  </a:lnTo>
                  <a:lnTo>
                    <a:pt x="1051" y="51491"/>
                  </a:lnTo>
                  <a:lnTo>
                    <a:pt x="1051" y="51415"/>
                  </a:lnTo>
                  <a:close/>
                  <a:moveTo>
                    <a:pt x="86093" y="54193"/>
                  </a:moveTo>
                  <a:lnTo>
                    <a:pt x="86093" y="54643"/>
                  </a:lnTo>
                  <a:lnTo>
                    <a:pt x="86093" y="54868"/>
                  </a:lnTo>
                  <a:lnTo>
                    <a:pt x="86168" y="55018"/>
                  </a:lnTo>
                  <a:lnTo>
                    <a:pt x="86093" y="54193"/>
                  </a:lnTo>
                  <a:close/>
                  <a:moveTo>
                    <a:pt x="85943" y="77086"/>
                  </a:moveTo>
                  <a:lnTo>
                    <a:pt x="85943" y="77161"/>
                  </a:lnTo>
                  <a:lnTo>
                    <a:pt x="85947" y="77157"/>
                  </a:lnTo>
                  <a:lnTo>
                    <a:pt x="85947" y="77157"/>
                  </a:lnTo>
                  <a:lnTo>
                    <a:pt x="85943" y="77086"/>
                  </a:lnTo>
                  <a:close/>
                  <a:moveTo>
                    <a:pt x="450" y="80688"/>
                  </a:moveTo>
                  <a:lnTo>
                    <a:pt x="450" y="80989"/>
                  </a:lnTo>
                  <a:lnTo>
                    <a:pt x="454" y="80969"/>
                  </a:lnTo>
                  <a:lnTo>
                    <a:pt x="450" y="80688"/>
                  </a:lnTo>
                  <a:close/>
                  <a:moveTo>
                    <a:pt x="83015" y="113939"/>
                  </a:moveTo>
                  <a:lnTo>
                    <a:pt x="82790" y="114765"/>
                  </a:lnTo>
                  <a:lnTo>
                    <a:pt x="82872" y="114586"/>
                  </a:lnTo>
                  <a:lnTo>
                    <a:pt x="83015" y="113939"/>
                  </a:lnTo>
                  <a:close/>
                  <a:moveTo>
                    <a:pt x="5404" y="120820"/>
                  </a:moveTo>
                  <a:lnTo>
                    <a:pt x="5404" y="120920"/>
                  </a:lnTo>
                  <a:lnTo>
                    <a:pt x="5554" y="121220"/>
                  </a:lnTo>
                  <a:lnTo>
                    <a:pt x="5404" y="120820"/>
                  </a:lnTo>
                  <a:close/>
                  <a:moveTo>
                    <a:pt x="78362" y="124448"/>
                  </a:moveTo>
                  <a:lnTo>
                    <a:pt x="78287" y="124523"/>
                  </a:lnTo>
                  <a:lnTo>
                    <a:pt x="78062" y="124898"/>
                  </a:lnTo>
                  <a:lnTo>
                    <a:pt x="78212" y="124673"/>
                  </a:lnTo>
                  <a:lnTo>
                    <a:pt x="78362" y="124448"/>
                  </a:lnTo>
                  <a:close/>
                  <a:moveTo>
                    <a:pt x="11784" y="128801"/>
                  </a:moveTo>
                  <a:lnTo>
                    <a:pt x="12610" y="129627"/>
                  </a:lnTo>
                  <a:lnTo>
                    <a:pt x="12235" y="129176"/>
                  </a:lnTo>
                  <a:lnTo>
                    <a:pt x="11784" y="128801"/>
                  </a:lnTo>
                  <a:close/>
                  <a:moveTo>
                    <a:pt x="72357" y="131203"/>
                  </a:moveTo>
                  <a:lnTo>
                    <a:pt x="72357" y="131203"/>
                  </a:lnTo>
                  <a:lnTo>
                    <a:pt x="72357" y="131203"/>
                  </a:lnTo>
                  <a:close/>
                  <a:moveTo>
                    <a:pt x="55229" y="142372"/>
                  </a:moveTo>
                  <a:lnTo>
                    <a:pt x="55169" y="142387"/>
                  </a:lnTo>
                  <a:lnTo>
                    <a:pt x="55244" y="142387"/>
                  </a:lnTo>
                  <a:lnTo>
                    <a:pt x="55229" y="142372"/>
                  </a:lnTo>
                  <a:close/>
                  <a:moveTo>
                    <a:pt x="2927" y="0"/>
                  </a:moveTo>
                  <a:lnTo>
                    <a:pt x="1726" y="150"/>
                  </a:lnTo>
                  <a:lnTo>
                    <a:pt x="1201" y="150"/>
                  </a:lnTo>
                  <a:lnTo>
                    <a:pt x="1201" y="75"/>
                  </a:lnTo>
                  <a:lnTo>
                    <a:pt x="375" y="75"/>
                  </a:lnTo>
                  <a:lnTo>
                    <a:pt x="601" y="150"/>
                  </a:lnTo>
                  <a:lnTo>
                    <a:pt x="375" y="225"/>
                  </a:lnTo>
                  <a:lnTo>
                    <a:pt x="150" y="225"/>
                  </a:lnTo>
                  <a:lnTo>
                    <a:pt x="150" y="375"/>
                  </a:lnTo>
                  <a:lnTo>
                    <a:pt x="150" y="676"/>
                  </a:lnTo>
                  <a:lnTo>
                    <a:pt x="75" y="1051"/>
                  </a:lnTo>
                  <a:lnTo>
                    <a:pt x="75" y="1126"/>
                  </a:lnTo>
                  <a:lnTo>
                    <a:pt x="0" y="676"/>
                  </a:lnTo>
                  <a:lnTo>
                    <a:pt x="0" y="1501"/>
                  </a:lnTo>
                  <a:lnTo>
                    <a:pt x="75" y="2027"/>
                  </a:lnTo>
                  <a:lnTo>
                    <a:pt x="75" y="3078"/>
                  </a:lnTo>
                  <a:lnTo>
                    <a:pt x="150" y="5404"/>
                  </a:lnTo>
                  <a:lnTo>
                    <a:pt x="225" y="7731"/>
                  </a:lnTo>
                  <a:lnTo>
                    <a:pt x="150" y="9683"/>
                  </a:lnTo>
                  <a:lnTo>
                    <a:pt x="75" y="9232"/>
                  </a:lnTo>
                  <a:lnTo>
                    <a:pt x="75" y="10358"/>
                  </a:lnTo>
                  <a:lnTo>
                    <a:pt x="225" y="11184"/>
                  </a:lnTo>
                  <a:lnTo>
                    <a:pt x="300" y="11935"/>
                  </a:lnTo>
                  <a:lnTo>
                    <a:pt x="225" y="12985"/>
                  </a:lnTo>
                  <a:lnTo>
                    <a:pt x="225" y="18615"/>
                  </a:lnTo>
                  <a:lnTo>
                    <a:pt x="225" y="21467"/>
                  </a:lnTo>
                  <a:lnTo>
                    <a:pt x="150" y="23944"/>
                  </a:lnTo>
                  <a:lnTo>
                    <a:pt x="150" y="24244"/>
                  </a:lnTo>
                  <a:lnTo>
                    <a:pt x="225" y="24770"/>
                  </a:lnTo>
                  <a:lnTo>
                    <a:pt x="225" y="26121"/>
                  </a:lnTo>
                  <a:lnTo>
                    <a:pt x="225" y="27397"/>
                  </a:lnTo>
                  <a:lnTo>
                    <a:pt x="225" y="27847"/>
                  </a:lnTo>
                  <a:lnTo>
                    <a:pt x="300" y="28072"/>
                  </a:lnTo>
                  <a:lnTo>
                    <a:pt x="225" y="30099"/>
                  </a:lnTo>
                  <a:lnTo>
                    <a:pt x="75" y="32876"/>
                  </a:lnTo>
                  <a:lnTo>
                    <a:pt x="150" y="33401"/>
                  </a:lnTo>
                  <a:lnTo>
                    <a:pt x="225" y="33927"/>
                  </a:lnTo>
                  <a:lnTo>
                    <a:pt x="225" y="34452"/>
                  </a:lnTo>
                  <a:lnTo>
                    <a:pt x="300" y="35128"/>
                  </a:lnTo>
                  <a:lnTo>
                    <a:pt x="150" y="35203"/>
                  </a:lnTo>
                  <a:lnTo>
                    <a:pt x="300" y="36554"/>
                  </a:lnTo>
                  <a:lnTo>
                    <a:pt x="150" y="37304"/>
                  </a:lnTo>
                  <a:lnTo>
                    <a:pt x="225" y="38355"/>
                  </a:lnTo>
                  <a:lnTo>
                    <a:pt x="225" y="37755"/>
                  </a:lnTo>
                  <a:lnTo>
                    <a:pt x="300" y="37530"/>
                  </a:lnTo>
                  <a:lnTo>
                    <a:pt x="300" y="38806"/>
                  </a:lnTo>
                  <a:lnTo>
                    <a:pt x="300" y="40007"/>
                  </a:lnTo>
                  <a:lnTo>
                    <a:pt x="225" y="41283"/>
                  </a:lnTo>
                  <a:lnTo>
                    <a:pt x="300" y="44960"/>
                  </a:lnTo>
                  <a:lnTo>
                    <a:pt x="225" y="44510"/>
                  </a:lnTo>
                  <a:lnTo>
                    <a:pt x="225" y="44660"/>
                  </a:lnTo>
                  <a:lnTo>
                    <a:pt x="225" y="44885"/>
                  </a:lnTo>
                  <a:lnTo>
                    <a:pt x="225" y="45111"/>
                  </a:lnTo>
                  <a:lnTo>
                    <a:pt x="225" y="45786"/>
                  </a:lnTo>
                  <a:lnTo>
                    <a:pt x="300" y="45861"/>
                  </a:lnTo>
                  <a:lnTo>
                    <a:pt x="300" y="46086"/>
                  </a:lnTo>
                  <a:lnTo>
                    <a:pt x="300" y="48038"/>
                  </a:lnTo>
                  <a:lnTo>
                    <a:pt x="300" y="50440"/>
                  </a:lnTo>
                  <a:lnTo>
                    <a:pt x="225" y="50139"/>
                  </a:lnTo>
                  <a:lnTo>
                    <a:pt x="375" y="58846"/>
                  </a:lnTo>
                  <a:lnTo>
                    <a:pt x="375" y="58246"/>
                  </a:lnTo>
                  <a:lnTo>
                    <a:pt x="375" y="58096"/>
                  </a:lnTo>
                  <a:lnTo>
                    <a:pt x="450" y="58846"/>
                  </a:lnTo>
                  <a:lnTo>
                    <a:pt x="375" y="59222"/>
                  </a:lnTo>
                  <a:lnTo>
                    <a:pt x="450" y="59297"/>
                  </a:lnTo>
                  <a:lnTo>
                    <a:pt x="450" y="59447"/>
                  </a:lnTo>
                  <a:lnTo>
                    <a:pt x="450" y="60047"/>
                  </a:lnTo>
                  <a:lnTo>
                    <a:pt x="450" y="60197"/>
                  </a:lnTo>
                  <a:lnTo>
                    <a:pt x="375" y="59597"/>
                  </a:lnTo>
                  <a:lnTo>
                    <a:pt x="375" y="60948"/>
                  </a:lnTo>
                  <a:lnTo>
                    <a:pt x="375" y="62074"/>
                  </a:lnTo>
                  <a:lnTo>
                    <a:pt x="300" y="63050"/>
                  </a:lnTo>
                  <a:lnTo>
                    <a:pt x="375" y="63800"/>
                  </a:lnTo>
                  <a:lnTo>
                    <a:pt x="375" y="63875"/>
                  </a:lnTo>
                  <a:lnTo>
                    <a:pt x="375" y="70706"/>
                  </a:lnTo>
                  <a:lnTo>
                    <a:pt x="450" y="71306"/>
                  </a:lnTo>
                  <a:lnTo>
                    <a:pt x="526" y="72432"/>
                  </a:lnTo>
                  <a:lnTo>
                    <a:pt x="450" y="78437"/>
                  </a:lnTo>
                  <a:lnTo>
                    <a:pt x="526" y="79262"/>
                  </a:lnTo>
                  <a:lnTo>
                    <a:pt x="526" y="79563"/>
                  </a:lnTo>
                  <a:lnTo>
                    <a:pt x="526" y="80538"/>
                  </a:lnTo>
                  <a:lnTo>
                    <a:pt x="454" y="80969"/>
                  </a:lnTo>
                  <a:lnTo>
                    <a:pt x="526" y="87294"/>
                  </a:lnTo>
                  <a:lnTo>
                    <a:pt x="526" y="88044"/>
                  </a:lnTo>
                  <a:lnTo>
                    <a:pt x="526" y="90821"/>
                  </a:lnTo>
                  <a:lnTo>
                    <a:pt x="450" y="93899"/>
                  </a:lnTo>
                  <a:lnTo>
                    <a:pt x="450" y="96826"/>
                  </a:lnTo>
                  <a:lnTo>
                    <a:pt x="450" y="99228"/>
                  </a:lnTo>
                  <a:lnTo>
                    <a:pt x="526" y="102230"/>
                  </a:lnTo>
                  <a:lnTo>
                    <a:pt x="526" y="102531"/>
                  </a:lnTo>
                  <a:lnTo>
                    <a:pt x="450" y="102155"/>
                  </a:lnTo>
                  <a:lnTo>
                    <a:pt x="450" y="102455"/>
                  </a:lnTo>
                  <a:lnTo>
                    <a:pt x="676" y="104707"/>
                  </a:lnTo>
                  <a:lnTo>
                    <a:pt x="901" y="106659"/>
                  </a:lnTo>
                  <a:lnTo>
                    <a:pt x="1126" y="108460"/>
                  </a:lnTo>
                  <a:lnTo>
                    <a:pt x="1351" y="109361"/>
                  </a:lnTo>
                  <a:lnTo>
                    <a:pt x="1576" y="110337"/>
                  </a:lnTo>
                  <a:lnTo>
                    <a:pt x="1726" y="111237"/>
                  </a:lnTo>
                  <a:lnTo>
                    <a:pt x="2027" y="112438"/>
                  </a:lnTo>
                  <a:lnTo>
                    <a:pt x="2402" y="113714"/>
                  </a:lnTo>
                  <a:lnTo>
                    <a:pt x="2852" y="115065"/>
                  </a:lnTo>
                  <a:lnTo>
                    <a:pt x="3978" y="117767"/>
                  </a:lnTo>
                  <a:lnTo>
                    <a:pt x="4954" y="120094"/>
                  </a:lnTo>
                  <a:lnTo>
                    <a:pt x="4954" y="119944"/>
                  </a:lnTo>
                  <a:lnTo>
                    <a:pt x="5329" y="120620"/>
                  </a:lnTo>
                  <a:lnTo>
                    <a:pt x="5404" y="120820"/>
                  </a:lnTo>
                  <a:lnTo>
                    <a:pt x="5404" y="120770"/>
                  </a:lnTo>
                  <a:lnTo>
                    <a:pt x="5479" y="120920"/>
                  </a:lnTo>
                  <a:lnTo>
                    <a:pt x="6680" y="122947"/>
                  </a:lnTo>
                  <a:lnTo>
                    <a:pt x="7956" y="124973"/>
                  </a:lnTo>
                  <a:lnTo>
                    <a:pt x="9382" y="126925"/>
                  </a:lnTo>
                  <a:lnTo>
                    <a:pt x="10884" y="128876"/>
                  </a:lnTo>
                  <a:lnTo>
                    <a:pt x="12460" y="130678"/>
                  </a:lnTo>
                  <a:lnTo>
                    <a:pt x="14186" y="132404"/>
                  </a:lnTo>
                  <a:lnTo>
                    <a:pt x="15988" y="134055"/>
                  </a:lnTo>
                  <a:lnTo>
                    <a:pt x="17939" y="135631"/>
                  </a:lnTo>
                  <a:lnTo>
                    <a:pt x="18990" y="136307"/>
                  </a:lnTo>
                  <a:lnTo>
                    <a:pt x="19591" y="136607"/>
                  </a:lnTo>
                  <a:lnTo>
                    <a:pt x="20266" y="136907"/>
                  </a:lnTo>
                  <a:lnTo>
                    <a:pt x="21617" y="137808"/>
                  </a:lnTo>
                  <a:lnTo>
                    <a:pt x="20791" y="137508"/>
                  </a:lnTo>
                  <a:lnTo>
                    <a:pt x="20791" y="137508"/>
                  </a:lnTo>
                  <a:lnTo>
                    <a:pt x="22368" y="138334"/>
                  </a:lnTo>
                  <a:lnTo>
                    <a:pt x="24019" y="139234"/>
                  </a:lnTo>
                  <a:lnTo>
                    <a:pt x="25670" y="139985"/>
                  </a:lnTo>
                  <a:lnTo>
                    <a:pt x="27322" y="140735"/>
                  </a:lnTo>
                  <a:lnTo>
                    <a:pt x="28973" y="141336"/>
                  </a:lnTo>
                  <a:lnTo>
                    <a:pt x="30699" y="141936"/>
                  </a:lnTo>
                  <a:lnTo>
                    <a:pt x="32426" y="142387"/>
                  </a:lnTo>
                  <a:lnTo>
                    <a:pt x="34152" y="142762"/>
                  </a:lnTo>
                  <a:lnTo>
                    <a:pt x="33852" y="142762"/>
                  </a:lnTo>
                  <a:lnTo>
                    <a:pt x="33401" y="142687"/>
                  </a:lnTo>
                  <a:lnTo>
                    <a:pt x="34377" y="142987"/>
                  </a:lnTo>
                  <a:lnTo>
                    <a:pt x="35578" y="143212"/>
                  </a:lnTo>
                  <a:lnTo>
                    <a:pt x="36554" y="143287"/>
                  </a:lnTo>
                  <a:lnTo>
                    <a:pt x="37004" y="143287"/>
                  </a:lnTo>
                  <a:lnTo>
                    <a:pt x="37380" y="143363"/>
                  </a:lnTo>
                  <a:lnTo>
                    <a:pt x="37455" y="143438"/>
                  </a:lnTo>
                  <a:lnTo>
                    <a:pt x="37455" y="143513"/>
                  </a:lnTo>
                  <a:lnTo>
                    <a:pt x="37605" y="143513"/>
                  </a:lnTo>
                  <a:lnTo>
                    <a:pt x="38430" y="143663"/>
                  </a:lnTo>
                  <a:lnTo>
                    <a:pt x="39256" y="143738"/>
                  </a:lnTo>
                  <a:lnTo>
                    <a:pt x="40082" y="143738"/>
                  </a:lnTo>
                  <a:lnTo>
                    <a:pt x="40607" y="143813"/>
                  </a:lnTo>
                  <a:lnTo>
                    <a:pt x="40157" y="143813"/>
                  </a:lnTo>
                  <a:lnTo>
                    <a:pt x="41808" y="143888"/>
                  </a:lnTo>
                  <a:lnTo>
                    <a:pt x="42634" y="143888"/>
                  </a:lnTo>
                  <a:lnTo>
                    <a:pt x="42559" y="143813"/>
                  </a:lnTo>
                  <a:lnTo>
                    <a:pt x="43835" y="143888"/>
                  </a:lnTo>
                  <a:lnTo>
                    <a:pt x="45036" y="143813"/>
                  </a:lnTo>
                  <a:lnTo>
                    <a:pt x="45636" y="143813"/>
                  </a:lnTo>
                  <a:lnTo>
                    <a:pt x="46161" y="143738"/>
                  </a:lnTo>
                  <a:lnTo>
                    <a:pt x="47287" y="143738"/>
                  </a:lnTo>
                  <a:lnTo>
                    <a:pt x="48113" y="143588"/>
                  </a:lnTo>
                  <a:lnTo>
                    <a:pt x="49164" y="143438"/>
                  </a:lnTo>
                  <a:lnTo>
                    <a:pt x="50065" y="143363"/>
                  </a:lnTo>
                  <a:lnTo>
                    <a:pt x="50365" y="143287"/>
                  </a:lnTo>
                  <a:lnTo>
                    <a:pt x="50515" y="143137"/>
                  </a:lnTo>
                  <a:lnTo>
                    <a:pt x="50515" y="143212"/>
                  </a:lnTo>
                  <a:lnTo>
                    <a:pt x="50965" y="143212"/>
                  </a:lnTo>
                  <a:lnTo>
                    <a:pt x="52166" y="143062"/>
                  </a:lnTo>
                  <a:lnTo>
                    <a:pt x="53517" y="142687"/>
                  </a:lnTo>
                  <a:lnTo>
                    <a:pt x="54118" y="142537"/>
                  </a:lnTo>
                  <a:lnTo>
                    <a:pt x="54585" y="142403"/>
                  </a:lnTo>
                  <a:lnTo>
                    <a:pt x="54585" y="142403"/>
                  </a:lnTo>
                  <a:lnTo>
                    <a:pt x="54643" y="142462"/>
                  </a:lnTo>
                  <a:lnTo>
                    <a:pt x="54943" y="142387"/>
                  </a:lnTo>
                  <a:lnTo>
                    <a:pt x="55169" y="142312"/>
                  </a:lnTo>
                  <a:lnTo>
                    <a:pt x="55229" y="142372"/>
                  </a:lnTo>
                  <a:lnTo>
                    <a:pt x="55229" y="142372"/>
                  </a:lnTo>
                  <a:lnTo>
                    <a:pt x="56069" y="142162"/>
                  </a:lnTo>
                  <a:lnTo>
                    <a:pt x="56745" y="141936"/>
                  </a:lnTo>
                  <a:lnTo>
                    <a:pt x="57195" y="141711"/>
                  </a:lnTo>
                  <a:lnTo>
                    <a:pt x="57270" y="141636"/>
                  </a:lnTo>
                  <a:lnTo>
                    <a:pt x="57195" y="141636"/>
                  </a:lnTo>
                  <a:lnTo>
                    <a:pt x="58096" y="141411"/>
                  </a:lnTo>
                  <a:lnTo>
                    <a:pt x="58921" y="141111"/>
                  </a:lnTo>
                  <a:lnTo>
                    <a:pt x="60423" y="140435"/>
                  </a:lnTo>
                  <a:lnTo>
                    <a:pt x="61699" y="139835"/>
                  </a:lnTo>
                  <a:lnTo>
                    <a:pt x="62299" y="139610"/>
                  </a:lnTo>
                  <a:lnTo>
                    <a:pt x="62825" y="139459"/>
                  </a:lnTo>
                  <a:lnTo>
                    <a:pt x="65226" y="138033"/>
                  </a:lnTo>
                  <a:lnTo>
                    <a:pt x="67478" y="136607"/>
                  </a:lnTo>
                  <a:lnTo>
                    <a:pt x="69580" y="135031"/>
                  </a:lnTo>
                  <a:lnTo>
                    <a:pt x="71531" y="133380"/>
                  </a:lnTo>
                  <a:lnTo>
                    <a:pt x="71531" y="133455"/>
                  </a:lnTo>
                  <a:lnTo>
                    <a:pt x="71456" y="133605"/>
                  </a:lnTo>
                  <a:lnTo>
                    <a:pt x="71081" y="133905"/>
                  </a:lnTo>
                  <a:lnTo>
                    <a:pt x="70105" y="134731"/>
                  </a:lnTo>
                  <a:lnTo>
                    <a:pt x="69205" y="135481"/>
                  </a:lnTo>
                  <a:lnTo>
                    <a:pt x="68904" y="135707"/>
                  </a:lnTo>
                  <a:lnTo>
                    <a:pt x="68829" y="135782"/>
                  </a:lnTo>
                  <a:lnTo>
                    <a:pt x="68904" y="135857"/>
                  </a:lnTo>
                  <a:lnTo>
                    <a:pt x="69805" y="135106"/>
                  </a:lnTo>
                  <a:lnTo>
                    <a:pt x="70556" y="134431"/>
                  </a:lnTo>
                  <a:lnTo>
                    <a:pt x="71306" y="133755"/>
                  </a:lnTo>
                  <a:lnTo>
                    <a:pt x="71982" y="133155"/>
                  </a:lnTo>
                  <a:lnTo>
                    <a:pt x="72657" y="132479"/>
                  </a:lnTo>
                  <a:lnTo>
                    <a:pt x="73333" y="131803"/>
                  </a:lnTo>
                  <a:lnTo>
                    <a:pt x="74083" y="131053"/>
                  </a:lnTo>
                  <a:lnTo>
                    <a:pt x="74909" y="130227"/>
                  </a:lnTo>
                  <a:lnTo>
                    <a:pt x="75134" y="130077"/>
                  </a:lnTo>
                  <a:lnTo>
                    <a:pt x="74984" y="130302"/>
                  </a:lnTo>
                  <a:lnTo>
                    <a:pt x="74534" y="130903"/>
                  </a:lnTo>
                  <a:lnTo>
                    <a:pt x="76110" y="129101"/>
                  </a:lnTo>
                  <a:lnTo>
                    <a:pt x="77536" y="127375"/>
                  </a:lnTo>
                  <a:lnTo>
                    <a:pt x="78887" y="125574"/>
                  </a:lnTo>
                  <a:lnTo>
                    <a:pt x="79488" y="124673"/>
                  </a:lnTo>
                  <a:lnTo>
                    <a:pt x="80013" y="123772"/>
                  </a:lnTo>
                  <a:lnTo>
                    <a:pt x="79788" y="124298"/>
                  </a:lnTo>
                  <a:lnTo>
                    <a:pt x="80238" y="123622"/>
                  </a:lnTo>
                  <a:lnTo>
                    <a:pt x="80388" y="123322"/>
                  </a:lnTo>
                  <a:lnTo>
                    <a:pt x="80388" y="123247"/>
                  </a:lnTo>
                  <a:lnTo>
                    <a:pt x="80088" y="123697"/>
                  </a:lnTo>
                  <a:lnTo>
                    <a:pt x="79938" y="123772"/>
                  </a:lnTo>
                  <a:lnTo>
                    <a:pt x="79938" y="123622"/>
                  </a:lnTo>
                  <a:lnTo>
                    <a:pt x="80313" y="122871"/>
                  </a:lnTo>
                  <a:lnTo>
                    <a:pt x="80689" y="121971"/>
                  </a:lnTo>
                  <a:lnTo>
                    <a:pt x="80839" y="121445"/>
                  </a:lnTo>
                  <a:lnTo>
                    <a:pt x="80839" y="121595"/>
                  </a:lnTo>
                  <a:lnTo>
                    <a:pt x="80914" y="121671"/>
                  </a:lnTo>
                  <a:lnTo>
                    <a:pt x="81064" y="121520"/>
                  </a:lnTo>
                  <a:lnTo>
                    <a:pt x="81514" y="120845"/>
                  </a:lnTo>
                  <a:lnTo>
                    <a:pt x="81739" y="120470"/>
                  </a:lnTo>
                  <a:lnTo>
                    <a:pt x="81890" y="120244"/>
                  </a:lnTo>
                  <a:lnTo>
                    <a:pt x="81965" y="120169"/>
                  </a:lnTo>
                  <a:lnTo>
                    <a:pt x="82040" y="120244"/>
                  </a:lnTo>
                  <a:lnTo>
                    <a:pt x="81965" y="120620"/>
                  </a:lnTo>
                  <a:lnTo>
                    <a:pt x="82190" y="120094"/>
                  </a:lnTo>
                  <a:lnTo>
                    <a:pt x="82190" y="119944"/>
                  </a:lnTo>
                  <a:lnTo>
                    <a:pt x="82190" y="119869"/>
                  </a:lnTo>
                  <a:lnTo>
                    <a:pt x="82490" y="119419"/>
                  </a:lnTo>
                  <a:lnTo>
                    <a:pt x="82490" y="119494"/>
                  </a:lnTo>
                  <a:lnTo>
                    <a:pt x="82415" y="119794"/>
                  </a:lnTo>
                  <a:lnTo>
                    <a:pt x="82640" y="119194"/>
                  </a:lnTo>
                  <a:lnTo>
                    <a:pt x="82790" y="118818"/>
                  </a:lnTo>
                  <a:lnTo>
                    <a:pt x="83015" y="118293"/>
                  </a:lnTo>
                  <a:lnTo>
                    <a:pt x="83166" y="117767"/>
                  </a:lnTo>
                  <a:lnTo>
                    <a:pt x="83541" y="116867"/>
                  </a:lnTo>
                  <a:lnTo>
                    <a:pt x="83541" y="117092"/>
                  </a:lnTo>
                  <a:lnTo>
                    <a:pt x="83466" y="117467"/>
                  </a:lnTo>
                  <a:lnTo>
                    <a:pt x="83841" y="116041"/>
                  </a:lnTo>
                  <a:lnTo>
                    <a:pt x="84141" y="115215"/>
                  </a:lnTo>
                  <a:lnTo>
                    <a:pt x="84442" y="114240"/>
                  </a:lnTo>
                  <a:lnTo>
                    <a:pt x="84517" y="114315"/>
                  </a:lnTo>
                  <a:lnTo>
                    <a:pt x="84442" y="114615"/>
                  </a:lnTo>
                  <a:lnTo>
                    <a:pt x="84967" y="112814"/>
                  </a:lnTo>
                  <a:lnTo>
                    <a:pt x="85342" y="111087"/>
                  </a:lnTo>
                  <a:lnTo>
                    <a:pt x="86018" y="107409"/>
                  </a:lnTo>
                  <a:lnTo>
                    <a:pt x="86093" y="107635"/>
                  </a:lnTo>
                  <a:lnTo>
                    <a:pt x="86243" y="107259"/>
                  </a:lnTo>
                  <a:lnTo>
                    <a:pt x="86393" y="106659"/>
                  </a:lnTo>
                  <a:lnTo>
                    <a:pt x="86393" y="106434"/>
                  </a:lnTo>
                  <a:lnTo>
                    <a:pt x="86543" y="106359"/>
                  </a:lnTo>
                  <a:lnTo>
                    <a:pt x="86618" y="104782"/>
                  </a:lnTo>
                  <a:lnTo>
                    <a:pt x="86468" y="105383"/>
                  </a:lnTo>
                  <a:lnTo>
                    <a:pt x="86468" y="104857"/>
                  </a:lnTo>
                  <a:lnTo>
                    <a:pt x="86543" y="104407"/>
                  </a:lnTo>
                  <a:lnTo>
                    <a:pt x="86543" y="103431"/>
                  </a:lnTo>
                  <a:lnTo>
                    <a:pt x="86543" y="102531"/>
                  </a:lnTo>
                  <a:lnTo>
                    <a:pt x="86618" y="101630"/>
                  </a:lnTo>
                  <a:lnTo>
                    <a:pt x="86693" y="102681"/>
                  </a:lnTo>
                  <a:lnTo>
                    <a:pt x="86693" y="100129"/>
                  </a:lnTo>
                  <a:lnTo>
                    <a:pt x="86543" y="101555"/>
                  </a:lnTo>
                  <a:lnTo>
                    <a:pt x="86468" y="100954"/>
                  </a:lnTo>
                  <a:lnTo>
                    <a:pt x="86468" y="100879"/>
                  </a:lnTo>
                  <a:lnTo>
                    <a:pt x="86393" y="100879"/>
                  </a:lnTo>
                  <a:lnTo>
                    <a:pt x="86318" y="100729"/>
                  </a:lnTo>
                  <a:lnTo>
                    <a:pt x="86393" y="99903"/>
                  </a:lnTo>
                  <a:lnTo>
                    <a:pt x="86393" y="99303"/>
                  </a:lnTo>
                  <a:lnTo>
                    <a:pt x="86468" y="98552"/>
                  </a:lnTo>
                  <a:lnTo>
                    <a:pt x="86543" y="97877"/>
                  </a:lnTo>
                  <a:lnTo>
                    <a:pt x="86393" y="96826"/>
                  </a:lnTo>
                  <a:lnTo>
                    <a:pt x="86393" y="95475"/>
                  </a:lnTo>
                  <a:lnTo>
                    <a:pt x="86468" y="95400"/>
                  </a:lnTo>
                  <a:lnTo>
                    <a:pt x="86543" y="95475"/>
                  </a:lnTo>
                  <a:lnTo>
                    <a:pt x="86693" y="95550"/>
                  </a:lnTo>
                  <a:lnTo>
                    <a:pt x="86618" y="94799"/>
                  </a:lnTo>
                  <a:lnTo>
                    <a:pt x="86618" y="93599"/>
                  </a:lnTo>
                  <a:lnTo>
                    <a:pt x="86543" y="92473"/>
                  </a:lnTo>
                  <a:lnTo>
                    <a:pt x="86482" y="91736"/>
                  </a:lnTo>
                  <a:lnTo>
                    <a:pt x="86482" y="91736"/>
                  </a:lnTo>
                  <a:lnTo>
                    <a:pt x="86543" y="91797"/>
                  </a:lnTo>
                  <a:lnTo>
                    <a:pt x="86618" y="91797"/>
                  </a:lnTo>
                  <a:lnTo>
                    <a:pt x="86468" y="91197"/>
                  </a:lnTo>
                  <a:lnTo>
                    <a:pt x="86543" y="90671"/>
                  </a:lnTo>
                  <a:lnTo>
                    <a:pt x="86618" y="90596"/>
                  </a:lnTo>
                  <a:lnTo>
                    <a:pt x="86693" y="90596"/>
                  </a:lnTo>
                  <a:lnTo>
                    <a:pt x="86618" y="89846"/>
                  </a:lnTo>
                  <a:lnTo>
                    <a:pt x="86543" y="89921"/>
                  </a:lnTo>
                  <a:lnTo>
                    <a:pt x="86468" y="89996"/>
                  </a:lnTo>
                  <a:lnTo>
                    <a:pt x="86468" y="89921"/>
                  </a:lnTo>
                  <a:lnTo>
                    <a:pt x="86468" y="88945"/>
                  </a:lnTo>
                  <a:lnTo>
                    <a:pt x="86543" y="89395"/>
                  </a:lnTo>
                  <a:lnTo>
                    <a:pt x="86543" y="87744"/>
                  </a:lnTo>
                  <a:lnTo>
                    <a:pt x="86543" y="86168"/>
                  </a:lnTo>
                  <a:lnTo>
                    <a:pt x="86543" y="84591"/>
                  </a:lnTo>
                  <a:lnTo>
                    <a:pt x="86543" y="83090"/>
                  </a:lnTo>
                  <a:lnTo>
                    <a:pt x="86618" y="82940"/>
                  </a:lnTo>
                  <a:lnTo>
                    <a:pt x="86618" y="83090"/>
                  </a:lnTo>
                  <a:lnTo>
                    <a:pt x="86693" y="83616"/>
                  </a:lnTo>
                  <a:lnTo>
                    <a:pt x="86693" y="84216"/>
                  </a:lnTo>
                  <a:lnTo>
                    <a:pt x="86693" y="84291"/>
                  </a:lnTo>
                  <a:lnTo>
                    <a:pt x="86768" y="84141"/>
                  </a:lnTo>
                  <a:lnTo>
                    <a:pt x="86618" y="79638"/>
                  </a:lnTo>
                  <a:lnTo>
                    <a:pt x="86543" y="77386"/>
                  </a:lnTo>
                  <a:lnTo>
                    <a:pt x="86543" y="75659"/>
                  </a:lnTo>
                  <a:lnTo>
                    <a:pt x="86468" y="75509"/>
                  </a:lnTo>
                  <a:lnTo>
                    <a:pt x="86393" y="75134"/>
                  </a:lnTo>
                  <a:lnTo>
                    <a:pt x="86468" y="74308"/>
                  </a:lnTo>
                  <a:lnTo>
                    <a:pt x="86543" y="73258"/>
                  </a:lnTo>
                  <a:lnTo>
                    <a:pt x="86543" y="72657"/>
                  </a:lnTo>
                  <a:lnTo>
                    <a:pt x="86543" y="72357"/>
                  </a:lnTo>
                  <a:lnTo>
                    <a:pt x="86618" y="72432"/>
                  </a:lnTo>
                  <a:lnTo>
                    <a:pt x="86618" y="71006"/>
                  </a:lnTo>
                  <a:lnTo>
                    <a:pt x="86618" y="69355"/>
                  </a:lnTo>
                  <a:lnTo>
                    <a:pt x="86468" y="65451"/>
                  </a:lnTo>
                  <a:lnTo>
                    <a:pt x="86543" y="65827"/>
                  </a:lnTo>
                  <a:lnTo>
                    <a:pt x="86618" y="63725"/>
                  </a:lnTo>
                  <a:lnTo>
                    <a:pt x="86618" y="61548"/>
                  </a:lnTo>
                  <a:lnTo>
                    <a:pt x="86543" y="60948"/>
                  </a:lnTo>
                  <a:lnTo>
                    <a:pt x="86472" y="60805"/>
                  </a:lnTo>
                  <a:lnTo>
                    <a:pt x="86543" y="59447"/>
                  </a:lnTo>
                  <a:lnTo>
                    <a:pt x="86543" y="58096"/>
                  </a:lnTo>
                  <a:lnTo>
                    <a:pt x="86543" y="55394"/>
                  </a:lnTo>
                  <a:lnTo>
                    <a:pt x="86468" y="52691"/>
                  </a:lnTo>
                  <a:lnTo>
                    <a:pt x="86468" y="51415"/>
                  </a:lnTo>
                  <a:lnTo>
                    <a:pt x="86543" y="50139"/>
                  </a:lnTo>
                  <a:lnTo>
                    <a:pt x="86543" y="50740"/>
                  </a:lnTo>
                  <a:lnTo>
                    <a:pt x="86543" y="50890"/>
                  </a:lnTo>
                  <a:lnTo>
                    <a:pt x="86618" y="50815"/>
                  </a:lnTo>
                  <a:lnTo>
                    <a:pt x="86543" y="47888"/>
                  </a:lnTo>
                  <a:lnTo>
                    <a:pt x="86468" y="48263"/>
                  </a:lnTo>
                  <a:lnTo>
                    <a:pt x="86393" y="48863"/>
                  </a:lnTo>
                  <a:lnTo>
                    <a:pt x="86318" y="48038"/>
                  </a:lnTo>
                  <a:lnTo>
                    <a:pt x="86243" y="46987"/>
                  </a:lnTo>
                  <a:lnTo>
                    <a:pt x="86318" y="47512"/>
                  </a:lnTo>
                  <a:lnTo>
                    <a:pt x="86393" y="47362"/>
                  </a:lnTo>
                  <a:lnTo>
                    <a:pt x="86468" y="46387"/>
                  </a:lnTo>
                  <a:lnTo>
                    <a:pt x="86393" y="46311"/>
                  </a:lnTo>
                  <a:lnTo>
                    <a:pt x="86393" y="45636"/>
                  </a:lnTo>
                  <a:lnTo>
                    <a:pt x="86393" y="45411"/>
                  </a:lnTo>
                  <a:lnTo>
                    <a:pt x="86318" y="45035"/>
                  </a:lnTo>
                  <a:lnTo>
                    <a:pt x="86318" y="44135"/>
                  </a:lnTo>
                  <a:lnTo>
                    <a:pt x="86318" y="42934"/>
                  </a:lnTo>
                  <a:lnTo>
                    <a:pt x="86243" y="41808"/>
                  </a:lnTo>
                  <a:lnTo>
                    <a:pt x="86318" y="41733"/>
                  </a:lnTo>
                  <a:lnTo>
                    <a:pt x="86318" y="42033"/>
                  </a:lnTo>
                  <a:lnTo>
                    <a:pt x="86384" y="42430"/>
                  </a:lnTo>
                  <a:lnTo>
                    <a:pt x="86318" y="40907"/>
                  </a:lnTo>
                  <a:lnTo>
                    <a:pt x="86318" y="40082"/>
                  </a:lnTo>
                  <a:lnTo>
                    <a:pt x="86318" y="39256"/>
                  </a:lnTo>
                  <a:lnTo>
                    <a:pt x="86393" y="40982"/>
                  </a:lnTo>
                  <a:lnTo>
                    <a:pt x="86468" y="39781"/>
                  </a:lnTo>
                  <a:lnTo>
                    <a:pt x="86468" y="38881"/>
                  </a:lnTo>
                  <a:lnTo>
                    <a:pt x="86543" y="36929"/>
                  </a:lnTo>
                  <a:lnTo>
                    <a:pt x="86468" y="37455"/>
                  </a:lnTo>
                  <a:lnTo>
                    <a:pt x="86393" y="36329"/>
                  </a:lnTo>
                  <a:lnTo>
                    <a:pt x="86318" y="35128"/>
                  </a:lnTo>
                  <a:lnTo>
                    <a:pt x="86318" y="33852"/>
                  </a:lnTo>
                  <a:lnTo>
                    <a:pt x="86243" y="32426"/>
                  </a:lnTo>
                  <a:lnTo>
                    <a:pt x="86318" y="33326"/>
                  </a:lnTo>
                  <a:lnTo>
                    <a:pt x="86393" y="33401"/>
                  </a:lnTo>
                  <a:lnTo>
                    <a:pt x="86393" y="33326"/>
                  </a:lnTo>
                  <a:lnTo>
                    <a:pt x="86393" y="33026"/>
                  </a:lnTo>
                  <a:lnTo>
                    <a:pt x="86468" y="32951"/>
                  </a:lnTo>
                  <a:lnTo>
                    <a:pt x="86543" y="32125"/>
                  </a:lnTo>
                  <a:lnTo>
                    <a:pt x="86543" y="31825"/>
                  </a:lnTo>
                  <a:lnTo>
                    <a:pt x="86543" y="31225"/>
                  </a:lnTo>
                  <a:lnTo>
                    <a:pt x="86543" y="30549"/>
                  </a:lnTo>
                  <a:lnTo>
                    <a:pt x="86543" y="29874"/>
                  </a:lnTo>
                  <a:lnTo>
                    <a:pt x="86468" y="28973"/>
                  </a:lnTo>
                  <a:lnTo>
                    <a:pt x="86468" y="28447"/>
                  </a:lnTo>
                  <a:lnTo>
                    <a:pt x="86543" y="28222"/>
                  </a:lnTo>
                  <a:lnTo>
                    <a:pt x="86543" y="28147"/>
                  </a:lnTo>
                  <a:lnTo>
                    <a:pt x="86543" y="27847"/>
                  </a:lnTo>
                  <a:lnTo>
                    <a:pt x="86468" y="28372"/>
                  </a:lnTo>
                  <a:lnTo>
                    <a:pt x="86393" y="26871"/>
                  </a:lnTo>
                  <a:lnTo>
                    <a:pt x="86468" y="25145"/>
                  </a:lnTo>
                  <a:lnTo>
                    <a:pt x="86468" y="23193"/>
                  </a:lnTo>
                  <a:lnTo>
                    <a:pt x="86393" y="21242"/>
                  </a:lnTo>
                  <a:lnTo>
                    <a:pt x="86318" y="18690"/>
                  </a:lnTo>
                  <a:lnTo>
                    <a:pt x="86243" y="16288"/>
                  </a:lnTo>
                  <a:lnTo>
                    <a:pt x="86243" y="16063"/>
                  </a:lnTo>
                  <a:lnTo>
                    <a:pt x="86318" y="16363"/>
                  </a:lnTo>
                  <a:lnTo>
                    <a:pt x="86318" y="15312"/>
                  </a:lnTo>
                  <a:lnTo>
                    <a:pt x="86318" y="14111"/>
                  </a:lnTo>
                  <a:lnTo>
                    <a:pt x="86243" y="14411"/>
                  </a:lnTo>
                  <a:lnTo>
                    <a:pt x="86243" y="14937"/>
                  </a:lnTo>
                  <a:lnTo>
                    <a:pt x="86171" y="15878"/>
                  </a:lnTo>
                  <a:lnTo>
                    <a:pt x="86243" y="16963"/>
                  </a:lnTo>
                  <a:lnTo>
                    <a:pt x="86168" y="16888"/>
                  </a:lnTo>
                  <a:lnTo>
                    <a:pt x="86168" y="17789"/>
                  </a:lnTo>
                  <a:lnTo>
                    <a:pt x="86168" y="18840"/>
                  </a:lnTo>
                  <a:lnTo>
                    <a:pt x="86168" y="19666"/>
                  </a:lnTo>
                  <a:lnTo>
                    <a:pt x="86168" y="20341"/>
                  </a:lnTo>
                  <a:lnTo>
                    <a:pt x="86168" y="21392"/>
                  </a:lnTo>
                  <a:lnTo>
                    <a:pt x="86168" y="21542"/>
                  </a:lnTo>
                  <a:lnTo>
                    <a:pt x="86243" y="21542"/>
                  </a:lnTo>
                  <a:lnTo>
                    <a:pt x="86243" y="21617"/>
                  </a:lnTo>
                  <a:lnTo>
                    <a:pt x="86318" y="22443"/>
                  </a:lnTo>
                  <a:lnTo>
                    <a:pt x="86093" y="23869"/>
                  </a:lnTo>
                  <a:lnTo>
                    <a:pt x="86168" y="24094"/>
                  </a:lnTo>
                  <a:lnTo>
                    <a:pt x="86168" y="24619"/>
                  </a:lnTo>
                  <a:lnTo>
                    <a:pt x="86168" y="24845"/>
                  </a:lnTo>
                  <a:lnTo>
                    <a:pt x="86168" y="25070"/>
                  </a:lnTo>
                  <a:lnTo>
                    <a:pt x="86243" y="25295"/>
                  </a:lnTo>
                  <a:lnTo>
                    <a:pt x="86168" y="26421"/>
                  </a:lnTo>
                  <a:lnTo>
                    <a:pt x="86168" y="27697"/>
                  </a:lnTo>
                  <a:lnTo>
                    <a:pt x="86168" y="28748"/>
                  </a:lnTo>
                  <a:lnTo>
                    <a:pt x="86093" y="29273"/>
                  </a:lnTo>
                  <a:lnTo>
                    <a:pt x="86168" y="29423"/>
                  </a:lnTo>
                  <a:lnTo>
                    <a:pt x="86168" y="29348"/>
                  </a:lnTo>
                  <a:lnTo>
                    <a:pt x="86168" y="29048"/>
                  </a:lnTo>
                  <a:lnTo>
                    <a:pt x="86168" y="28898"/>
                  </a:lnTo>
                  <a:lnTo>
                    <a:pt x="86243" y="29423"/>
                  </a:lnTo>
                  <a:lnTo>
                    <a:pt x="86168" y="29874"/>
                  </a:lnTo>
                  <a:lnTo>
                    <a:pt x="86168" y="30624"/>
                  </a:lnTo>
                  <a:lnTo>
                    <a:pt x="86168" y="31450"/>
                  </a:lnTo>
                  <a:lnTo>
                    <a:pt x="86168" y="32351"/>
                  </a:lnTo>
                  <a:lnTo>
                    <a:pt x="86093" y="31975"/>
                  </a:lnTo>
                  <a:lnTo>
                    <a:pt x="86093" y="31600"/>
                  </a:lnTo>
                  <a:lnTo>
                    <a:pt x="86093" y="31525"/>
                  </a:lnTo>
                  <a:lnTo>
                    <a:pt x="86018" y="32050"/>
                  </a:lnTo>
                  <a:lnTo>
                    <a:pt x="86093" y="32726"/>
                  </a:lnTo>
                  <a:lnTo>
                    <a:pt x="86093" y="33627"/>
                  </a:lnTo>
                  <a:lnTo>
                    <a:pt x="86018" y="35503"/>
                  </a:lnTo>
                  <a:lnTo>
                    <a:pt x="86093" y="35578"/>
                  </a:lnTo>
                  <a:lnTo>
                    <a:pt x="86093" y="35878"/>
                  </a:lnTo>
                  <a:lnTo>
                    <a:pt x="86093" y="36854"/>
                  </a:lnTo>
                  <a:lnTo>
                    <a:pt x="86093" y="39481"/>
                  </a:lnTo>
                  <a:lnTo>
                    <a:pt x="86018" y="41283"/>
                  </a:lnTo>
                  <a:lnTo>
                    <a:pt x="85943" y="44360"/>
                  </a:lnTo>
                  <a:lnTo>
                    <a:pt x="86018" y="44810"/>
                  </a:lnTo>
                  <a:lnTo>
                    <a:pt x="86093" y="45636"/>
                  </a:lnTo>
                  <a:lnTo>
                    <a:pt x="86093" y="47587"/>
                  </a:lnTo>
                  <a:lnTo>
                    <a:pt x="86018" y="47512"/>
                  </a:lnTo>
                  <a:lnTo>
                    <a:pt x="86018" y="47287"/>
                  </a:lnTo>
                  <a:lnTo>
                    <a:pt x="85943" y="46612"/>
                  </a:lnTo>
                  <a:lnTo>
                    <a:pt x="85943" y="47738"/>
                  </a:lnTo>
                  <a:lnTo>
                    <a:pt x="85943" y="48263"/>
                  </a:lnTo>
                  <a:lnTo>
                    <a:pt x="86018" y="49164"/>
                  </a:lnTo>
                  <a:lnTo>
                    <a:pt x="85868" y="48863"/>
                  </a:lnTo>
                  <a:lnTo>
                    <a:pt x="85943" y="51190"/>
                  </a:lnTo>
                  <a:lnTo>
                    <a:pt x="85943" y="52466"/>
                  </a:lnTo>
                  <a:lnTo>
                    <a:pt x="85943" y="53892"/>
                  </a:lnTo>
                  <a:lnTo>
                    <a:pt x="86018" y="53892"/>
                  </a:lnTo>
                  <a:lnTo>
                    <a:pt x="86018" y="53742"/>
                  </a:lnTo>
                  <a:lnTo>
                    <a:pt x="86168" y="53442"/>
                  </a:lnTo>
                  <a:lnTo>
                    <a:pt x="86243" y="53367"/>
                  </a:lnTo>
                  <a:lnTo>
                    <a:pt x="86243" y="53442"/>
                  </a:lnTo>
                  <a:lnTo>
                    <a:pt x="86393" y="54418"/>
                  </a:lnTo>
                  <a:lnTo>
                    <a:pt x="86243" y="54418"/>
                  </a:lnTo>
                  <a:lnTo>
                    <a:pt x="86168" y="54343"/>
                  </a:lnTo>
                  <a:lnTo>
                    <a:pt x="86168" y="54418"/>
                  </a:lnTo>
                  <a:lnTo>
                    <a:pt x="86168" y="55018"/>
                  </a:lnTo>
                  <a:lnTo>
                    <a:pt x="86168" y="55394"/>
                  </a:lnTo>
                  <a:lnTo>
                    <a:pt x="86093" y="55469"/>
                  </a:lnTo>
                  <a:lnTo>
                    <a:pt x="86093" y="55619"/>
                  </a:lnTo>
                  <a:lnTo>
                    <a:pt x="86018" y="55769"/>
                  </a:lnTo>
                  <a:lnTo>
                    <a:pt x="86018" y="55394"/>
                  </a:lnTo>
                  <a:lnTo>
                    <a:pt x="86018" y="54868"/>
                  </a:lnTo>
                  <a:lnTo>
                    <a:pt x="85943" y="56144"/>
                  </a:lnTo>
                  <a:lnTo>
                    <a:pt x="85868" y="56970"/>
                  </a:lnTo>
                  <a:lnTo>
                    <a:pt x="85943" y="57045"/>
                  </a:lnTo>
                  <a:lnTo>
                    <a:pt x="86018" y="57570"/>
                  </a:lnTo>
                  <a:lnTo>
                    <a:pt x="85943" y="58321"/>
                  </a:lnTo>
                  <a:lnTo>
                    <a:pt x="85943" y="58546"/>
                  </a:lnTo>
                  <a:lnTo>
                    <a:pt x="85868" y="58621"/>
                  </a:lnTo>
                  <a:lnTo>
                    <a:pt x="85793" y="58996"/>
                  </a:lnTo>
                  <a:lnTo>
                    <a:pt x="85868" y="59822"/>
                  </a:lnTo>
                  <a:lnTo>
                    <a:pt x="85868" y="60197"/>
                  </a:lnTo>
                  <a:lnTo>
                    <a:pt x="85943" y="60272"/>
                  </a:lnTo>
                  <a:lnTo>
                    <a:pt x="85943" y="60347"/>
                  </a:lnTo>
                  <a:lnTo>
                    <a:pt x="85943" y="60798"/>
                  </a:lnTo>
                  <a:lnTo>
                    <a:pt x="85868" y="61098"/>
                  </a:lnTo>
                  <a:lnTo>
                    <a:pt x="85868" y="63125"/>
                  </a:lnTo>
                  <a:lnTo>
                    <a:pt x="85943" y="63875"/>
                  </a:lnTo>
                  <a:lnTo>
                    <a:pt x="85943" y="64025"/>
                  </a:lnTo>
                  <a:lnTo>
                    <a:pt x="86018" y="63875"/>
                  </a:lnTo>
                  <a:lnTo>
                    <a:pt x="86018" y="63800"/>
                  </a:lnTo>
                  <a:lnTo>
                    <a:pt x="86093" y="65752"/>
                  </a:lnTo>
                  <a:lnTo>
                    <a:pt x="86093" y="67778"/>
                  </a:lnTo>
                  <a:lnTo>
                    <a:pt x="86018" y="69805"/>
                  </a:lnTo>
                  <a:lnTo>
                    <a:pt x="86018" y="71756"/>
                  </a:lnTo>
                  <a:lnTo>
                    <a:pt x="85943" y="71756"/>
                  </a:lnTo>
                  <a:lnTo>
                    <a:pt x="86018" y="74158"/>
                  </a:lnTo>
                  <a:lnTo>
                    <a:pt x="86018" y="75284"/>
                  </a:lnTo>
                  <a:lnTo>
                    <a:pt x="86093" y="76260"/>
                  </a:lnTo>
                  <a:lnTo>
                    <a:pt x="86018" y="76935"/>
                  </a:lnTo>
                  <a:lnTo>
                    <a:pt x="86018" y="77086"/>
                  </a:lnTo>
                  <a:lnTo>
                    <a:pt x="85947" y="77157"/>
                  </a:lnTo>
                  <a:lnTo>
                    <a:pt x="85947" y="77157"/>
                  </a:lnTo>
                  <a:lnTo>
                    <a:pt x="86018" y="78437"/>
                  </a:lnTo>
                  <a:lnTo>
                    <a:pt x="85943" y="80088"/>
                  </a:lnTo>
                  <a:lnTo>
                    <a:pt x="85868" y="79638"/>
                  </a:lnTo>
                  <a:lnTo>
                    <a:pt x="85868" y="78887"/>
                  </a:lnTo>
                  <a:lnTo>
                    <a:pt x="85793" y="80613"/>
                  </a:lnTo>
                  <a:lnTo>
                    <a:pt x="85793" y="81364"/>
                  </a:lnTo>
                  <a:lnTo>
                    <a:pt x="85868" y="82415"/>
                  </a:lnTo>
                  <a:lnTo>
                    <a:pt x="85793" y="82265"/>
                  </a:lnTo>
                  <a:lnTo>
                    <a:pt x="85793" y="82340"/>
                  </a:lnTo>
                  <a:lnTo>
                    <a:pt x="85718" y="82865"/>
                  </a:lnTo>
                  <a:lnTo>
                    <a:pt x="85718" y="84291"/>
                  </a:lnTo>
                  <a:lnTo>
                    <a:pt x="85868" y="83240"/>
                  </a:lnTo>
                  <a:lnTo>
                    <a:pt x="85793" y="85417"/>
                  </a:lnTo>
                  <a:lnTo>
                    <a:pt x="85643" y="85042"/>
                  </a:lnTo>
                  <a:lnTo>
                    <a:pt x="85567" y="86168"/>
                  </a:lnTo>
                  <a:lnTo>
                    <a:pt x="85567" y="87294"/>
                  </a:lnTo>
                  <a:lnTo>
                    <a:pt x="85718" y="89320"/>
                  </a:lnTo>
                  <a:lnTo>
                    <a:pt x="85793" y="91272"/>
                  </a:lnTo>
                  <a:lnTo>
                    <a:pt x="85718" y="92172"/>
                  </a:lnTo>
                  <a:lnTo>
                    <a:pt x="85643" y="93073"/>
                  </a:lnTo>
                  <a:lnTo>
                    <a:pt x="85643" y="93223"/>
                  </a:lnTo>
                  <a:lnTo>
                    <a:pt x="85718" y="93148"/>
                  </a:lnTo>
                  <a:lnTo>
                    <a:pt x="85718" y="92623"/>
                  </a:lnTo>
                  <a:lnTo>
                    <a:pt x="85793" y="92022"/>
                  </a:lnTo>
                  <a:lnTo>
                    <a:pt x="85868" y="91947"/>
                  </a:lnTo>
                  <a:lnTo>
                    <a:pt x="85868" y="92097"/>
                  </a:lnTo>
                  <a:lnTo>
                    <a:pt x="85793" y="93148"/>
                  </a:lnTo>
                  <a:lnTo>
                    <a:pt x="85718" y="94124"/>
                  </a:lnTo>
                  <a:lnTo>
                    <a:pt x="85567" y="95475"/>
                  </a:lnTo>
                  <a:lnTo>
                    <a:pt x="85567" y="96601"/>
                  </a:lnTo>
                  <a:lnTo>
                    <a:pt x="85643" y="97351"/>
                  </a:lnTo>
                  <a:lnTo>
                    <a:pt x="85793" y="98177"/>
                  </a:lnTo>
                  <a:lnTo>
                    <a:pt x="85793" y="99378"/>
                  </a:lnTo>
                  <a:lnTo>
                    <a:pt x="85868" y="99228"/>
                  </a:lnTo>
                  <a:lnTo>
                    <a:pt x="85868" y="99153"/>
                  </a:lnTo>
                  <a:lnTo>
                    <a:pt x="85943" y="99228"/>
                  </a:lnTo>
                  <a:lnTo>
                    <a:pt x="86018" y="99528"/>
                  </a:lnTo>
                  <a:lnTo>
                    <a:pt x="86093" y="100354"/>
                  </a:lnTo>
                  <a:lnTo>
                    <a:pt x="86018" y="101255"/>
                  </a:lnTo>
                  <a:lnTo>
                    <a:pt x="85943" y="101705"/>
                  </a:lnTo>
                  <a:lnTo>
                    <a:pt x="85793" y="101705"/>
                  </a:lnTo>
                  <a:lnTo>
                    <a:pt x="85718" y="101255"/>
                  </a:lnTo>
                  <a:lnTo>
                    <a:pt x="85718" y="100879"/>
                  </a:lnTo>
                  <a:lnTo>
                    <a:pt x="85793" y="100729"/>
                  </a:lnTo>
                  <a:lnTo>
                    <a:pt x="85718" y="100129"/>
                  </a:lnTo>
                  <a:lnTo>
                    <a:pt x="85718" y="99979"/>
                  </a:lnTo>
                  <a:lnTo>
                    <a:pt x="85643" y="100204"/>
                  </a:lnTo>
                  <a:lnTo>
                    <a:pt x="85718" y="100429"/>
                  </a:lnTo>
                  <a:lnTo>
                    <a:pt x="85567" y="101930"/>
                  </a:lnTo>
                  <a:lnTo>
                    <a:pt x="85567" y="102531"/>
                  </a:lnTo>
                  <a:lnTo>
                    <a:pt x="85492" y="102681"/>
                  </a:lnTo>
                  <a:lnTo>
                    <a:pt x="85492" y="103131"/>
                  </a:lnTo>
                  <a:lnTo>
                    <a:pt x="85643" y="102305"/>
                  </a:lnTo>
                  <a:lnTo>
                    <a:pt x="85417" y="104632"/>
                  </a:lnTo>
                  <a:lnTo>
                    <a:pt x="85267" y="105683"/>
                  </a:lnTo>
                  <a:lnTo>
                    <a:pt x="85117" y="106959"/>
                  </a:lnTo>
                  <a:lnTo>
                    <a:pt x="85267" y="106584"/>
                  </a:lnTo>
                  <a:lnTo>
                    <a:pt x="85267" y="106734"/>
                  </a:lnTo>
                  <a:lnTo>
                    <a:pt x="85042" y="108085"/>
                  </a:lnTo>
                  <a:lnTo>
                    <a:pt x="84967" y="108535"/>
                  </a:lnTo>
                  <a:lnTo>
                    <a:pt x="85042" y="108911"/>
                  </a:lnTo>
                  <a:lnTo>
                    <a:pt x="84892" y="109736"/>
                  </a:lnTo>
                  <a:lnTo>
                    <a:pt x="84667" y="110111"/>
                  </a:lnTo>
                  <a:lnTo>
                    <a:pt x="84667" y="110187"/>
                  </a:lnTo>
                  <a:lnTo>
                    <a:pt x="84592" y="110111"/>
                  </a:lnTo>
                  <a:lnTo>
                    <a:pt x="84517" y="110337"/>
                  </a:lnTo>
                  <a:lnTo>
                    <a:pt x="84367" y="111162"/>
                  </a:lnTo>
                  <a:lnTo>
                    <a:pt x="84141" y="111613"/>
                  </a:lnTo>
                  <a:lnTo>
                    <a:pt x="84141" y="111688"/>
                  </a:lnTo>
                  <a:lnTo>
                    <a:pt x="84066" y="111613"/>
                  </a:lnTo>
                  <a:lnTo>
                    <a:pt x="84141" y="110862"/>
                  </a:lnTo>
                  <a:lnTo>
                    <a:pt x="83841" y="112063"/>
                  </a:lnTo>
                  <a:lnTo>
                    <a:pt x="83541" y="113114"/>
                  </a:lnTo>
                  <a:lnTo>
                    <a:pt x="82872" y="114586"/>
                  </a:lnTo>
                  <a:lnTo>
                    <a:pt x="82865" y="114615"/>
                  </a:lnTo>
                  <a:lnTo>
                    <a:pt x="82565" y="115291"/>
                  </a:lnTo>
                  <a:lnTo>
                    <a:pt x="82940" y="114840"/>
                  </a:lnTo>
                  <a:lnTo>
                    <a:pt x="82940" y="114840"/>
                  </a:lnTo>
                  <a:lnTo>
                    <a:pt x="82640" y="115441"/>
                  </a:lnTo>
                  <a:lnTo>
                    <a:pt x="82565" y="115666"/>
                  </a:lnTo>
                  <a:lnTo>
                    <a:pt x="82490" y="115741"/>
                  </a:lnTo>
                  <a:lnTo>
                    <a:pt x="82490" y="115891"/>
                  </a:lnTo>
                  <a:lnTo>
                    <a:pt x="82640" y="115891"/>
                  </a:lnTo>
                  <a:lnTo>
                    <a:pt x="82715" y="115966"/>
                  </a:lnTo>
                  <a:lnTo>
                    <a:pt x="82640" y="116491"/>
                  </a:lnTo>
                  <a:lnTo>
                    <a:pt x="82040" y="117692"/>
                  </a:lnTo>
                  <a:lnTo>
                    <a:pt x="81815" y="118293"/>
                  </a:lnTo>
                  <a:lnTo>
                    <a:pt x="81664" y="118518"/>
                  </a:lnTo>
                  <a:lnTo>
                    <a:pt x="81514" y="118593"/>
                  </a:lnTo>
                  <a:lnTo>
                    <a:pt x="81514" y="118593"/>
                  </a:lnTo>
                  <a:lnTo>
                    <a:pt x="81890" y="117767"/>
                  </a:lnTo>
                  <a:lnTo>
                    <a:pt x="81890" y="117692"/>
                  </a:lnTo>
                  <a:lnTo>
                    <a:pt x="81815" y="117767"/>
                  </a:lnTo>
                  <a:lnTo>
                    <a:pt x="81739" y="117692"/>
                  </a:lnTo>
                  <a:lnTo>
                    <a:pt x="81815" y="117542"/>
                  </a:lnTo>
                  <a:lnTo>
                    <a:pt x="81965" y="117017"/>
                  </a:lnTo>
                  <a:lnTo>
                    <a:pt x="81439" y="118218"/>
                  </a:lnTo>
                  <a:lnTo>
                    <a:pt x="81514" y="117993"/>
                  </a:lnTo>
                  <a:lnTo>
                    <a:pt x="81214" y="118593"/>
                  </a:lnTo>
                  <a:lnTo>
                    <a:pt x="80989" y="118968"/>
                  </a:lnTo>
                  <a:lnTo>
                    <a:pt x="80839" y="119419"/>
                  </a:lnTo>
                  <a:lnTo>
                    <a:pt x="80764" y="119869"/>
                  </a:lnTo>
                  <a:lnTo>
                    <a:pt x="80614" y="120319"/>
                  </a:lnTo>
                  <a:lnTo>
                    <a:pt x="80238" y="120920"/>
                  </a:lnTo>
                  <a:lnTo>
                    <a:pt x="80238" y="120845"/>
                  </a:lnTo>
                  <a:lnTo>
                    <a:pt x="80013" y="120995"/>
                  </a:lnTo>
                  <a:lnTo>
                    <a:pt x="79638" y="121595"/>
                  </a:lnTo>
                  <a:lnTo>
                    <a:pt x="79938" y="121220"/>
                  </a:lnTo>
                  <a:lnTo>
                    <a:pt x="80013" y="121220"/>
                  </a:lnTo>
                  <a:lnTo>
                    <a:pt x="79938" y="121520"/>
                  </a:lnTo>
                  <a:lnTo>
                    <a:pt x="79713" y="122046"/>
                  </a:lnTo>
                  <a:lnTo>
                    <a:pt x="79263" y="122721"/>
                  </a:lnTo>
                  <a:lnTo>
                    <a:pt x="78962" y="123247"/>
                  </a:lnTo>
                  <a:lnTo>
                    <a:pt x="78587" y="123997"/>
                  </a:lnTo>
                  <a:lnTo>
                    <a:pt x="79037" y="123322"/>
                  </a:lnTo>
                  <a:lnTo>
                    <a:pt x="78962" y="123547"/>
                  </a:lnTo>
                  <a:lnTo>
                    <a:pt x="78737" y="123997"/>
                  </a:lnTo>
                  <a:lnTo>
                    <a:pt x="78062" y="125048"/>
                  </a:lnTo>
                  <a:lnTo>
                    <a:pt x="78062" y="124898"/>
                  </a:lnTo>
                  <a:lnTo>
                    <a:pt x="77836" y="125273"/>
                  </a:lnTo>
                  <a:lnTo>
                    <a:pt x="77236" y="126024"/>
                  </a:lnTo>
                  <a:lnTo>
                    <a:pt x="76485" y="126775"/>
                  </a:lnTo>
                  <a:lnTo>
                    <a:pt x="75810" y="127600"/>
                  </a:lnTo>
                  <a:lnTo>
                    <a:pt x="75585" y="127825"/>
                  </a:lnTo>
                  <a:lnTo>
                    <a:pt x="75359" y="127825"/>
                  </a:lnTo>
                  <a:lnTo>
                    <a:pt x="75134" y="127975"/>
                  </a:lnTo>
                  <a:lnTo>
                    <a:pt x="74534" y="128801"/>
                  </a:lnTo>
                  <a:lnTo>
                    <a:pt x="74008" y="129327"/>
                  </a:lnTo>
                  <a:lnTo>
                    <a:pt x="73408" y="129777"/>
                  </a:lnTo>
                  <a:lnTo>
                    <a:pt x="72657" y="130603"/>
                  </a:lnTo>
                  <a:lnTo>
                    <a:pt x="72657" y="130603"/>
                  </a:lnTo>
                  <a:lnTo>
                    <a:pt x="72958" y="130452"/>
                  </a:lnTo>
                  <a:lnTo>
                    <a:pt x="73033" y="130452"/>
                  </a:lnTo>
                  <a:lnTo>
                    <a:pt x="72357" y="131203"/>
                  </a:lnTo>
                  <a:lnTo>
                    <a:pt x="73408" y="130152"/>
                  </a:lnTo>
                  <a:lnTo>
                    <a:pt x="74384" y="129026"/>
                  </a:lnTo>
                  <a:lnTo>
                    <a:pt x="73183" y="130603"/>
                  </a:lnTo>
                  <a:lnTo>
                    <a:pt x="74083" y="129552"/>
                  </a:lnTo>
                  <a:lnTo>
                    <a:pt x="74834" y="128801"/>
                  </a:lnTo>
                  <a:lnTo>
                    <a:pt x="74459" y="129327"/>
                  </a:lnTo>
                  <a:lnTo>
                    <a:pt x="74534" y="129327"/>
                  </a:lnTo>
                  <a:lnTo>
                    <a:pt x="74759" y="129176"/>
                  </a:lnTo>
                  <a:lnTo>
                    <a:pt x="74384" y="129477"/>
                  </a:lnTo>
                  <a:lnTo>
                    <a:pt x="74008" y="129852"/>
                  </a:lnTo>
                  <a:lnTo>
                    <a:pt x="73408" y="130527"/>
                  </a:lnTo>
                  <a:lnTo>
                    <a:pt x="72732" y="131203"/>
                  </a:lnTo>
                  <a:lnTo>
                    <a:pt x="71982" y="131879"/>
                  </a:lnTo>
                  <a:lnTo>
                    <a:pt x="71757" y="131578"/>
                  </a:lnTo>
                  <a:lnTo>
                    <a:pt x="70631" y="132554"/>
                  </a:lnTo>
                  <a:lnTo>
                    <a:pt x="69505" y="133530"/>
                  </a:lnTo>
                  <a:lnTo>
                    <a:pt x="68304" y="134581"/>
                  </a:lnTo>
                  <a:lnTo>
                    <a:pt x="67553" y="135106"/>
                  </a:lnTo>
                  <a:lnTo>
                    <a:pt x="66728" y="135631"/>
                  </a:lnTo>
                  <a:lnTo>
                    <a:pt x="66728" y="135631"/>
                  </a:lnTo>
                  <a:lnTo>
                    <a:pt x="67478" y="135181"/>
                  </a:lnTo>
                  <a:lnTo>
                    <a:pt x="67178" y="135481"/>
                  </a:lnTo>
                  <a:lnTo>
                    <a:pt x="66653" y="135857"/>
                  </a:lnTo>
                  <a:lnTo>
                    <a:pt x="65377" y="136682"/>
                  </a:lnTo>
                  <a:lnTo>
                    <a:pt x="65302" y="136607"/>
                  </a:lnTo>
                  <a:lnTo>
                    <a:pt x="65076" y="136682"/>
                  </a:lnTo>
                  <a:lnTo>
                    <a:pt x="64551" y="136907"/>
                  </a:lnTo>
                  <a:lnTo>
                    <a:pt x="64326" y="137058"/>
                  </a:lnTo>
                  <a:lnTo>
                    <a:pt x="63725" y="137433"/>
                  </a:lnTo>
                  <a:lnTo>
                    <a:pt x="63050" y="137883"/>
                  </a:lnTo>
                  <a:lnTo>
                    <a:pt x="62825" y="138033"/>
                  </a:lnTo>
                  <a:lnTo>
                    <a:pt x="62674" y="138183"/>
                  </a:lnTo>
                  <a:lnTo>
                    <a:pt x="61473" y="138634"/>
                  </a:lnTo>
                  <a:lnTo>
                    <a:pt x="60273" y="139159"/>
                  </a:lnTo>
                  <a:lnTo>
                    <a:pt x="59372" y="139685"/>
                  </a:lnTo>
                  <a:lnTo>
                    <a:pt x="58546" y="140135"/>
                  </a:lnTo>
                  <a:lnTo>
                    <a:pt x="58021" y="140360"/>
                  </a:lnTo>
                  <a:lnTo>
                    <a:pt x="57345" y="140660"/>
                  </a:lnTo>
                  <a:lnTo>
                    <a:pt x="57495" y="140435"/>
                  </a:lnTo>
                  <a:lnTo>
                    <a:pt x="57495" y="140360"/>
                  </a:lnTo>
                  <a:lnTo>
                    <a:pt x="57645" y="140285"/>
                  </a:lnTo>
                  <a:lnTo>
                    <a:pt x="58246" y="139985"/>
                  </a:lnTo>
                  <a:lnTo>
                    <a:pt x="57345" y="140285"/>
                  </a:lnTo>
                  <a:lnTo>
                    <a:pt x="57045" y="140435"/>
                  </a:lnTo>
                  <a:lnTo>
                    <a:pt x="56970" y="140510"/>
                  </a:lnTo>
                  <a:lnTo>
                    <a:pt x="56520" y="140660"/>
                  </a:lnTo>
                  <a:lnTo>
                    <a:pt x="55844" y="140886"/>
                  </a:lnTo>
                  <a:lnTo>
                    <a:pt x="55093" y="141186"/>
                  </a:lnTo>
                  <a:lnTo>
                    <a:pt x="54493" y="141261"/>
                  </a:lnTo>
                  <a:lnTo>
                    <a:pt x="54118" y="141486"/>
                  </a:lnTo>
                  <a:lnTo>
                    <a:pt x="53817" y="141636"/>
                  </a:lnTo>
                  <a:lnTo>
                    <a:pt x="53367" y="141711"/>
                  </a:lnTo>
                  <a:lnTo>
                    <a:pt x="52842" y="141861"/>
                  </a:lnTo>
                  <a:lnTo>
                    <a:pt x="52617" y="142011"/>
                  </a:lnTo>
                  <a:lnTo>
                    <a:pt x="52842" y="142011"/>
                  </a:lnTo>
                  <a:lnTo>
                    <a:pt x="51941" y="142087"/>
                  </a:lnTo>
                  <a:lnTo>
                    <a:pt x="50965" y="142237"/>
                  </a:lnTo>
                  <a:lnTo>
                    <a:pt x="49839" y="142387"/>
                  </a:lnTo>
                  <a:lnTo>
                    <a:pt x="48789" y="142537"/>
                  </a:lnTo>
                  <a:lnTo>
                    <a:pt x="47663" y="142687"/>
                  </a:lnTo>
                  <a:lnTo>
                    <a:pt x="46612" y="142762"/>
                  </a:lnTo>
                  <a:lnTo>
                    <a:pt x="45636" y="142837"/>
                  </a:lnTo>
                  <a:lnTo>
                    <a:pt x="44885" y="142762"/>
                  </a:lnTo>
                  <a:lnTo>
                    <a:pt x="43609" y="142837"/>
                  </a:lnTo>
                  <a:lnTo>
                    <a:pt x="41132" y="142837"/>
                  </a:lnTo>
                  <a:lnTo>
                    <a:pt x="40007" y="142762"/>
                  </a:lnTo>
                  <a:lnTo>
                    <a:pt x="40082" y="142687"/>
                  </a:lnTo>
                  <a:lnTo>
                    <a:pt x="40307" y="142687"/>
                  </a:lnTo>
                  <a:lnTo>
                    <a:pt x="39256" y="142612"/>
                  </a:lnTo>
                  <a:lnTo>
                    <a:pt x="38656" y="142687"/>
                  </a:lnTo>
                  <a:lnTo>
                    <a:pt x="38055" y="142687"/>
                  </a:lnTo>
                  <a:lnTo>
                    <a:pt x="36854" y="142537"/>
                  </a:lnTo>
                  <a:lnTo>
                    <a:pt x="36629" y="142462"/>
                  </a:lnTo>
                  <a:lnTo>
                    <a:pt x="36554" y="142387"/>
                  </a:lnTo>
                  <a:lnTo>
                    <a:pt x="36929" y="142462"/>
                  </a:lnTo>
                  <a:lnTo>
                    <a:pt x="37380" y="142462"/>
                  </a:lnTo>
                  <a:lnTo>
                    <a:pt x="37154" y="142312"/>
                  </a:lnTo>
                  <a:lnTo>
                    <a:pt x="36854" y="142237"/>
                  </a:lnTo>
                  <a:lnTo>
                    <a:pt x="35728" y="142087"/>
                  </a:lnTo>
                  <a:lnTo>
                    <a:pt x="34527" y="141861"/>
                  </a:lnTo>
                  <a:lnTo>
                    <a:pt x="33852" y="141711"/>
                  </a:lnTo>
                  <a:lnTo>
                    <a:pt x="33326" y="141486"/>
                  </a:lnTo>
                  <a:lnTo>
                    <a:pt x="33627" y="141561"/>
                  </a:lnTo>
                  <a:lnTo>
                    <a:pt x="32726" y="141336"/>
                  </a:lnTo>
                  <a:lnTo>
                    <a:pt x="31675" y="141111"/>
                  </a:lnTo>
                  <a:lnTo>
                    <a:pt x="30474" y="140811"/>
                  </a:lnTo>
                  <a:lnTo>
                    <a:pt x="29198" y="140360"/>
                  </a:lnTo>
                  <a:lnTo>
                    <a:pt x="28673" y="140210"/>
                  </a:lnTo>
                  <a:lnTo>
                    <a:pt x="28072" y="140060"/>
                  </a:lnTo>
                  <a:lnTo>
                    <a:pt x="26796" y="139610"/>
                  </a:lnTo>
                  <a:lnTo>
                    <a:pt x="25370" y="139009"/>
                  </a:lnTo>
                  <a:lnTo>
                    <a:pt x="24094" y="138409"/>
                  </a:lnTo>
                  <a:lnTo>
                    <a:pt x="24619" y="138559"/>
                  </a:lnTo>
                  <a:lnTo>
                    <a:pt x="24695" y="138559"/>
                  </a:lnTo>
                  <a:lnTo>
                    <a:pt x="24544" y="138484"/>
                  </a:lnTo>
                  <a:lnTo>
                    <a:pt x="24244" y="138334"/>
                  </a:lnTo>
                  <a:lnTo>
                    <a:pt x="24169" y="138409"/>
                  </a:lnTo>
                  <a:lnTo>
                    <a:pt x="23944" y="138334"/>
                  </a:lnTo>
                  <a:lnTo>
                    <a:pt x="23268" y="138033"/>
                  </a:lnTo>
                  <a:lnTo>
                    <a:pt x="22368" y="137433"/>
                  </a:lnTo>
                  <a:lnTo>
                    <a:pt x="21992" y="137133"/>
                  </a:lnTo>
                  <a:lnTo>
                    <a:pt x="21767" y="136907"/>
                  </a:lnTo>
                  <a:lnTo>
                    <a:pt x="23118" y="137658"/>
                  </a:lnTo>
                  <a:lnTo>
                    <a:pt x="22593" y="137283"/>
                  </a:lnTo>
                  <a:lnTo>
                    <a:pt x="21917" y="136907"/>
                  </a:lnTo>
                  <a:lnTo>
                    <a:pt x="21317" y="136607"/>
                  </a:lnTo>
                  <a:lnTo>
                    <a:pt x="20716" y="136232"/>
                  </a:lnTo>
                  <a:lnTo>
                    <a:pt x="20867" y="136232"/>
                  </a:lnTo>
                  <a:lnTo>
                    <a:pt x="19666" y="135556"/>
                  </a:lnTo>
                  <a:lnTo>
                    <a:pt x="18840" y="135031"/>
                  </a:lnTo>
                  <a:lnTo>
                    <a:pt x="18014" y="134506"/>
                  </a:lnTo>
                  <a:lnTo>
                    <a:pt x="16813" y="133605"/>
                  </a:lnTo>
                  <a:lnTo>
                    <a:pt x="16963" y="133755"/>
                  </a:lnTo>
                  <a:lnTo>
                    <a:pt x="16963" y="133755"/>
                  </a:lnTo>
                  <a:lnTo>
                    <a:pt x="16363" y="133380"/>
                  </a:lnTo>
                  <a:lnTo>
                    <a:pt x="15988" y="133004"/>
                  </a:lnTo>
                  <a:lnTo>
                    <a:pt x="15612" y="132704"/>
                  </a:lnTo>
                  <a:lnTo>
                    <a:pt x="15012" y="132179"/>
                  </a:lnTo>
                  <a:lnTo>
                    <a:pt x="14862" y="131803"/>
                  </a:lnTo>
                  <a:lnTo>
                    <a:pt x="13210" y="130452"/>
                  </a:lnTo>
                  <a:lnTo>
                    <a:pt x="12235" y="129477"/>
                  </a:lnTo>
                  <a:lnTo>
                    <a:pt x="11334" y="128501"/>
                  </a:lnTo>
                  <a:lnTo>
                    <a:pt x="11334" y="128501"/>
                  </a:lnTo>
                  <a:lnTo>
                    <a:pt x="12010" y="129101"/>
                  </a:lnTo>
                  <a:lnTo>
                    <a:pt x="12760" y="129852"/>
                  </a:lnTo>
                  <a:lnTo>
                    <a:pt x="13511" y="130603"/>
                  </a:lnTo>
                  <a:lnTo>
                    <a:pt x="14261" y="131203"/>
                  </a:lnTo>
                  <a:lnTo>
                    <a:pt x="14261" y="131203"/>
                  </a:lnTo>
                  <a:lnTo>
                    <a:pt x="12910" y="129927"/>
                  </a:lnTo>
                  <a:lnTo>
                    <a:pt x="12610" y="129627"/>
                  </a:lnTo>
                  <a:lnTo>
                    <a:pt x="11934" y="129026"/>
                  </a:lnTo>
                  <a:lnTo>
                    <a:pt x="11259" y="128276"/>
                  </a:lnTo>
                  <a:lnTo>
                    <a:pt x="10433" y="127450"/>
                  </a:lnTo>
                  <a:lnTo>
                    <a:pt x="9683" y="126474"/>
                  </a:lnTo>
                  <a:lnTo>
                    <a:pt x="9683" y="126399"/>
                  </a:lnTo>
                  <a:lnTo>
                    <a:pt x="9683" y="126324"/>
                  </a:lnTo>
                  <a:lnTo>
                    <a:pt x="9382" y="125874"/>
                  </a:lnTo>
                  <a:lnTo>
                    <a:pt x="8407" y="124448"/>
                  </a:lnTo>
                  <a:lnTo>
                    <a:pt x="7281" y="122721"/>
                  </a:lnTo>
                  <a:lnTo>
                    <a:pt x="6830" y="121971"/>
                  </a:lnTo>
                  <a:lnTo>
                    <a:pt x="6605" y="121370"/>
                  </a:lnTo>
                  <a:lnTo>
                    <a:pt x="6005" y="120395"/>
                  </a:lnTo>
                  <a:lnTo>
                    <a:pt x="5404" y="119344"/>
                  </a:lnTo>
                  <a:lnTo>
                    <a:pt x="4429" y="117167"/>
                  </a:lnTo>
                  <a:lnTo>
                    <a:pt x="3978" y="116041"/>
                  </a:lnTo>
                  <a:lnTo>
                    <a:pt x="3528" y="114840"/>
                  </a:lnTo>
                  <a:lnTo>
                    <a:pt x="3078" y="113639"/>
                  </a:lnTo>
                  <a:lnTo>
                    <a:pt x="2852" y="112964"/>
                  </a:lnTo>
                  <a:lnTo>
                    <a:pt x="2702" y="112363"/>
                  </a:lnTo>
                  <a:lnTo>
                    <a:pt x="2702" y="112739"/>
                  </a:lnTo>
                  <a:lnTo>
                    <a:pt x="2627" y="112363"/>
                  </a:lnTo>
                  <a:lnTo>
                    <a:pt x="2402" y="111763"/>
                  </a:lnTo>
                  <a:lnTo>
                    <a:pt x="2327" y="111613"/>
                  </a:lnTo>
                  <a:lnTo>
                    <a:pt x="2327" y="111538"/>
                  </a:lnTo>
                  <a:lnTo>
                    <a:pt x="2027" y="110712"/>
                  </a:lnTo>
                  <a:lnTo>
                    <a:pt x="1952" y="110337"/>
                  </a:lnTo>
                  <a:lnTo>
                    <a:pt x="1726" y="109061"/>
                  </a:lnTo>
                  <a:lnTo>
                    <a:pt x="1610" y="108068"/>
                  </a:lnTo>
                  <a:lnTo>
                    <a:pt x="1726" y="108535"/>
                  </a:lnTo>
                  <a:lnTo>
                    <a:pt x="1576" y="107259"/>
                  </a:lnTo>
                  <a:lnTo>
                    <a:pt x="1501" y="106509"/>
                  </a:lnTo>
                  <a:lnTo>
                    <a:pt x="1501" y="106584"/>
                  </a:lnTo>
                  <a:lnTo>
                    <a:pt x="1426" y="106509"/>
                  </a:lnTo>
                  <a:lnTo>
                    <a:pt x="1351" y="106133"/>
                  </a:lnTo>
                  <a:lnTo>
                    <a:pt x="1201" y="104782"/>
                  </a:lnTo>
                  <a:lnTo>
                    <a:pt x="1351" y="106283"/>
                  </a:lnTo>
                  <a:lnTo>
                    <a:pt x="1126" y="104857"/>
                  </a:lnTo>
                  <a:lnTo>
                    <a:pt x="1126" y="103882"/>
                  </a:lnTo>
                  <a:lnTo>
                    <a:pt x="976" y="101405"/>
                  </a:lnTo>
                  <a:lnTo>
                    <a:pt x="1051" y="102305"/>
                  </a:lnTo>
                  <a:lnTo>
                    <a:pt x="976" y="100879"/>
                  </a:lnTo>
                  <a:lnTo>
                    <a:pt x="976" y="99078"/>
                  </a:lnTo>
                  <a:lnTo>
                    <a:pt x="901" y="97276"/>
                  </a:lnTo>
                  <a:lnTo>
                    <a:pt x="901" y="96000"/>
                  </a:lnTo>
                  <a:lnTo>
                    <a:pt x="901" y="90821"/>
                  </a:lnTo>
                  <a:lnTo>
                    <a:pt x="901" y="86468"/>
                  </a:lnTo>
                  <a:lnTo>
                    <a:pt x="901" y="85642"/>
                  </a:lnTo>
                  <a:lnTo>
                    <a:pt x="901" y="84742"/>
                  </a:lnTo>
                  <a:lnTo>
                    <a:pt x="901" y="84591"/>
                  </a:lnTo>
                  <a:lnTo>
                    <a:pt x="901" y="82865"/>
                  </a:lnTo>
                  <a:lnTo>
                    <a:pt x="901" y="78962"/>
                  </a:lnTo>
                  <a:lnTo>
                    <a:pt x="826" y="75359"/>
                  </a:lnTo>
                  <a:lnTo>
                    <a:pt x="826" y="74984"/>
                  </a:lnTo>
                  <a:lnTo>
                    <a:pt x="901" y="74008"/>
                  </a:lnTo>
                  <a:lnTo>
                    <a:pt x="976" y="71681"/>
                  </a:lnTo>
                  <a:lnTo>
                    <a:pt x="976" y="66727"/>
                  </a:lnTo>
                  <a:lnTo>
                    <a:pt x="901" y="61999"/>
                  </a:lnTo>
                  <a:lnTo>
                    <a:pt x="976" y="59972"/>
                  </a:lnTo>
                  <a:lnTo>
                    <a:pt x="976" y="57195"/>
                  </a:lnTo>
                  <a:lnTo>
                    <a:pt x="1050" y="51482"/>
                  </a:lnTo>
                  <a:lnTo>
                    <a:pt x="976" y="50740"/>
                  </a:lnTo>
                  <a:lnTo>
                    <a:pt x="976" y="49314"/>
                  </a:lnTo>
                  <a:lnTo>
                    <a:pt x="976" y="48788"/>
                  </a:lnTo>
                  <a:lnTo>
                    <a:pt x="976" y="48713"/>
                  </a:lnTo>
                  <a:lnTo>
                    <a:pt x="1008" y="48681"/>
                  </a:lnTo>
                  <a:lnTo>
                    <a:pt x="1008" y="48681"/>
                  </a:lnTo>
                  <a:lnTo>
                    <a:pt x="1051" y="48338"/>
                  </a:lnTo>
                  <a:lnTo>
                    <a:pt x="1126" y="47437"/>
                  </a:lnTo>
                  <a:lnTo>
                    <a:pt x="1126" y="45411"/>
                  </a:lnTo>
                  <a:lnTo>
                    <a:pt x="976" y="45186"/>
                  </a:lnTo>
                  <a:lnTo>
                    <a:pt x="1051" y="43835"/>
                  </a:lnTo>
                  <a:lnTo>
                    <a:pt x="1051" y="42408"/>
                  </a:lnTo>
                  <a:lnTo>
                    <a:pt x="1051" y="39331"/>
                  </a:lnTo>
                  <a:lnTo>
                    <a:pt x="1051" y="36554"/>
                  </a:lnTo>
                  <a:lnTo>
                    <a:pt x="1126" y="35428"/>
                  </a:lnTo>
                  <a:lnTo>
                    <a:pt x="1201" y="34602"/>
                  </a:lnTo>
                  <a:lnTo>
                    <a:pt x="1126" y="31975"/>
                  </a:lnTo>
                  <a:lnTo>
                    <a:pt x="1201" y="31975"/>
                  </a:lnTo>
                  <a:lnTo>
                    <a:pt x="1276" y="29123"/>
                  </a:lnTo>
                  <a:lnTo>
                    <a:pt x="1276" y="25895"/>
                  </a:lnTo>
                  <a:lnTo>
                    <a:pt x="1351" y="26421"/>
                  </a:lnTo>
                  <a:lnTo>
                    <a:pt x="1351" y="25445"/>
                  </a:lnTo>
                  <a:lnTo>
                    <a:pt x="1201" y="24695"/>
                  </a:lnTo>
                  <a:lnTo>
                    <a:pt x="1051" y="23944"/>
                  </a:lnTo>
                  <a:lnTo>
                    <a:pt x="976" y="23043"/>
                  </a:lnTo>
                  <a:lnTo>
                    <a:pt x="1201" y="22593"/>
                  </a:lnTo>
                  <a:lnTo>
                    <a:pt x="1276" y="18465"/>
                  </a:lnTo>
                  <a:lnTo>
                    <a:pt x="1351" y="16438"/>
                  </a:lnTo>
                  <a:lnTo>
                    <a:pt x="1280" y="14508"/>
                  </a:lnTo>
                  <a:lnTo>
                    <a:pt x="1351" y="14937"/>
                  </a:lnTo>
                  <a:lnTo>
                    <a:pt x="1426" y="12010"/>
                  </a:lnTo>
                  <a:lnTo>
                    <a:pt x="1351" y="10809"/>
                  </a:lnTo>
                  <a:lnTo>
                    <a:pt x="1276" y="10433"/>
                  </a:lnTo>
                  <a:lnTo>
                    <a:pt x="1201" y="10433"/>
                  </a:lnTo>
                  <a:lnTo>
                    <a:pt x="1276" y="10283"/>
                  </a:lnTo>
                  <a:lnTo>
                    <a:pt x="1276" y="9983"/>
                  </a:lnTo>
                  <a:lnTo>
                    <a:pt x="1276" y="8857"/>
                  </a:lnTo>
                  <a:lnTo>
                    <a:pt x="1126" y="6155"/>
                  </a:lnTo>
                  <a:lnTo>
                    <a:pt x="1276" y="6380"/>
                  </a:lnTo>
                  <a:lnTo>
                    <a:pt x="1126" y="5029"/>
                  </a:lnTo>
                  <a:lnTo>
                    <a:pt x="976" y="3378"/>
                  </a:lnTo>
                  <a:lnTo>
                    <a:pt x="1051" y="3153"/>
                  </a:lnTo>
                  <a:lnTo>
                    <a:pt x="1051" y="3228"/>
                  </a:lnTo>
                  <a:lnTo>
                    <a:pt x="1051" y="3528"/>
                  </a:lnTo>
                  <a:lnTo>
                    <a:pt x="1126" y="2777"/>
                  </a:lnTo>
                  <a:lnTo>
                    <a:pt x="1051" y="2327"/>
                  </a:lnTo>
                  <a:lnTo>
                    <a:pt x="976" y="1727"/>
                  </a:lnTo>
                  <a:lnTo>
                    <a:pt x="976" y="1576"/>
                  </a:lnTo>
                  <a:lnTo>
                    <a:pt x="976" y="1426"/>
                  </a:lnTo>
                  <a:lnTo>
                    <a:pt x="976" y="1126"/>
                  </a:lnTo>
                  <a:lnTo>
                    <a:pt x="1126" y="1501"/>
                  </a:lnTo>
                  <a:lnTo>
                    <a:pt x="1126" y="1276"/>
                  </a:lnTo>
                  <a:lnTo>
                    <a:pt x="1126" y="1201"/>
                  </a:lnTo>
                  <a:lnTo>
                    <a:pt x="1201" y="1201"/>
                  </a:lnTo>
                  <a:lnTo>
                    <a:pt x="1426" y="1126"/>
                  </a:lnTo>
                  <a:lnTo>
                    <a:pt x="1576" y="1126"/>
                  </a:lnTo>
                  <a:lnTo>
                    <a:pt x="2027" y="1051"/>
                  </a:lnTo>
                  <a:lnTo>
                    <a:pt x="3753" y="1051"/>
                  </a:lnTo>
                  <a:lnTo>
                    <a:pt x="4504" y="1126"/>
                  </a:lnTo>
                  <a:lnTo>
                    <a:pt x="4954" y="1201"/>
                  </a:lnTo>
                  <a:lnTo>
                    <a:pt x="5630" y="1051"/>
                  </a:lnTo>
                  <a:lnTo>
                    <a:pt x="6755" y="1051"/>
                  </a:lnTo>
                  <a:lnTo>
                    <a:pt x="6680" y="1126"/>
                  </a:lnTo>
                  <a:lnTo>
                    <a:pt x="6380" y="1126"/>
                  </a:lnTo>
                  <a:lnTo>
                    <a:pt x="7956" y="1201"/>
                  </a:lnTo>
                  <a:lnTo>
                    <a:pt x="9232" y="1126"/>
                  </a:lnTo>
                  <a:lnTo>
                    <a:pt x="10358" y="1051"/>
                  </a:lnTo>
                  <a:lnTo>
                    <a:pt x="11559" y="1126"/>
                  </a:lnTo>
                  <a:lnTo>
                    <a:pt x="11634" y="1201"/>
                  </a:lnTo>
                  <a:lnTo>
                    <a:pt x="8632" y="1201"/>
                  </a:lnTo>
                  <a:lnTo>
                    <a:pt x="8782" y="1276"/>
                  </a:lnTo>
                  <a:lnTo>
                    <a:pt x="9157" y="1351"/>
                  </a:lnTo>
                  <a:lnTo>
                    <a:pt x="9307" y="1351"/>
                  </a:lnTo>
                  <a:lnTo>
                    <a:pt x="9307" y="1426"/>
                  </a:lnTo>
                  <a:lnTo>
                    <a:pt x="8857" y="1501"/>
                  </a:lnTo>
                  <a:lnTo>
                    <a:pt x="11184" y="1351"/>
                  </a:lnTo>
                  <a:lnTo>
                    <a:pt x="12460" y="1276"/>
                  </a:lnTo>
                  <a:lnTo>
                    <a:pt x="13811" y="1276"/>
                  </a:lnTo>
                  <a:lnTo>
                    <a:pt x="13661" y="1351"/>
                  </a:lnTo>
                  <a:lnTo>
                    <a:pt x="14637" y="1276"/>
                  </a:lnTo>
                  <a:lnTo>
                    <a:pt x="15838" y="1351"/>
                  </a:lnTo>
                  <a:lnTo>
                    <a:pt x="16213" y="1426"/>
                  </a:lnTo>
                  <a:lnTo>
                    <a:pt x="18315" y="1426"/>
                  </a:lnTo>
                  <a:lnTo>
                    <a:pt x="18390" y="1351"/>
                  </a:lnTo>
                  <a:lnTo>
                    <a:pt x="18465" y="1351"/>
                  </a:lnTo>
                  <a:lnTo>
                    <a:pt x="18690" y="1276"/>
                  </a:lnTo>
                  <a:lnTo>
                    <a:pt x="18690" y="1201"/>
                  </a:lnTo>
                  <a:lnTo>
                    <a:pt x="18315" y="1126"/>
                  </a:lnTo>
                  <a:lnTo>
                    <a:pt x="17714" y="1201"/>
                  </a:lnTo>
                  <a:lnTo>
                    <a:pt x="15537" y="1201"/>
                  </a:lnTo>
                  <a:lnTo>
                    <a:pt x="16513" y="1126"/>
                  </a:lnTo>
                  <a:lnTo>
                    <a:pt x="17564" y="1126"/>
                  </a:lnTo>
                  <a:lnTo>
                    <a:pt x="18615" y="901"/>
                  </a:lnTo>
                  <a:lnTo>
                    <a:pt x="19591" y="1051"/>
                  </a:lnTo>
                  <a:lnTo>
                    <a:pt x="20566" y="1126"/>
                  </a:lnTo>
                  <a:lnTo>
                    <a:pt x="21467" y="1276"/>
                  </a:lnTo>
                  <a:lnTo>
                    <a:pt x="21917" y="1351"/>
                  </a:lnTo>
                  <a:lnTo>
                    <a:pt x="25745" y="1201"/>
                  </a:lnTo>
                  <a:lnTo>
                    <a:pt x="27472" y="1126"/>
                  </a:lnTo>
                  <a:lnTo>
                    <a:pt x="28823" y="976"/>
                  </a:lnTo>
                  <a:lnTo>
                    <a:pt x="29198" y="976"/>
                  </a:lnTo>
                  <a:lnTo>
                    <a:pt x="29498" y="1051"/>
                  </a:lnTo>
                  <a:lnTo>
                    <a:pt x="29799" y="1126"/>
                  </a:lnTo>
                  <a:lnTo>
                    <a:pt x="28823" y="1201"/>
                  </a:lnTo>
                  <a:lnTo>
                    <a:pt x="31300" y="1126"/>
                  </a:lnTo>
                  <a:lnTo>
                    <a:pt x="32426" y="1051"/>
                  </a:lnTo>
                  <a:lnTo>
                    <a:pt x="32801" y="1051"/>
                  </a:lnTo>
                  <a:lnTo>
                    <a:pt x="33026" y="976"/>
                  </a:lnTo>
                  <a:lnTo>
                    <a:pt x="33552" y="1051"/>
                  </a:lnTo>
                  <a:lnTo>
                    <a:pt x="33326" y="1051"/>
                  </a:lnTo>
                  <a:lnTo>
                    <a:pt x="33401" y="1126"/>
                  </a:lnTo>
                  <a:lnTo>
                    <a:pt x="34377" y="1051"/>
                  </a:lnTo>
                  <a:lnTo>
                    <a:pt x="34377" y="1051"/>
                  </a:lnTo>
                  <a:lnTo>
                    <a:pt x="34002" y="1126"/>
                  </a:lnTo>
                  <a:lnTo>
                    <a:pt x="35653" y="1201"/>
                  </a:lnTo>
                  <a:lnTo>
                    <a:pt x="37154" y="1201"/>
                  </a:lnTo>
                  <a:lnTo>
                    <a:pt x="39932" y="1051"/>
                  </a:lnTo>
                  <a:lnTo>
                    <a:pt x="42859" y="976"/>
                  </a:lnTo>
                  <a:lnTo>
                    <a:pt x="44510" y="976"/>
                  </a:lnTo>
                  <a:lnTo>
                    <a:pt x="46236" y="1051"/>
                  </a:lnTo>
                  <a:lnTo>
                    <a:pt x="46236" y="1051"/>
                  </a:lnTo>
                  <a:lnTo>
                    <a:pt x="45636" y="976"/>
                  </a:lnTo>
                  <a:lnTo>
                    <a:pt x="54268" y="976"/>
                  </a:lnTo>
                  <a:lnTo>
                    <a:pt x="58621" y="901"/>
                  </a:lnTo>
                  <a:lnTo>
                    <a:pt x="62900" y="976"/>
                  </a:lnTo>
                  <a:lnTo>
                    <a:pt x="64476" y="976"/>
                  </a:lnTo>
                  <a:lnTo>
                    <a:pt x="65602" y="901"/>
                  </a:lnTo>
                  <a:lnTo>
                    <a:pt x="65902" y="976"/>
                  </a:lnTo>
                  <a:lnTo>
                    <a:pt x="67553" y="826"/>
                  </a:lnTo>
                  <a:lnTo>
                    <a:pt x="69280" y="826"/>
                  </a:lnTo>
                  <a:lnTo>
                    <a:pt x="70856" y="901"/>
                  </a:lnTo>
                  <a:lnTo>
                    <a:pt x="74609" y="901"/>
                  </a:lnTo>
                  <a:lnTo>
                    <a:pt x="74234" y="826"/>
                  </a:lnTo>
                  <a:lnTo>
                    <a:pt x="83466" y="826"/>
                  </a:lnTo>
                  <a:lnTo>
                    <a:pt x="86168" y="751"/>
                  </a:lnTo>
                  <a:lnTo>
                    <a:pt x="86318" y="751"/>
                  </a:lnTo>
                  <a:lnTo>
                    <a:pt x="84517" y="676"/>
                  </a:lnTo>
                  <a:lnTo>
                    <a:pt x="82790" y="676"/>
                  </a:lnTo>
                  <a:lnTo>
                    <a:pt x="82458" y="628"/>
                  </a:lnTo>
                  <a:lnTo>
                    <a:pt x="82458" y="628"/>
                  </a:lnTo>
                  <a:lnTo>
                    <a:pt x="81739" y="601"/>
                  </a:lnTo>
                  <a:lnTo>
                    <a:pt x="79488" y="601"/>
                  </a:lnTo>
                  <a:lnTo>
                    <a:pt x="78962" y="526"/>
                  </a:lnTo>
                  <a:lnTo>
                    <a:pt x="78737" y="601"/>
                  </a:lnTo>
                  <a:lnTo>
                    <a:pt x="76861" y="601"/>
                  </a:lnTo>
                  <a:lnTo>
                    <a:pt x="76936" y="526"/>
                  </a:lnTo>
                  <a:lnTo>
                    <a:pt x="75810" y="526"/>
                  </a:lnTo>
                  <a:lnTo>
                    <a:pt x="74609" y="601"/>
                  </a:lnTo>
                  <a:lnTo>
                    <a:pt x="72882" y="526"/>
                  </a:lnTo>
                  <a:lnTo>
                    <a:pt x="72057" y="526"/>
                  </a:lnTo>
                  <a:lnTo>
                    <a:pt x="71832" y="451"/>
                  </a:lnTo>
                  <a:lnTo>
                    <a:pt x="69787" y="516"/>
                  </a:lnTo>
                  <a:lnTo>
                    <a:pt x="69787" y="516"/>
                  </a:lnTo>
                  <a:lnTo>
                    <a:pt x="69655" y="451"/>
                  </a:lnTo>
                  <a:lnTo>
                    <a:pt x="67328" y="451"/>
                  </a:lnTo>
                  <a:lnTo>
                    <a:pt x="66953" y="375"/>
                  </a:lnTo>
                  <a:lnTo>
                    <a:pt x="64326" y="375"/>
                  </a:lnTo>
                  <a:lnTo>
                    <a:pt x="61173" y="451"/>
                  </a:lnTo>
                  <a:lnTo>
                    <a:pt x="61624" y="375"/>
                  </a:lnTo>
                  <a:lnTo>
                    <a:pt x="60498" y="375"/>
                  </a:lnTo>
                  <a:lnTo>
                    <a:pt x="59597" y="300"/>
                  </a:lnTo>
                  <a:lnTo>
                    <a:pt x="59222" y="375"/>
                  </a:lnTo>
                  <a:lnTo>
                    <a:pt x="58546" y="451"/>
                  </a:lnTo>
                  <a:lnTo>
                    <a:pt x="56895" y="526"/>
                  </a:lnTo>
                  <a:lnTo>
                    <a:pt x="56445" y="451"/>
                  </a:lnTo>
                  <a:lnTo>
                    <a:pt x="56745" y="375"/>
                  </a:lnTo>
                  <a:lnTo>
                    <a:pt x="57195" y="300"/>
                  </a:lnTo>
                  <a:lnTo>
                    <a:pt x="57345" y="300"/>
                  </a:lnTo>
                  <a:lnTo>
                    <a:pt x="57270" y="225"/>
                  </a:lnTo>
                  <a:lnTo>
                    <a:pt x="56970" y="300"/>
                  </a:lnTo>
                  <a:lnTo>
                    <a:pt x="56219" y="375"/>
                  </a:lnTo>
                  <a:lnTo>
                    <a:pt x="55394" y="375"/>
                  </a:lnTo>
                  <a:lnTo>
                    <a:pt x="55469" y="451"/>
                  </a:lnTo>
                  <a:lnTo>
                    <a:pt x="54568" y="375"/>
                  </a:lnTo>
                  <a:lnTo>
                    <a:pt x="54043" y="225"/>
                  </a:lnTo>
                  <a:lnTo>
                    <a:pt x="53817" y="375"/>
                  </a:lnTo>
                  <a:lnTo>
                    <a:pt x="52316" y="375"/>
                  </a:lnTo>
                  <a:lnTo>
                    <a:pt x="51641" y="300"/>
                  </a:lnTo>
                  <a:lnTo>
                    <a:pt x="51416" y="300"/>
                  </a:lnTo>
                  <a:lnTo>
                    <a:pt x="51115" y="225"/>
                  </a:lnTo>
                  <a:lnTo>
                    <a:pt x="50140" y="225"/>
                  </a:lnTo>
                  <a:lnTo>
                    <a:pt x="50365" y="150"/>
                  </a:lnTo>
                  <a:lnTo>
                    <a:pt x="50215" y="150"/>
                  </a:lnTo>
                  <a:lnTo>
                    <a:pt x="49989" y="225"/>
                  </a:lnTo>
                  <a:lnTo>
                    <a:pt x="49989" y="300"/>
                  </a:lnTo>
                  <a:lnTo>
                    <a:pt x="49914" y="375"/>
                  </a:lnTo>
                  <a:lnTo>
                    <a:pt x="48939" y="375"/>
                  </a:lnTo>
                  <a:lnTo>
                    <a:pt x="48638" y="300"/>
                  </a:lnTo>
                  <a:lnTo>
                    <a:pt x="48638" y="225"/>
                  </a:lnTo>
                  <a:lnTo>
                    <a:pt x="48338" y="150"/>
                  </a:lnTo>
                  <a:lnTo>
                    <a:pt x="46762" y="225"/>
                  </a:lnTo>
                  <a:lnTo>
                    <a:pt x="45336" y="300"/>
                  </a:lnTo>
                  <a:lnTo>
                    <a:pt x="45186" y="300"/>
                  </a:lnTo>
                  <a:lnTo>
                    <a:pt x="45261" y="225"/>
                  </a:lnTo>
                  <a:lnTo>
                    <a:pt x="44135" y="300"/>
                  </a:lnTo>
                  <a:lnTo>
                    <a:pt x="41283" y="300"/>
                  </a:lnTo>
                  <a:lnTo>
                    <a:pt x="40007" y="375"/>
                  </a:lnTo>
                  <a:lnTo>
                    <a:pt x="39856" y="375"/>
                  </a:lnTo>
                  <a:lnTo>
                    <a:pt x="40082" y="451"/>
                  </a:lnTo>
                  <a:lnTo>
                    <a:pt x="40082" y="526"/>
                  </a:lnTo>
                  <a:lnTo>
                    <a:pt x="40082" y="601"/>
                  </a:lnTo>
                  <a:lnTo>
                    <a:pt x="38731" y="601"/>
                  </a:lnTo>
                  <a:lnTo>
                    <a:pt x="38430" y="526"/>
                  </a:lnTo>
                  <a:lnTo>
                    <a:pt x="38881" y="526"/>
                  </a:lnTo>
                  <a:lnTo>
                    <a:pt x="39106" y="451"/>
                  </a:lnTo>
                  <a:lnTo>
                    <a:pt x="39106" y="451"/>
                  </a:lnTo>
                  <a:lnTo>
                    <a:pt x="38355" y="526"/>
                  </a:lnTo>
                  <a:lnTo>
                    <a:pt x="38205" y="451"/>
                  </a:lnTo>
                  <a:lnTo>
                    <a:pt x="39181" y="451"/>
                  </a:lnTo>
                  <a:lnTo>
                    <a:pt x="39406" y="375"/>
                  </a:lnTo>
                  <a:lnTo>
                    <a:pt x="37079" y="451"/>
                  </a:lnTo>
                  <a:lnTo>
                    <a:pt x="36028" y="526"/>
                  </a:lnTo>
                  <a:lnTo>
                    <a:pt x="35053" y="526"/>
                  </a:lnTo>
                  <a:lnTo>
                    <a:pt x="35053" y="451"/>
                  </a:lnTo>
                  <a:lnTo>
                    <a:pt x="35128" y="451"/>
                  </a:lnTo>
                  <a:lnTo>
                    <a:pt x="35353" y="375"/>
                  </a:lnTo>
                  <a:lnTo>
                    <a:pt x="36629" y="375"/>
                  </a:lnTo>
                  <a:lnTo>
                    <a:pt x="36179" y="300"/>
                  </a:lnTo>
                  <a:lnTo>
                    <a:pt x="37980" y="375"/>
                  </a:lnTo>
                  <a:lnTo>
                    <a:pt x="37530" y="225"/>
                  </a:lnTo>
                  <a:lnTo>
                    <a:pt x="38130" y="225"/>
                  </a:lnTo>
                  <a:lnTo>
                    <a:pt x="37830" y="150"/>
                  </a:lnTo>
                  <a:lnTo>
                    <a:pt x="36404" y="75"/>
                  </a:lnTo>
                  <a:lnTo>
                    <a:pt x="35353" y="150"/>
                  </a:lnTo>
                  <a:lnTo>
                    <a:pt x="32876" y="150"/>
                  </a:lnTo>
                  <a:lnTo>
                    <a:pt x="32726" y="225"/>
                  </a:lnTo>
                  <a:lnTo>
                    <a:pt x="32726" y="300"/>
                  </a:lnTo>
                  <a:lnTo>
                    <a:pt x="32576" y="375"/>
                  </a:lnTo>
                  <a:lnTo>
                    <a:pt x="30774" y="375"/>
                  </a:lnTo>
                  <a:lnTo>
                    <a:pt x="29723" y="225"/>
                  </a:lnTo>
                  <a:lnTo>
                    <a:pt x="28898" y="75"/>
                  </a:lnTo>
                  <a:lnTo>
                    <a:pt x="28372" y="75"/>
                  </a:lnTo>
                  <a:lnTo>
                    <a:pt x="27547" y="150"/>
                  </a:lnTo>
                  <a:lnTo>
                    <a:pt x="26721" y="300"/>
                  </a:lnTo>
                  <a:lnTo>
                    <a:pt x="26046" y="375"/>
                  </a:lnTo>
                  <a:lnTo>
                    <a:pt x="24995" y="375"/>
                  </a:lnTo>
                  <a:lnTo>
                    <a:pt x="25595" y="150"/>
                  </a:lnTo>
                  <a:lnTo>
                    <a:pt x="24394" y="150"/>
                  </a:lnTo>
                  <a:lnTo>
                    <a:pt x="23794" y="225"/>
                  </a:lnTo>
                  <a:lnTo>
                    <a:pt x="23193" y="300"/>
                  </a:lnTo>
                  <a:lnTo>
                    <a:pt x="21992" y="300"/>
                  </a:lnTo>
                  <a:lnTo>
                    <a:pt x="22968" y="225"/>
                  </a:lnTo>
                  <a:lnTo>
                    <a:pt x="23343" y="225"/>
                  </a:lnTo>
                  <a:lnTo>
                    <a:pt x="22518" y="150"/>
                  </a:lnTo>
                  <a:lnTo>
                    <a:pt x="22143" y="225"/>
                  </a:lnTo>
                  <a:lnTo>
                    <a:pt x="21767" y="300"/>
                  </a:lnTo>
                  <a:lnTo>
                    <a:pt x="21167" y="300"/>
                  </a:lnTo>
                  <a:lnTo>
                    <a:pt x="20867" y="150"/>
                  </a:lnTo>
                  <a:lnTo>
                    <a:pt x="17189" y="225"/>
                  </a:lnTo>
                  <a:lnTo>
                    <a:pt x="13286" y="300"/>
                  </a:lnTo>
                  <a:lnTo>
                    <a:pt x="13511" y="225"/>
                  </a:lnTo>
                  <a:lnTo>
                    <a:pt x="13511" y="150"/>
                  </a:lnTo>
                  <a:lnTo>
                    <a:pt x="8031" y="150"/>
                  </a:lnTo>
                  <a:lnTo>
                    <a:pt x="2927"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7"/>
            <p:cNvSpPr/>
            <p:nvPr/>
          </p:nvSpPr>
          <p:spPr>
            <a:xfrm>
              <a:off x="2887551" y="1484939"/>
              <a:ext cx="9222" cy="1551"/>
            </a:xfrm>
            <a:custGeom>
              <a:rect b="b" l="l" r="r" t="t"/>
              <a:pathLst>
                <a:path extrusionOk="0" h="76" w="452">
                  <a:moveTo>
                    <a:pt x="151" y="0"/>
                  </a:moveTo>
                  <a:lnTo>
                    <a:pt x="1" y="75"/>
                  </a:lnTo>
                  <a:lnTo>
                    <a:pt x="451" y="75"/>
                  </a:lnTo>
                  <a:lnTo>
                    <a:pt x="15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7"/>
            <p:cNvSpPr/>
            <p:nvPr/>
          </p:nvSpPr>
          <p:spPr>
            <a:xfrm>
              <a:off x="4494693" y="2911494"/>
              <a:ext cx="20" cy="3430"/>
            </a:xfrm>
            <a:custGeom>
              <a:rect b="b" l="l" r="r" t="t"/>
              <a:pathLst>
                <a:path extrusionOk="0" h="151" w="1">
                  <a:moveTo>
                    <a:pt x="1" y="75"/>
                  </a:moveTo>
                  <a:lnTo>
                    <a:pt x="1" y="150"/>
                  </a:lnTo>
                  <a:lnTo>
                    <a:pt x="1" y="150"/>
                  </a:lnTo>
                  <a:lnTo>
                    <a:pt x="1" y="0"/>
                  </a:lnTo>
                  <a:lnTo>
                    <a:pt x="1" y="0"/>
                  </a:lnTo>
                  <a:lnTo>
                    <a:pt x="1" y="75"/>
                  </a:lnTo>
                  <a:lnTo>
                    <a:pt x="1" y="7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p:nvPr/>
          </p:nvSpPr>
          <p:spPr>
            <a:xfrm>
              <a:off x="2742760" y="2255170"/>
              <a:ext cx="20" cy="6836"/>
            </a:xfrm>
            <a:custGeom>
              <a:rect b="b" l="l" r="r" t="t"/>
              <a:pathLst>
                <a:path extrusionOk="0" h="301" w="1">
                  <a:moveTo>
                    <a:pt x="0" y="301"/>
                  </a:moveTo>
                  <a:lnTo>
                    <a:pt x="0" y="301"/>
                  </a:lnTo>
                  <a:lnTo>
                    <a:pt x="0" y="1"/>
                  </a:lnTo>
                  <a:lnTo>
                    <a:pt x="0" y="30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7"/>
            <p:cNvSpPr/>
            <p:nvPr/>
          </p:nvSpPr>
          <p:spPr>
            <a:xfrm>
              <a:off x="4503895" y="2510882"/>
              <a:ext cx="1551" cy="5133"/>
            </a:xfrm>
            <a:custGeom>
              <a:rect b="b" l="l" r="r" t="t"/>
              <a:pathLst>
                <a:path extrusionOk="0" h="226" w="76">
                  <a:moveTo>
                    <a:pt x="0" y="226"/>
                  </a:moveTo>
                  <a:lnTo>
                    <a:pt x="0" y="226"/>
                  </a:lnTo>
                  <a:lnTo>
                    <a:pt x="75" y="0"/>
                  </a:lnTo>
                  <a:lnTo>
                    <a:pt x="75" y="0"/>
                  </a:lnTo>
                  <a:lnTo>
                    <a:pt x="0" y="226"/>
                  </a:lnTo>
                  <a:lnTo>
                    <a:pt x="0" y="22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7"/>
            <p:cNvSpPr/>
            <p:nvPr/>
          </p:nvSpPr>
          <p:spPr>
            <a:xfrm>
              <a:off x="4503895" y="2319944"/>
              <a:ext cx="1551" cy="23894"/>
            </a:xfrm>
            <a:custGeom>
              <a:rect b="b" l="l" r="r" t="t"/>
              <a:pathLst>
                <a:path extrusionOk="0" h="1052" w="76">
                  <a:moveTo>
                    <a:pt x="0" y="1052"/>
                  </a:moveTo>
                  <a:lnTo>
                    <a:pt x="75" y="1"/>
                  </a:lnTo>
                  <a:lnTo>
                    <a:pt x="75" y="1"/>
                  </a:lnTo>
                  <a:lnTo>
                    <a:pt x="0" y="1052"/>
                  </a:lnTo>
                  <a:lnTo>
                    <a:pt x="0" y="1052"/>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7"/>
            <p:cNvSpPr/>
            <p:nvPr/>
          </p:nvSpPr>
          <p:spPr>
            <a:xfrm>
              <a:off x="4503895" y="2210860"/>
              <a:ext cx="1551" cy="1726"/>
            </a:xfrm>
            <a:custGeom>
              <a:rect b="b" l="l" r="r" t="t"/>
              <a:pathLst>
                <a:path extrusionOk="0" h="76" w="76">
                  <a:moveTo>
                    <a:pt x="75" y="75"/>
                  </a:moveTo>
                  <a:lnTo>
                    <a:pt x="75" y="75"/>
                  </a:lnTo>
                  <a:lnTo>
                    <a:pt x="0" y="0"/>
                  </a:lnTo>
                  <a:lnTo>
                    <a:pt x="0" y="0"/>
                  </a:lnTo>
                  <a:lnTo>
                    <a:pt x="0" y="0"/>
                  </a:lnTo>
                  <a:lnTo>
                    <a:pt x="75" y="7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7"/>
            <p:cNvSpPr/>
            <p:nvPr/>
          </p:nvSpPr>
          <p:spPr>
            <a:xfrm>
              <a:off x="4364523" y="4285486"/>
              <a:ext cx="3081" cy="5133"/>
            </a:xfrm>
            <a:custGeom>
              <a:rect b="b" l="l" r="r" t="t"/>
              <a:pathLst>
                <a:path extrusionOk="0" h="226" w="151">
                  <a:moveTo>
                    <a:pt x="151" y="1"/>
                  </a:moveTo>
                  <a:lnTo>
                    <a:pt x="151" y="1"/>
                  </a:lnTo>
                  <a:lnTo>
                    <a:pt x="1" y="226"/>
                  </a:lnTo>
                  <a:lnTo>
                    <a:pt x="1" y="226"/>
                  </a:lnTo>
                  <a:lnTo>
                    <a:pt x="151" y="1"/>
                  </a:lnTo>
                  <a:lnTo>
                    <a:pt x="15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7"/>
            <p:cNvSpPr/>
            <p:nvPr/>
          </p:nvSpPr>
          <p:spPr>
            <a:xfrm>
              <a:off x="4505425" y="3685419"/>
              <a:ext cx="1551" cy="20487"/>
            </a:xfrm>
            <a:custGeom>
              <a:rect b="b" l="l" r="r" t="t"/>
              <a:pathLst>
                <a:path extrusionOk="0" h="902" w="76">
                  <a:moveTo>
                    <a:pt x="0" y="1"/>
                  </a:moveTo>
                  <a:lnTo>
                    <a:pt x="0" y="76"/>
                  </a:lnTo>
                  <a:lnTo>
                    <a:pt x="8" y="91"/>
                  </a:lnTo>
                  <a:lnTo>
                    <a:pt x="0" y="1"/>
                  </a:lnTo>
                  <a:close/>
                  <a:moveTo>
                    <a:pt x="8" y="91"/>
                  </a:moveTo>
                  <a:lnTo>
                    <a:pt x="75" y="902"/>
                  </a:lnTo>
                  <a:lnTo>
                    <a:pt x="75" y="226"/>
                  </a:lnTo>
                  <a:lnTo>
                    <a:pt x="8" y="9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7"/>
            <p:cNvSpPr/>
            <p:nvPr/>
          </p:nvSpPr>
          <p:spPr>
            <a:xfrm>
              <a:off x="3654802" y="4367050"/>
              <a:ext cx="3081" cy="1551"/>
            </a:xfrm>
            <a:custGeom>
              <a:rect b="b" l="l" r="r" t="t"/>
              <a:pathLst>
                <a:path extrusionOk="0" h="76" w="151">
                  <a:moveTo>
                    <a:pt x="151" y="1"/>
                  </a:moveTo>
                  <a:lnTo>
                    <a:pt x="151" y="1"/>
                  </a:lnTo>
                  <a:lnTo>
                    <a:pt x="151" y="1"/>
                  </a:lnTo>
                  <a:lnTo>
                    <a:pt x="151" y="1"/>
                  </a:lnTo>
                  <a:lnTo>
                    <a:pt x="0" y="76"/>
                  </a:lnTo>
                  <a:lnTo>
                    <a:pt x="15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7"/>
            <p:cNvSpPr/>
            <p:nvPr/>
          </p:nvSpPr>
          <p:spPr>
            <a:xfrm>
              <a:off x="4506955" y="3705883"/>
              <a:ext cx="20" cy="29004"/>
            </a:xfrm>
            <a:custGeom>
              <a:rect b="b" l="l" r="r" t="t"/>
              <a:pathLst>
                <a:path extrusionOk="0" h="1277" w="1">
                  <a:moveTo>
                    <a:pt x="0" y="1277"/>
                  </a:moveTo>
                  <a:lnTo>
                    <a:pt x="0" y="1277"/>
                  </a:lnTo>
                  <a:lnTo>
                    <a:pt x="0" y="526"/>
                  </a:lnTo>
                  <a:lnTo>
                    <a:pt x="0" y="1"/>
                  </a:lnTo>
                  <a:lnTo>
                    <a:pt x="0" y="1"/>
                  </a:lnTo>
                  <a:lnTo>
                    <a:pt x="0" y="1277"/>
                  </a:lnTo>
                  <a:lnTo>
                    <a:pt x="0" y="1277"/>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7"/>
            <p:cNvSpPr/>
            <p:nvPr/>
          </p:nvSpPr>
          <p:spPr>
            <a:xfrm>
              <a:off x="4294942" y="1616640"/>
              <a:ext cx="20" cy="6141"/>
            </a:xfrm>
            <a:custGeom>
              <a:rect b="b" l="l" r="r" t="t"/>
              <a:pathLst>
                <a:path extrusionOk="0" h="301" w="1">
                  <a:moveTo>
                    <a:pt x="0" y="300"/>
                  </a:moveTo>
                  <a:lnTo>
                    <a:pt x="0" y="0"/>
                  </a:lnTo>
                  <a:lnTo>
                    <a:pt x="0" y="0"/>
                  </a:lnTo>
                  <a:lnTo>
                    <a:pt x="0" y="0"/>
                  </a:lnTo>
                  <a:lnTo>
                    <a:pt x="0" y="30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p:nvPr/>
          </p:nvSpPr>
          <p:spPr>
            <a:xfrm>
              <a:off x="4293412" y="1610499"/>
              <a:ext cx="1551" cy="6162"/>
            </a:xfrm>
            <a:custGeom>
              <a:rect b="b" l="l" r="r" t="t"/>
              <a:pathLst>
                <a:path extrusionOk="0" h="302" w="76">
                  <a:moveTo>
                    <a:pt x="75" y="301"/>
                  </a:moveTo>
                  <a:lnTo>
                    <a:pt x="0" y="1"/>
                  </a:lnTo>
                  <a:lnTo>
                    <a:pt x="0" y="1"/>
                  </a:lnTo>
                  <a:lnTo>
                    <a:pt x="75" y="301"/>
                  </a:lnTo>
                  <a:lnTo>
                    <a:pt x="75" y="30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7"/>
            <p:cNvSpPr/>
            <p:nvPr/>
          </p:nvSpPr>
          <p:spPr>
            <a:xfrm>
              <a:off x="4293412" y="1596727"/>
              <a:ext cx="20" cy="13792"/>
            </a:xfrm>
            <a:custGeom>
              <a:rect b="b" l="l" r="r" t="t"/>
              <a:pathLst>
                <a:path extrusionOk="0" h="676" w="1">
                  <a:moveTo>
                    <a:pt x="0" y="0"/>
                  </a:moveTo>
                  <a:lnTo>
                    <a:pt x="0" y="676"/>
                  </a:lnTo>
                  <a:lnTo>
                    <a:pt x="0" y="676"/>
                  </a:lnTo>
                  <a:lnTo>
                    <a:pt x="0" y="0"/>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7"/>
            <p:cNvSpPr/>
            <p:nvPr/>
          </p:nvSpPr>
          <p:spPr>
            <a:xfrm>
              <a:off x="4502365" y="1815357"/>
              <a:ext cx="20" cy="1726"/>
            </a:xfrm>
            <a:custGeom>
              <a:rect b="b" l="l" r="r" t="t"/>
              <a:pathLst>
                <a:path extrusionOk="0" h="76" w="1">
                  <a:moveTo>
                    <a:pt x="0" y="0"/>
                  </a:moveTo>
                  <a:lnTo>
                    <a:pt x="0" y="75"/>
                  </a:lnTo>
                  <a:lnTo>
                    <a:pt x="0" y="75"/>
                  </a:lnTo>
                  <a:lnTo>
                    <a:pt x="0" y="0"/>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7"/>
            <p:cNvSpPr/>
            <p:nvPr/>
          </p:nvSpPr>
          <p:spPr>
            <a:xfrm>
              <a:off x="4502365" y="1817061"/>
              <a:ext cx="1551" cy="51171"/>
            </a:xfrm>
            <a:custGeom>
              <a:rect b="b" l="l" r="r" t="t"/>
              <a:pathLst>
                <a:path extrusionOk="0" h="2253" w="76">
                  <a:moveTo>
                    <a:pt x="0" y="0"/>
                  </a:moveTo>
                  <a:lnTo>
                    <a:pt x="0" y="1126"/>
                  </a:lnTo>
                  <a:lnTo>
                    <a:pt x="0" y="2252"/>
                  </a:lnTo>
                  <a:lnTo>
                    <a:pt x="75" y="75"/>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7"/>
            <p:cNvSpPr/>
            <p:nvPr/>
          </p:nvSpPr>
          <p:spPr>
            <a:xfrm>
              <a:off x="4494693" y="2043792"/>
              <a:ext cx="1551" cy="22167"/>
            </a:xfrm>
            <a:custGeom>
              <a:rect b="b" l="l" r="r" t="t"/>
              <a:pathLst>
                <a:path extrusionOk="0" h="976" w="76">
                  <a:moveTo>
                    <a:pt x="1" y="0"/>
                  </a:moveTo>
                  <a:lnTo>
                    <a:pt x="1" y="976"/>
                  </a:lnTo>
                  <a:lnTo>
                    <a:pt x="76" y="901"/>
                  </a:lnTo>
                  <a:lnTo>
                    <a:pt x="76" y="526"/>
                  </a:lnTo>
                  <a:lnTo>
                    <a:pt x="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7"/>
            <p:cNvSpPr/>
            <p:nvPr/>
          </p:nvSpPr>
          <p:spPr>
            <a:xfrm>
              <a:off x="4493163" y="2217673"/>
              <a:ext cx="1551" cy="22167"/>
            </a:xfrm>
            <a:custGeom>
              <a:rect b="b" l="l" r="r" t="t"/>
              <a:pathLst>
                <a:path extrusionOk="0" h="976" w="76">
                  <a:moveTo>
                    <a:pt x="76" y="0"/>
                  </a:moveTo>
                  <a:lnTo>
                    <a:pt x="1" y="75"/>
                  </a:lnTo>
                  <a:lnTo>
                    <a:pt x="1" y="376"/>
                  </a:lnTo>
                  <a:lnTo>
                    <a:pt x="1" y="976"/>
                  </a:lnTo>
                  <a:lnTo>
                    <a:pt x="76" y="451"/>
                  </a:lnTo>
                  <a:lnTo>
                    <a:pt x="76"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7"/>
            <p:cNvSpPr/>
            <p:nvPr/>
          </p:nvSpPr>
          <p:spPr>
            <a:xfrm>
              <a:off x="4488572" y="3221737"/>
              <a:ext cx="3081" cy="8563"/>
            </a:xfrm>
            <a:custGeom>
              <a:rect b="b" l="l" r="r" t="t"/>
              <a:pathLst>
                <a:path extrusionOk="0" h="377" w="151">
                  <a:moveTo>
                    <a:pt x="1" y="1"/>
                  </a:moveTo>
                  <a:lnTo>
                    <a:pt x="1" y="301"/>
                  </a:lnTo>
                  <a:lnTo>
                    <a:pt x="76" y="376"/>
                  </a:lnTo>
                  <a:lnTo>
                    <a:pt x="76" y="301"/>
                  </a:lnTo>
                  <a:lnTo>
                    <a:pt x="76" y="151"/>
                  </a:lnTo>
                  <a:lnTo>
                    <a:pt x="151" y="76"/>
                  </a:lnTo>
                  <a:lnTo>
                    <a:pt x="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7"/>
            <p:cNvSpPr/>
            <p:nvPr/>
          </p:nvSpPr>
          <p:spPr>
            <a:xfrm>
              <a:off x="4506955" y="3387101"/>
              <a:ext cx="3081" cy="27300"/>
            </a:xfrm>
            <a:custGeom>
              <a:rect b="b" l="l" r="r" t="t"/>
              <a:pathLst>
                <a:path extrusionOk="0" h="1202" w="151">
                  <a:moveTo>
                    <a:pt x="0" y="1"/>
                  </a:moveTo>
                  <a:lnTo>
                    <a:pt x="0" y="1202"/>
                  </a:lnTo>
                  <a:lnTo>
                    <a:pt x="150" y="376"/>
                  </a:lnTo>
                  <a:lnTo>
                    <a:pt x="0"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7"/>
            <p:cNvSpPr/>
            <p:nvPr/>
          </p:nvSpPr>
          <p:spPr>
            <a:xfrm>
              <a:off x="4483982" y="3518375"/>
              <a:ext cx="1551" cy="30707"/>
            </a:xfrm>
            <a:custGeom>
              <a:rect b="b" l="l" r="r" t="t"/>
              <a:pathLst>
                <a:path extrusionOk="0" h="1352" w="76">
                  <a:moveTo>
                    <a:pt x="0" y="0"/>
                  </a:moveTo>
                  <a:lnTo>
                    <a:pt x="75" y="1351"/>
                  </a:lnTo>
                  <a:lnTo>
                    <a:pt x="75" y="375"/>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7"/>
            <p:cNvSpPr/>
            <p:nvPr/>
          </p:nvSpPr>
          <p:spPr>
            <a:xfrm>
              <a:off x="3481744" y="4368580"/>
              <a:ext cx="13812" cy="4611"/>
            </a:xfrm>
            <a:custGeom>
              <a:rect b="b" l="l" r="r" t="t"/>
              <a:pathLst>
                <a:path extrusionOk="0" h="226" w="677">
                  <a:moveTo>
                    <a:pt x="451" y="1"/>
                  </a:moveTo>
                  <a:lnTo>
                    <a:pt x="1" y="76"/>
                  </a:lnTo>
                  <a:lnTo>
                    <a:pt x="226" y="226"/>
                  </a:lnTo>
                  <a:lnTo>
                    <a:pt x="526" y="151"/>
                  </a:lnTo>
                  <a:lnTo>
                    <a:pt x="676" y="76"/>
                  </a:lnTo>
                  <a:lnTo>
                    <a:pt x="45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7"/>
            <p:cNvSpPr/>
            <p:nvPr/>
          </p:nvSpPr>
          <p:spPr>
            <a:xfrm>
              <a:off x="3061289" y="4473017"/>
              <a:ext cx="26054" cy="25574"/>
            </a:xfrm>
            <a:custGeom>
              <a:rect b="b" l="l" r="r" t="t"/>
              <a:pathLst>
                <a:path extrusionOk="0" h="1126" w="1277">
                  <a:moveTo>
                    <a:pt x="0" y="0"/>
                  </a:moveTo>
                  <a:lnTo>
                    <a:pt x="751" y="676"/>
                  </a:lnTo>
                  <a:lnTo>
                    <a:pt x="1277" y="1126"/>
                  </a:lnTo>
                  <a:lnTo>
                    <a:pt x="1277" y="1126"/>
                  </a:lnTo>
                  <a:lnTo>
                    <a:pt x="751" y="601"/>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7"/>
            <p:cNvSpPr/>
            <p:nvPr/>
          </p:nvSpPr>
          <p:spPr>
            <a:xfrm>
              <a:off x="2762653" y="2439272"/>
              <a:ext cx="20" cy="27300"/>
            </a:xfrm>
            <a:custGeom>
              <a:rect b="b" l="l" r="r" t="t"/>
              <a:pathLst>
                <a:path extrusionOk="0" h="1202" w="1">
                  <a:moveTo>
                    <a:pt x="1" y="601"/>
                  </a:moveTo>
                  <a:lnTo>
                    <a:pt x="1" y="1202"/>
                  </a:lnTo>
                  <a:lnTo>
                    <a:pt x="1" y="1"/>
                  </a:lnTo>
                  <a:lnTo>
                    <a:pt x="1" y="60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7"/>
            <p:cNvSpPr/>
            <p:nvPr/>
          </p:nvSpPr>
          <p:spPr>
            <a:xfrm>
              <a:off x="4738202" y="1479519"/>
              <a:ext cx="1745801" cy="3235691"/>
            </a:xfrm>
            <a:custGeom>
              <a:rect b="b" l="l" r="r" t="t"/>
              <a:pathLst>
                <a:path extrusionOk="0" h="142463" w="85568">
                  <a:moveTo>
                    <a:pt x="0" y="1"/>
                  </a:moveTo>
                  <a:lnTo>
                    <a:pt x="0" y="99679"/>
                  </a:lnTo>
                  <a:lnTo>
                    <a:pt x="75" y="101856"/>
                  </a:lnTo>
                  <a:lnTo>
                    <a:pt x="225" y="104032"/>
                  </a:lnTo>
                  <a:lnTo>
                    <a:pt x="526" y="106209"/>
                  </a:lnTo>
                  <a:lnTo>
                    <a:pt x="901" y="108311"/>
                  </a:lnTo>
                  <a:lnTo>
                    <a:pt x="1351" y="110337"/>
                  </a:lnTo>
                  <a:lnTo>
                    <a:pt x="1952" y="112439"/>
                  </a:lnTo>
                  <a:lnTo>
                    <a:pt x="2627" y="114390"/>
                  </a:lnTo>
                  <a:lnTo>
                    <a:pt x="3378" y="116342"/>
                  </a:lnTo>
                  <a:lnTo>
                    <a:pt x="4204" y="118218"/>
                  </a:lnTo>
                  <a:lnTo>
                    <a:pt x="5179" y="120095"/>
                  </a:lnTo>
                  <a:lnTo>
                    <a:pt x="6230" y="121896"/>
                  </a:lnTo>
                  <a:lnTo>
                    <a:pt x="7281" y="123623"/>
                  </a:lnTo>
                  <a:lnTo>
                    <a:pt x="8482" y="125274"/>
                  </a:lnTo>
                  <a:lnTo>
                    <a:pt x="9758" y="126925"/>
                  </a:lnTo>
                  <a:lnTo>
                    <a:pt x="11109" y="128426"/>
                  </a:lnTo>
                  <a:lnTo>
                    <a:pt x="12535" y="129928"/>
                  </a:lnTo>
                  <a:lnTo>
                    <a:pt x="14036" y="131354"/>
                  </a:lnTo>
                  <a:lnTo>
                    <a:pt x="15537" y="132705"/>
                  </a:lnTo>
                  <a:lnTo>
                    <a:pt x="17189" y="133981"/>
                  </a:lnTo>
                  <a:lnTo>
                    <a:pt x="18840" y="135182"/>
                  </a:lnTo>
                  <a:lnTo>
                    <a:pt x="20566" y="136233"/>
                  </a:lnTo>
                  <a:lnTo>
                    <a:pt x="22368" y="137283"/>
                  </a:lnTo>
                  <a:lnTo>
                    <a:pt x="24244" y="138259"/>
                  </a:lnTo>
                  <a:lnTo>
                    <a:pt x="26121" y="139085"/>
                  </a:lnTo>
                  <a:lnTo>
                    <a:pt x="28072" y="139835"/>
                  </a:lnTo>
                  <a:lnTo>
                    <a:pt x="30024" y="140511"/>
                  </a:lnTo>
                  <a:lnTo>
                    <a:pt x="32126" y="141111"/>
                  </a:lnTo>
                  <a:lnTo>
                    <a:pt x="34152" y="141562"/>
                  </a:lnTo>
                  <a:lnTo>
                    <a:pt x="36254" y="141937"/>
                  </a:lnTo>
                  <a:lnTo>
                    <a:pt x="38430" y="142237"/>
                  </a:lnTo>
                  <a:lnTo>
                    <a:pt x="40607" y="142387"/>
                  </a:lnTo>
                  <a:lnTo>
                    <a:pt x="42784" y="142462"/>
                  </a:lnTo>
                  <a:lnTo>
                    <a:pt x="44961" y="142387"/>
                  </a:lnTo>
                  <a:lnTo>
                    <a:pt x="47137" y="142237"/>
                  </a:lnTo>
                  <a:lnTo>
                    <a:pt x="49314" y="141937"/>
                  </a:lnTo>
                  <a:lnTo>
                    <a:pt x="51416" y="141562"/>
                  </a:lnTo>
                  <a:lnTo>
                    <a:pt x="53442" y="141111"/>
                  </a:lnTo>
                  <a:lnTo>
                    <a:pt x="55544" y="140511"/>
                  </a:lnTo>
                  <a:lnTo>
                    <a:pt x="57495" y="139835"/>
                  </a:lnTo>
                  <a:lnTo>
                    <a:pt x="59447" y="139085"/>
                  </a:lnTo>
                  <a:lnTo>
                    <a:pt x="61324" y="138259"/>
                  </a:lnTo>
                  <a:lnTo>
                    <a:pt x="63200" y="137283"/>
                  </a:lnTo>
                  <a:lnTo>
                    <a:pt x="65001" y="136233"/>
                  </a:lnTo>
                  <a:lnTo>
                    <a:pt x="66728" y="135182"/>
                  </a:lnTo>
                  <a:lnTo>
                    <a:pt x="68379" y="133981"/>
                  </a:lnTo>
                  <a:lnTo>
                    <a:pt x="70030" y="132705"/>
                  </a:lnTo>
                  <a:lnTo>
                    <a:pt x="71532" y="131354"/>
                  </a:lnTo>
                  <a:lnTo>
                    <a:pt x="73033" y="129928"/>
                  </a:lnTo>
                  <a:lnTo>
                    <a:pt x="74459" y="128426"/>
                  </a:lnTo>
                  <a:lnTo>
                    <a:pt x="75810" y="126925"/>
                  </a:lnTo>
                  <a:lnTo>
                    <a:pt x="77086" y="125274"/>
                  </a:lnTo>
                  <a:lnTo>
                    <a:pt x="78287" y="123623"/>
                  </a:lnTo>
                  <a:lnTo>
                    <a:pt x="79338" y="121896"/>
                  </a:lnTo>
                  <a:lnTo>
                    <a:pt x="80389" y="120095"/>
                  </a:lnTo>
                  <a:lnTo>
                    <a:pt x="81364" y="118218"/>
                  </a:lnTo>
                  <a:lnTo>
                    <a:pt x="82190" y="116342"/>
                  </a:lnTo>
                  <a:lnTo>
                    <a:pt x="82941" y="114390"/>
                  </a:lnTo>
                  <a:lnTo>
                    <a:pt x="83616" y="112439"/>
                  </a:lnTo>
                  <a:lnTo>
                    <a:pt x="84217" y="110337"/>
                  </a:lnTo>
                  <a:lnTo>
                    <a:pt x="84667" y="108311"/>
                  </a:lnTo>
                  <a:lnTo>
                    <a:pt x="85042" y="106209"/>
                  </a:lnTo>
                  <a:lnTo>
                    <a:pt x="85342" y="104032"/>
                  </a:lnTo>
                  <a:lnTo>
                    <a:pt x="85493" y="101856"/>
                  </a:lnTo>
                  <a:lnTo>
                    <a:pt x="85568" y="99679"/>
                  </a:lnTo>
                  <a:lnTo>
                    <a:pt x="855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7"/>
            <p:cNvSpPr/>
            <p:nvPr/>
          </p:nvSpPr>
          <p:spPr>
            <a:xfrm>
              <a:off x="6276593" y="1477268"/>
              <a:ext cx="1551" cy="19933"/>
            </a:xfrm>
            <a:custGeom>
              <a:rect b="b" l="l" r="r" t="t"/>
              <a:pathLst>
                <a:path extrusionOk="0" h="977" w="76">
                  <a:moveTo>
                    <a:pt x="76" y="1"/>
                  </a:moveTo>
                  <a:lnTo>
                    <a:pt x="1" y="526"/>
                  </a:lnTo>
                  <a:lnTo>
                    <a:pt x="76" y="977"/>
                  </a:lnTo>
                  <a:lnTo>
                    <a:pt x="7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7"/>
            <p:cNvSpPr/>
            <p:nvPr/>
          </p:nvSpPr>
          <p:spPr>
            <a:xfrm>
              <a:off x="6276593" y="1503302"/>
              <a:ext cx="1551" cy="79651"/>
            </a:xfrm>
            <a:custGeom>
              <a:rect b="b" l="l" r="r" t="t"/>
              <a:pathLst>
                <a:path extrusionOk="0" h="3904" w="76">
                  <a:moveTo>
                    <a:pt x="1" y="1"/>
                  </a:moveTo>
                  <a:lnTo>
                    <a:pt x="1" y="2253"/>
                  </a:lnTo>
                  <a:lnTo>
                    <a:pt x="76" y="1277"/>
                  </a:lnTo>
                  <a:lnTo>
                    <a:pt x="1" y="1"/>
                  </a:lnTo>
                  <a:close/>
                  <a:moveTo>
                    <a:pt x="1" y="2253"/>
                  </a:moveTo>
                  <a:lnTo>
                    <a:pt x="1" y="2853"/>
                  </a:lnTo>
                  <a:lnTo>
                    <a:pt x="67" y="3720"/>
                  </a:lnTo>
                  <a:lnTo>
                    <a:pt x="1" y="2253"/>
                  </a:lnTo>
                  <a:close/>
                  <a:moveTo>
                    <a:pt x="67" y="3720"/>
                  </a:moveTo>
                  <a:lnTo>
                    <a:pt x="76" y="3904"/>
                  </a:lnTo>
                  <a:lnTo>
                    <a:pt x="76" y="3829"/>
                  </a:lnTo>
                  <a:lnTo>
                    <a:pt x="67" y="372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7"/>
            <p:cNvSpPr/>
            <p:nvPr/>
          </p:nvSpPr>
          <p:spPr>
            <a:xfrm>
              <a:off x="6479424" y="2914901"/>
              <a:ext cx="20" cy="8540"/>
            </a:xfrm>
            <a:custGeom>
              <a:rect b="b" l="l" r="r" t="t"/>
              <a:pathLst>
                <a:path extrusionOk="0" h="376" w="1">
                  <a:moveTo>
                    <a:pt x="0" y="376"/>
                  </a:moveTo>
                  <a:lnTo>
                    <a:pt x="0" y="0"/>
                  </a:lnTo>
                  <a:lnTo>
                    <a:pt x="0" y="0"/>
                  </a:lnTo>
                  <a:lnTo>
                    <a:pt x="0" y="376"/>
                  </a:lnTo>
                  <a:lnTo>
                    <a:pt x="0" y="37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7"/>
            <p:cNvSpPr/>
            <p:nvPr/>
          </p:nvSpPr>
          <p:spPr>
            <a:xfrm>
              <a:off x="6474833" y="3750216"/>
              <a:ext cx="20" cy="10243"/>
            </a:xfrm>
            <a:custGeom>
              <a:rect b="b" l="l" r="r" t="t"/>
              <a:pathLst>
                <a:path extrusionOk="0" h="451" w="1">
                  <a:moveTo>
                    <a:pt x="0" y="450"/>
                  </a:moveTo>
                  <a:lnTo>
                    <a:pt x="0" y="450"/>
                  </a:lnTo>
                  <a:lnTo>
                    <a:pt x="0" y="0"/>
                  </a:lnTo>
                  <a:lnTo>
                    <a:pt x="0" y="0"/>
                  </a:lnTo>
                  <a:lnTo>
                    <a:pt x="0" y="450"/>
                  </a:lnTo>
                  <a:lnTo>
                    <a:pt x="0" y="45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7"/>
            <p:cNvSpPr/>
            <p:nvPr/>
          </p:nvSpPr>
          <p:spPr>
            <a:xfrm>
              <a:off x="6459510" y="3891710"/>
              <a:ext cx="1551" cy="8540"/>
            </a:xfrm>
            <a:custGeom>
              <a:rect b="b" l="l" r="r" t="t"/>
              <a:pathLst>
                <a:path extrusionOk="0" h="376" w="76">
                  <a:moveTo>
                    <a:pt x="1" y="375"/>
                  </a:moveTo>
                  <a:lnTo>
                    <a:pt x="1" y="375"/>
                  </a:lnTo>
                  <a:lnTo>
                    <a:pt x="76" y="0"/>
                  </a:lnTo>
                  <a:lnTo>
                    <a:pt x="76" y="0"/>
                  </a:lnTo>
                  <a:lnTo>
                    <a:pt x="1" y="375"/>
                  </a:lnTo>
                  <a:lnTo>
                    <a:pt x="1" y="37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7"/>
            <p:cNvSpPr/>
            <p:nvPr/>
          </p:nvSpPr>
          <p:spPr>
            <a:xfrm>
              <a:off x="6477893" y="2923418"/>
              <a:ext cx="1551" cy="22190"/>
            </a:xfrm>
            <a:custGeom>
              <a:rect b="b" l="l" r="r" t="t"/>
              <a:pathLst>
                <a:path extrusionOk="0" h="977" w="76">
                  <a:moveTo>
                    <a:pt x="75" y="1"/>
                  </a:moveTo>
                  <a:lnTo>
                    <a:pt x="8" y="879"/>
                  </a:lnTo>
                  <a:lnTo>
                    <a:pt x="75" y="676"/>
                  </a:lnTo>
                  <a:lnTo>
                    <a:pt x="75" y="1"/>
                  </a:lnTo>
                  <a:close/>
                  <a:moveTo>
                    <a:pt x="8" y="879"/>
                  </a:moveTo>
                  <a:lnTo>
                    <a:pt x="0" y="901"/>
                  </a:lnTo>
                  <a:lnTo>
                    <a:pt x="0" y="976"/>
                  </a:lnTo>
                  <a:lnTo>
                    <a:pt x="8" y="879"/>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7"/>
            <p:cNvSpPr/>
            <p:nvPr/>
          </p:nvSpPr>
          <p:spPr>
            <a:xfrm>
              <a:off x="6487075" y="1747177"/>
              <a:ext cx="20" cy="11947"/>
            </a:xfrm>
            <a:custGeom>
              <a:rect b="b" l="l" r="r" t="t"/>
              <a:pathLst>
                <a:path extrusionOk="0" h="526" w="1">
                  <a:moveTo>
                    <a:pt x="1" y="525"/>
                  </a:moveTo>
                  <a:lnTo>
                    <a:pt x="1" y="525"/>
                  </a:lnTo>
                  <a:lnTo>
                    <a:pt x="1" y="0"/>
                  </a:lnTo>
                  <a:lnTo>
                    <a:pt x="1" y="0"/>
                  </a:lnTo>
                  <a:lnTo>
                    <a:pt x="1" y="450"/>
                  </a:lnTo>
                  <a:lnTo>
                    <a:pt x="1" y="450"/>
                  </a:lnTo>
                  <a:lnTo>
                    <a:pt x="1" y="525"/>
                  </a:lnTo>
                  <a:lnTo>
                    <a:pt x="1" y="52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7"/>
            <p:cNvSpPr/>
            <p:nvPr/>
          </p:nvSpPr>
          <p:spPr>
            <a:xfrm>
              <a:off x="6476363" y="2541565"/>
              <a:ext cx="1551" cy="11947"/>
            </a:xfrm>
            <a:custGeom>
              <a:rect b="b" l="l" r="r" t="t"/>
              <a:pathLst>
                <a:path extrusionOk="0" h="526" w="76">
                  <a:moveTo>
                    <a:pt x="0" y="0"/>
                  </a:moveTo>
                  <a:lnTo>
                    <a:pt x="75" y="526"/>
                  </a:lnTo>
                  <a:lnTo>
                    <a:pt x="75" y="226"/>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7"/>
            <p:cNvSpPr/>
            <p:nvPr/>
          </p:nvSpPr>
          <p:spPr>
            <a:xfrm>
              <a:off x="6477893" y="2268820"/>
              <a:ext cx="3081" cy="13650"/>
            </a:xfrm>
            <a:custGeom>
              <a:rect b="b" l="l" r="r" t="t"/>
              <a:pathLst>
                <a:path extrusionOk="0" h="601" w="151">
                  <a:moveTo>
                    <a:pt x="75" y="0"/>
                  </a:moveTo>
                  <a:lnTo>
                    <a:pt x="0" y="75"/>
                  </a:lnTo>
                  <a:lnTo>
                    <a:pt x="75" y="375"/>
                  </a:lnTo>
                  <a:lnTo>
                    <a:pt x="150" y="600"/>
                  </a:lnTo>
                  <a:lnTo>
                    <a:pt x="75"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7"/>
            <p:cNvSpPr/>
            <p:nvPr/>
          </p:nvSpPr>
          <p:spPr>
            <a:xfrm>
              <a:off x="6482484" y="1813654"/>
              <a:ext cx="20" cy="8540"/>
            </a:xfrm>
            <a:custGeom>
              <a:rect b="b" l="l" r="r" t="t"/>
              <a:pathLst>
                <a:path extrusionOk="0" h="376" w="1">
                  <a:moveTo>
                    <a:pt x="1" y="376"/>
                  </a:moveTo>
                  <a:lnTo>
                    <a:pt x="1" y="0"/>
                  </a:lnTo>
                  <a:lnTo>
                    <a:pt x="1" y="0"/>
                  </a:lnTo>
                  <a:lnTo>
                    <a:pt x="1" y="376"/>
                  </a:lnTo>
                  <a:lnTo>
                    <a:pt x="1" y="37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7"/>
            <p:cNvSpPr/>
            <p:nvPr/>
          </p:nvSpPr>
          <p:spPr>
            <a:xfrm>
              <a:off x="6474833" y="2756350"/>
              <a:ext cx="1551" cy="3430"/>
            </a:xfrm>
            <a:custGeom>
              <a:rect b="b" l="l" r="r" t="t"/>
              <a:pathLst>
                <a:path extrusionOk="0" h="151" w="76">
                  <a:moveTo>
                    <a:pt x="75" y="1"/>
                  </a:moveTo>
                  <a:lnTo>
                    <a:pt x="75" y="1"/>
                  </a:lnTo>
                  <a:lnTo>
                    <a:pt x="0" y="151"/>
                  </a:lnTo>
                  <a:lnTo>
                    <a:pt x="0" y="151"/>
                  </a:lnTo>
                  <a:lnTo>
                    <a:pt x="75" y="1"/>
                  </a:lnTo>
                  <a:lnTo>
                    <a:pt x="75"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7"/>
            <p:cNvSpPr/>
            <p:nvPr/>
          </p:nvSpPr>
          <p:spPr>
            <a:xfrm>
              <a:off x="5981037" y="1471147"/>
              <a:ext cx="1551" cy="20"/>
            </a:xfrm>
            <a:custGeom>
              <a:rect b="b" l="l" r="r" t="t"/>
              <a:pathLst>
                <a:path extrusionOk="0" h="1" w="76">
                  <a:moveTo>
                    <a:pt x="0" y="1"/>
                  </a:moveTo>
                  <a:lnTo>
                    <a:pt x="0" y="1"/>
                  </a:lnTo>
                  <a:lnTo>
                    <a:pt x="75" y="1"/>
                  </a:lnTo>
                  <a:lnTo>
                    <a:pt x="75" y="1"/>
                  </a:lnTo>
                  <a:lnTo>
                    <a:pt x="75" y="1"/>
                  </a:lnTo>
                  <a:lnTo>
                    <a:pt x="0" y="1"/>
                  </a:lnTo>
                  <a:lnTo>
                    <a:pt x="0"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7"/>
            <p:cNvSpPr/>
            <p:nvPr/>
          </p:nvSpPr>
          <p:spPr>
            <a:xfrm>
              <a:off x="6272002" y="1477268"/>
              <a:ext cx="4611" cy="20"/>
            </a:xfrm>
            <a:custGeom>
              <a:rect b="b" l="l" r="r" t="t"/>
              <a:pathLst>
                <a:path extrusionOk="0" h="1" w="226">
                  <a:moveTo>
                    <a:pt x="226" y="1"/>
                  </a:moveTo>
                  <a:lnTo>
                    <a:pt x="0" y="1"/>
                  </a:lnTo>
                  <a:lnTo>
                    <a:pt x="0" y="1"/>
                  </a:lnTo>
                  <a:lnTo>
                    <a:pt x="0" y="1"/>
                  </a:lnTo>
                  <a:lnTo>
                    <a:pt x="22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7"/>
            <p:cNvSpPr/>
            <p:nvPr/>
          </p:nvSpPr>
          <p:spPr>
            <a:xfrm>
              <a:off x="6387529" y="4138882"/>
              <a:ext cx="1551" cy="3430"/>
            </a:xfrm>
            <a:custGeom>
              <a:rect b="b" l="l" r="r" t="t"/>
              <a:pathLst>
                <a:path extrusionOk="0" h="151" w="76">
                  <a:moveTo>
                    <a:pt x="1" y="151"/>
                  </a:moveTo>
                  <a:lnTo>
                    <a:pt x="1" y="151"/>
                  </a:lnTo>
                  <a:lnTo>
                    <a:pt x="1" y="151"/>
                  </a:lnTo>
                  <a:lnTo>
                    <a:pt x="1" y="151"/>
                  </a:lnTo>
                  <a:lnTo>
                    <a:pt x="76" y="1"/>
                  </a:lnTo>
                  <a:lnTo>
                    <a:pt x="1" y="151"/>
                  </a:lnTo>
                  <a:lnTo>
                    <a:pt x="1" y="15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7"/>
            <p:cNvSpPr/>
            <p:nvPr/>
          </p:nvSpPr>
          <p:spPr>
            <a:xfrm>
              <a:off x="4762705" y="3956484"/>
              <a:ext cx="7671" cy="27300"/>
            </a:xfrm>
            <a:custGeom>
              <a:rect b="b" l="l" r="r" t="t"/>
              <a:pathLst>
                <a:path extrusionOk="0" h="1202" w="376">
                  <a:moveTo>
                    <a:pt x="0" y="0"/>
                  </a:moveTo>
                  <a:lnTo>
                    <a:pt x="75" y="526"/>
                  </a:lnTo>
                  <a:lnTo>
                    <a:pt x="300" y="1051"/>
                  </a:lnTo>
                  <a:lnTo>
                    <a:pt x="375" y="1201"/>
                  </a:lnTo>
                  <a:lnTo>
                    <a:pt x="300" y="676"/>
                  </a:lnTo>
                  <a:lnTo>
                    <a:pt x="300" y="901"/>
                  </a:lnTo>
                  <a:lnTo>
                    <a:pt x="150" y="376"/>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7"/>
            <p:cNvSpPr/>
            <p:nvPr/>
          </p:nvSpPr>
          <p:spPr>
            <a:xfrm>
              <a:off x="6487075" y="1765914"/>
              <a:ext cx="20" cy="11969"/>
            </a:xfrm>
            <a:custGeom>
              <a:rect b="b" l="l" r="r" t="t"/>
              <a:pathLst>
                <a:path extrusionOk="0" h="527" w="1">
                  <a:moveTo>
                    <a:pt x="1" y="1"/>
                  </a:moveTo>
                  <a:lnTo>
                    <a:pt x="1" y="1"/>
                  </a:lnTo>
                  <a:lnTo>
                    <a:pt x="1" y="526"/>
                  </a:lnTo>
                  <a:lnTo>
                    <a:pt x="1" y="526"/>
                  </a:lnTo>
                  <a:lnTo>
                    <a:pt x="1" y="1"/>
                  </a:lnTo>
                  <a:lnTo>
                    <a:pt x="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7"/>
            <p:cNvSpPr/>
            <p:nvPr/>
          </p:nvSpPr>
          <p:spPr>
            <a:xfrm>
              <a:off x="4764236" y="3968408"/>
              <a:ext cx="1551" cy="5133"/>
            </a:xfrm>
            <a:custGeom>
              <a:rect b="b" l="l" r="r" t="t"/>
              <a:pathLst>
                <a:path extrusionOk="0" h="226" w="76">
                  <a:moveTo>
                    <a:pt x="0" y="1"/>
                  </a:moveTo>
                  <a:lnTo>
                    <a:pt x="0" y="1"/>
                  </a:lnTo>
                  <a:lnTo>
                    <a:pt x="75" y="226"/>
                  </a:lnTo>
                  <a:lnTo>
                    <a:pt x="75" y="226"/>
                  </a:lnTo>
                  <a:lnTo>
                    <a:pt x="0" y="1"/>
                  </a:lnTo>
                  <a:lnTo>
                    <a:pt x="0"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7"/>
            <p:cNvSpPr/>
            <p:nvPr/>
          </p:nvSpPr>
          <p:spPr>
            <a:xfrm>
              <a:off x="6035314" y="4571881"/>
              <a:ext cx="6141" cy="1726"/>
            </a:xfrm>
            <a:custGeom>
              <a:rect b="b" l="l" r="r" t="t"/>
              <a:pathLst>
                <a:path extrusionOk="0" h="76" w="301">
                  <a:moveTo>
                    <a:pt x="0" y="76"/>
                  </a:moveTo>
                  <a:lnTo>
                    <a:pt x="0" y="76"/>
                  </a:lnTo>
                  <a:lnTo>
                    <a:pt x="301" y="0"/>
                  </a:lnTo>
                  <a:lnTo>
                    <a:pt x="301" y="0"/>
                  </a:lnTo>
                  <a:lnTo>
                    <a:pt x="0" y="76"/>
                  </a:lnTo>
                  <a:lnTo>
                    <a:pt x="0" y="7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7"/>
            <p:cNvSpPr/>
            <p:nvPr/>
          </p:nvSpPr>
          <p:spPr>
            <a:xfrm>
              <a:off x="6321689" y="4278673"/>
              <a:ext cx="6141" cy="8540"/>
            </a:xfrm>
            <a:custGeom>
              <a:rect b="b" l="l" r="r" t="t"/>
              <a:pathLst>
                <a:path extrusionOk="0" h="376" w="301">
                  <a:moveTo>
                    <a:pt x="301" y="0"/>
                  </a:moveTo>
                  <a:lnTo>
                    <a:pt x="301" y="0"/>
                  </a:lnTo>
                  <a:lnTo>
                    <a:pt x="0" y="376"/>
                  </a:lnTo>
                  <a:lnTo>
                    <a:pt x="0" y="376"/>
                  </a:lnTo>
                  <a:lnTo>
                    <a:pt x="301" y="0"/>
                  </a:lnTo>
                  <a:lnTo>
                    <a:pt x="30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7"/>
            <p:cNvSpPr/>
            <p:nvPr/>
          </p:nvSpPr>
          <p:spPr>
            <a:xfrm>
              <a:off x="5834693" y="4667339"/>
              <a:ext cx="13812" cy="5133"/>
            </a:xfrm>
            <a:custGeom>
              <a:rect b="b" l="l" r="r" t="t"/>
              <a:pathLst>
                <a:path extrusionOk="0" h="226" w="677">
                  <a:moveTo>
                    <a:pt x="676" y="1"/>
                  </a:moveTo>
                  <a:lnTo>
                    <a:pt x="76" y="151"/>
                  </a:lnTo>
                  <a:lnTo>
                    <a:pt x="1" y="226"/>
                  </a:lnTo>
                  <a:lnTo>
                    <a:pt x="676"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7"/>
            <p:cNvSpPr/>
            <p:nvPr/>
          </p:nvSpPr>
          <p:spPr>
            <a:xfrm>
              <a:off x="5428180" y="4374721"/>
              <a:ext cx="10752" cy="20"/>
            </a:xfrm>
            <a:custGeom>
              <a:rect b="b" l="l" r="r" t="t"/>
              <a:pathLst>
                <a:path extrusionOk="0" h="1" w="527">
                  <a:moveTo>
                    <a:pt x="1" y="0"/>
                  </a:moveTo>
                  <a:lnTo>
                    <a:pt x="1" y="0"/>
                  </a:lnTo>
                  <a:lnTo>
                    <a:pt x="226" y="0"/>
                  </a:lnTo>
                  <a:lnTo>
                    <a:pt x="226" y="0"/>
                  </a:lnTo>
                  <a:lnTo>
                    <a:pt x="526" y="0"/>
                  </a:lnTo>
                  <a:lnTo>
                    <a:pt x="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7"/>
            <p:cNvSpPr/>
            <p:nvPr/>
          </p:nvSpPr>
          <p:spPr>
            <a:xfrm>
              <a:off x="5319453" y="1466556"/>
              <a:ext cx="18403" cy="3081"/>
            </a:xfrm>
            <a:custGeom>
              <a:rect b="b" l="l" r="r" t="t"/>
              <a:pathLst>
                <a:path extrusionOk="0" h="151" w="902">
                  <a:moveTo>
                    <a:pt x="1" y="0"/>
                  </a:moveTo>
                  <a:lnTo>
                    <a:pt x="526" y="150"/>
                  </a:lnTo>
                  <a:lnTo>
                    <a:pt x="526" y="75"/>
                  </a:lnTo>
                  <a:lnTo>
                    <a:pt x="601" y="75"/>
                  </a:lnTo>
                  <a:lnTo>
                    <a:pt x="90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7"/>
            <p:cNvSpPr/>
            <p:nvPr/>
          </p:nvSpPr>
          <p:spPr>
            <a:xfrm>
              <a:off x="6487075" y="1757397"/>
              <a:ext cx="20" cy="8540"/>
            </a:xfrm>
            <a:custGeom>
              <a:rect b="b" l="l" r="r" t="t"/>
              <a:pathLst>
                <a:path extrusionOk="0" h="376" w="1">
                  <a:moveTo>
                    <a:pt x="1" y="75"/>
                  </a:moveTo>
                  <a:lnTo>
                    <a:pt x="1" y="75"/>
                  </a:lnTo>
                  <a:lnTo>
                    <a:pt x="1" y="376"/>
                  </a:lnTo>
                  <a:lnTo>
                    <a:pt x="1" y="376"/>
                  </a:lnTo>
                  <a:lnTo>
                    <a:pt x="1" y="0"/>
                  </a:lnTo>
                  <a:lnTo>
                    <a:pt x="1" y="0"/>
                  </a:lnTo>
                  <a:lnTo>
                    <a:pt x="1" y="0"/>
                  </a:lnTo>
                  <a:lnTo>
                    <a:pt x="1" y="75"/>
                  </a:lnTo>
                  <a:lnTo>
                    <a:pt x="1" y="7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7"/>
            <p:cNvSpPr/>
            <p:nvPr/>
          </p:nvSpPr>
          <p:spPr>
            <a:xfrm>
              <a:off x="5604298" y="4368580"/>
              <a:ext cx="35235" cy="7692"/>
            </a:xfrm>
            <a:custGeom>
              <a:rect b="b" l="l" r="r" t="t"/>
              <a:pathLst>
                <a:path extrusionOk="0" h="377" w="1727">
                  <a:moveTo>
                    <a:pt x="1727" y="1"/>
                  </a:moveTo>
                  <a:lnTo>
                    <a:pt x="1" y="376"/>
                  </a:lnTo>
                  <a:lnTo>
                    <a:pt x="826" y="226"/>
                  </a:lnTo>
                  <a:lnTo>
                    <a:pt x="1727"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7"/>
            <p:cNvSpPr/>
            <p:nvPr/>
          </p:nvSpPr>
          <p:spPr>
            <a:xfrm>
              <a:off x="4729000" y="2333594"/>
              <a:ext cx="20" cy="8540"/>
            </a:xfrm>
            <a:custGeom>
              <a:rect b="b" l="l" r="r" t="t"/>
              <a:pathLst>
                <a:path extrusionOk="0" h="376" w="1">
                  <a:moveTo>
                    <a:pt x="1" y="376"/>
                  </a:moveTo>
                  <a:lnTo>
                    <a:pt x="1" y="0"/>
                  </a:lnTo>
                  <a:lnTo>
                    <a:pt x="1" y="0"/>
                  </a:lnTo>
                  <a:lnTo>
                    <a:pt x="1" y="376"/>
                  </a:lnTo>
                  <a:lnTo>
                    <a:pt x="1" y="37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7"/>
            <p:cNvSpPr/>
            <p:nvPr/>
          </p:nvSpPr>
          <p:spPr>
            <a:xfrm>
              <a:off x="5477188" y="4394614"/>
              <a:ext cx="24524" cy="20"/>
            </a:xfrm>
            <a:custGeom>
              <a:rect b="b" l="l" r="r" t="t"/>
              <a:pathLst>
                <a:path extrusionOk="0" h="1" w="1202">
                  <a:moveTo>
                    <a:pt x="1202" y="1"/>
                  </a:moveTo>
                  <a:lnTo>
                    <a:pt x="1202" y="1"/>
                  </a:lnTo>
                  <a:lnTo>
                    <a:pt x="226" y="1"/>
                  </a:lnTo>
                  <a:lnTo>
                    <a:pt x="226" y="1"/>
                  </a:lnTo>
                  <a:lnTo>
                    <a:pt x="1" y="1"/>
                  </a:lnTo>
                  <a:lnTo>
                    <a:pt x="1" y="1"/>
                  </a:lnTo>
                  <a:lnTo>
                    <a:pt x="1202" y="1"/>
                  </a:lnTo>
                  <a:lnTo>
                    <a:pt x="1202"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7"/>
            <p:cNvSpPr/>
            <p:nvPr/>
          </p:nvSpPr>
          <p:spPr>
            <a:xfrm>
              <a:off x="5330185" y="1469617"/>
              <a:ext cx="20" cy="20"/>
            </a:xfrm>
            <a:custGeom>
              <a:rect b="b" l="l" r="r" t="t"/>
              <a:pathLst>
                <a:path extrusionOk="0" h="1" w="1">
                  <a:moveTo>
                    <a:pt x="0" y="0"/>
                  </a:moveTo>
                  <a:lnTo>
                    <a:pt x="0" y="0"/>
                  </a:lnTo>
                  <a:lnTo>
                    <a:pt x="0" y="0"/>
                  </a:lnTo>
                  <a:lnTo>
                    <a:pt x="0" y="0"/>
                  </a:lnTo>
                  <a:lnTo>
                    <a:pt x="0" y="0"/>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7"/>
            <p:cNvSpPr/>
            <p:nvPr/>
          </p:nvSpPr>
          <p:spPr>
            <a:xfrm>
              <a:off x="4724409" y="1462485"/>
              <a:ext cx="1770305" cy="3268056"/>
            </a:xfrm>
            <a:custGeom>
              <a:rect b="b" l="l" r="r" t="t"/>
              <a:pathLst>
                <a:path extrusionOk="0" h="143888" w="86769">
                  <a:moveTo>
                    <a:pt x="11485" y="375"/>
                  </a:moveTo>
                  <a:lnTo>
                    <a:pt x="11485" y="451"/>
                  </a:lnTo>
                  <a:lnTo>
                    <a:pt x="11109" y="451"/>
                  </a:lnTo>
                  <a:lnTo>
                    <a:pt x="10809" y="375"/>
                  </a:lnTo>
                  <a:close/>
                  <a:moveTo>
                    <a:pt x="1127" y="1501"/>
                  </a:moveTo>
                  <a:lnTo>
                    <a:pt x="1127" y="1501"/>
                  </a:lnTo>
                  <a:lnTo>
                    <a:pt x="1127" y="1501"/>
                  </a:lnTo>
                  <a:close/>
                  <a:moveTo>
                    <a:pt x="86319" y="6831"/>
                  </a:moveTo>
                  <a:lnTo>
                    <a:pt x="86244" y="7581"/>
                  </a:lnTo>
                  <a:lnTo>
                    <a:pt x="86319" y="7356"/>
                  </a:lnTo>
                  <a:lnTo>
                    <a:pt x="86319" y="7731"/>
                  </a:lnTo>
                  <a:lnTo>
                    <a:pt x="86319" y="8482"/>
                  </a:lnTo>
                  <a:lnTo>
                    <a:pt x="86244" y="9383"/>
                  </a:lnTo>
                  <a:lnTo>
                    <a:pt x="86244" y="10583"/>
                  </a:lnTo>
                  <a:lnTo>
                    <a:pt x="86319" y="13211"/>
                  </a:lnTo>
                  <a:lnTo>
                    <a:pt x="86244" y="12535"/>
                  </a:lnTo>
                  <a:lnTo>
                    <a:pt x="86319" y="14111"/>
                  </a:lnTo>
                  <a:lnTo>
                    <a:pt x="86319" y="13811"/>
                  </a:lnTo>
                  <a:lnTo>
                    <a:pt x="86394" y="13361"/>
                  </a:lnTo>
                  <a:lnTo>
                    <a:pt x="86319" y="12610"/>
                  </a:lnTo>
                  <a:lnTo>
                    <a:pt x="86319" y="11634"/>
                  </a:lnTo>
                  <a:lnTo>
                    <a:pt x="86394" y="12535"/>
                  </a:lnTo>
                  <a:lnTo>
                    <a:pt x="86328" y="9699"/>
                  </a:lnTo>
                  <a:lnTo>
                    <a:pt x="86394" y="10358"/>
                  </a:lnTo>
                  <a:lnTo>
                    <a:pt x="86319" y="6831"/>
                  </a:lnTo>
                  <a:close/>
                  <a:moveTo>
                    <a:pt x="86169" y="15838"/>
                  </a:moveTo>
                  <a:lnTo>
                    <a:pt x="86169" y="15913"/>
                  </a:lnTo>
                  <a:lnTo>
                    <a:pt x="86171" y="15878"/>
                  </a:lnTo>
                  <a:lnTo>
                    <a:pt x="86169" y="15838"/>
                  </a:lnTo>
                  <a:close/>
                  <a:moveTo>
                    <a:pt x="86385" y="42430"/>
                  </a:moveTo>
                  <a:lnTo>
                    <a:pt x="86394" y="42634"/>
                  </a:lnTo>
                  <a:lnTo>
                    <a:pt x="86394" y="42483"/>
                  </a:lnTo>
                  <a:lnTo>
                    <a:pt x="86385" y="42430"/>
                  </a:lnTo>
                  <a:close/>
                  <a:moveTo>
                    <a:pt x="1052" y="48638"/>
                  </a:moveTo>
                  <a:lnTo>
                    <a:pt x="1009" y="48681"/>
                  </a:lnTo>
                  <a:lnTo>
                    <a:pt x="976" y="48939"/>
                  </a:lnTo>
                  <a:lnTo>
                    <a:pt x="1052" y="48638"/>
                  </a:lnTo>
                  <a:close/>
                  <a:moveTo>
                    <a:pt x="1052" y="51415"/>
                  </a:moveTo>
                  <a:lnTo>
                    <a:pt x="1051" y="51482"/>
                  </a:lnTo>
                  <a:lnTo>
                    <a:pt x="1052" y="51491"/>
                  </a:lnTo>
                  <a:lnTo>
                    <a:pt x="1052" y="51415"/>
                  </a:lnTo>
                  <a:close/>
                  <a:moveTo>
                    <a:pt x="86093" y="54193"/>
                  </a:moveTo>
                  <a:lnTo>
                    <a:pt x="86093" y="54643"/>
                  </a:lnTo>
                  <a:lnTo>
                    <a:pt x="86093" y="54868"/>
                  </a:lnTo>
                  <a:lnTo>
                    <a:pt x="86169" y="55018"/>
                  </a:lnTo>
                  <a:lnTo>
                    <a:pt x="86093" y="54193"/>
                  </a:lnTo>
                  <a:close/>
                  <a:moveTo>
                    <a:pt x="85943" y="77086"/>
                  </a:moveTo>
                  <a:lnTo>
                    <a:pt x="85943" y="77161"/>
                  </a:lnTo>
                  <a:lnTo>
                    <a:pt x="85947" y="77157"/>
                  </a:lnTo>
                  <a:lnTo>
                    <a:pt x="85943" y="77086"/>
                  </a:lnTo>
                  <a:close/>
                  <a:moveTo>
                    <a:pt x="451" y="80688"/>
                  </a:moveTo>
                  <a:lnTo>
                    <a:pt x="451" y="80989"/>
                  </a:lnTo>
                  <a:lnTo>
                    <a:pt x="454" y="80969"/>
                  </a:lnTo>
                  <a:lnTo>
                    <a:pt x="451" y="80688"/>
                  </a:lnTo>
                  <a:close/>
                  <a:moveTo>
                    <a:pt x="83016" y="113939"/>
                  </a:moveTo>
                  <a:lnTo>
                    <a:pt x="82791" y="114765"/>
                  </a:lnTo>
                  <a:lnTo>
                    <a:pt x="82872" y="114586"/>
                  </a:lnTo>
                  <a:lnTo>
                    <a:pt x="83016" y="113939"/>
                  </a:lnTo>
                  <a:close/>
                  <a:moveTo>
                    <a:pt x="5405" y="120820"/>
                  </a:moveTo>
                  <a:lnTo>
                    <a:pt x="5405" y="120920"/>
                  </a:lnTo>
                  <a:lnTo>
                    <a:pt x="5555" y="121220"/>
                  </a:lnTo>
                  <a:lnTo>
                    <a:pt x="5405" y="120820"/>
                  </a:lnTo>
                  <a:close/>
                  <a:moveTo>
                    <a:pt x="78362" y="124448"/>
                  </a:moveTo>
                  <a:lnTo>
                    <a:pt x="78287" y="124523"/>
                  </a:lnTo>
                  <a:lnTo>
                    <a:pt x="78062" y="124898"/>
                  </a:lnTo>
                  <a:lnTo>
                    <a:pt x="78212" y="124673"/>
                  </a:lnTo>
                  <a:lnTo>
                    <a:pt x="78362" y="124448"/>
                  </a:lnTo>
                  <a:close/>
                  <a:moveTo>
                    <a:pt x="11785" y="128801"/>
                  </a:moveTo>
                  <a:lnTo>
                    <a:pt x="12611" y="129627"/>
                  </a:lnTo>
                  <a:lnTo>
                    <a:pt x="12235" y="129176"/>
                  </a:lnTo>
                  <a:lnTo>
                    <a:pt x="11785" y="128801"/>
                  </a:lnTo>
                  <a:close/>
                  <a:moveTo>
                    <a:pt x="72358" y="131203"/>
                  </a:moveTo>
                  <a:lnTo>
                    <a:pt x="72358" y="131203"/>
                  </a:lnTo>
                  <a:lnTo>
                    <a:pt x="72358" y="131203"/>
                  </a:lnTo>
                  <a:close/>
                  <a:moveTo>
                    <a:pt x="33327" y="141486"/>
                  </a:moveTo>
                  <a:lnTo>
                    <a:pt x="33327" y="141486"/>
                  </a:lnTo>
                  <a:lnTo>
                    <a:pt x="33327" y="141486"/>
                  </a:lnTo>
                  <a:lnTo>
                    <a:pt x="33627" y="141561"/>
                  </a:lnTo>
                  <a:lnTo>
                    <a:pt x="33327" y="141486"/>
                  </a:lnTo>
                  <a:close/>
                  <a:moveTo>
                    <a:pt x="55229" y="142372"/>
                  </a:moveTo>
                  <a:lnTo>
                    <a:pt x="55169" y="142387"/>
                  </a:lnTo>
                  <a:lnTo>
                    <a:pt x="55244" y="142387"/>
                  </a:lnTo>
                  <a:lnTo>
                    <a:pt x="55229" y="142372"/>
                  </a:lnTo>
                  <a:close/>
                  <a:moveTo>
                    <a:pt x="2928" y="0"/>
                  </a:moveTo>
                  <a:lnTo>
                    <a:pt x="1727" y="150"/>
                  </a:lnTo>
                  <a:lnTo>
                    <a:pt x="1202" y="150"/>
                  </a:lnTo>
                  <a:lnTo>
                    <a:pt x="1202" y="75"/>
                  </a:lnTo>
                  <a:lnTo>
                    <a:pt x="376" y="75"/>
                  </a:lnTo>
                  <a:lnTo>
                    <a:pt x="601" y="150"/>
                  </a:lnTo>
                  <a:lnTo>
                    <a:pt x="376" y="225"/>
                  </a:lnTo>
                  <a:lnTo>
                    <a:pt x="151" y="225"/>
                  </a:lnTo>
                  <a:lnTo>
                    <a:pt x="151" y="375"/>
                  </a:lnTo>
                  <a:lnTo>
                    <a:pt x="151" y="676"/>
                  </a:lnTo>
                  <a:lnTo>
                    <a:pt x="76" y="1051"/>
                  </a:lnTo>
                  <a:lnTo>
                    <a:pt x="76" y="1126"/>
                  </a:lnTo>
                  <a:lnTo>
                    <a:pt x="1" y="676"/>
                  </a:lnTo>
                  <a:lnTo>
                    <a:pt x="1" y="1501"/>
                  </a:lnTo>
                  <a:lnTo>
                    <a:pt x="76" y="2027"/>
                  </a:lnTo>
                  <a:lnTo>
                    <a:pt x="76" y="3078"/>
                  </a:lnTo>
                  <a:lnTo>
                    <a:pt x="151" y="5404"/>
                  </a:lnTo>
                  <a:lnTo>
                    <a:pt x="226" y="7731"/>
                  </a:lnTo>
                  <a:lnTo>
                    <a:pt x="151" y="9683"/>
                  </a:lnTo>
                  <a:lnTo>
                    <a:pt x="76" y="9232"/>
                  </a:lnTo>
                  <a:lnTo>
                    <a:pt x="76" y="10358"/>
                  </a:lnTo>
                  <a:lnTo>
                    <a:pt x="226" y="11184"/>
                  </a:lnTo>
                  <a:lnTo>
                    <a:pt x="301" y="11935"/>
                  </a:lnTo>
                  <a:lnTo>
                    <a:pt x="226" y="12985"/>
                  </a:lnTo>
                  <a:lnTo>
                    <a:pt x="226" y="18615"/>
                  </a:lnTo>
                  <a:lnTo>
                    <a:pt x="226" y="21467"/>
                  </a:lnTo>
                  <a:lnTo>
                    <a:pt x="151" y="23944"/>
                  </a:lnTo>
                  <a:lnTo>
                    <a:pt x="151" y="24244"/>
                  </a:lnTo>
                  <a:lnTo>
                    <a:pt x="226" y="24770"/>
                  </a:lnTo>
                  <a:lnTo>
                    <a:pt x="226" y="26121"/>
                  </a:lnTo>
                  <a:lnTo>
                    <a:pt x="226" y="27397"/>
                  </a:lnTo>
                  <a:lnTo>
                    <a:pt x="226" y="27847"/>
                  </a:lnTo>
                  <a:lnTo>
                    <a:pt x="301" y="28072"/>
                  </a:lnTo>
                  <a:lnTo>
                    <a:pt x="226" y="30099"/>
                  </a:lnTo>
                  <a:lnTo>
                    <a:pt x="76" y="32876"/>
                  </a:lnTo>
                  <a:lnTo>
                    <a:pt x="151" y="33401"/>
                  </a:lnTo>
                  <a:lnTo>
                    <a:pt x="226" y="33927"/>
                  </a:lnTo>
                  <a:lnTo>
                    <a:pt x="226" y="34452"/>
                  </a:lnTo>
                  <a:lnTo>
                    <a:pt x="301" y="35128"/>
                  </a:lnTo>
                  <a:lnTo>
                    <a:pt x="151" y="35203"/>
                  </a:lnTo>
                  <a:lnTo>
                    <a:pt x="301" y="36554"/>
                  </a:lnTo>
                  <a:lnTo>
                    <a:pt x="151" y="37304"/>
                  </a:lnTo>
                  <a:lnTo>
                    <a:pt x="226" y="38355"/>
                  </a:lnTo>
                  <a:lnTo>
                    <a:pt x="226" y="37755"/>
                  </a:lnTo>
                  <a:lnTo>
                    <a:pt x="301" y="37530"/>
                  </a:lnTo>
                  <a:lnTo>
                    <a:pt x="301" y="38806"/>
                  </a:lnTo>
                  <a:lnTo>
                    <a:pt x="301" y="40007"/>
                  </a:lnTo>
                  <a:lnTo>
                    <a:pt x="226" y="41283"/>
                  </a:lnTo>
                  <a:lnTo>
                    <a:pt x="301" y="44960"/>
                  </a:lnTo>
                  <a:lnTo>
                    <a:pt x="226" y="44510"/>
                  </a:lnTo>
                  <a:lnTo>
                    <a:pt x="226" y="44660"/>
                  </a:lnTo>
                  <a:lnTo>
                    <a:pt x="226" y="44885"/>
                  </a:lnTo>
                  <a:lnTo>
                    <a:pt x="226" y="45111"/>
                  </a:lnTo>
                  <a:lnTo>
                    <a:pt x="226" y="45786"/>
                  </a:lnTo>
                  <a:lnTo>
                    <a:pt x="301" y="45861"/>
                  </a:lnTo>
                  <a:lnTo>
                    <a:pt x="301" y="46086"/>
                  </a:lnTo>
                  <a:lnTo>
                    <a:pt x="301" y="48038"/>
                  </a:lnTo>
                  <a:lnTo>
                    <a:pt x="301" y="50440"/>
                  </a:lnTo>
                  <a:lnTo>
                    <a:pt x="226" y="50139"/>
                  </a:lnTo>
                  <a:lnTo>
                    <a:pt x="376" y="58846"/>
                  </a:lnTo>
                  <a:lnTo>
                    <a:pt x="376" y="58246"/>
                  </a:lnTo>
                  <a:lnTo>
                    <a:pt x="376" y="58096"/>
                  </a:lnTo>
                  <a:lnTo>
                    <a:pt x="451" y="58846"/>
                  </a:lnTo>
                  <a:lnTo>
                    <a:pt x="376" y="59222"/>
                  </a:lnTo>
                  <a:lnTo>
                    <a:pt x="451" y="59297"/>
                  </a:lnTo>
                  <a:lnTo>
                    <a:pt x="451" y="59447"/>
                  </a:lnTo>
                  <a:lnTo>
                    <a:pt x="451" y="60047"/>
                  </a:lnTo>
                  <a:lnTo>
                    <a:pt x="451" y="60197"/>
                  </a:lnTo>
                  <a:lnTo>
                    <a:pt x="376" y="59597"/>
                  </a:lnTo>
                  <a:lnTo>
                    <a:pt x="376" y="60948"/>
                  </a:lnTo>
                  <a:lnTo>
                    <a:pt x="376" y="62074"/>
                  </a:lnTo>
                  <a:lnTo>
                    <a:pt x="301" y="63050"/>
                  </a:lnTo>
                  <a:lnTo>
                    <a:pt x="376" y="63800"/>
                  </a:lnTo>
                  <a:lnTo>
                    <a:pt x="376" y="63875"/>
                  </a:lnTo>
                  <a:lnTo>
                    <a:pt x="376" y="70706"/>
                  </a:lnTo>
                  <a:lnTo>
                    <a:pt x="451" y="71306"/>
                  </a:lnTo>
                  <a:lnTo>
                    <a:pt x="526" y="72432"/>
                  </a:lnTo>
                  <a:lnTo>
                    <a:pt x="451" y="78437"/>
                  </a:lnTo>
                  <a:lnTo>
                    <a:pt x="526" y="79262"/>
                  </a:lnTo>
                  <a:lnTo>
                    <a:pt x="526" y="79563"/>
                  </a:lnTo>
                  <a:lnTo>
                    <a:pt x="526" y="80538"/>
                  </a:lnTo>
                  <a:lnTo>
                    <a:pt x="454" y="80969"/>
                  </a:lnTo>
                  <a:lnTo>
                    <a:pt x="526" y="87294"/>
                  </a:lnTo>
                  <a:lnTo>
                    <a:pt x="526" y="88044"/>
                  </a:lnTo>
                  <a:lnTo>
                    <a:pt x="526" y="90821"/>
                  </a:lnTo>
                  <a:lnTo>
                    <a:pt x="451" y="93899"/>
                  </a:lnTo>
                  <a:lnTo>
                    <a:pt x="451" y="96826"/>
                  </a:lnTo>
                  <a:lnTo>
                    <a:pt x="451" y="99228"/>
                  </a:lnTo>
                  <a:lnTo>
                    <a:pt x="526" y="102230"/>
                  </a:lnTo>
                  <a:lnTo>
                    <a:pt x="526" y="102531"/>
                  </a:lnTo>
                  <a:lnTo>
                    <a:pt x="451" y="102155"/>
                  </a:lnTo>
                  <a:lnTo>
                    <a:pt x="451" y="102455"/>
                  </a:lnTo>
                  <a:lnTo>
                    <a:pt x="676" y="104707"/>
                  </a:lnTo>
                  <a:lnTo>
                    <a:pt x="901" y="106659"/>
                  </a:lnTo>
                  <a:lnTo>
                    <a:pt x="1127" y="108460"/>
                  </a:lnTo>
                  <a:lnTo>
                    <a:pt x="1352" y="109361"/>
                  </a:lnTo>
                  <a:lnTo>
                    <a:pt x="1577" y="110337"/>
                  </a:lnTo>
                  <a:lnTo>
                    <a:pt x="1727" y="111237"/>
                  </a:lnTo>
                  <a:lnTo>
                    <a:pt x="2027" y="112438"/>
                  </a:lnTo>
                  <a:lnTo>
                    <a:pt x="2403" y="113714"/>
                  </a:lnTo>
                  <a:lnTo>
                    <a:pt x="2853" y="115065"/>
                  </a:lnTo>
                  <a:lnTo>
                    <a:pt x="3979" y="117767"/>
                  </a:lnTo>
                  <a:lnTo>
                    <a:pt x="4955" y="120094"/>
                  </a:lnTo>
                  <a:lnTo>
                    <a:pt x="4955" y="119944"/>
                  </a:lnTo>
                  <a:lnTo>
                    <a:pt x="5330" y="120620"/>
                  </a:lnTo>
                  <a:lnTo>
                    <a:pt x="5405" y="120820"/>
                  </a:lnTo>
                  <a:lnTo>
                    <a:pt x="5405" y="120770"/>
                  </a:lnTo>
                  <a:lnTo>
                    <a:pt x="5480" y="120920"/>
                  </a:lnTo>
                  <a:lnTo>
                    <a:pt x="6681" y="122947"/>
                  </a:lnTo>
                  <a:lnTo>
                    <a:pt x="7957" y="124973"/>
                  </a:lnTo>
                  <a:lnTo>
                    <a:pt x="9383" y="126925"/>
                  </a:lnTo>
                  <a:lnTo>
                    <a:pt x="10884" y="128876"/>
                  </a:lnTo>
                  <a:lnTo>
                    <a:pt x="12460" y="130678"/>
                  </a:lnTo>
                  <a:lnTo>
                    <a:pt x="14187" y="132404"/>
                  </a:lnTo>
                  <a:lnTo>
                    <a:pt x="15988" y="134055"/>
                  </a:lnTo>
                  <a:lnTo>
                    <a:pt x="17940" y="135631"/>
                  </a:lnTo>
                  <a:lnTo>
                    <a:pt x="18991" y="136307"/>
                  </a:lnTo>
                  <a:lnTo>
                    <a:pt x="19591" y="136607"/>
                  </a:lnTo>
                  <a:lnTo>
                    <a:pt x="20267" y="136907"/>
                  </a:lnTo>
                  <a:lnTo>
                    <a:pt x="21618" y="137808"/>
                  </a:lnTo>
                  <a:lnTo>
                    <a:pt x="20792" y="137508"/>
                  </a:lnTo>
                  <a:lnTo>
                    <a:pt x="20792" y="137508"/>
                  </a:lnTo>
                  <a:lnTo>
                    <a:pt x="22368" y="138334"/>
                  </a:lnTo>
                  <a:lnTo>
                    <a:pt x="24020" y="139234"/>
                  </a:lnTo>
                  <a:lnTo>
                    <a:pt x="25671" y="139985"/>
                  </a:lnTo>
                  <a:lnTo>
                    <a:pt x="27322" y="140735"/>
                  </a:lnTo>
                  <a:lnTo>
                    <a:pt x="28973" y="141336"/>
                  </a:lnTo>
                  <a:lnTo>
                    <a:pt x="30700" y="141936"/>
                  </a:lnTo>
                  <a:lnTo>
                    <a:pt x="32426" y="142387"/>
                  </a:lnTo>
                  <a:lnTo>
                    <a:pt x="34153" y="142762"/>
                  </a:lnTo>
                  <a:lnTo>
                    <a:pt x="33852" y="142762"/>
                  </a:lnTo>
                  <a:lnTo>
                    <a:pt x="33402" y="142687"/>
                  </a:lnTo>
                  <a:lnTo>
                    <a:pt x="34378" y="142987"/>
                  </a:lnTo>
                  <a:lnTo>
                    <a:pt x="35579" y="143212"/>
                  </a:lnTo>
                  <a:lnTo>
                    <a:pt x="36554" y="143287"/>
                  </a:lnTo>
                  <a:lnTo>
                    <a:pt x="37005" y="143287"/>
                  </a:lnTo>
                  <a:lnTo>
                    <a:pt x="37380" y="143363"/>
                  </a:lnTo>
                  <a:lnTo>
                    <a:pt x="37455" y="143438"/>
                  </a:lnTo>
                  <a:lnTo>
                    <a:pt x="37455" y="143513"/>
                  </a:lnTo>
                  <a:lnTo>
                    <a:pt x="37605" y="143513"/>
                  </a:lnTo>
                  <a:lnTo>
                    <a:pt x="38431" y="143663"/>
                  </a:lnTo>
                  <a:lnTo>
                    <a:pt x="39257" y="143738"/>
                  </a:lnTo>
                  <a:lnTo>
                    <a:pt x="40082" y="143738"/>
                  </a:lnTo>
                  <a:lnTo>
                    <a:pt x="40608" y="143813"/>
                  </a:lnTo>
                  <a:lnTo>
                    <a:pt x="40157" y="143813"/>
                  </a:lnTo>
                  <a:lnTo>
                    <a:pt x="41809" y="143888"/>
                  </a:lnTo>
                  <a:lnTo>
                    <a:pt x="42634" y="143888"/>
                  </a:lnTo>
                  <a:lnTo>
                    <a:pt x="42559" y="143813"/>
                  </a:lnTo>
                  <a:lnTo>
                    <a:pt x="43835" y="143888"/>
                  </a:lnTo>
                  <a:lnTo>
                    <a:pt x="45036" y="143813"/>
                  </a:lnTo>
                  <a:lnTo>
                    <a:pt x="45637" y="143813"/>
                  </a:lnTo>
                  <a:lnTo>
                    <a:pt x="46162" y="143738"/>
                  </a:lnTo>
                  <a:lnTo>
                    <a:pt x="47288" y="143738"/>
                  </a:lnTo>
                  <a:lnTo>
                    <a:pt x="48114" y="143588"/>
                  </a:lnTo>
                  <a:lnTo>
                    <a:pt x="49164" y="143438"/>
                  </a:lnTo>
                  <a:lnTo>
                    <a:pt x="50065" y="143363"/>
                  </a:lnTo>
                  <a:lnTo>
                    <a:pt x="50365" y="143287"/>
                  </a:lnTo>
                  <a:lnTo>
                    <a:pt x="50515" y="143137"/>
                  </a:lnTo>
                  <a:lnTo>
                    <a:pt x="50515" y="143212"/>
                  </a:lnTo>
                  <a:lnTo>
                    <a:pt x="50966" y="143212"/>
                  </a:lnTo>
                  <a:lnTo>
                    <a:pt x="52167" y="143062"/>
                  </a:lnTo>
                  <a:lnTo>
                    <a:pt x="53518" y="142687"/>
                  </a:lnTo>
                  <a:lnTo>
                    <a:pt x="54118" y="142537"/>
                  </a:lnTo>
                  <a:lnTo>
                    <a:pt x="54585" y="142403"/>
                  </a:lnTo>
                  <a:lnTo>
                    <a:pt x="54585" y="142403"/>
                  </a:lnTo>
                  <a:lnTo>
                    <a:pt x="54644" y="142462"/>
                  </a:lnTo>
                  <a:lnTo>
                    <a:pt x="54944" y="142387"/>
                  </a:lnTo>
                  <a:lnTo>
                    <a:pt x="55169" y="142312"/>
                  </a:lnTo>
                  <a:lnTo>
                    <a:pt x="55229" y="142372"/>
                  </a:lnTo>
                  <a:lnTo>
                    <a:pt x="55229" y="142372"/>
                  </a:lnTo>
                  <a:lnTo>
                    <a:pt x="56070" y="142162"/>
                  </a:lnTo>
                  <a:lnTo>
                    <a:pt x="56745" y="141936"/>
                  </a:lnTo>
                  <a:lnTo>
                    <a:pt x="57196" y="141711"/>
                  </a:lnTo>
                  <a:lnTo>
                    <a:pt x="57271" y="141636"/>
                  </a:lnTo>
                  <a:lnTo>
                    <a:pt x="57196" y="141636"/>
                  </a:lnTo>
                  <a:lnTo>
                    <a:pt x="58096" y="141411"/>
                  </a:lnTo>
                  <a:lnTo>
                    <a:pt x="58922" y="141111"/>
                  </a:lnTo>
                  <a:lnTo>
                    <a:pt x="60423" y="140435"/>
                  </a:lnTo>
                  <a:lnTo>
                    <a:pt x="61699" y="139835"/>
                  </a:lnTo>
                  <a:lnTo>
                    <a:pt x="62300" y="139610"/>
                  </a:lnTo>
                  <a:lnTo>
                    <a:pt x="62825" y="139459"/>
                  </a:lnTo>
                  <a:lnTo>
                    <a:pt x="65227" y="138033"/>
                  </a:lnTo>
                  <a:lnTo>
                    <a:pt x="67479" y="136607"/>
                  </a:lnTo>
                  <a:lnTo>
                    <a:pt x="69580" y="135031"/>
                  </a:lnTo>
                  <a:lnTo>
                    <a:pt x="71532" y="133380"/>
                  </a:lnTo>
                  <a:lnTo>
                    <a:pt x="71532" y="133455"/>
                  </a:lnTo>
                  <a:lnTo>
                    <a:pt x="71457" y="133605"/>
                  </a:lnTo>
                  <a:lnTo>
                    <a:pt x="71082" y="133905"/>
                  </a:lnTo>
                  <a:lnTo>
                    <a:pt x="70106" y="134731"/>
                  </a:lnTo>
                  <a:lnTo>
                    <a:pt x="69205" y="135481"/>
                  </a:lnTo>
                  <a:lnTo>
                    <a:pt x="68905" y="135707"/>
                  </a:lnTo>
                  <a:lnTo>
                    <a:pt x="68830" y="135782"/>
                  </a:lnTo>
                  <a:lnTo>
                    <a:pt x="68905" y="135857"/>
                  </a:lnTo>
                  <a:lnTo>
                    <a:pt x="69806" y="135106"/>
                  </a:lnTo>
                  <a:lnTo>
                    <a:pt x="70556" y="134431"/>
                  </a:lnTo>
                  <a:lnTo>
                    <a:pt x="71307" y="133755"/>
                  </a:lnTo>
                  <a:lnTo>
                    <a:pt x="71982" y="133155"/>
                  </a:lnTo>
                  <a:lnTo>
                    <a:pt x="72658" y="132479"/>
                  </a:lnTo>
                  <a:lnTo>
                    <a:pt x="73333" y="131803"/>
                  </a:lnTo>
                  <a:lnTo>
                    <a:pt x="74084" y="131053"/>
                  </a:lnTo>
                  <a:lnTo>
                    <a:pt x="74910" y="130227"/>
                  </a:lnTo>
                  <a:lnTo>
                    <a:pt x="75135" y="130077"/>
                  </a:lnTo>
                  <a:lnTo>
                    <a:pt x="74985" y="130302"/>
                  </a:lnTo>
                  <a:lnTo>
                    <a:pt x="74534" y="130903"/>
                  </a:lnTo>
                  <a:lnTo>
                    <a:pt x="76111" y="129101"/>
                  </a:lnTo>
                  <a:lnTo>
                    <a:pt x="77537" y="127375"/>
                  </a:lnTo>
                  <a:lnTo>
                    <a:pt x="78888" y="125574"/>
                  </a:lnTo>
                  <a:lnTo>
                    <a:pt x="79488" y="124673"/>
                  </a:lnTo>
                  <a:lnTo>
                    <a:pt x="80014" y="123772"/>
                  </a:lnTo>
                  <a:lnTo>
                    <a:pt x="79789" y="124298"/>
                  </a:lnTo>
                  <a:lnTo>
                    <a:pt x="79789" y="124298"/>
                  </a:lnTo>
                  <a:lnTo>
                    <a:pt x="80239" y="123622"/>
                  </a:lnTo>
                  <a:lnTo>
                    <a:pt x="80389" y="123322"/>
                  </a:lnTo>
                  <a:lnTo>
                    <a:pt x="80389" y="123247"/>
                  </a:lnTo>
                  <a:lnTo>
                    <a:pt x="80089" y="123697"/>
                  </a:lnTo>
                  <a:lnTo>
                    <a:pt x="79939" y="123772"/>
                  </a:lnTo>
                  <a:lnTo>
                    <a:pt x="79939" y="123622"/>
                  </a:lnTo>
                  <a:lnTo>
                    <a:pt x="80314" y="122871"/>
                  </a:lnTo>
                  <a:lnTo>
                    <a:pt x="80689" y="121971"/>
                  </a:lnTo>
                  <a:lnTo>
                    <a:pt x="80839" y="121445"/>
                  </a:lnTo>
                  <a:lnTo>
                    <a:pt x="80839" y="121595"/>
                  </a:lnTo>
                  <a:lnTo>
                    <a:pt x="80914" y="121671"/>
                  </a:lnTo>
                  <a:lnTo>
                    <a:pt x="81065" y="121520"/>
                  </a:lnTo>
                  <a:lnTo>
                    <a:pt x="81515" y="120845"/>
                  </a:lnTo>
                  <a:lnTo>
                    <a:pt x="81740" y="120470"/>
                  </a:lnTo>
                  <a:lnTo>
                    <a:pt x="81890" y="120244"/>
                  </a:lnTo>
                  <a:lnTo>
                    <a:pt x="81965" y="120169"/>
                  </a:lnTo>
                  <a:lnTo>
                    <a:pt x="82040" y="120244"/>
                  </a:lnTo>
                  <a:lnTo>
                    <a:pt x="81965" y="120620"/>
                  </a:lnTo>
                  <a:lnTo>
                    <a:pt x="82190" y="120094"/>
                  </a:lnTo>
                  <a:lnTo>
                    <a:pt x="82190" y="119944"/>
                  </a:lnTo>
                  <a:lnTo>
                    <a:pt x="82190" y="119869"/>
                  </a:lnTo>
                  <a:lnTo>
                    <a:pt x="82491" y="119419"/>
                  </a:lnTo>
                  <a:lnTo>
                    <a:pt x="82491" y="119494"/>
                  </a:lnTo>
                  <a:lnTo>
                    <a:pt x="82416" y="119794"/>
                  </a:lnTo>
                  <a:lnTo>
                    <a:pt x="82641" y="119194"/>
                  </a:lnTo>
                  <a:lnTo>
                    <a:pt x="82791" y="118818"/>
                  </a:lnTo>
                  <a:lnTo>
                    <a:pt x="83016" y="118293"/>
                  </a:lnTo>
                  <a:lnTo>
                    <a:pt x="83166" y="117767"/>
                  </a:lnTo>
                  <a:lnTo>
                    <a:pt x="83541" y="116867"/>
                  </a:lnTo>
                  <a:lnTo>
                    <a:pt x="83541" y="117092"/>
                  </a:lnTo>
                  <a:lnTo>
                    <a:pt x="83466" y="117467"/>
                  </a:lnTo>
                  <a:lnTo>
                    <a:pt x="83466" y="117467"/>
                  </a:lnTo>
                  <a:lnTo>
                    <a:pt x="83842" y="116041"/>
                  </a:lnTo>
                  <a:lnTo>
                    <a:pt x="84142" y="115215"/>
                  </a:lnTo>
                  <a:lnTo>
                    <a:pt x="84442" y="114240"/>
                  </a:lnTo>
                  <a:lnTo>
                    <a:pt x="84517" y="114315"/>
                  </a:lnTo>
                  <a:lnTo>
                    <a:pt x="84442" y="114615"/>
                  </a:lnTo>
                  <a:lnTo>
                    <a:pt x="84442" y="114615"/>
                  </a:lnTo>
                  <a:lnTo>
                    <a:pt x="84968" y="112814"/>
                  </a:lnTo>
                  <a:lnTo>
                    <a:pt x="85343" y="111087"/>
                  </a:lnTo>
                  <a:lnTo>
                    <a:pt x="86018" y="107409"/>
                  </a:lnTo>
                  <a:lnTo>
                    <a:pt x="86093" y="107635"/>
                  </a:lnTo>
                  <a:lnTo>
                    <a:pt x="86244" y="107259"/>
                  </a:lnTo>
                  <a:lnTo>
                    <a:pt x="86394" y="106659"/>
                  </a:lnTo>
                  <a:lnTo>
                    <a:pt x="86394" y="106434"/>
                  </a:lnTo>
                  <a:lnTo>
                    <a:pt x="86544" y="106359"/>
                  </a:lnTo>
                  <a:lnTo>
                    <a:pt x="86619" y="104782"/>
                  </a:lnTo>
                  <a:lnTo>
                    <a:pt x="86469" y="105383"/>
                  </a:lnTo>
                  <a:lnTo>
                    <a:pt x="86469" y="104857"/>
                  </a:lnTo>
                  <a:lnTo>
                    <a:pt x="86544" y="104407"/>
                  </a:lnTo>
                  <a:lnTo>
                    <a:pt x="86544" y="103431"/>
                  </a:lnTo>
                  <a:lnTo>
                    <a:pt x="86544" y="102531"/>
                  </a:lnTo>
                  <a:lnTo>
                    <a:pt x="86619" y="101630"/>
                  </a:lnTo>
                  <a:lnTo>
                    <a:pt x="86694" y="102681"/>
                  </a:lnTo>
                  <a:lnTo>
                    <a:pt x="86694" y="100129"/>
                  </a:lnTo>
                  <a:lnTo>
                    <a:pt x="86544" y="101555"/>
                  </a:lnTo>
                  <a:lnTo>
                    <a:pt x="86469" y="100954"/>
                  </a:lnTo>
                  <a:lnTo>
                    <a:pt x="86469" y="100879"/>
                  </a:lnTo>
                  <a:lnTo>
                    <a:pt x="86394" y="100879"/>
                  </a:lnTo>
                  <a:lnTo>
                    <a:pt x="86319" y="100729"/>
                  </a:lnTo>
                  <a:lnTo>
                    <a:pt x="86394" y="99903"/>
                  </a:lnTo>
                  <a:lnTo>
                    <a:pt x="86394" y="99303"/>
                  </a:lnTo>
                  <a:lnTo>
                    <a:pt x="86469" y="98552"/>
                  </a:lnTo>
                  <a:lnTo>
                    <a:pt x="86544" y="97877"/>
                  </a:lnTo>
                  <a:lnTo>
                    <a:pt x="86394" y="96826"/>
                  </a:lnTo>
                  <a:lnTo>
                    <a:pt x="86394" y="95475"/>
                  </a:lnTo>
                  <a:lnTo>
                    <a:pt x="86469" y="95400"/>
                  </a:lnTo>
                  <a:lnTo>
                    <a:pt x="86544" y="95475"/>
                  </a:lnTo>
                  <a:lnTo>
                    <a:pt x="86694" y="95550"/>
                  </a:lnTo>
                  <a:lnTo>
                    <a:pt x="86619" y="94799"/>
                  </a:lnTo>
                  <a:lnTo>
                    <a:pt x="86619" y="93599"/>
                  </a:lnTo>
                  <a:lnTo>
                    <a:pt x="86544" y="92473"/>
                  </a:lnTo>
                  <a:lnTo>
                    <a:pt x="86482" y="91736"/>
                  </a:lnTo>
                  <a:lnTo>
                    <a:pt x="86544" y="91797"/>
                  </a:lnTo>
                  <a:lnTo>
                    <a:pt x="86619" y="91797"/>
                  </a:lnTo>
                  <a:lnTo>
                    <a:pt x="86469" y="91197"/>
                  </a:lnTo>
                  <a:lnTo>
                    <a:pt x="86544" y="90671"/>
                  </a:lnTo>
                  <a:lnTo>
                    <a:pt x="86619" y="90596"/>
                  </a:lnTo>
                  <a:lnTo>
                    <a:pt x="86694" y="90596"/>
                  </a:lnTo>
                  <a:lnTo>
                    <a:pt x="86619" y="89846"/>
                  </a:lnTo>
                  <a:lnTo>
                    <a:pt x="86544" y="89921"/>
                  </a:lnTo>
                  <a:lnTo>
                    <a:pt x="86469" y="89996"/>
                  </a:lnTo>
                  <a:lnTo>
                    <a:pt x="86469" y="89921"/>
                  </a:lnTo>
                  <a:lnTo>
                    <a:pt x="86469" y="88945"/>
                  </a:lnTo>
                  <a:lnTo>
                    <a:pt x="86544" y="89395"/>
                  </a:lnTo>
                  <a:lnTo>
                    <a:pt x="86544" y="87744"/>
                  </a:lnTo>
                  <a:lnTo>
                    <a:pt x="86544" y="86168"/>
                  </a:lnTo>
                  <a:lnTo>
                    <a:pt x="86544" y="84591"/>
                  </a:lnTo>
                  <a:lnTo>
                    <a:pt x="86544" y="83090"/>
                  </a:lnTo>
                  <a:lnTo>
                    <a:pt x="86619" y="82940"/>
                  </a:lnTo>
                  <a:lnTo>
                    <a:pt x="86619" y="83090"/>
                  </a:lnTo>
                  <a:lnTo>
                    <a:pt x="86694" y="83616"/>
                  </a:lnTo>
                  <a:lnTo>
                    <a:pt x="86694" y="84216"/>
                  </a:lnTo>
                  <a:lnTo>
                    <a:pt x="86694" y="84291"/>
                  </a:lnTo>
                  <a:lnTo>
                    <a:pt x="86769" y="84141"/>
                  </a:lnTo>
                  <a:lnTo>
                    <a:pt x="86619" y="79638"/>
                  </a:lnTo>
                  <a:lnTo>
                    <a:pt x="86544" y="77386"/>
                  </a:lnTo>
                  <a:lnTo>
                    <a:pt x="86544" y="75659"/>
                  </a:lnTo>
                  <a:lnTo>
                    <a:pt x="86469" y="75509"/>
                  </a:lnTo>
                  <a:lnTo>
                    <a:pt x="86394" y="75134"/>
                  </a:lnTo>
                  <a:lnTo>
                    <a:pt x="86469" y="74308"/>
                  </a:lnTo>
                  <a:lnTo>
                    <a:pt x="86544" y="73258"/>
                  </a:lnTo>
                  <a:lnTo>
                    <a:pt x="86544" y="72657"/>
                  </a:lnTo>
                  <a:lnTo>
                    <a:pt x="86544" y="72357"/>
                  </a:lnTo>
                  <a:lnTo>
                    <a:pt x="86619" y="72432"/>
                  </a:lnTo>
                  <a:lnTo>
                    <a:pt x="86619" y="71006"/>
                  </a:lnTo>
                  <a:lnTo>
                    <a:pt x="86619" y="69355"/>
                  </a:lnTo>
                  <a:lnTo>
                    <a:pt x="86469" y="65451"/>
                  </a:lnTo>
                  <a:lnTo>
                    <a:pt x="86544" y="65827"/>
                  </a:lnTo>
                  <a:lnTo>
                    <a:pt x="86619" y="63725"/>
                  </a:lnTo>
                  <a:lnTo>
                    <a:pt x="86619" y="61548"/>
                  </a:lnTo>
                  <a:lnTo>
                    <a:pt x="86544" y="60948"/>
                  </a:lnTo>
                  <a:lnTo>
                    <a:pt x="86472" y="60805"/>
                  </a:lnTo>
                  <a:lnTo>
                    <a:pt x="86544" y="59447"/>
                  </a:lnTo>
                  <a:lnTo>
                    <a:pt x="86544" y="58096"/>
                  </a:lnTo>
                  <a:lnTo>
                    <a:pt x="86544" y="55394"/>
                  </a:lnTo>
                  <a:lnTo>
                    <a:pt x="86469" y="52691"/>
                  </a:lnTo>
                  <a:lnTo>
                    <a:pt x="86469" y="51415"/>
                  </a:lnTo>
                  <a:lnTo>
                    <a:pt x="86544" y="50139"/>
                  </a:lnTo>
                  <a:lnTo>
                    <a:pt x="86544" y="50740"/>
                  </a:lnTo>
                  <a:lnTo>
                    <a:pt x="86544" y="50890"/>
                  </a:lnTo>
                  <a:lnTo>
                    <a:pt x="86619" y="50815"/>
                  </a:lnTo>
                  <a:lnTo>
                    <a:pt x="86544" y="47888"/>
                  </a:lnTo>
                  <a:lnTo>
                    <a:pt x="86469" y="48263"/>
                  </a:lnTo>
                  <a:lnTo>
                    <a:pt x="86394" y="48863"/>
                  </a:lnTo>
                  <a:lnTo>
                    <a:pt x="86319" y="48038"/>
                  </a:lnTo>
                  <a:lnTo>
                    <a:pt x="86244" y="46987"/>
                  </a:lnTo>
                  <a:lnTo>
                    <a:pt x="86319" y="47512"/>
                  </a:lnTo>
                  <a:lnTo>
                    <a:pt x="86394" y="47362"/>
                  </a:lnTo>
                  <a:lnTo>
                    <a:pt x="86469" y="46387"/>
                  </a:lnTo>
                  <a:lnTo>
                    <a:pt x="86394" y="46311"/>
                  </a:lnTo>
                  <a:lnTo>
                    <a:pt x="86394" y="45636"/>
                  </a:lnTo>
                  <a:lnTo>
                    <a:pt x="86394" y="45411"/>
                  </a:lnTo>
                  <a:lnTo>
                    <a:pt x="86319" y="45035"/>
                  </a:lnTo>
                  <a:lnTo>
                    <a:pt x="86319" y="44135"/>
                  </a:lnTo>
                  <a:lnTo>
                    <a:pt x="86319" y="42934"/>
                  </a:lnTo>
                  <a:lnTo>
                    <a:pt x="86244" y="41808"/>
                  </a:lnTo>
                  <a:lnTo>
                    <a:pt x="86319" y="41733"/>
                  </a:lnTo>
                  <a:lnTo>
                    <a:pt x="86319" y="42033"/>
                  </a:lnTo>
                  <a:lnTo>
                    <a:pt x="86385" y="42430"/>
                  </a:lnTo>
                  <a:lnTo>
                    <a:pt x="86319" y="40907"/>
                  </a:lnTo>
                  <a:lnTo>
                    <a:pt x="86319" y="40082"/>
                  </a:lnTo>
                  <a:lnTo>
                    <a:pt x="86319" y="39256"/>
                  </a:lnTo>
                  <a:lnTo>
                    <a:pt x="86394" y="40982"/>
                  </a:lnTo>
                  <a:lnTo>
                    <a:pt x="86469" y="39781"/>
                  </a:lnTo>
                  <a:lnTo>
                    <a:pt x="86469" y="38881"/>
                  </a:lnTo>
                  <a:lnTo>
                    <a:pt x="86544" y="36929"/>
                  </a:lnTo>
                  <a:lnTo>
                    <a:pt x="86469" y="37455"/>
                  </a:lnTo>
                  <a:lnTo>
                    <a:pt x="86394" y="36329"/>
                  </a:lnTo>
                  <a:lnTo>
                    <a:pt x="86319" y="35128"/>
                  </a:lnTo>
                  <a:lnTo>
                    <a:pt x="86319" y="33852"/>
                  </a:lnTo>
                  <a:lnTo>
                    <a:pt x="86244" y="32426"/>
                  </a:lnTo>
                  <a:lnTo>
                    <a:pt x="86319" y="33326"/>
                  </a:lnTo>
                  <a:lnTo>
                    <a:pt x="86394" y="33401"/>
                  </a:lnTo>
                  <a:lnTo>
                    <a:pt x="86394" y="33326"/>
                  </a:lnTo>
                  <a:lnTo>
                    <a:pt x="86394" y="33026"/>
                  </a:lnTo>
                  <a:lnTo>
                    <a:pt x="86469" y="32951"/>
                  </a:lnTo>
                  <a:lnTo>
                    <a:pt x="86544" y="32125"/>
                  </a:lnTo>
                  <a:lnTo>
                    <a:pt x="86544" y="31825"/>
                  </a:lnTo>
                  <a:lnTo>
                    <a:pt x="86544" y="31225"/>
                  </a:lnTo>
                  <a:lnTo>
                    <a:pt x="86544" y="30549"/>
                  </a:lnTo>
                  <a:lnTo>
                    <a:pt x="86544" y="29874"/>
                  </a:lnTo>
                  <a:lnTo>
                    <a:pt x="86469" y="28973"/>
                  </a:lnTo>
                  <a:lnTo>
                    <a:pt x="86469" y="28447"/>
                  </a:lnTo>
                  <a:lnTo>
                    <a:pt x="86544" y="28222"/>
                  </a:lnTo>
                  <a:lnTo>
                    <a:pt x="86544" y="28147"/>
                  </a:lnTo>
                  <a:lnTo>
                    <a:pt x="86544" y="27847"/>
                  </a:lnTo>
                  <a:lnTo>
                    <a:pt x="86469" y="28372"/>
                  </a:lnTo>
                  <a:lnTo>
                    <a:pt x="86394" y="26871"/>
                  </a:lnTo>
                  <a:lnTo>
                    <a:pt x="86469" y="25145"/>
                  </a:lnTo>
                  <a:lnTo>
                    <a:pt x="86469" y="23193"/>
                  </a:lnTo>
                  <a:lnTo>
                    <a:pt x="86394" y="21242"/>
                  </a:lnTo>
                  <a:lnTo>
                    <a:pt x="86319" y="18690"/>
                  </a:lnTo>
                  <a:lnTo>
                    <a:pt x="86244" y="16288"/>
                  </a:lnTo>
                  <a:lnTo>
                    <a:pt x="86244" y="16063"/>
                  </a:lnTo>
                  <a:lnTo>
                    <a:pt x="86319" y="16363"/>
                  </a:lnTo>
                  <a:lnTo>
                    <a:pt x="86319" y="15312"/>
                  </a:lnTo>
                  <a:lnTo>
                    <a:pt x="86319" y="14111"/>
                  </a:lnTo>
                  <a:lnTo>
                    <a:pt x="86244" y="14411"/>
                  </a:lnTo>
                  <a:lnTo>
                    <a:pt x="86244" y="14937"/>
                  </a:lnTo>
                  <a:lnTo>
                    <a:pt x="86171" y="15878"/>
                  </a:lnTo>
                  <a:lnTo>
                    <a:pt x="86244" y="16963"/>
                  </a:lnTo>
                  <a:lnTo>
                    <a:pt x="86169" y="16888"/>
                  </a:lnTo>
                  <a:lnTo>
                    <a:pt x="86169" y="17789"/>
                  </a:lnTo>
                  <a:lnTo>
                    <a:pt x="86169" y="18840"/>
                  </a:lnTo>
                  <a:lnTo>
                    <a:pt x="86169" y="19666"/>
                  </a:lnTo>
                  <a:lnTo>
                    <a:pt x="86169" y="20341"/>
                  </a:lnTo>
                  <a:lnTo>
                    <a:pt x="86169" y="21392"/>
                  </a:lnTo>
                  <a:lnTo>
                    <a:pt x="86169" y="21542"/>
                  </a:lnTo>
                  <a:lnTo>
                    <a:pt x="86244" y="21542"/>
                  </a:lnTo>
                  <a:lnTo>
                    <a:pt x="86244" y="21617"/>
                  </a:lnTo>
                  <a:lnTo>
                    <a:pt x="86319" y="22443"/>
                  </a:lnTo>
                  <a:lnTo>
                    <a:pt x="86093" y="23869"/>
                  </a:lnTo>
                  <a:lnTo>
                    <a:pt x="86169" y="24094"/>
                  </a:lnTo>
                  <a:lnTo>
                    <a:pt x="86169" y="24619"/>
                  </a:lnTo>
                  <a:lnTo>
                    <a:pt x="86169" y="24845"/>
                  </a:lnTo>
                  <a:lnTo>
                    <a:pt x="86169" y="25070"/>
                  </a:lnTo>
                  <a:lnTo>
                    <a:pt x="86244" y="25295"/>
                  </a:lnTo>
                  <a:lnTo>
                    <a:pt x="86169" y="26421"/>
                  </a:lnTo>
                  <a:lnTo>
                    <a:pt x="86169" y="27697"/>
                  </a:lnTo>
                  <a:lnTo>
                    <a:pt x="86169" y="28748"/>
                  </a:lnTo>
                  <a:lnTo>
                    <a:pt x="86093" y="29273"/>
                  </a:lnTo>
                  <a:lnTo>
                    <a:pt x="86169" y="29423"/>
                  </a:lnTo>
                  <a:lnTo>
                    <a:pt x="86169" y="29348"/>
                  </a:lnTo>
                  <a:lnTo>
                    <a:pt x="86169" y="29048"/>
                  </a:lnTo>
                  <a:lnTo>
                    <a:pt x="86169" y="28898"/>
                  </a:lnTo>
                  <a:lnTo>
                    <a:pt x="86244" y="29423"/>
                  </a:lnTo>
                  <a:lnTo>
                    <a:pt x="86169" y="29874"/>
                  </a:lnTo>
                  <a:lnTo>
                    <a:pt x="86169" y="30624"/>
                  </a:lnTo>
                  <a:lnTo>
                    <a:pt x="86169" y="31450"/>
                  </a:lnTo>
                  <a:lnTo>
                    <a:pt x="86169" y="32351"/>
                  </a:lnTo>
                  <a:lnTo>
                    <a:pt x="86093" y="31975"/>
                  </a:lnTo>
                  <a:lnTo>
                    <a:pt x="86093" y="31600"/>
                  </a:lnTo>
                  <a:lnTo>
                    <a:pt x="86093" y="31525"/>
                  </a:lnTo>
                  <a:lnTo>
                    <a:pt x="86018" y="32050"/>
                  </a:lnTo>
                  <a:lnTo>
                    <a:pt x="86093" y="32726"/>
                  </a:lnTo>
                  <a:lnTo>
                    <a:pt x="86093" y="33627"/>
                  </a:lnTo>
                  <a:lnTo>
                    <a:pt x="86018" y="35503"/>
                  </a:lnTo>
                  <a:lnTo>
                    <a:pt x="86093" y="35578"/>
                  </a:lnTo>
                  <a:lnTo>
                    <a:pt x="86093" y="35878"/>
                  </a:lnTo>
                  <a:lnTo>
                    <a:pt x="86093" y="36854"/>
                  </a:lnTo>
                  <a:lnTo>
                    <a:pt x="86093" y="39481"/>
                  </a:lnTo>
                  <a:lnTo>
                    <a:pt x="86018" y="41283"/>
                  </a:lnTo>
                  <a:lnTo>
                    <a:pt x="85943" y="44360"/>
                  </a:lnTo>
                  <a:lnTo>
                    <a:pt x="86018" y="44810"/>
                  </a:lnTo>
                  <a:lnTo>
                    <a:pt x="86093" y="45636"/>
                  </a:lnTo>
                  <a:lnTo>
                    <a:pt x="86093" y="47587"/>
                  </a:lnTo>
                  <a:lnTo>
                    <a:pt x="86018" y="47512"/>
                  </a:lnTo>
                  <a:lnTo>
                    <a:pt x="86018" y="47287"/>
                  </a:lnTo>
                  <a:lnTo>
                    <a:pt x="85943" y="46612"/>
                  </a:lnTo>
                  <a:lnTo>
                    <a:pt x="85943" y="47738"/>
                  </a:lnTo>
                  <a:lnTo>
                    <a:pt x="85943" y="48263"/>
                  </a:lnTo>
                  <a:lnTo>
                    <a:pt x="86018" y="49164"/>
                  </a:lnTo>
                  <a:lnTo>
                    <a:pt x="85868" y="48863"/>
                  </a:lnTo>
                  <a:lnTo>
                    <a:pt x="85943" y="51190"/>
                  </a:lnTo>
                  <a:lnTo>
                    <a:pt x="85943" y="52466"/>
                  </a:lnTo>
                  <a:lnTo>
                    <a:pt x="85943" y="53892"/>
                  </a:lnTo>
                  <a:lnTo>
                    <a:pt x="86018" y="53892"/>
                  </a:lnTo>
                  <a:lnTo>
                    <a:pt x="86018" y="53742"/>
                  </a:lnTo>
                  <a:lnTo>
                    <a:pt x="86169" y="53442"/>
                  </a:lnTo>
                  <a:lnTo>
                    <a:pt x="86244" y="53367"/>
                  </a:lnTo>
                  <a:lnTo>
                    <a:pt x="86244" y="53442"/>
                  </a:lnTo>
                  <a:lnTo>
                    <a:pt x="86394" y="54418"/>
                  </a:lnTo>
                  <a:lnTo>
                    <a:pt x="86244" y="54418"/>
                  </a:lnTo>
                  <a:lnTo>
                    <a:pt x="86169" y="54343"/>
                  </a:lnTo>
                  <a:lnTo>
                    <a:pt x="86169" y="54418"/>
                  </a:lnTo>
                  <a:lnTo>
                    <a:pt x="86169" y="55018"/>
                  </a:lnTo>
                  <a:lnTo>
                    <a:pt x="86169" y="55394"/>
                  </a:lnTo>
                  <a:lnTo>
                    <a:pt x="86093" y="55469"/>
                  </a:lnTo>
                  <a:lnTo>
                    <a:pt x="86093" y="55619"/>
                  </a:lnTo>
                  <a:lnTo>
                    <a:pt x="86018" y="55769"/>
                  </a:lnTo>
                  <a:lnTo>
                    <a:pt x="86018" y="55394"/>
                  </a:lnTo>
                  <a:lnTo>
                    <a:pt x="86018" y="54868"/>
                  </a:lnTo>
                  <a:lnTo>
                    <a:pt x="85943" y="56144"/>
                  </a:lnTo>
                  <a:lnTo>
                    <a:pt x="85868" y="56970"/>
                  </a:lnTo>
                  <a:lnTo>
                    <a:pt x="85943" y="57045"/>
                  </a:lnTo>
                  <a:lnTo>
                    <a:pt x="86018" y="57570"/>
                  </a:lnTo>
                  <a:lnTo>
                    <a:pt x="85943" y="58321"/>
                  </a:lnTo>
                  <a:lnTo>
                    <a:pt x="85943" y="58546"/>
                  </a:lnTo>
                  <a:lnTo>
                    <a:pt x="85868" y="58621"/>
                  </a:lnTo>
                  <a:lnTo>
                    <a:pt x="85793" y="58996"/>
                  </a:lnTo>
                  <a:lnTo>
                    <a:pt x="85868" y="59822"/>
                  </a:lnTo>
                  <a:lnTo>
                    <a:pt x="85868" y="60197"/>
                  </a:lnTo>
                  <a:lnTo>
                    <a:pt x="85943" y="60272"/>
                  </a:lnTo>
                  <a:lnTo>
                    <a:pt x="85943" y="60347"/>
                  </a:lnTo>
                  <a:lnTo>
                    <a:pt x="85943" y="60798"/>
                  </a:lnTo>
                  <a:lnTo>
                    <a:pt x="85868" y="61098"/>
                  </a:lnTo>
                  <a:lnTo>
                    <a:pt x="85868" y="63125"/>
                  </a:lnTo>
                  <a:lnTo>
                    <a:pt x="85943" y="63875"/>
                  </a:lnTo>
                  <a:lnTo>
                    <a:pt x="85943" y="64025"/>
                  </a:lnTo>
                  <a:lnTo>
                    <a:pt x="86018" y="63875"/>
                  </a:lnTo>
                  <a:lnTo>
                    <a:pt x="86018" y="63800"/>
                  </a:lnTo>
                  <a:lnTo>
                    <a:pt x="86093" y="65752"/>
                  </a:lnTo>
                  <a:lnTo>
                    <a:pt x="86093" y="67778"/>
                  </a:lnTo>
                  <a:lnTo>
                    <a:pt x="86018" y="69805"/>
                  </a:lnTo>
                  <a:lnTo>
                    <a:pt x="86018" y="71756"/>
                  </a:lnTo>
                  <a:lnTo>
                    <a:pt x="85943" y="71756"/>
                  </a:lnTo>
                  <a:lnTo>
                    <a:pt x="86018" y="74158"/>
                  </a:lnTo>
                  <a:lnTo>
                    <a:pt x="86018" y="75284"/>
                  </a:lnTo>
                  <a:lnTo>
                    <a:pt x="86093" y="76260"/>
                  </a:lnTo>
                  <a:lnTo>
                    <a:pt x="86018" y="76935"/>
                  </a:lnTo>
                  <a:lnTo>
                    <a:pt x="86018" y="77086"/>
                  </a:lnTo>
                  <a:lnTo>
                    <a:pt x="85947" y="77157"/>
                  </a:lnTo>
                  <a:lnTo>
                    <a:pt x="86018" y="78437"/>
                  </a:lnTo>
                  <a:lnTo>
                    <a:pt x="85943" y="80088"/>
                  </a:lnTo>
                  <a:lnTo>
                    <a:pt x="85868" y="79638"/>
                  </a:lnTo>
                  <a:lnTo>
                    <a:pt x="85868" y="78887"/>
                  </a:lnTo>
                  <a:lnTo>
                    <a:pt x="85793" y="80613"/>
                  </a:lnTo>
                  <a:lnTo>
                    <a:pt x="85793" y="81364"/>
                  </a:lnTo>
                  <a:lnTo>
                    <a:pt x="85868" y="82415"/>
                  </a:lnTo>
                  <a:lnTo>
                    <a:pt x="85793" y="82265"/>
                  </a:lnTo>
                  <a:lnTo>
                    <a:pt x="85793" y="82340"/>
                  </a:lnTo>
                  <a:lnTo>
                    <a:pt x="85718" y="82865"/>
                  </a:lnTo>
                  <a:lnTo>
                    <a:pt x="85718" y="84291"/>
                  </a:lnTo>
                  <a:lnTo>
                    <a:pt x="85868" y="83240"/>
                  </a:lnTo>
                  <a:lnTo>
                    <a:pt x="85793" y="85417"/>
                  </a:lnTo>
                  <a:lnTo>
                    <a:pt x="85643" y="85042"/>
                  </a:lnTo>
                  <a:lnTo>
                    <a:pt x="85568" y="86168"/>
                  </a:lnTo>
                  <a:lnTo>
                    <a:pt x="85568" y="87294"/>
                  </a:lnTo>
                  <a:lnTo>
                    <a:pt x="85718" y="89320"/>
                  </a:lnTo>
                  <a:lnTo>
                    <a:pt x="85793" y="91272"/>
                  </a:lnTo>
                  <a:lnTo>
                    <a:pt x="85718" y="92172"/>
                  </a:lnTo>
                  <a:lnTo>
                    <a:pt x="85643" y="93073"/>
                  </a:lnTo>
                  <a:lnTo>
                    <a:pt x="85643" y="93223"/>
                  </a:lnTo>
                  <a:lnTo>
                    <a:pt x="85718" y="93148"/>
                  </a:lnTo>
                  <a:lnTo>
                    <a:pt x="85718" y="92623"/>
                  </a:lnTo>
                  <a:lnTo>
                    <a:pt x="85793" y="92022"/>
                  </a:lnTo>
                  <a:lnTo>
                    <a:pt x="85868" y="91947"/>
                  </a:lnTo>
                  <a:lnTo>
                    <a:pt x="85868" y="92097"/>
                  </a:lnTo>
                  <a:lnTo>
                    <a:pt x="85793" y="93148"/>
                  </a:lnTo>
                  <a:lnTo>
                    <a:pt x="85718" y="94124"/>
                  </a:lnTo>
                  <a:lnTo>
                    <a:pt x="85568" y="95475"/>
                  </a:lnTo>
                  <a:lnTo>
                    <a:pt x="85568" y="96601"/>
                  </a:lnTo>
                  <a:lnTo>
                    <a:pt x="85643" y="97351"/>
                  </a:lnTo>
                  <a:lnTo>
                    <a:pt x="85793" y="98177"/>
                  </a:lnTo>
                  <a:lnTo>
                    <a:pt x="85793" y="99378"/>
                  </a:lnTo>
                  <a:lnTo>
                    <a:pt x="85868" y="99228"/>
                  </a:lnTo>
                  <a:lnTo>
                    <a:pt x="85868" y="99153"/>
                  </a:lnTo>
                  <a:lnTo>
                    <a:pt x="85943" y="99228"/>
                  </a:lnTo>
                  <a:lnTo>
                    <a:pt x="86018" y="99528"/>
                  </a:lnTo>
                  <a:lnTo>
                    <a:pt x="86093" y="100354"/>
                  </a:lnTo>
                  <a:lnTo>
                    <a:pt x="86018" y="101255"/>
                  </a:lnTo>
                  <a:lnTo>
                    <a:pt x="85943" y="101705"/>
                  </a:lnTo>
                  <a:lnTo>
                    <a:pt x="85793" y="101705"/>
                  </a:lnTo>
                  <a:lnTo>
                    <a:pt x="85718" y="101255"/>
                  </a:lnTo>
                  <a:lnTo>
                    <a:pt x="85718" y="100879"/>
                  </a:lnTo>
                  <a:lnTo>
                    <a:pt x="85793" y="100729"/>
                  </a:lnTo>
                  <a:lnTo>
                    <a:pt x="85718" y="100129"/>
                  </a:lnTo>
                  <a:lnTo>
                    <a:pt x="85718" y="99979"/>
                  </a:lnTo>
                  <a:lnTo>
                    <a:pt x="85643" y="100204"/>
                  </a:lnTo>
                  <a:lnTo>
                    <a:pt x="85718" y="100429"/>
                  </a:lnTo>
                  <a:lnTo>
                    <a:pt x="85568" y="101930"/>
                  </a:lnTo>
                  <a:lnTo>
                    <a:pt x="85568" y="102531"/>
                  </a:lnTo>
                  <a:lnTo>
                    <a:pt x="85493" y="102681"/>
                  </a:lnTo>
                  <a:lnTo>
                    <a:pt x="85493" y="103131"/>
                  </a:lnTo>
                  <a:lnTo>
                    <a:pt x="85643" y="102305"/>
                  </a:lnTo>
                  <a:lnTo>
                    <a:pt x="85418" y="104632"/>
                  </a:lnTo>
                  <a:lnTo>
                    <a:pt x="85268" y="105683"/>
                  </a:lnTo>
                  <a:lnTo>
                    <a:pt x="85118" y="106959"/>
                  </a:lnTo>
                  <a:lnTo>
                    <a:pt x="85268" y="106584"/>
                  </a:lnTo>
                  <a:lnTo>
                    <a:pt x="85268" y="106734"/>
                  </a:lnTo>
                  <a:lnTo>
                    <a:pt x="85043" y="108085"/>
                  </a:lnTo>
                  <a:lnTo>
                    <a:pt x="84968" y="108535"/>
                  </a:lnTo>
                  <a:lnTo>
                    <a:pt x="85043" y="108911"/>
                  </a:lnTo>
                  <a:lnTo>
                    <a:pt x="84893" y="109736"/>
                  </a:lnTo>
                  <a:lnTo>
                    <a:pt x="84667" y="110111"/>
                  </a:lnTo>
                  <a:lnTo>
                    <a:pt x="84667" y="110187"/>
                  </a:lnTo>
                  <a:lnTo>
                    <a:pt x="84592" y="110111"/>
                  </a:lnTo>
                  <a:lnTo>
                    <a:pt x="84517" y="110337"/>
                  </a:lnTo>
                  <a:lnTo>
                    <a:pt x="84367" y="111162"/>
                  </a:lnTo>
                  <a:lnTo>
                    <a:pt x="84142" y="111613"/>
                  </a:lnTo>
                  <a:lnTo>
                    <a:pt x="84142" y="111688"/>
                  </a:lnTo>
                  <a:lnTo>
                    <a:pt x="84067" y="111613"/>
                  </a:lnTo>
                  <a:lnTo>
                    <a:pt x="84142" y="110862"/>
                  </a:lnTo>
                  <a:lnTo>
                    <a:pt x="83842" y="112063"/>
                  </a:lnTo>
                  <a:lnTo>
                    <a:pt x="83541" y="113114"/>
                  </a:lnTo>
                  <a:lnTo>
                    <a:pt x="82872" y="114586"/>
                  </a:lnTo>
                  <a:lnTo>
                    <a:pt x="82866" y="114615"/>
                  </a:lnTo>
                  <a:lnTo>
                    <a:pt x="82566" y="115291"/>
                  </a:lnTo>
                  <a:lnTo>
                    <a:pt x="82941" y="114840"/>
                  </a:lnTo>
                  <a:lnTo>
                    <a:pt x="82641" y="115441"/>
                  </a:lnTo>
                  <a:lnTo>
                    <a:pt x="82566" y="115666"/>
                  </a:lnTo>
                  <a:lnTo>
                    <a:pt x="82491" y="115741"/>
                  </a:lnTo>
                  <a:lnTo>
                    <a:pt x="82491" y="115891"/>
                  </a:lnTo>
                  <a:lnTo>
                    <a:pt x="82641" y="115891"/>
                  </a:lnTo>
                  <a:lnTo>
                    <a:pt x="82716" y="115966"/>
                  </a:lnTo>
                  <a:lnTo>
                    <a:pt x="82641" y="116491"/>
                  </a:lnTo>
                  <a:lnTo>
                    <a:pt x="82040" y="117692"/>
                  </a:lnTo>
                  <a:lnTo>
                    <a:pt x="81815" y="118293"/>
                  </a:lnTo>
                  <a:lnTo>
                    <a:pt x="81665" y="118518"/>
                  </a:lnTo>
                  <a:lnTo>
                    <a:pt x="81515" y="118593"/>
                  </a:lnTo>
                  <a:lnTo>
                    <a:pt x="81890" y="117767"/>
                  </a:lnTo>
                  <a:lnTo>
                    <a:pt x="81890" y="117692"/>
                  </a:lnTo>
                  <a:lnTo>
                    <a:pt x="81815" y="117767"/>
                  </a:lnTo>
                  <a:lnTo>
                    <a:pt x="81740" y="117692"/>
                  </a:lnTo>
                  <a:lnTo>
                    <a:pt x="81815" y="117542"/>
                  </a:lnTo>
                  <a:lnTo>
                    <a:pt x="81965" y="117017"/>
                  </a:lnTo>
                  <a:lnTo>
                    <a:pt x="81440" y="118218"/>
                  </a:lnTo>
                  <a:lnTo>
                    <a:pt x="81515" y="117993"/>
                  </a:lnTo>
                  <a:lnTo>
                    <a:pt x="81215" y="118593"/>
                  </a:lnTo>
                  <a:lnTo>
                    <a:pt x="80989" y="118968"/>
                  </a:lnTo>
                  <a:lnTo>
                    <a:pt x="80839" y="119419"/>
                  </a:lnTo>
                  <a:lnTo>
                    <a:pt x="80764" y="119869"/>
                  </a:lnTo>
                  <a:lnTo>
                    <a:pt x="80614" y="120319"/>
                  </a:lnTo>
                  <a:lnTo>
                    <a:pt x="80239" y="120920"/>
                  </a:lnTo>
                  <a:lnTo>
                    <a:pt x="80239" y="120845"/>
                  </a:lnTo>
                  <a:lnTo>
                    <a:pt x="80014" y="120995"/>
                  </a:lnTo>
                  <a:lnTo>
                    <a:pt x="79638" y="121595"/>
                  </a:lnTo>
                  <a:lnTo>
                    <a:pt x="79939" y="121220"/>
                  </a:lnTo>
                  <a:lnTo>
                    <a:pt x="80014" y="121220"/>
                  </a:lnTo>
                  <a:lnTo>
                    <a:pt x="79939" y="121520"/>
                  </a:lnTo>
                  <a:lnTo>
                    <a:pt x="79713" y="122046"/>
                  </a:lnTo>
                  <a:lnTo>
                    <a:pt x="79263" y="122721"/>
                  </a:lnTo>
                  <a:lnTo>
                    <a:pt x="78963" y="123247"/>
                  </a:lnTo>
                  <a:lnTo>
                    <a:pt x="78588" y="123997"/>
                  </a:lnTo>
                  <a:lnTo>
                    <a:pt x="79038" y="123322"/>
                  </a:lnTo>
                  <a:lnTo>
                    <a:pt x="78963" y="123547"/>
                  </a:lnTo>
                  <a:lnTo>
                    <a:pt x="78738" y="123997"/>
                  </a:lnTo>
                  <a:lnTo>
                    <a:pt x="78062" y="125048"/>
                  </a:lnTo>
                  <a:lnTo>
                    <a:pt x="78062" y="124898"/>
                  </a:lnTo>
                  <a:lnTo>
                    <a:pt x="77837" y="125273"/>
                  </a:lnTo>
                  <a:lnTo>
                    <a:pt x="77237" y="126024"/>
                  </a:lnTo>
                  <a:lnTo>
                    <a:pt x="76486" y="126775"/>
                  </a:lnTo>
                  <a:lnTo>
                    <a:pt x="75810" y="127600"/>
                  </a:lnTo>
                  <a:lnTo>
                    <a:pt x="75585" y="127825"/>
                  </a:lnTo>
                  <a:lnTo>
                    <a:pt x="75360" y="127825"/>
                  </a:lnTo>
                  <a:lnTo>
                    <a:pt x="75135" y="127975"/>
                  </a:lnTo>
                  <a:lnTo>
                    <a:pt x="74534" y="128801"/>
                  </a:lnTo>
                  <a:lnTo>
                    <a:pt x="74009" y="129327"/>
                  </a:lnTo>
                  <a:lnTo>
                    <a:pt x="73408" y="129777"/>
                  </a:lnTo>
                  <a:lnTo>
                    <a:pt x="72658" y="130603"/>
                  </a:lnTo>
                  <a:lnTo>
                    <a:pt x="72658" y="130603"/>
                  </a:lnTo>
                  <a:lnTo>
                    <a:pt x="72958" y="130452"/>
                  </a:lnTo>
                  <a:lnTo>
                    <a:pt x="73033" y="130452"/>
                  </a:lnTo>
                  <a:lnTo>
                    <a:pt x="72358" y="131203"/>
                  </a:lnTo>
                  <a:lnTo>
                    <a:pt x="73408" y="130152"/>
                  </a:lnTo>
                  <a:lnTo>
                    <a:pt x="74384" y="129026"/>
                  </a:lnTo>
                  <a:lnTo>
                    <a:pt x="74384" y="129026"/>
                  </a:lnTo>
                  <a:lnTo>
                    <a:pt x="73183" y="130603"/>
                  </a:lnTo>
                  <a:lnTo>
                    <a:pt x="74084" y="129552"/>
                  </a:lnTo>
                  <a:lnTo>
                    <a:pt x="74835" y="128801"/>
                  </a:lnTo>
                  <a:lnTo>
                    <a:pt x="74459" y="129327"/>
                  </a:lnTo>
                  <a:lnTo>
                    <a:pt x="74534" y="129327"/>
                  </a:lnTo>
                  <a:lnTo>
                    <a:pt x="74760" y="129176"/>
                  </a:lnTo>
                  <a:lnTo>
                    <a:pt x="74384" y="129477"/>
                  </a:lnTo>
                  <a:lnTo>
                    <a:pt x="74009" y="129852"/>
                  </a:lnTo>
                  <a:lnTo>
                    <a:pt x="73408" y="130527"/>
                  </a:lnTo>
                  <a:lnTo>
                    <a:pt x="72733" y="131203"/>
                  </a:lnTo>
                  <a:lnTo>
                    <a:pt x="71982" y="131879"/>
                  </a:lnTo>
                  <a:lnTo>
                    <a:pt x="71757" y="131578"/>
                  </a:lnTo>
                  <a:lnTo>
                    <a:pt x="70631" y="132554"/>
                  </a:lnTo>
                  <a:lnTo>
                    <a:pt x="69505" y="133530"/>
                  </a:lnTo>
                  <a:lnTo>
                    <a:pt x="68304" y="134581"/>
                  </a:lnTo>
                  <a:lnTo>
                    <a:pt x="67554" y="135106"/>
                  </a:lnTo>
                  <a:lnTo>
                    <a:pt x="66728" y="135631"/>
                  </a:lnTo>
                  <a:lnTo>
                    <a:pt x="66728" y="135631"/>
                  </a:lnTo>
                  <a:lnTo>
                    <a:pt x="67479" y="135181"/>
                  </a:lnTo>
                  <a:lnTo>
                    <a:pt x="67179" y="135481"/>
                  </a:lnTo>
                  <a:lnTo>
                    <a:pt x="66653" y="135857"/>
                  </a:lnTo>
                  <a:lnTo>
                    <a:pt x="65377" y="136682"/>
                  </a:lnTo>
                  <a:lnTo>
                    <a:pt x="65302" y="136607"/>
                  </a:lnTo>
                  <a:lnTo>
                    <a:pt x="65077" y="136682"/>
                  </a:lnTo>
                  <a:lnTo>
                    <a:pt x="64552" y="136907"/>
                  </a:lnTo>
                  <a:lnTo>
                    <a:pt x="64326" y="137058"/>
                  </a:lnTo>
                  <a:lnTo>
                    <a:pt x="63726" y="137433"/>
                  </a:lnTo>
                  <a:lnTo>
                    <a:pt x="63050" y="137883"/>
                  </a:lnTo>
                  <a:lnTo>
                    <a:pt x="62825" y="138033"/>
                  </a:lnTo>
                  <a:lnTo>
                    <a:pt x="62675" y="138183"/>
                  </a:lnTo>
                  <a:lnTo>
                    <a:pt x="61474" y="138634"/>
                  </a:lnTo>
                  <a:lnTo>
                    <a:pt x="60273" y="139159"/>
                  </a:lnTo>
                  <a:lnTo>
                    <a:pt x="59372" y="139685"/>
                  </a:lnTo>
                  <a:lnTo>
                    <a:pt x="58547" y="140135"/>
                  </a:lnTo>
                  <a:lnTo>
                    <a:pt x="58021" y="140360"/>
                  </a:lnTo>
                  <a:lnTo>
                    <a:pt x="57346" y="140660"/>
                  </a:lnTo>
                  <a:lnTo>
                    <a:pt x="57496" y="140435"/>
                  </a:lnTo>
                  <a:lnTo>
                    <a:pt x="57496" y="140360"/>
                  </a:lnTo>
                  <a:lnTo>
                    <a:pt x="57646" y="140285"/>
                  </a:lnTo>
                  <a:lnTo>
                    <a:pt x="58247" y="139985"/>
                  </a:lnTo>
                  <a:lnTo>
                    <a:pt x="57346" y="140285"/>
                  </a:lnTo>
                  <a:lnTo>
                    <a:pt x="57046" y="140435"/>
                  </a:lnTo>
                  <a:lnTo>
                    <a:pt x="56971" y="140510"/>
                  </a:lnTo>
                  <a:lnTo>
                    <a:pt x="56520" y="140660"/>
                  </a:lnTo>
                  <a:lnTo>
                    <a:pt x="55845" y="140886"/>
                  </a:lnTo>
                  <a:lnTo>
                    <a:pt x="55094" y="141186"/>
                  </a:lnTo>
                  <a:lnTo>
                    <a:pt x="54494" y="141261"/>
                  </a:lnTo>
                  <a:lnTo>
                    <a:pt x="54118" y="141486"/>
                  </a:lnTo>
                  <a:lnTo>
                    <a:pt x="53818" y="141636"/>
                  </a:lnTo>
                  <a:lnTo>
                    <a:pt x="53368" y="141711"/>
                  </a:lnTo>
                  <a:lnTo>
                    <a:pt x="52842" y="141861"/>
                  </a:lnTo>
                  <a:lnTo>
                    <a:pt x="52617" y="142011"/>
                  </a:lnTo>
                  <a:lnTo>
                    <a:pt x="52842" y="142011"/>
                  </a:lnTo>
                  <a:lnTo>
                    <a:pt x="51942" y="142087"/>
                  </a:lnTo>
                  <a:lnTo>
                    <a:pt x="50966" y="142237"/>
                  </a:lnTo>
                  <a:lnTo>
                    <a:pt x="49840" y="142387"/>
                  </a:lnTo>
                  <a:lnTo>
                    <a:pt x="48789" y="142537"/>
                  </a:lnTo>
                  <a:lnTo>
                    <a:pt x="47663" y="142687"/>
                  </a:lnTo>
                  <a:lnTo>
                    <a:pt x="46612" y="142762"/>
                  </a:lnTo>
                  <a:lnTo>
                    <a:pt x="45637" y="142837"/>
                  </a:lnTo>
                  <a:lnTo>
                    <a:pt x="44886" y="142762"/>
                  </a:lnTo>
                  <a:lnTo>
                    <a:pt x="43610" y="142837"/>
                  </a:lnTo>
                  <a:lnTo>
                    <a:pt x="41133" y="142837"/>
                  </a:lnTo>
                  <a:lnTo>
                    <a:pt x="40007" y="142762"/>
                  </a:lnTo>
                  <a:lnTo>
                    <a:pt x="40082" y="142687"/>
                  </a:lnTo>
                  <a:lnTo>
                    <a:pt x="40307" y="142687"/>
                  </a:lnTo>
                  <a:lnTo>
                    <a:pt x="39257" y="142612"/>
                  </a:lnTo>
                  <a:lnTo>
                    <a:pt x="38656" y="142687"/>
                  </a:lnTo>
                  <a:lnTo>
                    <a:pt x="38056" y="142687"/>
                  </a:lnTo>
                  <a:lnTo>
                    <a:pt x="36855" y="142537"/>
                  </a:lnTo>
                  <a:lnTo>
                    <a:pt x="36630" y="142462"/>
                  </a:lnTo>
                  <a:lnTo>
                    <a:pt x="36554" y="142387"/>
                  </a:lnTo>
                  <a:lnTo>
                    <a:pt x="36554" y="142387"/>
                  </a:lnTo>
                  <a:lnTo>
                    <a:pt x="36930" y="142462"/>
                  </a:lnTo>
                  <a:lnTo>
                    <a:pt x="37380" y="142462"/>
                  </a:lnTo>
                  <a:lnTo>
                    <a:pt x="37155" y="142312"/>
                  </a:lnTo>
                  <a:lnTo>
                    <a:pt x="36855" y="142237"/>
                  </a:lnTo>
                  <a:lnTo>
                    <a:pt x="35729" y="142087"/>
                  </a:lnTo>
                  <a:lnTo>
                    <a:pt x="34528" y="141861"/>
                  </a:lnTo>
                  <a:lnTo>
                    <a:pt x="33852" y="141711"/>
                  </a:lnTo>
                  <a:lnTo>
                    <a:pt x="33327" y="141486"/>
                  </a:lnTo>
                  <a:lnTo>
                    <a:pt x="33327" y="141486"/>
                  </a:lnTo>
                  <a:lnTo>
                    <a:pt x="32726" y="141336"/>
                  </a:lnTo>
                  <a:lnTo>
                    <a:pt x="31676" y="141111"/>
                  </a:lnTo>
                  <a:lnTo>
                    <a:pt x="30475" y="140811"/>
                  </a:lnTo>
                  <a:lnTo>
                    <a:pt x="29199" y="140360"/>
                  </a:lnTo>
                  <a:lnTo>
                    <a:pt x="28673" y="140210"/>
                  </a:lnTo>
                  <a:lnTo>
                    <a:pt x="28073" y="140060"/>
                  </a:lnTo>
                  <a:lnTo>
                    <a:pt x="26797" y="139610"/>
                  </a:lnTo>
                  <a:lnTo>
                    <a:pt x="25371" y="139009"/>
                  </a:lnTo>
                  <a:lnTo>
                    <a:pt x="24095" y="138409"/>
                  </a:lnTo>
                  <a:lnTo>
                    <a:pt x="24620" y="138559"/>
                  </a:lnTo>
                  <a:lnTo>
                    <a:pt x="24695" y="138559"/>
                  </a:lnTo>
                  <a:lnTo>
                    <a:pt x="24545" y="138484"/>
                  </a:lnTo>
                  <a:lnTo>
                    <a:pt x="24245" y="138334"/>
                  </a:lnTo>
                  <a:lnTo>
                    <a:pt x="24170" y="138409"/>
                  </a:lnTo>
                  <a:lnTo>
                    <a:pt x="23945" y="138334"/>
                  </a:lnTo>
                  <a:lnTo>
                    <a:pt x="23269" y="138033"/>
                  </a:lnTo>
                  <a:lnTo>
                    <a:pt x="22368" y="137433"/>
                  </a:lnTo>
                  <a:lnTo>
                    <a:pt x="21993" y="137133"/>
                  </a:lnTo>
                  <a:lnTo>
                    <a:pt x="21768" y="136907"/>
                  </a:lnTo>
                  <a:lnTo>
                    <a:pt x="21768" y="136907"/>
                  </a:lnTo>
                  <a:lnTo>
                    <a:pt x="23119" y="137658"/>
                  </a:lnTo>
                  <a:lnTo>
                    <a:pt x="22593" y="137283"/>
                  </a:lnTo>
                  <a:lnTo>
                    <a:pt x="21918" y="136907"/>
                  </a:lnTo>
                  <a:lnTo>
                    <a:pt x="21317" y="136607"/>
                  </a:lnTo>
                  <a:lnTo>
                    <a:pt x="20717" y="136232"/>
                  </a:lnTo>
                  <a:lnTo>
                    <a:pt x="20867" y="136232"/>
                  </a:lnTo>
                  <a:lnTo>
                    <a:pt x="19666" y="135556"/>
                  </a:lnTo>
                  <a:lnTo>
                    <a:pt x="18841" y="135031"/>
                  </a:lnTo>
                  <a:lnTo>
                    <a:pt x="18015" y="134506"/>
                  </a:lnTo>
                  <a:lnTo>
                    <a:pt x="16814" y="133605"/>
                  </a:lnTo>
                  <a:lnTo>
                    <a:pt x="16964" y="133755"/>
                  </a:lnTo>
                  <a:lnTo>
                    <a:pt x="16964" y="133755"/>
                  </a:lnTo>
                  <a:lnTo>
                    <a:pt x="16364" y="133380"/>
                  </a:lnTo>
                  <a:lnTo>
                    <a:pt x="15988" y="133004"/>
                  </a:lnTo>
                  <a:lnTo>
                    <a:pt x="15613" y="132704"/>
                  </a:lnTo>
                  <a:lnTo>
                    <a:pt x="15013" y="132179"/>
                  </a:lnTo>
                  <a:lnTo>
                    <a:pt x="14862" y="131803"/>
                  </a:lnTo>
                  <a:lnTo>
                    <a:pt x="13211" y="130452"/>
                  </a:lnTo>
                  <a:lnTo>
                    <a:pt x="12235" y="129477"/>
                  </a:lnTo>
                  <a:lnTo>
                    <a:pt x="11335" y="128501"/>
                  </a:lnTo>
                  <a:lnTo>
                    <a:pt x="12010" y="129101"/>
                  </a:lnTo>
                  <a:lnTo>
                    <a:pt x="12761" y="129852"/>
                  </a:lnTo>
                  <a:lnTo>
                    <a:pt x="13511" y="130603"/>
                  </a:lnTo>
                  <a:lnTo>
                    <a:pt x="14262" y="131203"/>
                  </a:lnTo>
                  <a:lnTo>
                    <a:pt x="14262" y="131203"/>
                  </a:lnTo>
                  <a:lnTo>
                    <a:pt x="12911" y="129927"/>
                  </a:lnTo>
                  <a:lnTo>
                    <a:pt x="12611" y="129627"/>
                  </a:lnTo>
                  <a:lnTo>
                    <a:pt x="12611" y="129627"/>
                  </a:lnTo>
                  <a:lnTo>
                    <a:pt x="11935" y="129026"/>
                  </a:lnTo>
                  <a:lnTo>
                    <a:pt x="11260" y="128276"/>
                  </a:lnTo>
                  <a:lnTo>
                    <a:pt x="10434" y="127450"/>
                  </a:lnTo>
                  <a:lnTo>
                    <a:pt x="9683" y="126474"/>
                  </a:lnTo>
                  <a:lnTo>
                    <a:pt x="9683" y="126399"/>
                  </a:lnTo>
                  <a:lnTo>
                    <a:pt x="9683" y="126324"/>
                  </a:lnTo>
                  <a:lnTo>
                    <a:pt x="9383" y="125874"/>
                  </a:lnTo>
                  <a:lnTo>
                    <a:pt x="8407" y="124448"/>
                  </a:lnTo>
                  <a:lnTo>
                    <a:pt x="7281" y="122721"/>
                  </a:lnTo>
                  <a:lnTo>
                    <a:pt x="6831" y="121971"/>
                  </a:lnTo>
                  <a:lnTo>
                    <a:pt x="6606" y="121370"/>
                  </a:lnTo>
                  <a:lnTo>
                    <a:pt x="6005" y="120395"/>
                  </a:lnTo>
                  <a:lnTo>
                    <a:pt x="5405" y="119344"/>
                  </a:lnTo>
                  <a:lnTo>
                    <a:pt x="4429" y="117167"/>
                  </a:lnTo>
                  <a:lnTo>
                    <a:pt x="3979" y="116041"/>
                  </a:lnTo>
                  <a:lnTo>
                    <a:pt x="3528" y="114840"/>
                  </a:lnTo>
                  <a:lnTo>
                    <a:pt x="3078" y="113639"/>
                  </a:lnTo>
                  <a:lnTo>
                    <a:pt x="2853" y="112964"/>
                  </a:lnTo>
                  <a:lnTo>
                    <a:pt x="2703" y="112363"/>
                  </a:lnTo>
                  <a:lnTo>
                    <a:pt x="2703" y="112739"/>
                  </a:lnTo>
                  <a:lnTo>
                    <a:pt x="2628" y="112363"/>
                  </a:lnTo>
                  <a:lnTo>
                    <a:pt x="2403" y="111763"/>
                  </a:lnTo>
                  <a:lnTo>
                    <a:pt x="2328" y="111613"/>
                  </a:lnTo>
                  <a:lnTo>
                    <a:pt x="2328" y="111538"/>
                  </a:lnTo>
                  <a:lnTo>
                    <a:pt x="2027" y="110712"/>
                  </a:lnTo>
                  <a:lnTo>
                    <a:pt x="1952" y="110337"/>
                  </a:lnTo>
                  <a:lnTo>
                    <a:pt x="1727" y="109061"/>
                  </a:lnTo>
                  <a:lnTo>
                    <a:pt x="1610" y="108068"/>
                  </a:lnTo>
                  <a:lnTo>
                    <a:pt x="1610" y="108068"/>
                  </a:lnTo>
                  <a:lnTo>
                    <a:pt x="1727" y="108535"/>
                  </a:lnTo>
                  <a:lnTo>
                    <a:pt x="1577" y="107259"/>
                  </a:lnTo>
                  <a:lnTo>
                    <a:pt x="1502" y="106509"/>
                  </a:lnTo>
                  <a:lnTo>
                    <a:pt x="1502" y="106584"/>
                  </a:lnTo>
                  <a:lnTo>
                    <a:pt x="1427" y="106509"/>
                  </a:lnTo>
                  <a:lnTo>
                    <a:pt x="1352" y="106133"/>
                  </a:lnTo>
                  <a:lnTo>
                    <a:pt x="1202" y="104782"/>
                  </a:lnTo>
                  <a:lnTo>
                    <a:pt x="1352" y="106283"/>
                  </a:lnTo>
                  <a:lnTo>
                    <a:pt x="1127" y="104857"/>
                  </a:lnTo>
                  <a:lnTo>
                    <a:pt x="1127" y="103882"/>
                  </a:lnTo>
                  <a:lnTo>
                    <a:pt x="976" y="101405"/>
                  </a:lnTo>
                  <a:lnTo>
                    <a:pt x="1052" y="102305"/>
                  </a:lnTo>
                  <a:lnTo>
                    <a:pt x="976" y="100879"/>
                  </a:lnTo>
                  <a:lnTo>
                    <a:pt x="976" y="99078"/>
                  </a:lnTo>
                  <a:lnTo>
                    <a:pt x="901" y="97276"/>
                  </a:lnTo>
                  <a:lnTo>
                    <a:pt x="901" y="96000"/>
                  </a:lnTo>
                  <a:lnTo>
                    <a:pt x="901" y="90821"/>
                  </a:lnTo>
                  <a:lnTo>
                    <a:pt x="901" y="86468"/>
                  </a:lnTo>
                  <a:lnTo>
                    <a:pt x="901" y="85642"/>
                  </a:lnTo>
                  <a:lnTo>
                    <a:pt x="901" y="84742"/>
                  </a:lnTo>
                  <a:lnTo>
                    <a:pt x="901" y="84591"/>
                  </a:lnTo>
                  <a:lnTo>
                    <a:pt x="901" y="82865"/>
                  </a:lnTo>
                  <a:lnTo>
                    <a:pt x="901" y="78962"/>
                  </a:lnTo>
                  <a:lnTo>
                    <a:pt x="826" y="75359"/>
                  </a:lnTo>
                  <a:lnTo>
                    <a:pt x="826" y="74984"/>
                  </a:lnTo>
                  <a:lnTo>
                    <a:pt x="901" y="74008"/>
                  </a:lnTo>
                  <a:lnTo>
                    <a:pt x="976" y="71681"/>
                  </a:lnTo>
                  <a:lnTo>
                    <a:pt x="976" y="66727"/>
                  </a:lnTo>
                  <a:lnTo>
                    <a:pt x="901" y="61999"/>
                  </a:lnTo>
                  <a:lnTo>
                    <a:pt x="976" y="59972"/>
                  </a:lnTo>
                  <a:lnTo>
                    <a:pt x="976" y="57195"/>
                  </a:lnTo>
                  <a:lnTo>
                    <a:pt x="1051" y="51482"/>
                  </a:lnTo>
                  <a:lnTo>
                    <a:pt x="976" y="50740"/>
                  </a:lnTo>
                  <a:lnTo>
                    <a:pt x="976" y="49314"/>
                  </a:lnTo>
                  <a:lnTo>
                    <a:pt x="976" y="48788"/>
                  </a:lnTo>
                  <a:lnTo>
                    <a:pt x="976" y="48713"/>
                  </a:lnTo>
                  <a:lnTo>
                    <a:pt x="1009" y="48681"/>
                  </a:lnTo>
                  <a:lnTo>
                    <a:pt x="1052" y="48338"/>
                  </a:lnTo>
                  <a:lnTo>
                    <a:pt x="1127" y="47437"/>
                  </a:lnTo>
                  <a:lnTo>
                    <a:pt x="1127" y="45411"/>
                  </a:lnTo>
                  <a:lnTo>
                    <a:pt x="976" y="45186"/>
                  </a:lnTo>
                  <a:lnTo>
                    <a:pt x="1052" y="43835"/>
                  </a:lnTo>
                  <a:lnTo>
                    <a:pt x="1052" y="42408"/>
                  </a:lnTo>
                  <a:lnTo>
                    <a:pt x="1052" y="39331"/>
                  </a:lnTo>
                  <a:lnTo>
                    <a:pt x="1052" y="36554"/>
                  </a:lnTo>
                  <a:lnTo>
                    <a:pt x="1127" y="35428"/>
                  </a:lnTo>
                  <a:lnTo>
                    <a:pt x="1202" y="34602"/>
                  </a:lnTo>
                  <a:lnTo>
                    <a:pt x="1127" y="31975"/>
                  </a:lnTo>
                  <a:lnTo>
                    <a:pt x="1202" y="31975"/>
                  </a:lnTo>
                  <a:lnTo>
                    <a:pt x="1277" y="29123"/>
                  </a:lnTo>
                  <a:lnTo>
                    <a:pt x="1277" y="25895"/>
                  </a:lnTo>
                  <a:lnTo>
                    <a:pt x="1352" y="26421"/>
                  </a:lnTo>
                  <a:lnTo>
                    <a:pt x="1352" y="25445"/>
                  </a:lnTo>
                  <a:lnTo>
                    <a:pt x="1202" y="24695"/>
                  </a:lnTo>
                  <a:lnTo>
                    <a:pt x="1052" y="23944"/>
                  </a:lnTo>
                  <a:lnTo>
                    <a:pt x="976" y="23043"/>
                  </a:lnTo>
                  <a:lnTo>
                    <a:pt x="1202" y="22593"/>
                  </a:lnTo>
                  <a:lnTo>
                    <a:pt x="1277" y="18465"/>
                  </a:lnTo>
                  <a:lnTo>
                    <a:pt x="1352" y="16438"/>
                  </a:lnTo>
                  <a:lnTo>
                    <a:pt x="1280" y="14508"/>
                  </a:lnTo>
                  <a:lnTo>
                    <a:pt x="1352" y="14937"/>
                  </a:lnTo>
                  <a:lnTo>
                    <a:pt x="1427" y="12010"/>
                  </a:lnTo>
                  <a:lnTo>
                    <a:pt x="1352" y="10809"/>
                  </a:lnTo>
                  <a:lnTo>
                    <a:pt x="1277" y="10433"/>
                  </a:lnTo>
                  <a:lnTo>
                    <a:pt x="1202" y="10433"/>
                  </a:lnTo>
                  <a:lnTo>
                    <a:pt x="1277" y="10283"/>
                  </a:lnTo>
                  <a:lnTo>
                    <a:pt x="1277" y="9983"/>
                  </a:lnTo>
                  <a:lnTo>
                    <a:pt x="1277" y="8857"/>
                  </a:lnTo>
                  <a:lnTo>
                    <a:pt x="1127" y="6155"/>
                  </a:lnTo>
                  <a:lnTo>
                    <a:pt x="1277" y="6380"/>
                  </a:lnTo>
                  <a:lnTo>
                    <a:pt x="1127" y="5029"/>
                  </a:lnTo>
                  <a:lnTo>
                    <a:pt x="976" y="3378"/>
                  </a:lnTo>
                  <a:lnTo>
                    <a:pt x="1052" y="3153"/>
                  </a:lnTo>
                  <a:lnTo>
                    <a:pt x="1052" y="3228"/>
                  </a:lnTo>
                  <a:lnTo>
                    <a:pt x="1052" y="3528"/>
                  </a:lnTo>
                  <a:lnTo>
                    <a:pt x="1127" y="2777"/>
                  </a:lnTo>
                  <a:lnTo>
                    <a:pt x="1052" y="2327"/>
                  </a:lnTo>
                  <a:lnTo>
                    <a:pt x="976" y="1727"/>
                  </a:lnTo>
                  <a:lnTo>
                    <a:pt x="976" y="1576"/>
                  </a:lnTo>
                  <a:lnTo>
                    <a:pt x="976" y="1426"/>
                  </a:lnTo>
                  <a:lnTo>
                    <a:pt x="976" y="1126"/>
                  </a:lnTo>
                  <a:lnTo>
                    <a:pt x="1127" y="1501"/>
                  </a:lnTo>
                  <a:lnTo>
                    <a:pt x="1127" y="1276"/>
                  </a:lnTo>
                  <a:lnTo>
                    <a:pt x="1127" y="1201"/>
                  </a:lnTo>
                  <a:lnTo>
                    <a:pt x="1202" y="1201"/>
                  </a:lnTo>
                  <a:lnTo>
                    <a:pt x="1427" y="1126"/>
                  </a:lnTo>
                  <a:lnTo>
                    <a:pt x="1577" y="1126"/>
                  </a:lnTo>
                  <a:lnTo>
                    <a:pt x="2027" y="1051"/>
                  </a:lnTo>
                  <a:lnTo>
                    <a:pt x="3754" y="1051"/>
                  </a:lnTo>
                  <a:lnTo>
                    <a:pt x="4504" y="1126"/>
                  </a:lnTo>
                  <a:lnTo>
                    <a:pt x="4955" y="1201"/>
                  </a:lnTo>
                  <a:lnTo>
                    <a:pt x="5630" y="1051"/>
                  </a:lnTo>
                  <a:lnTo>
                    <a:pt x="6756" y="1051"/>
                  </a:lnTo>
                  <a:lnTo>
                    <a:pt x="6681" y="1126"/>
                  </a:lnTo>
                  <a:lnTo>
                    <a:pt x="6381" y="1126"/>
                  </a:lnTo>
                  <a:lnTo>
                    <a:pt x="7957" y="1201"/>
                  </a:lnTo>
                  <a:lnTo>
                    <a:pt x="9233" y="1126"/>
                  </a:lnTo>
                  <a:lnTo>
                    <a:pt x="10359" y="1051"/>
                  </a:lnTo>
                  <a:lnTo>
                    <a:pt x="11560" y="1126"/>
                  </a:lnTo>
                  <a:lnTo>
                    <a:pt x="11635" y="1201"/>
                  </a:lnTo>
                  <a:lnTo>
                    <a:pt x="8632" y="1201"/>
                  </a:lnTo>
                  <a:lnTo>
                    <a:pt x="8783" y="1276"/>
                  </a:lnTo>
                  <a:lnTo>
                    <a:pt x="9158" y="1351"/>
                  </a:lnTo>
                  <a:lnTo>
                    <a:pt x="9308" y="1351"/>
                  </a:lnTo>
                  <a:lnTo>
                    <a:pt x="9308" y="1426"/>
                  </a:lnTo>
                  <a:lnTo>
                    <a:pt x="8858" y="1501"/>
                  </a:lnTo>
                  <a:lnTo>
                    <a:pt x="11184" y="1351"/>
                  </a:lnTo>
                  <a:lnTo>
                    <a:pt x="12460" y="1276"/>
                  </a:lnTo>
                  <a:lnTo>
                    <a:pt x="13812" y="1276"/>
                  </a:lnTo>
                  <a:lnTo>
                    <a:pt x="13661" y="1351"/>
                  </a:lnTo>
                  <a:lnTo>
                    <a:pt x="14637" y="1276"/>
                  </a:lnTo>
                  <a:lnTo>
                    <a:pt x="15838" y="1351"/>
                  </a:lnTo>
                  <a:lnTo>
                    <a:pt x="16213" y="1426"/>
                  </a:lnTo>
                  <a:lnTo>
                    <a:pt x="18315" y="1426"/>
                  </a:lnTo>
                  <a:lnTo>
                    <a:pt x="18390" y="1351"/>
                  </a:lnTo>
                  <a:lnTo>
                    <a:pt x="18465" y="1351"/>
                  </a:lnTo>
                  <a:lnTo>
                    <a:pt x="18690" y="1276"/>
                  </a:lnTo>
                  <a:lnTo>
                    <a:pt x="18690" y="1201"/>
                  </a:lnTo>
                  <a:lnTo>
                    <a:pt x="18315" y="1126"/>
                  </a:lnTo>
                  <a:lnTo>
                    <a:pt x="17715" y="1201"/>
                  </a:lnTo>
                  <a:lnTo>
                    <a:pt x="15538" y="1201"/>
                  </a:lnTo>
                  <a:lnTo>
                    <a:pt x="16514" y="1126"/>
                  </a:lnTo>
                  <a:lnTo>
                    <a:pt x="17565" y="1126"/>
                  </a:lnTo>
                  <a:lnTo>
                    <a:pt x="18615" y="901"/>
                  </a:lnTo>
                  <a:lnTo>
                    <a:pt x="19591" y="1051"/>
                  </a:lnTo>
                  <a:lnTo>
                    <a:pt x="20567" y="1126"/>
                  </a:lnTo>
                  <a:lnTo>
                    <a:pt x="21468" y="1276"/>
                  </a:lnTo>
                  <a:lnTo>
                    <a:pt x="21918" y="1351"/>
                  </a:lnTo>
                  <a:lnTo>
                    <a:pt x="25746" y="1201"/>
                  </a:lnTo>
                  <a:lnTo>
                    <a:pt x="27472" y="1126"/>
                  </a:lnTo>
                  <a:lnTo>
                    <a:pt x="28823" y="976"/>
                  </a:lnTo>
                  <a:lnTo>
                    <a:pt x="29199" y="976"/>
                  </a:lnTo>
                  <a:lnTo>
                    <a:pt x="29499" y="1051"/>
                  </a:lnTo>
                  <a:lnTo>
                    <a:pt x="29799" y="1126"/>
                  </a:lnTo>
                  <a:lnTo>
                    <a:pt x="28823" y="1201"/>
                  </a:lnTo>
                  <a:lnTo>
                    <a:pt x="31300" y="1126"/>
                  </a:lnTo>
                  <a:lnTo>
                    <a:pt x="32426" y="1051"/>
                  </a:lnTo>
                  <a:lnTo>
                    <a:pt x="32802" y="1051"/>
                  </a:lnTo>
                  <a:lnTo>
                    <a:pt x="33027" y="976"/>
                  </a:lnTo>
                  <a:lnTo>
                    <a:pt x="33552" y="1051"/>
                  </a:lnTo>
                  <a:lnTo>
                    <a:pt x="33327" y="1051"/>
                  </a:lnTo>
                  <a:lnTo>
                    <a:pt x="33402" y="1126"/>
                  </a:lnTo>
                  <a:lnTo>
                    <a:pt x="34378" y="1051"/>
                  </a:lnTo>
                  <a:lnTo>
                    <a:pt x="34002" y="1126"/>
                  </a:lnTo>
                  <a:lnTo>
                    <a:pt x="35654" y="1201"/>
                  </a:lnTo>
                  <a:lnTo>
                    <a:pt x="37155" y="1201"/>
                  </a:lnTo>
                  <a:lnTo>
                    <a:pt x="39932" y="1051"/>
                  </a:lnTo>
                  <a:lnTo>
                    <a:pt x="42859" y="976"/>
                  </a:lnTo>
                  <a:lnTo>
                    <a:pt x="44511" y="976"/>
                  </a:lnTo>
                  <a:lnTo>
                    <a:pt x="46237" y="1051"/>
                  </a:lnTo>
                  <a:lnTo>
                    <a:pt x="46237" y="1051"/>
                  </a:lnTo>
                  <a:lnTo>
                    <a:pt x="45637" y="976"/>
                  </a:lnTo>
                  <a:lnTo>
                    <a:pt x="54268" y="976"/>
                  </a:lnTo>
                  <a:lnTo>
                    <a:pt x="58622" y="901"/>
                  </a:lnTo>
                  <a:lnTo>
                    <a:pt x="62900" y="976"/>
                  </a:lnTo>
                  <a:lnTo>
                    <a:pt x="64476" y="976"/>
                  </a:lnTo>
                  <a:lnTo>
                    <a:pt x="65602" y="901"/>
                  </a:lnTo>
                  <a:lnTo>
                    <a:pt x="65903" y="976"/>
                  </a:lnTo>
                  <a:lnTo>
                    <a:pt x="67554" y="826"/>
                  </a:lnTo>
                  <a:lnTo>
                    <a:pt x="69280" y="826"/>
                  </a:lnTo>
                  <a:lnTo>
                    <a:pt x="70856" y="901"/>
                  </a:lnTo>
                  <a:lnTo>
                    <a:pt x="74609" y="901"/>
                  </a:lnTo>
                  <a:lnTo>
                    <a:pt x="74234" y="826"/>
                  </a:lnTo>
                  <a:lnTo>
                    <a:pt x="83466" y="826"/>
                  </a:lnTo>
                  <a:lnTo>
                    <a:pt x="86169" y="751"/>
                  </a:lnTo>
                  <a:lnTo>
                    <a:pt x="86319" y="751"/>
                  </a:lnTo>
                  <a:lnTo>
                    <a:pt x="84517" y="676"/>
                  </a:lnTo>
                  <a:lnTo>
                    <a:pt x="83692" y="676"/>
                  </a:lnTo>
                  <a:lnTo>
                    <a:pt x="82265" y="601"/>
                  </a:lnTo>
                  <a:lnTo>
                    <a:pt x="82459" y="628"/>
                  </a:lnTo>
                  <a:lnTo>
                    <a:pt x="82459" y="628"/>
                  </a:lnTo>
                  <a:lnTo>
                    <a:pt x="83692" y="676"/>
                  </a:lnTo>
                  <a:lnTo>
                    <a:pt x="82791" y="676"/>
                  </a:lnTo>
                  <a:lnTo>
                    <a:pt x="82459" y="628"/>
                  </a:lnTo>
                  <a:lnTo>
                    <a:pt x="82459" y="628"/>
                  </a:lnTo>
                  <a:lnTo>
                    <a:pt x="81740" y="601"/>
                  </a:lnTo>
                  <a:lnTo>
                    <a:pt x="79488" y="601"/>
                  </a:lnTo>
                  <a:lnTo>
                    <a:pt x="78963" y="526"/>
                  </a:lnTo>
                  <a:lnTo>
                    <a:pt x="78738" y="601"/>
                  </a:lnTo>
                  <a:lnTo>
                    <a:pt x="76861" y="601"/>
                  </a:lnTo>
                  <a:lnTo>
                    <a:pt x="76936" y="526"/>
                  </a:lnTo>
                  <a:lnTo>
                    <a:pt x="75810" y="526"/>
                  </a:lnTo>
                  <a:lnTo>
                    <a:pt x="74609" y="601"/>
                  </a:lnTo>
                  <a:lnTo>
                    <a:pt x="72883" y="526"/>
                  </a:lnTo>
                  <a:lnTo>
                    <a:pt x="72057" y="526"/>
                  </a:lnTo>
                  <a:lnTo>
                    <a:pt x="71832" y="451"/>
                  </a:lnTo>
                  <a:lnTo>
                    <a:pt x="69787" y="516"/>
                  </a:lnTo>
                  <a:lnTo>
                    <a:pt x="69787" y="516"/>
                  </a:lnTo>
                  <a:lnTo>
                    <a:pt x="69656" y="451"/>
                  </a:lnTo>
                  <a:lnTo>
                    <a:pt x="67329" y="451"/>
                  </a:lnTo>
                  <a:lnTo>
                    <a:pt x="66953" y="375"/>
                  </a:lnTo>
                  <a:lnTo>
                    <a:pt x="64326" y="375"/>
                  </a:lnTo>
                  <a:lnTo>
                    <a:pt x="61174" y="451"/>
                  </a:lnTo>
                  <a:lnTo>
                    <a:pt x="61624" y="375"/>
                  </a:lnTo>
                  <a:lnTo>
                    <a:pt x="60498" y="375"/>
                  </a:lnTo>
                  <a:lnTo>
                    <a:pt x="59598" y="300"/>
                  </a:lnTo>
                  <a:lnTo>
                    <a:pt x="59222" y="375"/>
                  </a:lnTo>
                  <a:lnTo>
                    <a:pt x="58547" y="451"/>
                  </a:lnTo>
                  <a:lnTo>
                    <a:pt x="56895" y="526"/>
                  </a:lnTo>
                  <a:lnTo>
                    <a:pt x="56445" y="451"/>
                  </a:lnTo>
                  <a:lnTo>
                    <a:pt x="56745" y="375"/>
                  </a:lnTo>
                  <a:lnTo>
                    <a:pt x="57196" y="300"/>
                  </a:lnTo>
                  <a:lnTo>
                    <a:pt x="57346" y="300"/>
                  </a:lnTo>
                  <a:lnTo>
                    <a:pt x="57271" y="225"/>
                  </a:lnTo>
                  <a:lnTo>
                    <a:pt x="56971" y="300"/>
                  </a:lnTo>
                  <a:lnTo>
                    <a:pt x="56220" y="375"/>
                  </a:lnTo>
                  <a:lnTo>
                    <a:pt x="55394" y="375"/>
                  </a:lnTo>
                  <a:lnTo>
                    <a:pt x="55469" y="451"/>
                  </a:lnTo>
                  <a:lnTo>
                    <a:pt x="54569" y="375"/>
                  </a:lnTo>
                  <a:lnTo>
                    <a:pt x="54043" y="225"/>
                  </a:lnTo>
                  <a:lnTo>
                    <a:pt x="53818" y="375"/>
                  </a:lnTo>
                  <a:lnTo>
                    <a:pt x="52317" y="375"/>
                  </a:lnTo>
                  <a:lnTo>
                    <a:pt x="51641" y="300"/>
                  </a:lnTo>
                  <a:lnTo>
                    <a:pt x="51416" y="300"/>
                  </a:lnTo>
                  <a:lnTo>
                    <a:pt x="51116" y="225"/>
                  </a:lnTo>
                  <a:lnTo>
                    <a:pt x="50140" y="225"/>
                  </a:lnTo>
                  <a:lnTo>
                    <a:pt x="50365" y="150"/>
                  </a:lnTo>
                  <a:lnTo>
                    <a:pt x="50215" y="150"/>
                  </a:lnTo>
                  <a:lnTo>
                    <a:pt x="49990" y="225"/>
                  </a:lnTo>
                  <a:lnTo>
                    <a:pt x="49990" y="300"/>
                  </a:lnTo>
                  <a:lnTo>
                    <a:pt x="49915" y="375"/>
                  </a:lnTo>
                  <a:lnTo>
                    <a:pt x="48939" y="375"/>
                  </a:lnTo>
                  <a:lnTo>
                    <a:pt x="48639" y="300"/>
                  </a:lnTo>
                  <a:lnTo>
                    <a:pt x="48639" y="225"/>
                  </a:lnTo>
                  <a:lnTo>
                    <a:pt x="48339" y="150"/>
                  </a:lnTo>
                  <a:lnTo>
                    <a:pt x="46763" y="225"/>
                  </a:lnTo>
                  <a:lnTo>
                    <a:pt x="45336" y="300"/>
                  </a:lnTo>
                  <a:lnTo>
                    <a:pt x="45186" y="300"/>
                  </a:lnTo>
                  <a:lnTo>
                    <a:pt x="45261" y="225"/>
                  </a:lnTo>
                  <a:lnTo>
                    <a:pt x="44135" y="300"/>
                  </a:lnTo>
                  <a:lnTo>
                    <a:pt x="41283" y="300"/>
                  </a:lnTo>
                  <a:lnTo>
                    <a:pt x="40007" y="375"/>
                  </a:lnTo>
                  <a:lnTo>
                    <a:pt x="39857" y="375"/>
                  </a:lnTo>
                  <a:lnTo>
                    <a:pt x="40082" y="451"/>
                  </a:lnTo>
                  <a:lnTo>
                    <a:pt x="40082" y="526"/>
                  </a:lnTo>
                  <a:lnTo>
                    <a:pt x="40082" y="601"/>
                  </a:lnTo>
                  <a:lnTo>
                    <a:pt x="38731" y="601"/>
                  </a:lnTo>
                  <a:lnTo>
                    <a:pt x="38431" y="526"/>
                  </a:lnTo>
                  <a:lnTo>
                    <a:pt x="38881" y="526"/>
                  </a:lnTo>
                  <a:lnTo>
                    <a:pt x="39106" y="451"/>
                  </a:lnTo>
                  <a:lnTo>
                    <a:pt x="39106" y="451"/>
                  </a:lnTo>
                  <a:lnTo>
                    <a:pt x="38356" y="526"/>
                  </a:lnTo>
                  <a:lnTo>
                    <a:pt x="38206" y="451"/>
                  </a:lnTo>
                  <a:lnTo>
                    <a:pt x="39182" y="451"/>
                  </a:lnTo>
                  <a:lnTo>
                    <a:pt x="39407" y="375"/>
                  </a:lnTo>
                  <a:lnTo>
                    <a:pt x="37080" y="451"/>
                  </a:lnTo>
                  <a:lnTo>
                    <a:pt x="36029" y="526"/>
                  </a:lnTo>
                  <a:lnTo>
                    <a:pt x="35053" y="526"/>
                  </a:lnTo>
                  <a:lnTo>
                    <a:pt x="35053" y="451"/>
                  </a:lnTo>
                  <a:lnTo>
                    <a:pt x="35128" y="451"/>
                  </a:lnTo>
                  <a:lnTo>
                    <a:pt x="35354" y="375"/>
                  </a:lnTo>
                  <a:lnTo>
                    <a:pt x="36630" y="375"/>
                  </a:lnTo>
                  <a:lnTo>
                    <a:pt x="36179" y="300"/>
                  </a:lnTo>
                  <a:lnTo>
                    <a:pt x="37981" y="375"/>
                  </a:lnTo>
                  <a:lnTo>
                    <a:pt x="37530" y="225"/>
                  </a:lnTo>
                  <a:lnTo>
                    <a:pt x="38131" y="225"/>
                  </a:lnTo>
                  <a:lnTo>
                    <a:pt x="37830" y="150"/>
                  </a:lnTo>
                  <a:lnTo>
                    <a:pt x="36404" y="75"/>
                  </a:lnTo>
                  <a:lnTo>
                    <a:pt x="35354" y="150"/>
                  </a:lnTo>
                  <a:lnTo>
                    <a:pt x="32877" y="150"/>
                  </a:lnTo>
                  <a:lnTo>
                    <a:pt x="32726" y="225"/>
                  </a:lnTo>
                  <a:lnTo>
                    <a:pt x="32726" y="300"/>
                  </a:lnTo>
                  <a:lnTo>
                    <a:pt x="32576" y="375"/>
                  </a:lnTo>
                  <a:lnTo>
                    <a:pt x="30775" y="375"/>
                  </a:lnTo>
                  <a:lnTo>
                    <a:pt x="29724" y="225"/>
                  </a:lnTo>
                  <a:lnTo>
                    <a:pt x="28898" y="75"/>
                  </a:lnTo>
                  <a:lnTo>
                    <a:pt x="28373" y="75"/>
                  </a:lnTo>
                  <a:lnTo>
                    <a:pt x="27547" y="150"/>
                  </a:lnTo>
                  <a:lnTo>
                    <a:pt x="26722" y="300"/>
                  </a:lnTo>
                  <a:lnTo>
                    <a:pt x="26046" y="375"/>
                  </a:lnTo>
                  <a:lnTo>
                    <a:pt x="24995" y="375"/>
                  </a:lnTo>
                  <a:lnTo>
                    <a:pt x="25596" y="150"/>
                  </a:lnTo>
                  <a:lnTo>
                    <a:pt x="24395" y="150"/>
                  </a:lnTo>
                  <a:lnTo>
                    <a:pt x="23794" y="225"/>
                  </a:lnTo>
                  <a:lnTo>
                    <a:pt x="23194" y="300"/>
                  </a:lnTo>
                  <a:lnTo>
                    <a:pt x="21993" y="300"/>
                  </a:lnTo>
                  <a:lnTo>
                    <a:pt x="22969" y="225"/>
                  </a:lnTo>
                  <a:lnTo>
                    <a:pt x="23344" y="225"/>
                  </a:lnTo>
                  <a:lnTo>
                    <a:pt x="22518" y="150"/>
                  </a:lnTo>
                  <a:lnTo>
                    <a:pt x="22143" y="225"/>
                  </a:lnTo>
                  <a:lnTo>
                    <a:pt x="21768" y="300"/>
                  </a:lnTo>
                  <a:lnTo>
                    <a:pt x="21167" y="300"/>
                  </a:lnTo>
                  <a:lnTo>
                    <a:pt x="20867" y="150"/>
                  </a:lnTo>
                  <a:lnTo>
                    <a:pt x="17189" y="225"/>
                  </a:lnTo>
                  <a:lnTo>
                    <a:pt x="13286" y="300"/>
                  </a:lnTo>
                  <a:lnTo>
                    <a:pt x="13511" y="225"/>
                  </a:lnTo>
                  <a:lnTo>
                    <a:pt x="13511" y="150"/>
                  </a:lnTo>
                  <a:lnTo>
                    <a:pt x="8032" y="150"/>
                  </a:lnTo>
                  <a:lnTo>
                    <a:pt x="2928"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7"/>
            <p:cNvSpPr/>
            <p:nvPr/>
          </p:nvSpPr>
          <p:spPr>
            <a:xfrm>
              <a:off x="4872283" y="1484939"/>
              <a:ext cx="9202" cy="1551"/>
            </a:xfrm>
            <a:custGeom>
              <a:rect b="b" l="l" r="r" t="t"/>
              <a:pathLst>
                <a:path extrusionOk="0" h="76" w="451">
                  <a:moveTo>
                    <a:pt x="151" y="0"/>
                  </a:moveTo>
                  <a:lnTo>
                    <a:pt x="0" y="75"/>
                  </a:lnTo>
                  <a:lnTo>
                    <a:pt x="451" y="75"/>
                  </a:lnTo>
                  <a:lnTo>
                    <a:pt x="15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7"/>
            <p:cNvSpPr/>
            <p:nvPr/>
          </p:nvSpPr>
          <p:spPr>
            <a:xfrm>
              <a:off x="6479424" y="2911494"/>
              <a:ext cx="20" cy="3430"/>
            </a:xfrm>
            <a:custGeom>
              <a:rect b="b" l="l" r="r" t="t"/>
              <a:pathLst>
                <a:path extrusionOk="0" h="151" w="1">
                  <a:moveTo>
                    <a:pt x="0" y="75"/>
                  </a:moveTo>
                  <a:lnTo>
                    <a:pt x="0" y="150"/>
                  </a:lnTo>
                  <a:lnTo>
                    <a:pt x="0" y="150"/>
                  </a:lnTo>
                  <a:lnTo>
                    <a:pt x="0" y="0"/>
                  </a:lnTo>
                  <a:lnTo>
                    <a:pt x="0" y="0"/>
                  </a:lnTo>
                  <a:lnTo>
                    <a:pt x="0" y="75"/>
                  </a:lnTo>
                  <a:lnTo>
                    <a:pt x="0" y="7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7"/>
            <p:cNvSpPr/>
            <p:nvPr/>
          </p:nvSpPr>
          <p:spPr>
            <a:xfrm>
              <a:off x="4727470" y="2255170"/>
              <a:ext cx="20" cy="6836"/>
            </a:xfrm>
            <a:custGeom>
              <a:rect b="b" l="l" r="r" t="t"/>
              <a:pathLst>
                <a:path extrusionOk="0" h="301" w="1">
                  <a:moveTo>
                    <a:pt x="1" y="301"/>
                  </a:moveTo>
                  <a:lnTo>
                    <a:pt x="1" y="301"/>
                  </a:lnTo>
                  <a:lnTo>
                    <a:pt x="1" y="1"/>
                  </a:lnTo>
                  <a:lnTo>
                    <a:pt x="1" y="30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7"/>
            <p:cNvSpPr/>
            <p:nvPr/>
          </p:nvSpPr>
          <p:spPr>
            <a:xfrm>
              <a:off x="6488605" y="2510882"/>
              <a:ext cx="1551" cy="5133"/>
            </a:xfrm>
            <a:custGeom>
              <a:rect b="b" l="l" r="r" t="t"/>
              <a:pathLst>
                <a:path extrusionOk="0" h="226" w="76">
                  <a:moveTo>
                    <a:pt x="1" y="226"/>
                  </a:moveTo>
                  <a:lnTo>
                    <a:pt x="1" y="226"/>
                  </a:lnTo>
                  <a:lnTo>
                    <a:pt x="76" y="0"/>
                  </a:lnTo>
                  <a:lnTo>
                    <a:pt x="76" y="0"/>
                  </a:lnTo>
                  <a:lnTo>
                    <a:pt x="1" y="226"/>
                  </a:lnTo>
                  <a:lnTo>
                    <a:pt x="1" y="226"/>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7"/>
            <p:cNvSpPr/>
            <p:nvPr/>
          </p:nvSpPr>
          <p:spPr>
            <a:xfrm>
              <a:off x="6488605" y="2319944"/>
              <a:ext cx="1551" cy="23894"/>
            </a:xfrm>
            <a:custGeom>
              <a:rect b="b" l="l" r="r" t="t"/>
              <a:pathLst>
                <a:path extrusionOk="0" h="1052" w="76">
                  <a:moveTo>
                    <a:pt x="1" y="1052"/>
                  </a:moveTo>
                  <a:lnTo>
                    <a:pt x="76" y="1"/>
                  </a:lnTo>
                  <a:lnTo>
                    <a:pt x="76" y="1"/>
                  </a:lnTo>
                  <a:lnTo>
                    <a:pt x="1" y="1052"/>
                  </a:lnTo>
                  <a:lnTo>
                    <a:pt x="1" y="1052"/>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7"/>
            <p:cNvSpPr/>
            <p:nvPr/>
          </p:nvSpPr>
          <p:spPr>
            <a:xfrm>
              <a:off x="6488605" y="2210860"/>
              <a:ext cx="1551" cy="1726"/>
            </a:xfrm>
            <a:custGeom>
              <a:rect b="b" l="l" r="r" t="t"/>
              <a:pathLst>
                <a:path extrusionOk="0" h="76" w="76">
                  <a:moveTo>
                    <a:pt x="76" y="75"/>
                  </a:moveTo>
                  <a:lnTo>
                    <a:pt x="76" y="75"/>
                  </a:lnTo>
                  <a:lnTo>
                    <a:pt x="1" y="0"/>
                  </a:lnTo>
                  <a:lnTo>
                    <a:pt x="1" y="0"/>
                  </a:lnTo>
                  <a:lnTo>
                    <a:pt x="1" y="0"/>
                  </a:lnTo>
                  <a:lnTo>
                    <a:pt x="76" y="75"/>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7"/>
            <p:cNvSpPr/>
            <p:nvPr/>
          </p:nvSpPr>
          <p:spPr>
            <a:xfrm>
              <a:off x="6349253" y="4285486"/>
              <a:ext cx="3081" cy="5133"/>
            </a:xfrm>
            <a:custGeom>
              <a:rect b="b" l="l" r="r" t="t"/>
              <a:pathLst>
                <a:path extrusionOk="0" h="226" w="151">
                  <a:moveTo>
                    <a:pt x="151" y="1"/>
                  </a:moveTo>
                  <a:lnTo>
                    <a:pt x="151" y="1"/>
                  </a:lnTo>
                  <a:lnTo>
                    <a:pt x="0" y="226"/>
                  </a:lnTo>
                  <a:lnTo>
                    <a:pt x="0" y="226"/>
                  </a:lnTo>
                  <a:lnTo>
                    <a:pt x="151" y="1"/>
                  </a:lnTo>
                  <a:lnTo>
                    <a:pt x="15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7"/>
            <p:cNvSpPr/>
            <p:nvPr/>
          </p:nvSpPr>
          <p:spPr>
            <a:xfrm>
              <a:off x="6490135" y="3685419"/>
              <a:ext cx="1551" cy="20487"/>
            </a:xfrm>
            <a:custGeom>
              <a:rect b="b" l="l" r="r" t="t"/>
              <a:pathLst>
                <a:path extrusionOk="0" h="902" w="76">
                  <a:moveTo>
                    <a:pt x="1" y="1"/>
                  </a:moveTo>
                  <a:lnTo>
                    <a:pt x="1" y="76"/>
                  </a:lnTo>
                  <a:lnTo>
                    <a:pt x="8" y="91"/>
                  </a:lnTo>
                  <a:lnTo>
                    <a:pt x="1" y="1"/>
                  </a:lnTo>
                  <a:close/>
                  <a:moveTo>
                    <a:pt x="8" y="91"/>
                  </a:moveTo>
                  <a:lnTo>
                    <a:pt x="76" y="902"/>
                  </a:lnTo>
                  <a:lnTo>
                    <a:pt x="76" y="226"/>
                  </a:lnTo>
                  <a:lnTo>
                    <a:pt x="8" y="9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7"/>
            <p:cNvSpPr/>
            <p:nvPr/>
          </p:nvSpPr>
          <p:spPr>
            <a:xfrm>
              <a:off x="5639533" y="4367050"/>
              <a:ext cx="3081" cy="1551"/>
            </a:xfrm>
            <a:custGeom>
              <a:rect b="b" l="l" r="r" t="t"/>
              <a:pathLst>
                <a:path extrusionOk="0" h="76" w="151">
                  <a:moveTo>
                    <a:pt x="150" y="1"/>
                  </a:moveTo>
                  <a:lnTo>
                    <a:pt x="150" y="1"/>
                  </a:lnTo>
                  <a:lnTo>
                    <a:pt x="150" y="1"/>
                  </a:lnTo>
                  <a:lnTo>
                    <a:pt x="150" y="1"/>
                  </a:lnTo>
                  <a:lnTo>
                    <a:pt x="0" y="76"/>
                  </a:lnTo>
                  <a:lnTo>
                    <a:pt x="150"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7"/>
            <p:cNvSpPr/>
            <p:nvPr/>
          </p:nvSpPr>
          <p:spPr>
            <a:xfrm>
              <a:off x="6491665" y="3705883"/>
              <a:ext cx="20" cy="29004"/>
            </a:xfrm>
            <a:custGeom>
              <a:rect b="b" l="l" r="r" t="t"/>
              <a:pathLst>
                <a:path extrusionOk="0" h="1277" w="1">
                  <a:moveTo>
                    <a:pt x="1" y="1277"/>
                  </a:moveTo>
                  <a:lnTo>
                    <a:pt x="1" y="1277"/>
                  </a:lnTo>
                  <a:lnTo>
                    <a:pt x="1" y="526"/>
                  </a:lnTo>
                  <a:lnTo>
                    <a:pt x="1" y="1"/>
                  </a:lnTo>
                  <a:lnTo>
                    <a:pt x="1" y="1"/>
                  </a:lnTo>
                  <a:lnTo>
                    <a:pt x="1" y="1277"/>
                  </a:lnTo>
                  <a:lnTo>
                    <a:pt x="1" y="1277"/>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7"/>
            <p:cNvSpPr/>
            <p:nvPr/>
          </p:nvSpPr>
          <p:spPr>
            <a:xfrm>
              <a:off x="6279654" y="1616640"/>
              <a:ext cx="20" cy="6141"/>
            </a:xfrm>
            <a:custGeom>
              <a:rect b="b" l="l" r="r" t="t"/>
              <a:pathLst>
                <a:path extrusionOk="0" h="301" w="1">
                  <a:moveTo>
                    <a:pt x="1" y="300"/>
                  </a:moveTo>
                  <a:lnTo>
                    <a:pt x="1" y="0"/>
                  </a:lnTo>
                  <a:lnTo>
                    <a:pt x="1" y="0"/>
                  </a:lnTo>
                  <a:lnTo>
                    <a:pt x="1" y="0"/>
                  </a:lnTo>
                  <a:lnTo>
                    <a:pt x="1" y="30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7"/>
            <p:cNvSpPr/>
            <p:nvPr/>
          </p:nvSpPr>
          <p:spPr>
            <a:xfrm>
              <a:off x="6278123" y="1610499"/>
              <a:ext cx="1551" cy="6162"/>
            </a:xfrm>
            <a:custGeom>
              <a:rect b="b" l="l" r="r" t="t"/>
              <a:pathLst>
                <a:path extrusionOk="0" h="302" w="76">
                  <a:moveTo>
                    <a:pt x="76" y="301"/>
                  </a:moveTo>
                  <a:lnTo>
                    <a:pt x="1" y="1"/>
                  </a:lnTo>
                  <a:lnTo>
                    <a:pt x="1" y="1"/>
                  </a:lnTo>
                  <a:lnTo>
                    <a:pt x="76" y="301"/>
                  </a:lnTo>
                  <a:lnTo>
                    <a:pt x="76" y="30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7"/>
            <p:cNvSpPr/>
            <p:nvPr/>
          </p:nvSpPr>
          <p:spPr>
            <a:xfrm>
              <a:off x="6278123" y="1596727"/>
              <a:ext cx="20" cy="13792"/>
            </a:xfrm>
            <a:custGeom>
              <a:rect b="b" l="l" r="r" t="t"/>
              <a:pathLst>
                <a:path extrusionOk="0" h="676" w="1">
                  <a:moveTo>
                    <a:pt x="1" y="0"/>
                  </a:moveTo>
                  <a:lnTo>
                    <a:pt x="1" y="676"/>
                  </a:lnTo>
                  <a:lnTo>
                    <a:pt x="1" y="676"/>
                  </a:lnTo>
                  <a:lnTo>
                    <a:pt x="1" y="0"/>
                  </a:lnTo>
                  <a:lnTo>
                    <a:pt x="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7"/>
            <p:cNvSpPr/>
            <p:nvPr/>
          </p:nvSpPr>
          <p:spPr>
            <a:xfrm>
              <a:off x="6487075" y="1815357"/>
              <a:ext cx="20" cy="1726"/>
            </a:xfrm>
            <a:custGeom>
              <a:rect b="b" l="l" r="r" t="t"/>
              <a:pathLst>
                <a:path extrusionOk="0" h="76" w="1">
                  <a:moveTo>
                    <a:pt x="1" y="0"/>
                  </a:moveTo>
                  <a:lnTo>
                    <a:pt x="1" y="75"/>
                  </a:lnTo>
                  <a:lnTo>
                    <a:pt x="1" y="75"/>
                  </a:lnTo>
                  <a:lnTo>
                    <a:pt x="1" y="0"/>
                  </a:lnTo>
                  <a:lnTo>
                    <a:pt x="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7"/>
            <p:cNvSpPr/>
            <p:nvPr/>
          </p:nvSpPr>
          <p:spPr>
            <a:xfrm>
              <a:off x="6487075" y="1817061"/>
              <a:ext cx="1551" cy="51171"/>
            </a:xfrm>
            <a:custGeom>
              <a:rect b="b" l="l" r="r" t="t"/>
              <a:pathLst>
                <a:path extrusionOk="0" h="2253" w="76">
                  <a:moveTo>
                    <a:pt x="1" y="0"/>
                  </a:moveTo>
                  <a:lnTo>
                    <a:pt x="1" y="1126"/>
                  </a:lnTo>
                  <a:lnTo>
                    <a:pt x="1" y="2252"/>
                  </a:lnTo>
                  <a:lnTo>
                    <a:pt x="76" y="75"/>
                  </a:lnTo>
                  <a:lnTo>
                    <a:pt x="1"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7"/>
            <p:cNvSpPr/>
            <p:nvPr/>
          </p:nvSpPr>
          <p:spPr>
            <a:xfrm>
              <a:off x="6479424" y="2043792"/>
              <a:ext cx="1551" cy="22167"/>
            </a:xfrm>
            <a:custGeom>
              <a:rect b="b" l="l" r="r" t="t"/>
              <a:pathLst>
                <a:path extrusionOk="0" h="976" w="76">
                  <a:moveTo>
                    <a:pt x="0" y="0"/>
                  </a:moveTo>
                  <a:lnTo>
                    <a:pt x="0" y="976"/>
                  </a:lnTo>
                  <a:lnTo>
                    <a:pt x="75" y="901"/>
                  </a:lnTo>
                  <a:lnTo>
                    <a:pt x="75" y="526"/>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7"/>
            <p:cNvSpPr/>
            <p:nvPr/>
          </p:nvSpPr>
          <p:spPr>
            <a:xfrm>
              <a:off x="6477893" y="2217673"/>
              <a:ext cx="1551" cy="22167"/>
            </a:xfrm>
            <a:custGeom>
              <a:rect b="b" l="l" r="r" t="t"/>
              <a:pathLst>
                <a:path extrusionOk="0" h="976" w="76">
                  <a:moveTo>
                    <a:pt x="75" y="0"/>
                  </a:moveTo>
                  <a:lnTo>
                    <a:pt x="0" y="75"/>
                  </a:lnTo>
                  <a:lnTo>
                    <a:pt x="0" y="376"/>
                  </a:lnTo>
                  <a:lnTo>
                    <a:pt x="0" y="976"/>
                  </a:lnTo>
                  <a:lnTo>
                    <a:pt x="75" y="451"/>
                  </a:lnTo>
                  <a:lnTo>
                    <a:pt x="75"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7"/>
            <p:cNvSpPr/>
            <p:nvPr/>
          </p:nvSpPr>
          <p:spPr>
            <a:xfrm>
              <a:off x="6473303" y="3221737"/>
              <a:ext cx="3081" cy="8563"/>
            </a:xfrm>
            <a:custGeom>
              <a:rect b="b" l="l" r="r" t="t"/>
              <a:pathLst>
                <a:path extrusionOk="0" h="377" w="151">
                  <a:moveTo>
                    <a:pt x="0" y="1"/>
                  </a:moveTo>
                  <a:lnTo>
                    <a:pt x="0" y="301"/>
                  </a:lnTo>
                  <a:lnTo>
                    <a:pt x="75" y="376"/>
                  </a:lnTo>
                  <a:lnTo>
                    <a:pt x="75" y="301"/>
                  </a:lnTo>
                  <a:lnTo>
                    <a:pt x="75" y="151"/>
                  </a:lnTo>
                  <a:lnTo>
                    <a:pt x="150" y="76"/>
                  </a:lnTo>
                  <a:lnTo>
                    <a:pt x="0"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7"/>
            <p:cNvSpPr/>
            <p:nvPr/>
          </p:nvSpPr>
          <p:spPr>
            <a:xfrm>
              <a:off x="6491665" y="3387101"/>
              <a:ext cx="3081" cy="27300"/>
            </a:xfrm>
            <a:custGeom>
              <a:rect b="b" l="l" r="r" t="t"/>
              <a:pathLst>
                <a:path extrusionOk="0" h="1202" w="151">
                  <a:moveTo>
                    <a:pt x="1" y="1"/>
                  </a:moveTo>
                  <a:lnTo>
                    <a:pt x="1" y="1202"/>
                  </a:lnTo>
                  <a:lnTo>
                    <a:pt x="151" y="376"/>
                  </a:lnTo>
                  <a:lnTo>
                    <a:pt x="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7"/>
            <p:cNvSpPr/>
            <p:nvPr/>
          </p:nvSpPr>
          <p:spPr>
            <a:xfrm>
              <a:off x="6468712" y="3518375"/>
              <a:ext cx="1551" cy="30707"/>
            </a:xfrm>
            <a:custGeom>
              <a:rect b="b" l="l" r="r" t="t"/>
              <a:pathLst>
                <a:path extrusionOk="0" h="1352" w="76">
                  <a:moveTo>
                    <a:pt x="0" y="0"/>
                  </a:moveTo>
                  <a:lnTo>
                    <a:pt x="75" y="1351"/>
                  </a:lnTo>
                  <a:lnTo>
                    <a:pt x="75" y="375"/>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7"/>
            <p:cNvSpPr/>
            <p:nvPr/>
          </p:nvSpPr>
          <p:spPr>
            <a:xfrm>
              <a:off x="5466476" y="4368580"/>
              <a:ext cx="13792" cy="4611"/>
            </a:xfrm>
            <a:custGeom>
              <a:rect b="b" l="l" r="r" t="t"/>
              <a:pathLst>
                <a:path extrusionOk="0" h="226" w="676">
                  <a:moveTo>
                    <a:pt x="451" y="1"/>
                  </a:moveTo>
                  <a:lnTo>
                    <a:pt x="0" y="76"/>
                  </a:lnTo>
                  <a:lnTo>
                    <a:pt x="226" y="226"/>
                  </a:lnTo>
                  <a:lnTo>
                    <a:pt x="526" y="151"/>
                  </a:lnTo>
                  <a:lnTo>
                    <a:pt x="676" y="76"/>
                  </a:lnTo>
                  <a:lnTo>
                    <a:pt x="45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7"/>
            <p:cNvSpPr/>
            <p:nvPr/>
          </p:nvSpPr>
          <p:spPr>
            <a:xfrm>
              <a:off x="5046020" y="4473017"/>
              <a:ext cx="26054" cy="25574"/>
            </a:xfrm>
            <a:custGeom>
              <a:rect b="b" l="l" r="r" t="t"/>
              <a:pathLst>
                <a:path extrusionOk="0" h="1126" w="1277">
                  <a:moveTo>
                    <a:pt x="0" y="0"/>
                  </a:moveTo>
                  <a:lnTo>
                    <a:pt x="751" y="676"/>
                  </a:lnTo>
                  <a:lnTo>
                    <a:pt x="1276" y="1126"/>
                  </a:lnTo>
                  <a:lnTo>
                    <a:pt x="751" y="601"/>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7"/>
            <p:cNvSpPr/>
            <p:nvPr/>
          </p:nvSpPr>
          <p:spPr>
            <a:xfrm>
              <a:off x="4747383" y="2439272"/>
              <a:ext cx="20" cy="27300"/>
            </a:xfrm>
            <a:custGeom>
              <a:rect b="b" l="l" r="r" t="t"/>
              <a:pathLst>
                <a:path extrusionOk="0" h="1202" w="1">
                  <a:moveTo>
                    <a:pt x="1" y="601"/>
                  </a:moveTo>
                  <a:lnTo>
                    <a:pt x="1" y="1202"/>
                  </a:lnTo>
                  <a:lnTo>
                    <a:pt x="1" y="1"/>
                  </a:lnTo>
                  <a:lnTo>
                    <a:pt x="1" y="60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7"/>
            <p:cNvSpPr/>
            <p:nvPr/>
          </p:nvSpPr>
          <p:spPr>
            <a:xfrm>
              <a:off x="6722844" y="1479519"/>
              <a:ext cx="1745801" cy="3235691"/>
            </a:xfrm>
            <a:custGeom>
              <a:rect b="b" l="l" r="r" t="t"/>
              <a:pathLst>
                <a:path extrusionOk="0" h="142463" w="85568">
                  <a:moveTo>
                    <a:pt x="1" y="1"/>
                  </a:moveTo>
                  <a:lnTo>
                    <a:pt x="1" y="99679"/>
                  </a:lnTo>
                  <a:lnTo>
                    <a:pt x="76" y="101856"/>
                  </a:lnTo>
                  <a:lnTo>
                    <a:pt x="226" y="104032"/>
                  </a:lnTo>
                  <a:lnTo>
                    <a:pt x="526" y="106209"/>
                  </a:lnTo>
                  <a:lnTo>
                    <a:pt x="901" y="108311"/>
                  </a:lnTo>
                  <a:lnTo>
                    <a:pt x="1352" y="110337"/>
                  </a:lnTo>
                  <a:lnTo>
                    <a:pt x="1952" y="112439"/>
                  </a:lnTo>
                  <a:lnTo>
                    <a:pt x="2628" y="114390"/>
                  </a:lnTo>
                  <a:lnTo>
                    <a:pt x="3378" y="116342"/>
                  </a:lnTo>
                  <a:lnTo>
                    <a:pt x="4204" y="118218"/>
                  </a:lnTo>
                  <a:lnTo>
                    <a:pt x="5180" y="120095"/>
                  </a:lnTo>
                  <a:lnTo>
                    <a:pt x="6231" y="121896"/>
                  </a:lnTo>
                  <a:lnTo>
                    <a:pt x="7281" y="123623"/>
                  </a:lnTo>
                  <a:lnTo>
                    <a:pt x="8482" y="125274"/>
                  </a:lnTo>
                  <a:lnTo>
                    <a:pt x="9758" y="126925"/>
                  </a:lnTo>
                  <a:lnTo>
                    <a:pt x="11109" y="128426"/>
                  </a:lnTo>
                  <a:lnTo>
                    <a:pt x="12535" y="129928"/>
                  </a:lnTo>
                  <a:lnTo>
                    <a:pt x="14037" y="131354"/>
                  </a:lnTo>
                  <a:lnTo>
                    <a:pt x="15538" y="132705"/>
                  </a:lnTo>
                  <a:lnTo>
                    <a:pt x="17189" y="133981"/>
                  </a:lnTo>
                  <a:lnTo>
                    <a:pt x="18840" y="135182"/>
                  </a:lnTo>
                  <a:lnTo>
                    <a:pt x="20567" y="136233"/>
                  </a:lnTo>
                  <a:lnTo>
                    <a:pt x="22368" y="137283"/>
                  </a:lnTo>
                  <a:lnTo>
                    <a:pt x="24245" y="138259"/>
                  </a:lnTo>
                  <a:lnTo>
                    <a:pt x="26121" y="139085"/>
                  </a:lnTo>
                  <a:lnTo>
                    <a:pt x="28073" y="139835"/>
                  </a:lnTo>
                  <a:lnTo>
                    <a:pt x="30024" y="140511"/>
                  </a:lnTo>
                  <a:lnTo>
                    <a:pt x="32126" y="141111"/>
                  </a:lnTo>
                  <a:lnTo>
                    <a:pt x="34153" y="141562"/>
                  </a:lnTo>
                  <a:lnTo>
                    <a:pt x="36254" y="141937"/>
                  </a:lnTo>
                  <a:lnTo>
                    <a:pt x="38431" y="142237"/>
                  </a:lnTo>
                  <a:lnTo>
                    <a:pt x="40608" y="142387"/>
                  </a:lnTo>
                  <a:lnTo>
                    <a:pt x="42784" y="142462"/>
                  </a:lnTo>
                  <a:lnTo>
                    <a:pt x="44961" y="142387"/>
                  </a:lnTo>
                  <a:lnTo>
                    <a:pt x="47138" y="142237"/>
                  </a:lnTo>
                  <a:lnTo>
                    <a:pt x="49314" y="141937"/>
                  </a:lnTo>
                  <a:lnTo>
                    <a:pt x="51416" y="141562"/>
                  </a:lnTo>
                  <a:lnTo>
                    <a:pt x="53443" y="141111"/>
                  </a:lnTo>
                  <a:lnTo>
                    <a:pt x="55544" y="140511"/>
                  </a:lnTo>
                  <a:lnTo>
                    <a:pt x="57496" y="139835"/>
                  </a:lnTo>
                  <a:lnTo>
                    <a:pt x="59447" y="139085"/>
                  </a:lnTo>
                  <a:lnTo>
                    <a:pt x="61324" y="138259"/>
                  </a:lnTo>
                  <a:lnTo>
                    <a:pt x="63200" y="137283"/>
                  </a:lnTo>
                  <a:lnTo>
                    <a:pt x="65002" y="136233"/>
                  </a:lnTo>
                  <a:lnTo>
                    <a:pt x="66728" y="135182"/>
                  </a:lnTo>
                  <a:lnTo>
                    <a:pt x="68379" y="133981"/>
                  </a:lnTo>
                  <a:lnTo>
                    <a:pt x="70031" y="132705"/>
                  </a:lnTo>
                  <a:lnTo>
                    <a:pt x="71532" y="131354"/>
                  </a:lnTo>
                  <a:lnTo>
                    <a:pt x="73033" y="129928"/>
                  </a:lnTo>
                  <a:lnTo>
                    <a:pt x="74459" y="128426"/>
                  </a:lnTo>
                  <a:lnTo>
                    <a:pt x="75810" y="126925"/>
                  </a:lnTo>
                  <a:lnTo>
                    <a:pt x="77086" y="125274"/>
                  </a:lnTo>
                  <a:lnTo>
                    <a:pt x="78287" y="123623"/>
                  </a:lnTo>
                  <a:lnTo>
                    <a:pt x="79338" y="121896"/>
                  </a:lnTo>
                  <a:lnTo>
                    <a:pt x="80389" y="120095"/>
                  </a:lnTo>
                  <a:lnTo>
                    <a:pt x="81365" y="118218"/>
                  </a:lnTo>
                  <a:lnTo>
                    <a:pt x="82190" y="116342"/>
                  </a:lnTo>
                  <a:lnTo>
                    <a:pt x="82941" y="114390"/>
                  </a:lnTo>
                  <a:lnTo>
                    <a:pt x="83616" y="112439"/>
                  </a:lnTo>
                  <a:lnTo>
                    <a:pt x="84217" y="110337"/>
                  </a:lnTo>
                  <a:lnTo>
                    <a:pt x="84667" y="108311"/>
                  </a:lnTo>
                  <a:lnTo>
                    <a:pt x="85043" y="106209"/>
                  </a:lnTo>
                  <a:lnTo>
                    <a:pt x="85343" y="104032"/>
                  </a:lnTo>
                  <a:lnTo>
                    <a:pt x="85493" y="101856"/>
                  </a:lnTo>
                  <a:lnTo>
                    <a:pt x="85568" y="99679"/>
                  </a:lnTo>
                  <a:lnTo>
                    <a:pt x="855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7"/>
            <p:cNvSpPr/>
            <p:nvPr/>
          </p:nvSpPr>
          <p:spPr>
            <a:xfrm>
              <a:off x="7412844" y="4374721"/>
              <a:ext cx="10732" cy="20"/>
            </a:xfrm>
            <a:custGeom>
              <a:rect b="b" l="l" r="r" t="t"/>
              <a:pathLst>
                <a:path extrusionOk="0" h="1" w="526">
                  <a:moveTo>
                    <a:pt x="0" y="0"/>
                  </a:moveTo>
                  <a:lnTo>
                    <a:pt x="0" y="0"/>
                  </a:lnTo>
                  <a:lnTo>
                    <a:pt x="225" y="0"/>
                  </a:lnTo>
                  <a:lnTo>
                    <a:pt x="225" y="0"/>
                  </a:lnTo>
                  <a:lnTo>
                    <a:pt x="526" y="0"/>
                  </a:lnTo>
                  <a:lnTo>
                    <a:pt x="0"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7"/>
            <p:cNvSpPr/>
            <p:nvPr/>
          </p:nvSpPr>
          <p:spPr>
            <a:xfrm>
              <a:off x="7461851" y="4394614"/>
              <a:ext cx="24524" cy="20"/>
            </a:xfrm>
            <a:custGeom>
              <a:rect b="b" l="l" r="r" t="t"/>
              <a:pathLst>
                <a:path extrusionOk="0" h="1" w="1202">
                  <a:moveTo>
                    <a:pt x="1201" y="1"/>
                  </a:moveTo>
                  <a:lnTo>
                    <a:pt x="1201" y="1"/>
                  </a:lnTo>
                  <a:lnTo>
                    <a:pt x="225" y="1"/>
                  </a:lnTo>
                  <a:lnTo>
                    <a:pt x="225" y="1"/>
                  </a:lnTo>
                  <a:lnTo>
                    <a:pt x="0" y="1"/>
                  </a:lnTo>
                  <a:lnTo>
                    <a:pt x="0" y="1"/>
                  </a:lnTo>
                  <a:lnTo>
                    <a:pt x="1201" y="1"/>
                  </a:lnTo>
                  <a:lnTo>
                    <a:pt x="120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7"/>
            <p:cNvSpPr/>
            <p:nvPr/>
          </p:nvSpPr>
          <p:spPr>
            <a:xfrm>
              <a:off x="6709072" y="1462485"/>
              <a:ext cx="1770305" cy="3268056"/>
            </a:xfrm>
            <a:custGeom>
              <a:rect b="b" l="l" r="r" t="t"/>
              <a:pathLst>
                <a:path extrusionOk="0" h="143888" w="86769">
                  <a:moveTo>
                    <a:pt x="11484" y="375"/>
                  </a:moveTo>
                  <a:lnTo>
                    <a:pt x="11484" y="451"/>
                  </a:lnTo>
                  <a:lnTo>
                    <a:pt x="11109" y="451"/>
                  </a:lnTo>
                  <a:lnTo>
                    <a:pt x="10809" y="375"/>
                  </a:lnTo>
                  <a:close/>
                  <a:moveTo>
                    <a:pt x="82265" y="601"/>
                  </a:moveTo>
                  <a:lnTo>
                    <a:pt x="82458" y="628"/>
                  </a:lnTo>
                  <a:lnTo>
                    <a:pt x="82458" y="628"/>
                  </a:lnTo>
                  <a:lnTo>
                    <a:pt x="83691" y="676"/>
                  </a:lnTo>
                  <a:lnTo>
                    <a:pt x="83691" y="676"/>
                  </a:lnTo>
                  <a:lnTo>
                    <a:pt x="82265" y="601"/>
                  </a:lnTo>
                  <a:close/>
                  <a:moveTo>
                    <a:pt x="86318" y="6831"/>
                  </a:moveTo>
                  <a:lnTo>
                    <a:pt x="86243" y="7581"/>
                  </a:lnTo>
                  <a:lnTo>
                    <a:pt x="86318" y="7356"/>
                  </a:lnTo>
                  <a:lnTo>
                    <a:pt x="86318" y="7731"/>
                  </a:lnTo>
                  <a:lnTo>
                    <a:pt x="86318" y="8482"/>
                  </a:lnTo>
                  <a:lnTo>
                    <a:pt x="86243" y="9383"/>
                  </a:lnTo>
                  <a:lnTo>
                    <a:pt x="86243" y="10583"/>
                  </a:lnTo>
                  <a:lnTo>
                    <a:pt x="86318" y="13211"/>
                  </a:lnTo>
                  <a:lnTo>
                    <a:pt x="86243" y="12535"/>
                  </a:lnTo>
                  <a:lnTo>
                    <a:pt x="86318" y="14111"/>
                  </a:lnTo>
                  <a:lnTo>
                    <a:pt x="86318" y="13811"/>
                  </a:lnTo>
                  <a:lnTo>
                    <a:pt x="86393" y="13361"/>
                  </a:lnTo>
                  <a:lnTo>
                    <a:pt x="86318" y="12610"/>
                  </a:lnTo>
                  <a:lnTo>
                    <a:pt x="86318" y="11634"/>
                  </a:lnTo>
                  <a:lnTo>
                    <a:pt x="86393" y="12535"/>
                  </a:lnTo>
                  <a:lnTo>
                    <a:pt x="86327" y="9699"/>
                  </a:lnTo>
                  <a:lnTo>
                    <a:pt x="86393" y="10358"/>
                  </a:lnTo>
                  <a:lnTo>
                    <a:pt x="86318" y="6831"/>
                  </a:lnTo>
                  <a:close/>
                  <a:moveTo>
                    <a:pt x="86168" y="15838"/>
                  </a:moveTo>
                  <a:lnTo>
                    <a:pt x="86168" y="15913"/>
                  </a:lnTo>
                  <a:lnTo>
                    <a:pt x="86171" y="15878"/>
                  </a:lnTo>
                  <a:lnTo>
                    <a:pt x="86168" y="15838"/>
                  </a:lnTo>
                  <a:close/>
                  <a:moveTo>
                    <a:pt x="86384" y="42430"/>
                  </a:moveTo>
                  <a:lnTo>
                    <a:pt x="86393" y="42634"/>
                  </a:lnTo>
                  <a:lnTo>
                    <a:pt x="86393" y="42483"/>
                  </a:lnTo>
                  <a:lnTo>
                    <a:pt x="86384" y="42430"/>
                  </a:lnTo>
                  <a:close/>
                  <a:moveTo>
                    <a:pt x="1051" y="48638"/>
                  </a:moveTo>
                  <a:lnTo>
                    <a:pt x="1008" y="48681"/>
                  </a:lnTo>
                  <a:lnTo>
                    <a:pt x="1008" y="48681"/>
                  </a:lnTo>
                  <a:lnTo>
                    <a:pt x="976" y="48939"/>
                  </a:lnTo>
                  <a:lnTo>
                    <a:pt x="1051" y="48638"/>
                  </a:lnTo>
                  <a:close/>
                  <a:moveTo>
                    <a:pt x="1051" y="51415"/>
                  </a:moveTo>
                  <a:lnTo>
                    <a:pt x="1050" y="51482"/>
                  </a:lnTo>
                  <a:lnTo>
                    <a:pt x="1051" y="51491"/>
                  </a:lnTo>
                  <a:lnTo>
                    <a:pt x="1051" y="51415"/>
                  </a:lnTo>
                  <a:close/>
                  <a:moveTo>
                    <a:pt x="86093" y="54193"/>
                  </a:moveTo>
                  <a:lnTo>
                    <a:pt x="86093" y="54643"/>
                  </a:lnTo>
                  <a:lnTo>
                    <a:pt x="86093" y="54868"/>
                  </a:lnTo>
                  <a:lnTo>
                    <a:pt x="86168" y="55018"/>
                  </a:lnTo>
                  <a:lnTo>
                    <a:pt x="86093" y="54193"/>
                  </a:lnTo>
                  <a:close/>
                  <a:moveTo>
                    <a:pt x="85943" y="77086"/>
                  </a:moveTo>
                  <a:lnTo>
                    <a:pt x="85943" y="77161"/>
                  </a:lnTo>
                  <a:lnTo>
                    <a:pt x="85947" y="77157"/>
                  </a:lnTo>
                  <a:lnTo>
                    <a:pt x="85947" y="77157"/>
                  </a:lnTo>
                  <a:lnTo>
                    <a:pt x="85943" y="77086"/>
                  </a:lnTo>
                  <a:close/>
                  <a:moveTo>
                    <a:pt x="450" y="80688"/>
                  </a:moveTo>
                  <a:lnTo>
                    <a:pt x="450" y="80989"/>
                  </a:lnTo>
                  <a:lnTo>
                    <a:pt x="454" y="80969"/>
                  </a:lnTo>
                  <a:lnTo>
                    <a:pt x="450" y="80688"/>
                  </a:lnTo>
                  <a:close/>
                  <a:moveTo>
                    <a:pt x="83015" y="113939"/>
                  </a:moveTo>
                  <a:lnTo>
                    <a:pt x="82790" y="114765"/>
                  </a:lnTo>
                  <a:lnTo>
                    <a:pt x="82872" y="114586"/>
                  </a:lnTo>
                  <a:lnTo>
                    <a:pt x="83015" y="113939"/>
                  </a:lnTo>
                  <a:close/>
                  <a:moveTo>
                    <a:pt x="5404" y="120820"/>
                  </a:moveTo>
                  <a:lnTo>
                    <a:pt x="5404" y="120920"/>
                  </a:lnTo>
                  <a:lnTo>
                    <a:pt x="5554" y="121220"/>
                  </a:lnTo>
                  <a:lnTo>
                    <a:pt x="5404" y="120820"/>
                  </a:lnTo>
                  <a:close/>
                  <a:moveTo>
                    <a:pt x="78362" y="124448"/>
                  </a:moveTo>
                  <a:lnTo>
                    <a:pt x="78287" y="124523"/>
                  </a:lnTo>
                  <a:lnTo>
                    <a:pt x="78062" y="124898"/>
                  </a:lnTo>
                  <a:lnTo>
                    <a:pt x="78212" y="124673"/>
                  </a:lnTo>
                  <a:lnTo>
                    <a:pt x="78362" y="124448"/>
                  </a:lnTo>
                  <a:close/>
                  <a:moveTo>
                    <a:pt x="11784" y="128801"/>
                  </a:moveTo>
                  <a:lnTo>
                    <a:pt x="12610" y="129627"/>
                  </a:lnTo>
                  <a:lnTo>
                    <a:pt x="12235" y="129176"/>
                  </a:lnTo>
                  <a:lnTo>
                    <a:pt x="11784" y="128801"/>
                  </a:lnTo>
                  <a:close/>
                  <a:moveTo>
                    <a:pt x="72357" y="131203"/>
                  </a:moveTo>
                  <a:lnTo>
                    <a:pt x="72357" y="131203"/>
                  </a:lnTo>
                  <a:lnTo>
                    <a:pt x="72357" y="131203"/>
                  </a:lnTo>
                  <a:close/>
                  <a:moveTo>
                    <a:pt x="55229" y="142372"/>
                  </a:moveTo>
                  <a:lnTo>
                    <a:pt x="55169" y="142387"/>
                  </a:lnTo>
                  <a:lnTo>
                    <a:pt x="55244" y="142387"/>
                  </a:lnTo>
                  <a:lnTo>
                    <a:pt x="55229" y="142372"/>
                  </a:lnTo>
                  <a:close/>
                  <a:moveTo>
                    <a:pt x="2927" y="0"/>
                  </a:moveTo>
                  <a:lnTo>
                    <a:pt x="1726" y="150"/>
                  </a:lnTo>
                  <a:lnTo>
                    <a:pt x="1201" y="150"/>
                  </a:lnTo>
                  <a:lnTo>
                    <a:pt x="1201" y="75"/>
                  </a:lnTo>
                  <a:lnTo>
                    <a:pt x="375" y="75"/>
                  </a:lnTo>
                  <a:lnTo>
                    <a:pt x="601" y="150"/>
                  </a:lnTo>
                  <a:lnTo>
                    <a:pt x="375" y="225"/>
                  </a:lnTo>
                  <a:lnTo>
                    <a:pt x="150" y="225"/>
                  </a:lnTo>
                  <a:lnTo>
                    <a:pt x="150" y="375"/>
                  </a:lnTo>
                  <a:lnTo>
                    <a:pt x="150" y="676"/>
                  </a:lnTo>
                  <a:lnTo>
                    <a:pt x="75" y="1051"/>
                  </a:lnTo>
                  <a:lnTo>
                    <a:pt x="75" y="1126"/>
                  </a:lnTo>
                  <a:lnTo>
                    <a:pt x="0" y="676"/>
                  </a:lnTo>
                  <a:lnTo>
                    <a:pt x="0" y="1501"/>
                  </a:lnTo>
                  <a:lnTo>
                    <a:pt x="75" y="2027"/>
                  </a:lnTo>
                  <a:lnTo>
                    <a:pt x="75" y="3078"/>
                  </a:lnTo>
                  <a:lnTo>
                    <a:pt x="150" y="5404"/>
                  </a:lnTo>
                  <a:lnTo>
                    <a:pt x="225" y="7731"/>
                  </a:lnTo>
                  <a:lnTo>
                    <a:pt x="150" y="9683"/>
                  </a:lnTo>
                  <a:lnTo>
                    <a:pt x="75" y="9232"/>
                  </a:lnTo>
                  <a:lnTo>
                    <a:pt x="75" y="10358"/>
                  </a:lnTo>
                  <a:lnTo>
                    <a:pt x="225" y="11184"/>
                  </a:lnTo>
                  <a:lnTo>
                    <a:pt x="300" y="11935"/>
                  </a:lnTo>
                  <a:lnTo>
                    <a:pt x="225" y="12985"/>
                  </a:lnTo>
                  <a:lnTo>
                    <a:pt x="225" y="18615"/>
                  </a:lnTo>
                  <a:lnTo>
                    <a:pt x="225" y="21467"/>
                  </a:lnTo>
                  <a:lnTo>
                    <a:pt x="150" y="23944"/>
                  </a:lnTo>
                  <a:lnTo>
                    <a:pt x="150" y="24244"/>
                  </a:lnTo>
                  <a:lnTo>
                    <a:pt x="225" y="24770"/>
                  </a:lnTo>
                  <a:lnTo>
                    <a:pt x="225" y="26121"/>
                  </a:lnTo>
                  <a:lnTo>
                    <a:pt x="225" y="27397"/>
                  </a:lnTo>
                  <a:lnTo>
                    <a:pt x="225" y="27847"/>
                  </a:lnTo>
                  <a:lnTo>
                    <a:pt x="300" y="28072"/>
                  </a:lnTo>
                  <a:lnTo>
                    <a:pt x="225" y="30099"/>
                  </a:lnTo>
                  <a:lnTo>
                    <a:pt x="75" y="32876"/>
                  </a:lnTo>
                  <a:lnTo>
                    <a:pt x="150" y="33401"/>
                  </a:lnTo>
                  <a:lnTo>
                    <a:pt x="225" y="33927"/>
                  </a:lnTo>
                  <a:lnTo>
                    <a:pt x="225" y="34452"/>
                  </a:lnTo>
                  <a:lnTo>
                    <a:pt x="300" y="35128"/>
                  </a:lnTo>
                  <a:lnTo>
                    <a:pt x="150" y="35203"/>
                  </a:lnTo>
                  <a:lnTo>
                    <a:pt x="300" y="36554"/>
                  </a:lnTo>
                  <a:lnTo>
                    <a:pt x="150" y="37304"/>
                  </a:lnTo>
                  <a:lnTo>
                    <a:pt x="225" y="38355"/>
                  </a:lnTo>
                  <a:lnTo>
                    <a:pt x="225" y="37755"/>
                  </a:lnTo>
                  <a:lnTo>
                    <a:pt x="300" y="37530"/>
                  </a:lnTo>
                  <a:lnTo>
                    <a:pt x="300" y="38806"/>
                  </a:lnTo>
                  <a:lnTo>
                    <a:pt x="300" y="40007"/>
                  </a:lnTo>
                  <a:lnTo>
                    <a:pt x="225" y="41283"/>
                  </a:lnTo>
                  <a:lnTo>
                    <a:pt x="300" y="44960"/>
                  </a:lnTo>
                  <a:lnTo>
                    <a:pt x="225" y="44510"/>
                  </a:lnTo>
                  <a:lnTo>
                    <a:pt x="225" y="44660"/>
                  </a:lnTo>
                  <a:lnTo>
                    <a:pt x="225" y="44885"/>
                  </a:lnTo>
                  <a:lnTo>
                    <a:pt x="225" y="45111"/>
                  </a:lnTo>
                  <a:lnTo>
                    <a:pt x="225" y="45786"/>
                  </a:lnTo>
                  <a:lnTo>
                    <a:pt x="300" y="45861"/>
                  </a:lnTo>
                  <a:lnTo>
                    <a:pt x="300" y="46086"/>
                  </a:lnTo>
                  <a:lnTo>
                    <a:pt x="300" y="48038"/>
                  </a:lnTo>
                  <a:lnTo>
                    <a:pt x="300" y="50440"/>
                  </a:lnTo>
                  <a:lnTo>
                    <a:pt x="225" y="50139"/>
                  </a:lnTo>
                  <a:lnTo>
                    <a:pt x="375" y="58846"/>
                  </a:lnTo>
                  <a:lnTo>
                    <a:pt x="375" y="58246"/>
                  </a:lnTo>
                  <a:lnTo>
                    <a:pt x="375" y="58096"/>
                  </a:lnTo>
                  <a:lnTo>
                    <a:pt x="450" y="58846"/>
                  </a:lnTo>
                  <a:lnTo>
                    <a:pt x="375" y="59222"/>
                  </a:lnTo>
                  <a:lnTo>
                    <a:pt x="450" y="59297"/>
                  </a:lnTo>
                  <a:lnTo>
                    <a:pt x="450" y="59447"/>
                  </a:lnTo>
                  <a:lnTo>
                    <a:pt x="450" y="60047"/>
                  </a:lnTo>
                  <a:lnTo>
                    <a:pt x="450" y="60197"/>
                  </a:lnTo>
                  <a:lnTo>
                    <a:pt x="375" y="59597"/>
                  </a:lnTo>
                  <a:lnTo>
                    <a:pt x="375" y="60948"/>
                  </a:lnTo>
                  <a:lnTo>
                    <a:pt x="375" y="62074"/>
                  </a:lnTo>
                  <a:lnTo>
                    <a:pt x="300" y="63050"/>
                  </a:lnTo>
                  <a:lnTo>
                    <a:pt x="375" y="63800"/>
                  </a:lnTo>
                  <a:lnTo>
                    <a:pt x="375" y="63875"/>
                  </a:lnTo>
                  <a:lnTo>
                    <a:pt x="375" y="70706"/>
                  </a:lnTo>
                  <a:lnTo>
                    <a:pt x="450" y="71306"/>
                  </a:lnTo>
                  <a:lnTo>
                    <a:pt x="526" y="72432"/>
                  </a:lnTo>
                  <a:lnTo>
                    <a:pt x="450" y="78437"/>
                  </a:lnTo>
                  <a:lnTo>
                    <a:pt x="526" y="79262"/>
                  </a:lnTo>
                  <a:lnTo>
                    <a:pt x="526" y="79563"/>
                  </a:lnTo>
                  <a:lnTo>
                    <a:pt x="526" y="80538"/>
                  </a:lnTo>
                  <a:lnTo>
                    <a:pt x="454" y="80969"/>
                  </a:lnTo>
                  <a:lnTo>
                    <a:pt x="526" y="87294"/>
                  </a:lnTo>
                  <a:lnTo>
                    <a:pt x="526" y="88044"/>
                  </a:lnTo>
                  <a:lnTo>
                    <a:pt x="526" y="90821"/>
                  </a:lnTo>
                  <a:lnTo>
                    <a:pt x="450" y="93899"/>
                  </a:lnTo>
                  <a:lnTo>
                    <a:pt x="450" y="96826"/>
                  </a:lnTo>
                  <a:lnTo>
                    <a:pt x="450" y="99228"/>
                  </a:lnTo>
                  <a:lnTo>
                    <a:pt x="526" y="102230"/>
                  </a:lnTo>
                  <a:lnTo>
                    <a:pt x="526" y="102531"/>
                  </a:lnTo>
                  <a:lnTo>
                    <a:pt x="450" y="102155"/>
                  </a:lnTo>
                  <a:lnTo>
                    <a:pt x="450" y="102455"/>
                  </a:lnTo>
                  <a:lnTo>
                    <a:pt x="676" y="104707"/>
                  </a:lnTo>
                  <a:lnTo>
                    <a:pt x="901" y="106659"/>
                  </a:lnTo>
                  <a:lnTo>
                    <a:pt x="1126" y="108460"/>
                  </a:lnTo>
                  <a:lnTo>
                    <a:pt x="1351" y="109361"/>
                  </a:lnTo>
                  <a:lnTo>
                    <a:pt x="1576" y="110337"/>
                  </a:lnTo>
                  <a:lnTo>
                    <a:pt x="1726" y="111237"/>
                  </a:lnTo>
                  <a:lnTo>
                    <a:pt x="2027" y="112438"/>
                  </a:lnTo>
                  <a:lnTo>
                    <a:pt x="2402" y="113714"/>
                  </a:lnTo>
                  <a:lnTo>
                    <a:pt x="2852" y="115065"/>
                  </a:lnTo>
                  <a:lnTo>
                    <a:pt x="3978" y="117767"/>
                  </a:lnTo>
                  <a:lnTo>
                    <a:pt x="4954" y="120094"/>
                  </a:lnTo>
                  <a:lnTo>
                    <a:pt x="4954" y="119944"/>
                  </a:lnTo>
                  <a:lnTo>
                    <a:pt x="5329" y="120620"/>
                  </a:lnTo>
                  <a:lnTo>
                    <a:pt x="5404" y="120820"/>
                  </a:lnTo>
                  <a:lnTo>
                    <a:pt x="5404" y="120770"/>
                  </a:lnTo>
                  <a:lnTo>
                    <a:pt x="5479" y="120920"/>
                  </a:lnTo>
                  <a:lnTo>
                    <a:pt x="6680" y="122947"/>
                  </a:lnTo>
                  <a:lnTo>
                    <a:pt x="7956" y="124973"/>
                  </a:lnTo>
                  <a:lnTo>
                    <a:pt x="9382" y="126925"/>
                  </a:lnTo>
                  <a:lnTo>
                    <a:pt x="10884" y="128876"/>
                  </a:lnTo>
                  <a:lnTo>
                    <a:pt x="12460" y="130678"/>
                  </a:lnTo>
                  <a:lnTo>
                    <a:pt x="14186" y="132404"/>
                  </a:lnTo>
                  <a:lnTo>
                    <a:pt x="15988" y="134055"/>
                  </a:lnTo>
                  <a:lnTo>
                    <a:pt x="17939" y="135631"/>
                  </a:lnTo>
                  <a:lnTo>
                    <a:pt x="18990" y="136307"/>
                  </a:lnTo>
                  <a:lnTo>
                    <a:pt x="19591" y="136607"/>
                  </a:lnTo>
                  <a:lnTo>
                    <a:pt x="20266" y="136907"/>
                  </a:lnTo>
                  <a:lnTo>
                    <a:pt x="21617" y="137808"/>
                  </a:lnTo>
                  <a:lnTo>
                    <a:pt x="20791" y="137508"/>
                  </a:lnTo>
                  <a:lnTo>
                    <a:pt x="20791" y="137508"/>
                  </a:lnTo>
                  <a:lnTo>
                    <a:pt x="22368" y="138334"/>
                  </a:lnTo>
                  <a:lnTo>
                    <a:pt x="24019" y="139234"/>
                  </a:lnTo>
                  <a:lnTo>
                    <a:pt x="25670" y="139985"/>
                  </a:lnTo>
                  <a:lnTo>
                    <a:pt x="27322" y="140735"/>
                  </a:lnTo>
                  <a:lnTo>
                    <a:pt x="28973" y="141336"/>
                  </a:lnTo>
                  <a:lnTo>
                    <a:pt x="30699" y="141936"/>
                  </a:lnTo>
                  <a:lnTo>
                    <a:pt x="32426" y="142387"/>
                  </a:lnTo>
                  <a:lnTo>
                    <a:pt x="34152" y="142762"/>
                  </a:lnTo>
                  <a:lnTo>
                    <a:pt x="33852" y="142762"/>
                  </a:lnTo>
                  <a:lnTo>
                    <a:pt x="33401" y="142687"/>
                  </a:lnTo>
                  <a:lnTo>
                    <a:pt x="34377" y="142987"/>
                  </a:lnTo>
                  <a:lnTo>
                    <a:pt x="35578" y="143212"/>
                  </a:lnTo>
                  <a:lnTo>
                    <a:pt x="36554" y="143287"/>
                  </a:lnTo>
                  <a:lnTo>
                    <a:pt x="37004" y="143287"/>
                  </a:lnTo>
                  <a:lnTo>
                    <a:pt x="37380" y="143363"/>
                  </a:lnTo>
                  <a:lnTo>
                    <a:pt x="37455" y="143438"/>
                  </a:lnTo>
                  <a:lnTo>
                    <a:pt x="37455" y="143513"/>
                  </a:lnTo>
                  <a:lnTo>
                    <a:pt x="37605" y="143513"/>
                  </a:lnTo>
                  <a:lnTo>
                    <a:pt x="38430" y="143663"/>
                  </a:lnTo>
                  <a:lnTo>
                    <a:pt x="39256" y="143738"/>
                  </a:lnTo>
                  <a:lnTo>
                    <a:pt x="40082" y="143738"/>
                  </a:lnTo>
                  <a:lnTo>
                    <a:pt x="40607" y="143813"/>
                  </a:lnTo>
                  <a:lnTo>
                    <a:pt x="40157" y="143813"/>
                  </a:lnTo>
                  <a:lnTo>
                    <a:pt x="41808" y="143888"/>
                  </a:lnTo>
                  <a:lnTo>
                    <a:pt x="42634" y="143888"/>
                  </a:lnTo>
                  <a:lnTo>
                    <a:pt x="42559" y="143813"/>
                  </a:lnTo>
                  <a:lnTo>
                    <a:pt x="43835" y="143888"/>
                  </a:lnTo>
                  <a:lnTo>
                    <a:pt x="45036" y="143813"/>
                  </a:lnTo>
                  <a:lnTo>
                    <a:pt x="45636" y="143813"/>
                  </a:lnTo>
                  <a:lnTo>
                    <a:pt x="46161" y="143738"/>
                  </a:lnTo>
                  <a:lnTo>
                    <a:pt x="47287" y="143738"/>
                  </a:lnTo>
                  <a:lnTo>
                    <a:pt x="48113" y="143588"/>
                  </a:lnTo>
                  <a:lnTo>
                    <a:pt x="49164" y="143438"/>
                  </a:lnTo>
                  <a:lnTo>
                    <a:pt x="50065" y="143363"/>
                  </a:lnTo>
                  <a:lnTo>
                    <a:pt x="50365" y="143287"/>
                  </a:lnTo>
                  <a:lnTo>
                    <a:pt x="50515" y="143137"/>
                  </a:lnTo>
                  <a:lnTo>
                    <a:pt x="50515" y="143212"/>
                  </a:lnTo>
                  <a:lnTo>
                    <a:pt x="50965" y="143212"/>
                  </a:lnTo>
                  <a:lnTo>
                    <a:pt x="52166" y="143062"/>
                  </a:lnTo>
                  <a:lnTo>
                    <a:pt x="53517" y="142687"/>
                  </a:lnTo>
                  <a:lnTo>
                    <a:pt x="54118" y="142537"/>
                  </a:lnTo>
                  <a:lnTo>
                    <a:pt x="54585" y="142403"/>
                  </a:lnTo>
                  <a:lnTo>
                    <a:pt x="54585" y="142403"/>
                  </a:lnTo>
                  <a:lnTo>
                    <a:pt x="54643" y="142462"/>
                  </a:lnTo>
                  <a:lnTo>
                    <a:pt x="54943" y="142387"/>
                  </a:lnTo>
                  <a:lnTo>
                    <a:pt x="55169" y="142312"/>
                  </a:lnTo>
                  <a:lnTo>
                    <a:pt x="55229" y="142372"/>
                  </a:lnTo>
                  <a:lnTo>
                    <a:pt x="55229" y="142372"/>
                  </a:lnTo>
                  <a:lnTo>
                    <a:pt x="56069" y="142162"/>
                  </a:lnTo>
                  <a:lnTo>
                    <a:pt x="56745" y="141936"/>
                  </a:lnTo>
                  <a:lnTo>
                    <a:pt x="57195" y="141711"/>
                  </a:lnTo>
                  <a:lnTo>
                    <a:pt x="57270" y="141636"/>
                  </a:lnTo>
                  <a:lnTo>
                    <a:pt x="57195" y="141636"/>
                  </a:lnTo>
                  <a:lnTo>
                    <a:pt x="58096" y="141411"/>
                  </a:lnTo>
                  <a:lnTo>
                    <a:pt x="58921" y="141111"/>
                  </a:lnTo>
                  <a:lnTo>
                    <a:pt x="60423" y="140435"/>
                  </a:lnTo>
                  <a:lnTo>
                    <a:pt x="61699" y="139835"/>
                  </a:lnTo>
                  <a:lnTo>
                    <a:pt x="62299" y="139610"/>
                  </a:lnTo>
                  <a:lnTo>
                    <a:pt x="62825" y="139459"/>
                  </a:lnTo>
                  <a:lnTo>
                    <a:pt x="65226" y="138033"/>
                  </a:lnTo>
                  <a:lnTo>
                    <a:pt x="67478" y="136607"/>
                  </a:lnTo>
                  <a:lnTo>
                    <a:pt x="69580" y="135031"/>
                  </a:lnTo>
                  <a:lnTo>
                    <a:pt x="71531" y="133380"/>
                  </a:lnTo>
                  <a:lnTo>
                    <a:pt x="71531" y="133455"/>
                  </a:lnTo>
                  <a:lnTo>
                    <a:pt x="71456" y="133605"/>
                  </a:lnTo>
                  <a:lnTo>
                    <a:pt x="71081" y="133905"/>
                  </a:lnTo>
                  <a:lnTo>
                    <a:pt x="70105" y="134731"/>
                  </a:lnTo>
                  <a:lnTo>
                    <a:pt x="69205" y="135481"/>
                  </a:lnTo>
                  <a:lnTo>
                    <a:pt x="68904" y="135707"/>
                  </a:lnTo>
                  <a:lnTo>
                    <a:pt x="68829" y="135782"/>
                  </a:lnTo>
                  <a:lnTo>
                    <a:pt x="68904" y="135857"/>
                  </a:lnTo>
                  <a:lnTo>
                    <a:pt x="69805" y="135106"/>
                  </a:lnTo>
                  <a:lnTo>
                    <a:pt x="70556" y="134431"/>
                  </a:lnTo>
                  <a:lnTo>
                    <a:pt x="71306" y="133755"/>
                  </a:lnTo>
                  <a:lnTo>
                    <a:pt x="71982" y="133155"/>
                  </a:lnTo>
                  <a:lnTo>
                    <a:pt x="72657" y="132479"/>
                  </a:lnTo>
                  <a:lnTo>
                    <a:pt x="73333" y="131803"/>
                  </a:lnTo>
                  <a:lnTo>
                    <a:pt x="74083" y="131053"/>
                  </a:lnTo>
                  <a:lnTo>
                    <a:pt x="74909" y="130227"/>
                  </a:lnTo>
                  <a:lnTo>
                    <a:pt x="75134" y="130077"/>
                  </a:lnTo>
                  <a:lnTo>
                    <a:pt x="74984" y="130302"/>
                  </a:lnTo>
                  <a:lnTo>
                    <a:pt x="74534" y="130903"/>
                  </a:lnTo>
                  <a:lnTo>
                    <a:pt x="76110" y="129101"/>
                  </a:lnTo>
                  <a:lnTo>
                    <a:pt x="77536" y="127375"/>
                  </a:lnTo>
                  <a:lnTo>
                    <a:pt x="78887" y="125574"/>
                  </a:lnTo>
                  <a:lnTo>
                    <a:pt x="79488" y="124673"/>
                  </a:lnTo>
                  <a:lnTo>
                    <a:pt x="80013" y="123772"/>
                  </a:lnTo>
                  <a:lnTo>
                    <a:pt x="79788" y="124298"/>
                  </a:lnTo>
                  <a:lnTo>
                    <a:pt x="80238" y="123622"/>
                  </a:lnTo>
                  <a:lnTo>
                    <a:pt x="80388" y="123322"/>
                  </a:lnTo>
                  <a:lnTo>
                    <a:pt x="80388" y="123247"/>
                  </a:lnTo>
                  <a:lnTo>
                    <a:pt x="80088" y="123697"/>
                  </a:lnTo>
                  <a:lnTo>
                    <a:pt x="79938" y="123772"/>
                  </a:lnTo>
                  <a:lnTo>
                    <a:pt x="79938" y="123622"/>
                  </a:lnTo>
                  <a:lnTo>
                    <a:pt x="80313" y="122871"/>
                  </a:lnTo>
                  <a:lnTo>
                    <a:pt x="80689" y="121971"/>
                  </a:lnTo>
                  <a:lnTo>
                    <a:pt x="80839" y="121445"/>
                  </a:lnTo>
                  <a:lnTo>
                    <a:pt x="80839" y="121595"/>
                  </a:lnTo>
                  <a:lnTo>
                    <a:pt x="80914" y="121671"/>
                  </a:lnTo>
                  <a:lnTo>
                    <a:pt x="81064" y="121520"/>
                  </a:lnTo>
                  <a:lnTo>
                    <a:pt x="81514" y="120845"/>
                  </a:lnTo>
                  <a:lnTo>
                    <a:pt x="81739" y="120470"/>
                  </a:lnTo>
                  <a:lnTo>
                    <a:pt x="81890" y="120244"/>
                  </a:lnTo>
                  <a:lnTo>
                    <a:pt x="81965" y="120169"/>
                  </a:lnTo>
                  <a:lnTo>
                    <a:pt x="82040" y="120244"/>
                  </a:lnTo>
                  <a:lnTo>
                    <a:pt x="81965" y="120620"/>
                  </a:lnTo>
                  <a:lnTo>
                    <a:pt x="82190" y="120094"/>
                  </a:lnTo>
                  <a:lnTo>
                    <a:pt x="82190" y="119944"/>
                  </a:lnTo>
                  <a:lnTo>
                    <a:pt x="82190" y="119869"/>
                  </a:lnTo>
                  <a:lnTo>
                    <a:pt x="82490" y="119419"/>
                  </a:lnTo>
                  <a:lnTo>
                    <a:pt x="82490" y="119494"/>
                  </a:lnTo>
                  <a:lnTo>
                    <a:pt x="82415" y="119794"/>
                  </a:lnTo>
                  <a:lnTo>
                    <a:pt x="82640" y="119194"/>
                  </a:lnTo>
                  <a:lnTo>
                    <a:pt x="82790" y="118818"/>
                  </a:lnTo>
                  <a:lnTo>
                    <a:pt x="83015" y="118293"/>
                  </a:lnTo>
                  <a:lnTo>
                    <a:pt x="83166" y="117767"/>
                  </a:lnTo>
                  <a:lnTo>
                    <a:pt x="83541" y="116867"/>
                  </a:lnTo>
                  <a:lnTo>
                    <a:pt x="83541" y="117092"/>
                  </a:lnTo>
                  <a:lnTo>
                    <a:pt x="83466" y="117467"/>
                  </a:lnTo>
                  <a:lnTo>
                    <a:pt x="83841" y="116041"/>
                  </a:lnTo>
                  <a:lnTo>
                    <a:pt x="84141" y="115215"/>
                  </a:lnTo>
                  <a:lnTo>
                    <a:pt x="84442" y="114240"/>
                  </a:lnTo>
                  <a:lnTo>
                    <a:pt x="84517" y="114315"/>
                  </a:lnTo>
                  <a:lnTo>
                    <a:pt x="84442" y="114615"/>
                  </a:lnTo>
                  <a:lnTo>
                    <a:pt x="84967" y="112814"/>
                  </a:lnTo>
                  <a:lnTo>
                    <a:pt x="85342" y="111087"/>
                  </a:lnTo>
                  <a:lnTo>
                    <a:pt x="86018" y="107409"/>
                  </a:lnTo>
                  <a:lnTo>
                    <a:pt x="86093" y="107635"/>
                  </a:lnTo>
                  <a:lnTo>
                    <a:pt x="86243" y="107259"/>
                  </a:lnTo>
                  <a:lnTo>
                    <a:pt x="86393" y="106659"/>
                  </a:lnTo>
                  <a:lnTo>
                    <a:pt x="86393" y="106434"/>
                  </a:lnTo>
                  <a:lnTo>
                    <a:pt x="86543" y="106359"/>
                  </a:lnTo>
                  <a:lnTo>
                    <a:pt x="86618" y="104782"/>
                  </a:lnTo>
                  <a:lnTo>
                    <a:pt x="86468" y="105383"/>
                  </a:lnTo>
                  <a:lnTo>
                    <a:pt x="86468" y="104857"/>
                  </a:lnTo>
                  <a:lnTo>
                    <a:pt x="86543" y="104407"/>
                  </a:lnTo>
                  <a:lnTo>
                    <a:pt x="86543" y="103431"/>
                  </a:lnTo>
                  <a:lnTo>
                    <a:pt x="86543" y="102531"/>
                  </a:lnTo>
                  <a:lnTo>
                    <a:pt x="86618" y="101630"/>
                  </a:lnTo>
                  <a:lnTo>
                    <a:pt x="86693" y="102681"/>
                  </a:lnTo>
                  <a:lnTo>
                    <a:pt x="86693" y="100129"/>
                  </a:lnTo>
                  <a:lnTo>
                    <a:pt x="86543" y="101555"/>
                  </a:lnTo>
                  <a:lnTo>
                    <a:pt x="86468" y="100954"/>
                  </a:lnTo>
                  <a:lnTo>
                    <a:pt x="86468" y="100879"/>
                  </a:lnTo>
                  <a:lnTo>
                    <a:pt x="86393" y="100879"/>
                  </a:lnTo>
                  <a:lnTo>
                    <a:pt x="86318" y="100729"/>
                  </a:lnTo>
                  <a:lnTo>
                    <a:pt x="86393" y="99903"/>
                  </a:lnTo>
                  <a:lnTo>
                    <a:pt x="86393" y="99303"/>
                  </a:lnTo>
                  <a:lnTo>
                    <a:pt x="86468" y="98552"/>
                  </a:lnTo>
                  <a:lnTo>
                    <a:pt x="86543" y="97877"/>
                  </a:lnTo>
                  <a:lnTo>
                    <a:pt x="86393" y="96826"/>
                  </a:lnTo>
                  <a:lnTo>
                    <a:pt x="86393" y="95475"/>
                  </a:lnTo>
                  <a:lnTo>
                    <a:pt x="86468" y="95400"/>
                  </a:lnTo>
                  <a:lnTo>
                    <a:pt x="86543" y="95475"/>
                  </a:lnTo>
                  <a:lnTo>
                    <a:pt x="86693" y="95550"/>
                  </a:lnTo>
                  <a:lnTo>
                    <a:pt x="86618" y="94799"/>
                  </a:lnTo>
                  <a:lnTo>
                    <a:pt x="86618" y="93599"/>
                  </a:lnTo>
                  <a:lnTo>
                    <a:pt x="86543" y="92473"/>
                  </a:lnTo>
                  <a:lnTo>
                    <a:pt x="86482" y="91736"/>
                  </a:lnTo>
                  <a:lnTo>
                    <a:pt x="86482" y="91736"/>
                  </a:lnTo>
                  <a:lnTo>
                    <a:pt x="86543" y="91797"/>
                  </a:lnTo>
                  <a:lnTo>
                    <a:pt x="86618" y="91797"/>
                  </a:lnTo>
                  <a:lnTo>
                    <a:pt x="86468" y="91197"/>
                  </a:lnTo>
                  <a:lnTo>
                    <a:pt x="86543" y="90671"/>
                  </a:lnTo>
                  <a:lnTo>
                    <a:pt x="86618" y="90596"/>
                  </a:lnTo>
                  <a:lnTo>
                    <a:pt x="86693" y="90596"/>
                  </a:lnTo>
                  <a:lnTo>
                    <a:pt x="86618" y="89846"/>
                  </a:lnTo>
                  <a:lnTo>
                    <a:pt x="86543" y="89921"/>
                  </a:lnTo>
                  <a:lnTo>
                    <a:pt x="86468" y="89996"/>
                  </a:lnTo>
                  <a:lnTo>
                    <a:pt x="86468" y="89921"/>
                  </a:lnTo>
                  <a:lnTo>
                    <a:pt x="86468" y="88945"/>
                  </a:lnTo>
                  <a:lnTo>
                    <a:pt x="86543" y="89395"/>
                  </a:lnTo>
                  <a:lnTo>
                    <a:pt x="86543" y="87744"/>
                  </a:lnTo>
                  <a:lnTo>
                    <a:pt x="86543" y="86168"/>
                  </a:lnTo>
                  <a:lnTo>
                    <a:pt x="86543" y="84591"/>
                  </a:lnTo>
                  <a:lnTo>
                    <a:pt x="86543" y="83090"/>
                  </a:lnTo>
                  <a:lnTo>
                    <a:pt x="86618" y="82940"/>
                  </a:lnTo>
                  <a:lnTo>
                    <a:pt x="86618" y="83090"/>
                  </a:lnTo>
                  <a:lnTo>
                    <a:pt x="86693" y="83616"/>
                  </a:lnTo>
                  <a:lnTo>
                    <a:pt x="86693" y="84216"/>
                  </a:lnTo>
                  <a:lnTo>
                    <a:pt x="86693" y="84291"/>
                  </a:lnTo>
                  <a:lnTo>
                    <a:pt x="86768" y="84141"/>
                  </a:lnTo>
                  <a:lnTo>
                    <a:pt x="86618" y="79638"/>
                  </a:lnTo>
                  <a:lnTo>
                    <a:pt x="86543" y="77386"/>
                  </a:lnTo>
                  <a:lnTo>
                    <a:pt x="86543" y="75659"/>
                  </a:lnTo>
                  <a:lnTo>
                    <a:pt x="86468" y="75509"/>
                  </a:lnTo>
                  <a:lnTo>
                    <a:pt x="86393" y="75134"/>
                  </a:lnTo>
                  <a:lnTo>
                    <a:pt x="86468" y="74308"/>
                  </a:lnTo>
                  <a:lnTo>
                    <a:pt x="86543" y="73258"/>
                  </a:lnTo>
                  <a:lnTo>
                    <a:pt x="86543" y="72657"/>
                  </a:lnTo>
                  <a:lnTo>
                    <a:pt x="86543" y="72357"/>
                  </a:lnTo>
                  <a:lnTo>
                    <a:pt x="86618" y="72432"/>
                  </a:lnTo>
                  <a:lnTo>
                    <a:pt x="86618" y="71006"/>
                  </a:lnTo>
                  <a:lnTo>
                    <a:pt x="86618" y="69355"/>
                  </a:lnTo>
                  <a:lnTo>
                    <a:pt x="86468" y="65451"/>
                  </a:lnTo>
                  <a:lnTo>
                    <a:pt x="86543" y="65827"/>
                  </a:lnTo>
                  <a:lnTo>
                    <a:pt x="86618" y="63725"/>
                  </a:lnTo>
                  <a:lnTo>
                    <a:pt x="86618" y="61548"/>
                  </a:lnTo>
                  <a:lnTo>
                    <a:pt x="86543" y="60948"/>
                  </a:lnTo>
                  <a:lnTo>
                    <a:pt x="86472" y="60805"/>
                  </a:lnTo>
                  <a:lnTo>
                    <a:pt x="86543" y="59447"/>
                  </a:lnTo>
                  <a:lnTo>
                    <a:pt x="86543" y="58096"/>
                  </a:lnTo>
                  <a:lnTo>
                    <a:pt x="86543" y="55394"/>
                  </a:lnTo>
                  <a:lnTo>
                    <a:pt x="86468" y="52691"/>
                  </a:lnTo>
                  <a:lnTo>
                    <a:pt x="86468" y="51415"/>
                  </a:lnTo>
                  <a:lnTo>
                    <a:pt x="86543" y="50139"/>
                  </a:lnTo>
                  <a:lnTo>
                    <a:pt x="86543" y="50740"/>
                  </a:lnTo>
                  <a:lnTo>
                    <a:pt x="86543" y="50890"/>
                  </a:lnTo>
                  <a:lnTo>
                    <a:pt x="86618" y="50815"/>
                  </a:lnTo>
                  <a:lnTo>
                    <a:pt x="86543" y="47888"/>
                  </a:lnTo>
                  <a:lnTo>
                    <a:pt x="86468" y="48263"/>
                  </a:lnTo>
                  <a:lnTo>
                    <a:pt x="86393" y="48863"/>
                  </a:lnTo>
                  <a:lnTo>
                    <a:pt x="86318" y="48038"/>
                  </a:lnTo>
                  <a:lnTo>
                    <a:pt x="86243" y="46987"/>
                  </a:lnTo>
                  <a:lnTo>
                    <a:pt x="86318" y="47512"/>
                  </a:lnTo>
                  <a:lnTo>
                    <a:pt x="86393" y="47362"/>
                  </a:lnTo>
                  <a:lnTo>
                    <a:pt x="86468" y="46387"/>
                  </a:lnTo>
                  <a:lnTo>
                    <a:pt x="86393" y="46311"/>
                  </a:lnTo>
                  <a:lnTo>
                    <a:pt x="86393" y="45636"/>
                  </a:lnTo>
                  <a:lnTo>
                    <a:pt x="86393" y="45411"/>
                  </a:lnTo>
                  <a:lnTo>
                    <a:pt x="86318" y="45035"/>
                  </a:lnTo>
                  <a:lnTo>
                    <a:pt x="86318" y="44135"/>
                  </a:lnTo>
                  <a:lnTo>
                    <a:pt x="86318" y="42934"/>
                  </a:lnTo>
                  <a:lnTo>
                    <a:pt x="86243" y="41808"/>
                  </a:lnTo>
                  <a:lnTo>
                    <a:pt x="86318" y="41733"/>
                  </a:lnTo>
                  <a:lnTo>
                    <a:pt x="86318" y="42033"/>
                  </a:lnTo>
                  <a:lnTo>
                    <a:pt x="86384" y="42430"/>
                  </a:lnTo>
                  <a:lnTo>
                    <a:pt x="86318" y="40907"/>
                  </a:lnTo>
                  <a:lnTo>
                    <a:pt x="86318" y="40082"/>
                  </a:lnTo>
                  <a:lnTo>
                    <a:pt x="86318" y="39256"/>
                  </a:lnTo>
                  <a:lnTo>
                    <a:pt x="86393" y="40982"/>
                  </a:lnTo>
                  <a:lnTo>
                    <a:pt x="86468" y="39781"/>
                  </a:lnTo>
                  <a:lnTo>
                    <a:pt x="86468" y="38881"/>
                  </a:lnTo>
                  <a:lnTo>
                    <a:pt x="86543" y="36929"/>
                  </a:lnTo>
                  <a:lnTo>
                    <a:pt x="86468" y="37455"/>
                  </a:lnTo>
                  <a:lnTo>
                    <a:pt x="86393" y="36329"/>
                  </a:lnTo>
                  <a:lnTo>
                    <a:pt x="86318" y="35128"/>
                  </a:lnTo>
                  <a:lnTo>
                    <a:pt x="86318" y="33852"/>
                  </a:lnTo>
                  <a:lnTo>
                    <a:pt x="86243" y="32426"/>
                  </a:lnTo>
                  <a:lnTo>
                    <a:pt x="86318" y="33326"/>
                  </a:lnTo>
                  <a:lnTo>
                    <a:pt x="86393" y="33401"/>
                  </a:lnTo>
                  <a:lnTo>
                    <a:pt x="86393" y="33326"/>
                  </a:lnTo>
                  <a:lnTo>
                    <a:pt x="86393" y="33026"/>
                  </a:lnTo>
                  <a:lnTo>
                    <a:pt x="86468" y="32951"/>
                  </a:lnTo>
                  <a:lnTo>
                    <a:pt x="86543" y="32125"/>
                  </a:lnTo>
                  <a:lnTo>
                    <a:pt x="86543" y="31825"/>
                  </a:lnTo>
                  <a:lnTo>
                    <a:pt x="86543" y="31225"/>
                  </a:lnTo>
                  <a:lnTo>
                    <a:pt x="86543" y="30549"/>
                  </a:lnTo>
                  <a:lnTo>
                    <a:pt x="86543" y="29874"/>
                  </a:lnTo>
                  <a:lnTo>
                    <a:pt x="86468" y="28973"/>
                  </a:lnTo>
                  <a:lnTo>
                    <a:pt x="86468" y="28447"/>
                  </a:lnTo>
                  <a:lnTo>
                    <a:pt x="86543" y="28222"/>
                  </a:lnTo>
                  <a:lnTo>
                    <a:pt x="86543" y="28147"/>
                  </a:lnTo>
                  <a:lnTo>
                    <a:pt x="86543" y="27847"/>
                  </a:lnTo>
                  <a:lnTo>
                    <a:pt x="86468" y="28372"/>
                  </a:lnTo>
                  <a:lnTo>
                    <a:pt x="86393" y="26871"/>
                  </a:lnTo>
                  <a:lnTo>
                    <a:pt x="86468" y="25145"/>
                  </a:lnTo>
                  <a:lnTo>
                    <a:pt x="86468" y="23193"/>
                  </a:lnTo>
                  <a:lnTo>
                    <a:pt x="86393" y="21242"/>
                  </a:lnTo>
                  <a:lnTo>
                    <a:pt x="86318" y="18690"/>
                  </a:lnTo>
                  <a:lnTo>
                    <a:pt x="86243" y="16288"/>
                  </a:lnTo>
                  <a:lnTo>
                    <a:pt x="86243" y="16063"/>
                  </a:lnTo>
                  <a:lnTo>
                    <a:pt x="86318" y="16363"/>
                  </a:lnTo>
                  <a:lnTo>
                    <a:pt x="86318" y="15312"/>
                  </a:lnTo>
                  <a:lnTo>
                    <a:pt x="86318" y="14111"/>
                  </a:lnTo>
                  <a:lnTo>
                    <a:pt x="86243" y="14411"/>
                  </a:lnTo>
                  <a:lnTo>
                    <a:pt x="86243" y="14937"/>
                  </a:lnTo>
                  <a:lnTo>
                    <a:pt x="86171" y="15878"/>
                  </a:lnTo>
                  <a:lnTo>
                    <a:pt x="86243" y="16963"/>
                  </a:lnTo>
                  <a:lnTo>
                    <a:pt x="86168" y="16888"/>
                  </a:lnTo>
                  <a:lnTo>
                    <a:pt x="86168" y="17789"/>
                  </a:lnTo>
                  <a:lnTo>
                    <a:pt x="86168" y="18840"/>
                  </a:lnTo>
                  <a:lnTo>
                    <a:pt x="86168" y="19666"/>
                  </a:lnTo>
                  <a:lnTo>
                    <a:pt x="86168" y="20341"/>
                  </a:lnTo>
                  <a:lnTo>
                    <a:pt x="86168" y="21392"/>
                  </a:lnTo>
                  <a:lnTo>
                    <a:pt x="86168" y="21542"/>
                  </a:lnTo>
                  <a:lnTo>
                    <a:pt x="86243" y="21542"/>
                  </a:lnTo>
                  <a:lnTo>
                    <a:pt x="86243" y="21617"/>
                  </a:lnTo>
                  <a:lnTo>
                    <a:pt x="86318" y="22443"/>
                  </a:lnTo>
                  <a:lnTo>
                    <a:pt x="86093" y="23869"/>
                  </a:lnTo>
                  <a:lnTo>
                    <a:pt x="86168" y="24094"/>
                  </a:lnTo>
                  <a:lnTo>
                    <a:pt x="86168" y="24619"/>
                  </a:lnTo>
                  <a:lnTo>
                    <a:pt x="86168" y="24845"/>
                  </a:lnTo>
                  <a:lnTo>
                    <a:pt x="86168" y="25070"/>
                  </a:lnTo>
                  <a:lnTo>
                    <a:pt x="86243" y="25295"/>
                  </a:lnTo>
                  <a:lnTo>
                    <a:pt x="86168" y="26421"/>
                  </a:lnTo>
                  <a:lnTo>
                    <a:pt x="86168" y="27697"/>
                  </a:lnTo>
                  <a:lnTo>
                    <a:pt x="86168" y="28748"/>
                  </a:lnTo>
                  <a:lnTo>
                    <a:pt x="86093" y="29273"/>
                  </a:lnTo>
                  <a:lnTo>
                    <a:pt x="86168" y="29423"/>
                  </a:lnTo>
                  <a:lnTo>
                    <a:pt x="86168" y="29348"/>
                  </a:lnTo>
                  <a:lnTo>
                    <a:pt x="86168" y="29048"/>
                  </a:lnTo>
                  <a:lnTo>
                    <a:pt x="86168" y="28898"/>
                  </a:lnTo>
                  <a:lnTo>
                    <a:pt x="86243" y="29423"/>
                  </a:lnTo>
                  <a:lnTo>
                    <a:pt x="86168" y="29874"/>
                  </a:lnTo>
                  <a:lnTo>
                    <a:pt x="86168" y="30624"/>
                  </a:lnTo>
                  <a:lnTo>
                    <a:pt x="86168" y="31450"/>
                  </a:lnTo>
                  <a:lnTo>
                    <a:pt x="86168" y="32351"/>
                  </a:lnTo>
                  <a:lnTo>
                    <a:pt x="86093" y="31975"/>
                  </a:lnTo>
                  <a:lnTo>
                    <a:pt x="86093" y="31600"/>
                  </a:lnTo>
                  <a:lnTo>
                    <a:pt x="86093" y="31525"/>
                  </a:lnTo>
                  <a:lnTo>
                    <a:pt x="86018" y="32050"/>
                  </a:lnTo>
                  <a:lnTo>
                    <a:pt x="86093" y="32726"/>
                  </a:lnTo>
                  <a:lnTo>
                    <a:pt x="86093" y="33627"/>
                  </a:lnTo>
                  <a:lnTo>
                    <a:pt x="86018" y="35503"/>
                  </a:lnTo>
                  <a:lnTo>
                    <a:pt x="86093" y="35578"/>
                  </a:lnTo>
                  <a:lnTo>
                    <a:pt x="86093" y="35878"/>
                  </a:lnTo>
                  <a:lnTo>
                    <a:pt x="86093" y="36854"/>
                  </a:lnTo>
                  <a:lnTo>
                    <a:pt x="86093" y="39481"/>
                  </a:lnTo>
                  <a:lnTo>
                    <a:pt x="86018" y="41283"/>
                  </a:lnTo>
                  <a:lnTo>
                    <a:pt x="85943" y="44360"/>
                  </a:lnTo>
                  <a:lnTo>
                    <a:pt x="86018" y="44810"/>
                  </a:lnTo>
                  <a:lnTo>
                    <a:pt x="86093" y="45636"/>
                  </a:lnTo>
                  <a:lnTo>
                    <a:pt x="86093" y="47587"/>
                  </a:lnTo>
                  <a:lnTo>
                    <a:pt x="86018" y="47512"/>
                  </a:lnTo>
                  <a:lnTo>
                    <a:pt x="86018" y="47287"/>
                  </a:lnTo>
                  <a:lnTo>
                    <a:pt x="85943" y="46612"/>
                  </a:lnTo>
                  <a:lnTo>
                    <a:pt x="85943" y="47738"/>
                  </a:lnTo>
                  <a:lnTo>
                    <a:pt x="85943" y="48263"/>
                  </a:lnTo>
                  <a:lnTo>
                    <a:pt x="86018" y="49164"/>
                  </a:lnTo>
                  <a:lnTo>
                    <a:pt x="85868" y="48863"/>
                  </a:lnTo>
                  <a:lnTo>
                    <a:pt x="85943" y="51190"/>
                  </a:lnTo>
                  <a:lnTo>
                    <a:pt x="85943" y="52466"/>
                  </a:lnTo>
                  <a:lnTo>
                    <a:pt x="85943" y="53892"/>
                  </a:lnTo>
                  <a:lnTo>
                    <a:pt x="86018" y="53892"/>
                  </a:lnTo>
                  <a:lnTo>
                    <a:pt x="86018" y="53742"/>
                  </a:lnTo>
                  <a:lnTo>
                    <a:pt x="86168" y="53442"/>
                  </a:lnTo>
                  <a:lnTo>
                    <a:pt x="86243" y="53367"/>
                  </a:lnTo>
                  <a:lnTo>
                    <a:pt x="86243" y="53442"/>
                  </a:lnTo>
                  <a:lnTo>
                    <a:pt x="86393" y="54418"/>
                  </a:lnTo>
                  <a:lnTo>
                    <a:pt x="86243" y="54418"/>
                  </a:lnTo>
                  <a:lnTo>
                    <a:pt x="86168" y="54343"/>
                  </a:lnTo>
                  <a:lnTo>
                    <a:pt x="86168" y="54418"/>
                  </a:lnTo>
                  <a:lnTo>
                    <a:pt x="86168" y="55018"/>
                  </a:lnTo>
                  <a:lnTo>
                    <a:pt x="86168" y="55394"/>
                  </a:lnTo>
                  <a:lnTo>
                    <a:pt x="86093" y="55469"/>
                  </a:lnTo>
                  <a:lnTo>
                    <a:pt x="86093" y="55619"/>
                  </a:lnTo>
                  <a:lnTo>
                    <a:pt x="86018" y="55769"/>
                  </a:lnTo>
                  <a:lnTo>
                    <a:pt x="86018" y="55394"/>
                  </a:lnTo>
                  <a:lnTo>
                    <a:pt x="86018" y="54868"/>
                  </a:lnTo>
                  <a:lnTo>
                    <a:pt x="85943" y="56144"/>
                  </a:lnTo>
                  <a:lnTo>
                    <a:pt x="85868" y="56970"/>
                  </a:lnTo>
                  <a:lnTo>
                    <a:pt x="85943" y="57045"/>
                  </a:lnTo>
                  <a:lnTo>
                    <a:pt x="86018" y="57570"/>
                  </a:lnTo>
                  <a:lnTo>
                    <a:pt x="85943" y="58321"/>
                  </a:lnTo>
                  <a:lnTo>
                    <a:pt x="85943" y="58546"/>
                  </a:lnTo>
                  <a:lnTo>
                    <a:pt x="85868" y="58621"/>
                  </a:lnTo>
                  <a:lnTo>
                    <a:pt x="85793" y="58996"/>
                  </a:lnTo>
                  <a:lnTo>
                    <a:pt x="85868" y="59822"/>
                  </a:lnTo>
                  <a:lnTo>
                    <a:pt x="85868" y="60197"/>
                  </a:lnTo>
                  <a:lnTo>
                    <a:pt x="85943" y="60272"/>
                  </a:lnTo>
                  <a:lnTo>
                    <a:pt x="85943" y="60347"/>
                  </a:lnTo>
                  <a:lnTo>
                    <a:pt x="85943" y="60798"/>
                  </a:lnTo>
                  <a:lnTo>
                    <a:pt x="85868" y="61098"/>
                  </a:lnTo>
                  <a:lnTo>
                    <a:pt x="85868" y="63125"/>
                  </a:lnTo>
                  <a:lnTo>
                    <a:pt x="85943" y="63875"/>
                  </a:lnTo>
                  <a:lnTo>
                    <a:pt x="85943" y="64025"/>
                  </a:lnTo>
                  <a:lnTo>
                    <a:pt x="86018" y="63875"/>
                  </a:lnTo>
                  <a:lnTo>
                    <a:pt x="86018" y="63800"/>
                  </a:lnTo>
                  <a:lnTo>
                    <a:pt x="86093" y="65752"/>
                  </a:lnTo>
                  <a:lnTo>
                    <a:pt x="86093" y="67778"/>
                  </a:lnTo>
                  <a:lnTo>
                    <a:pt x="86018" y="69805"/>
                  </a:lnTo>
                  <a:lnTo>
                    <a:pt x="86018" y="71756"/>
                  </a:lnTo>
                  <a:lnTo>
                    <a:pt x="85943" y="71756"/>
                  </a:lnTo>
                  <a:lnTo>
                    <a:pt x="86018" y="74158"/>
                  </a:lnTo>
                  <a:lnTo>
                    <a:pt x="86018" y="75284"/>
                  </a:lnTo>
                  <a:lnTo>
                    <a:pt x="86093" y="76260"/>
                  </a:lnTo>
                  <a:lnTo>
                    <a:pt x="86018" y="76935"/>
                  </a:lnTo>
                  <a:lnTo>
                    <a:pt x="86018" y="77086"/>
                  </a:lnTo>
                  <a:lnTo>
                    <a:pt x="85947" y="77157"/>
                  </a:lnTo>
                  <a:lnTo>
                    <a:pt x="85947" y="77157"/>
                  </a:lnTo>
                  <a:lnTo>
                    <a:pt x="86018" y="78437"/>
                  </a:lnTo>
                  <a:lnTo>
                    <a:pt x="85943" y="80088"/>
                  </a:lnTo>
                  <a:lnTo>
                    <a:pt x="85868" y="79638"/>
                  </a:lnTo>
                  <a:lnTo>
                    <a:pt x="85868" y="78887"/>
                  </a:lnTo>
                  <a:lnTo>
                    <a:pt x="85793" y="80613"/>
                  </a:lnTo>
                  <a:lnTo>
                    <a:pt x="85793" y="81364"/>
                  </a:lnTo>
                  <a:lnTo>
                    <a:pt x="85868" y="82415"/>
                  </a:lnTo>
                  <a:lnTo>
                    <a:pt x="85793" y="82265"/>
                  </a:lnTo>
                  <a:lnTo>
                    <a:pt x="85793" y="82340"/>
                  </a:lnTo>
                  <a:lnTo>
                    <a:pt x="85718" y="82865"/>
                  </a:lnTo>
                  <a:lnTo>
                    <a:pt x="85718" y="84291"/>
                  </a:lnTo>
                  <a:lnTo>
                    <a:pt x="85868" y="83240"/>
                  </a:lnTo>
                  <a:lnTo>
                    <a:pt x="85793" y="85417"/>
                  </a:lnTo>
                  <a:lnTo>
                    <a:pt x="85643" y="85042"/>
                  </a:lnTo>
                  <a:lnTo>
                    <a:pt x="85567" y="86168"/>
                  </a:lnTo>
                  <a:lnTo>
                    <a:pt x="85567" y="87294"/>
                  </a:lnTo>
                  <a:lnTo>
                    <a:pt x="85718" y="89320"/>
                  </a:lnTo>
                  <a:lnTo>
                    <a:pt x="85793" y="91272"/>
                  </a:lnTo>
                  <a:lnTo>
                    <a:pt x="85718" y="92172"/>
                  </a:lnTo>
                  <a:lnTo>
                    <a:pt x="85643" y="93073"/>
                  </a:lnTo>
                  <a:lnTo>
                    <a:pt x="85643" y="93223"/>
                  </a:lnTo>
                  <a:lnTo>
                    <a:pt x="85718" y="93148"/>
                  </a:lnTo>
                  <a:lnTo>
                    <a:pt x="85718" y="92623"/>
                  </a:lnTo>
                  <a:lnTo>
                    <a:pt x="85793" y="92022"/>
                  </a:lnTo>
                  <a:lnTo>
                    <a:pt x="85868" y="91947"/>
                  </a:lnTo>
                  <a:lnTo>
                    <a:pt x="85868" y="92097"/>
                  </a:lnTo>
                  <a:lnTo>
                    <a:pt x="85793" y="93148"/>
                  </a:lnTo>
                  <a:lnTo>
                    <a:pt x="85718" y="94124"/>
                  </a:lnTo>
                  <a:lnTo>
                    <a:pt x="85567" y="95475"/>
                  </a:lnTo>
                  <a:lnTo>
                    <a:pt x="85567" y="96601"/>
                  </a:lnTo>
                  <a:lnTo>
                    <a:pt x="85643" y="97351"/>
                  </a:lnTo>
                  <a:lnTo>
                    <a:pt x="85793" y="98177"/>
                  </a:lnTo>
                  <a:lnTo>
                    <a:pt x="85793" y="99378"/>
                  </a:lnTo>
                  <a:lnTo>
                    <a:pt x="85868" y="99228"/>
                  </a:lnTo>
                  <a:lnTo>
                    <a:pt x="85868" y="99153"/>
                  </a:lnTo>
                  <a:lnTo>
                    <a:pt x="85943" y="99228"/>
                  </a:lnTo>
                  <a:lnTo>
                    <a:pt x="86018" y="99528"/>
                  </a:lnTo>
                  <a:lnTo>
                    <a:pt x="86093" y="100354"/>
                  </a:lnTo>
                  <a:lnTo>
                    <a:pt x="86018" y="101255"/>
                  </a:lnTo>
                  <a:lnTo>
                    <a:pt x="85943" y="101705"/>
                  </a:lnTo>
                  <a:lnTo>
                    <a:pt x="85793" y="101705"/>
                  </a:lnTo>
                  <a:lnTo>
                    <a:pt x="85718" y="101255"/>
                  </a:lnTo>
                  <a:lnTo>
                    <a:pt x="85718" y="100879"/>
                  </a:lnTo>
                  <a:lnTo>
                    <a:pt x="85793" y="100729"/>
                  </a:lnTo>
                  <a:lnTo>
                    <a:pt x="85718" y="100129"/>
                  </a:lnTo>
                  <a:lnTo>
                    <a:pt x="85718" y="99979"/>
                  </a:lnTo>
                  <a:lnTo>
                    <a:pt x="85643" y="100204"/>
                  </a:lnTo>
                  <a:lnTo>
                    <a:pt x="85718" y="100429"/>
                  </a:lnTo>
                  <a:lnTo>
                    <a:pt x="85567" y="101930"/>
                  </a:lnTo>
                  <a:lnTo>
                    <a:pt x="85567" y="102531"/>
                  </a:lnTo>
                  <a:lnTo>
                    <a:pt x="85492" y="102681"/>
                  </a:lnTo>
                  <a:lnTo>
                    <a:pt x="85492" y="103131"/>
                  </a:lnTo>
                  <a:lnTo>
                    <a:pt x="85643" y="102305"/>
                  </a:lnTo>
                  <a:lnTo>
                    <a:pt x="85417" y="104632"/>
                  </a:lnTo>
                  <a:lnTo>
                    <a:pt x="85267" y="105683"/>
                  </a:lnTo>
                  <a:lnTo>
                    <a:pt x="85117" y="106959"/>
                  </a:lnTo>
                  <a:lnTo>
                    <a:pt x="85267" y="106584"/>
                  </a:lnTo>
                  <a:lnTo>
                    <a:pt x="85267" y="106734"/>
                  </a:lnTo>
                  <a:lnTo>
                    <a:pt x="85042" y="108085"/>
                  </a:lnTo>
                  <a:lnTo>
                    <a:pt x="84967" y="108535"/>
                  </a:lnTo>
                  <a:lnTo>
                    <a:pt x="85042" y="108911"/>
                  </a:lnTo>
                  <a:lnTo>
                    <a:pt x="84892" y="109736"/>
                  </a:lnTo>
                  <a:lnTo>
                    <a:pt x="84667" y="110111"/>
                  </a:lnTo>
                  <a:lnTo>
                    <a:pt x="84667" y="110187"/>
                  </a:lnTo>
                  <a:lnTo>
                    <a:pt x="84592" y="110111"/>
                  </a:lnTo>
                  <a:lnTo>
                    <a:pt x="84517" y="110337"/>
                  </a:lnTo>
                  <a:lnTo>
                    <a:pt x="84367" y="111162"/>
                  </a:lnTo>
                  <a:lnTo>
                    <a:pt x="84141" y="111613"/>
                  </a:lnTo>
                  <a:lnTo>
                    <a:pt x="84141" y="111688"/>
                  </a:lnTo>
                  <a:lnTo>
                    <a:pt x="84066" y="111613"/>
                  </a:lnTo>
                  <a:lnTo>
                    <a:pt x="84141" y="110862"/>
                  </a:lnTo>
                  <a:lnTo>
                    <a:pt x="83841" y="112063"/>
                  </a:lnTo>
                  <a:lnTo>
                    <a:pt x="83541" y="113114"/>
                  </a:lnTo>
                  <a:lnTo>
                    <a:pt x="82872" y="114586"/>
                  </a:lnTo>
                  <a:lnTo>
                    <a:pt x="82865" y="114615"/>
                  </a:lnTo>
                  <a:lnTo>
                    <a:pt x="82565" y="115291"/>
                  </a:lnTo>
                  <a:lnTo>
                    <a:pt x="82940" y="114840"/>
                  </a:lnTo>
                  <a:lnTo>
                    <a:pt x="82940" y="114840"/>
                  </a:lnTo>
                  <a:lnTo>
                    <a:pt x="82640" y="115441"/>
                  </a:lnTo>
                  <a:lnTo>
                    <a:pt x="82565" y="115666"/>
                  </a:lnTo>
                  <a:lnTo>
                    <a:pt x="82490" y="115741"/>
                  </a:lnTo>
                  <a:lnTo>
                    <a:pt x="82490" y="115891"/>
                  </a:lnTo>
                  <a:lnTo>
                    <a:pt x="82640" y="115891"/>
                  </a:lnTo>
                  <a:lnTo>
                    <a:pt x="82715" y="115966"/>
                  </a:lnTo>
                  <a:lnTo>
                    <a:pt x="82640" y="116491"/>
                  </a:lnTo>
                  <a:lnTo>
                    <a:pt x="82040" y="117692"/>
                  </a:lnTo>
                  <a:lnTo>
                    <a:pt x="81815" y="118293"/>
                  </a:lnTo>
                  <a:lnTo>
                    <a:pt x="81664" y="118518"/>
                  </a:lnTo>
                  <a:lnTo>
                    <a:pt x="81514" y="118593"/>
                  </a:lnTo>
                  <a:lnTo>
                    <a:pt x="81514" y="118593"/>
                  </a:lnTo>
                  <a:lnTo>
                    <a:pt x="81890" y="117767"/>
                  </a:lnTo>
                  <a:lnTo>
                    <a:pt x="81890" y="117692"/>
                  </a:lnTo>
                  <a:lnTo>
                    <a:pt x="81815" y="117767"/>
                  </a:lnTo>
                  <a:lnTo>
                    <a:pt x="81739" y="117692"/>
                  </a:lnTo>
                  <a:lnTo>
                    <a:pt x="81815" y="117542"/>
                  </a:lnTo>
                  <a:lnTo>
                    <a:pt x="81965" y="117017"/>
                  </a:lnTo>
                  <a:lnTo>
                    <a:pt x="81439" y="118218"/>
                  </a:lnTo>
                  <a:lnTo>
                    <a:pt x="81514" y="117993"/>
                  </a:lnTo>
                  <a:lnTo>
                    <a:pt x="81214" y="118593"/>
                  </a:lnTo>
                  <a:lnTo>
                    <a:pt x="80989" y="118968"/>
                  </a:lnTo>
                  <a:lnTo>
                    <a:pt x="80839" y="119419"/>
                  </a:lnTo>
                  <a:lnTo>
                    <a:pt x="80764" y="119869"/>
                  </a:lnTo>
                  <a:lnTo>
                    <a:pt x="80614" y="120319"/>
                  </a:lnTo>
                  <a:lnTo>
                    <a:pt x="80238" y="120920"/>
                  </a:lnTo>
                  <a:lnTo>
                    <a:pt x="80238" y="120845"/>
                  </a:lnTo>
                  <a:lnTo>
                    <a:pt x="80013" y="120995"/>
                  </a:lnTo>
                  <a:lnTo>
                    <a:pt x="79638" y="121595"/>
                  </a:lnTo>
                  <a:lnTo>
                    <a:pt x="79938" y="121220"/>
                  </a:lnTo>
                  <a:lnTo>
                    <a:pt x="80013" y="121220"/>
                  </a:lnTo>
                  <a:lnTo>
                    <a:pt x="79938" y="121520"/>
                  </a:lnTo>
                  <a:lnTo>
                    <a:pt x="79713" y="122046"/>
                  </a:lnTo>
                  <a:lnTo>
                    <a:pt x="79263" y="122721"/>
                  </a:lnTo>
                  <a:lnTo>
                    <a:pt x="78962" y="123247"/>
                  </a:lnTo>
                  <a:lnTo>
                    <a:pt x="78587" y="123997"/>
                  </a:lnTo>
                  <a:lnTo>
                    <a:pt x="79037" y="123322"/>
                  </a:lnTo>
                  <a:lnTo>
                    <a:pt x="78962" y="123547"/>
                  </a:lnTo>
                  <a:lnTo>
                    <a:pt x="78737" y="123997"/>
                  </a:lnTo>
                  <a:lnTo>
                    <a:pt x="78062" y="125048"/>
                  </a:lnTo>
                  <a:lnTo>
                    <a:pt x="78062" y="124898"/>
                  </a:lnTo>
                  <a:lnTo>
                    <a:pt x="77836" y="125273"/>
                  </a:lnTo>
                  <a:lnTo>
                    <a:pt x="77236" y="126024"/>
                  </a:lnTo>
                  <a:lnTo>
                    <a:pt x="76485" y="126775"/>
                  </a:lnTo>
                  <a:lnTo>
                    <a:pt x="75810" y="127600"/>
                  </a:lnTo>
                  <a:lnTo>
                    <a:pt x="75585" y="127825"/>
                  </a:lnTo>
                  <a:lnTo>
                    <a:pt x="75359" y="127825"/>
                  </a:lnTo>
                  <a:lnTo>
                    <a:pt x="75134" y="127975"/>
                  </a:lnTo>
                  <a:lnTo>
                    <a:pt x="74534" y="128801"/>
                  </a:lnTo>
                  <a:lnTo>
                    <a:pt x="74008" y="129327"/>
                  </a:lnTo>
                  <a:lnTo>
                    <a:pt x="73408" y="129777"/>
                  </a:lnTo>
                  <a:lnTo>
                    <a:pt x="72657" y="130603"/>
                  </a:lnTo>
                  <a:lnTo>
                    <a:pt x="72657" y="130603"/>
                  </a:lnTo>
                  <a:lnTo>
                    <a:pt x="72958" y="130452"/>
                  </a:lnTo>
                  <a:lnTo>
                    <a:pt x="73033" y="130452"/>
                  </a:lnTo>
                  <a:lnTo>
                    <a:pt x="72357" y="131203"/>
                  </a:lnTo>
                  <a:lnTo>
                    <a:pt x="73408" y="130152"/>
                  </a:lnTo>
                  <a:lnTo>
                    <a:pt x="74384" y="129026"/>
                  </a:lnTo>
                  <a:lnTo>
                    <a:pt x="73183" y="130603"/>
                  </a:lnTo>
                  <a:lnTo>
                    <a:pt x="74083" y="129552"/>
                  </a:lnTo>
                  <a:lnTo>
                    <a:pt x="74834" y="128801"/>
                  </a:lnTo>
                  <a:lnTo>
                    <a:pt x="74459" y="129327"/>
                  </a:lnTo>
                  <a:lnTo>
                    <a:pt x="74534" y="129327"/>
                  </a:lnTo>
                  <a:lnTo>
                    <a:pt x="74759" y="129176"/>
                  </a:lnTo>
                  <a:lnTo>
                    <a:pt x="74384" y="129477"/>
                  </a:lnTo>
                  <a:lnTo>
                    <a:pt x="74008" y="129852"/>
                  </a:lnTo>
                  <a:lnTo>
                    <a:pt x="73408" y="130527"/>
                  </a:lnTo>
                  <a:lnTo>
                    <a:pt x="72732" y="131203"/>
                  </a:lnTo>
                  <a:lnTo>
                    <a:pt x="71982" y="131879"/>
                  </a:lnTo>
                  <a:lnTo>
                    <a:pt x="71757" y="131578"/>
                  </a:lnTo>
                  <a:lnTo>
                    <a:pt x="70631" y="132554"/>
                  </a:lnTo>
                  <a:lnTo>
                    <a:pt x="69505" y="133530"/>
                  </a:lnTo>
                  <a:lnTo>
                    <a:pt x="68304" y="134581"/>
                  </a:lnTo>
                  <a:lnTo>
                    <a:pt x="67553" y="135106"/>
                  </a:lnTo>
                  <a:lnTo>
                    <a:pt x="66728" y="135631"/>
                  </a:lnTo>
                  <a:lnTo>
                    <a:pt x="66728" y="135631"/>
                  </a:lnTo>
                  <a:lnTo>
                    <a:pt x="67478" y="135181"/>
                  </a:lnTo>
                  <a:lnTo>
                    <a:pt x="67178" y="135481"/>
                  </a:lnTo>
                  <a:lnTo>
                    <a:pt x="66653" y="135857"/>
                  </a:lnTo>
                  <a:lnTo>
                    <a:pt x="65377" y="136682"/>
                  </a:lnTo>
                  <a:lnTo>
                    <a:pt x="65302" y="136607"/>
                  </a:lnTo>
                  <a:lnTo>
                    <a:pt x="65076" y="136682"/>
                  </a:lnTo>
                  <a:lnTo>
                    <a:pt x="64551" y="136907"/>
                  </a:lnTo>
                  <a:lnTo>
                    <a:pt x="64326" y="137058"/>
                  </a:lnTo>
                  <a:lnTo>
                    <a:pt x="63725" y="137433"/>
                  </a:lnTo>
                  <a:lnTo>
                    <a:pt x="63050" y="137883"/>
                  </a:lnTo>
                  <a:lnTo>
                    <a:pt x="62825" y="138033"/>
                  </a:lnTo>
                  <a:lnTo>
                    <a:pt x="62674" y="138183"/>
                  </a:lnTo>
                  <a:lnTo>
                    <a:pt x="61473" y="138634"/>
                  </a:lnTo>
                  <a:lnTo>
                    <a:pt x="60273" y="139159"/>
                  </a:lnTo>
                  <a:lnTo>
                    <a:pt x="59372" y="139685"/>
                  </a:lnTo>
                  <a:lnTo>
                    <a:pt x="58546" y="140135"/>
                  </a:lnTo>
                  <a:lnTo>
                    <a:pt x="58021" y="140360"/>
                  </a:lnTo>
                  <a:lnTo>
                    <a:pt x="57345" y="140660"/>
                  </a:lnTo>
                  <a:lnTo>
                    <a:pt x="57495" y="140435"/>
                  </a:lnTo>
                  <a:lnTo>
                    <a:pt x="57495" y="140360"/>
                  </a:lnTo>
                  <a:lnTo>
                    <a:pt x="57645" y="140285"/>
                  </a:lnTo>
                  <a:lnTo>
                    <a:pt x="58246" y="139985"/>
                  </a:lnTo>
                  <a:lnTo>
                    <a:pt x="57345" y="140285"/>
                  </a:lnTo>
                  <a:lnTo>
                    <a:pt x="57045" y="140435"/>
                  </a:lnTo>
                  <a:lnTo>
                    <a:pt x="56970" y="140510"/>
                  </a:lnTo>
                  <a:lnTo>
                    <a:pt x="56520" y="140660"/>
                  </a:lnTo>
                  <a:lnTo>
                    <a:pt x="55844" y="140886"/>
                  </a:lnTo>
                  <a:lnTo>
                    <a:pt x="55093" y="141186"/>
                  </a:lnTo>
                  <a:lnTo>
                    <a:pt x="54493" y="141261"/>
                  </a:lnTo>
                  <a:lnTo>
                    <a:pt x="54118" y="141486"/>
                  </a:lnTo>
                  <a:lnTo>
                    <a:pt x="53817" y="141636"/>
                  </a:lnTo>
                  <a:lnTo>
                    <a:pt x="53367" y="141711"/>
                  </a:lnTo>
                  <a:lnTo>
                    <a:pt x="52842" y="141861"/>
                  </a:lnTo>
                  <a:lnTo>
                    <a:pt x="52617" y="142011"/>
                  </a:lnTo>
                  <a:lnTo>
                    <a:pt x="52842" y="142011"/>
                  </a:lnTo>
                  <a:lnTo>
                    <a:pt x="51941" y="142087"/>
                  </a:lnTo>
                  <a:lnTo>
                    <a:pt x="50965" y="142237"/>
                  </a:lnTo>
                  <a:lnTo>
                    <a:pt x="49839" y="142387"/>
                  </a:lnTo>
                  <a:lnTo>
                    <a:pt x="48789" y="142537"/>
                  </a:lnTo>
                  <a:lnTo>
                    <a:pt x="47663" y="142687"/>
                  </a:lnTo>
                  <a:lnTo>
                    <a:pt x="46612" y="142762"/>
                  </a:lnTo>
                  <a:lnTo>
                    <a:pt x="45636" y="142837"/>
                  </a:lnTo>
                  <a:lnTo>
                    <a:pt x="44885" y="142762"/>
                  </a:lnTo>
                  <a:lnTo>
                    <a:pt x="43609" y="142837"/>
                  </a:lnTo>
                  <a:lnTo>
                    <a:pt x="41132" y="142837"/>
                  </a:lnTo>
                  <a:lnTo>
                    <a:pt x="40007" y="142762"/>
                  </a:lnTo>
                  <a:lnTo>
                    <a:pt x="40082" y="142687"/>
                  </a:lnTo>
                  <a:lnTo>
                    <a:pt x="40307" y="142687"/>
                  </a:lnTo>
                  <a:lnTo>
                    <a:pt x="39256" y="142612"/>
                  </a:lnTo>
                  <a:lnTo>
                    <a:pt x="38656" y="142687"/>
                  </a:lnTo>
                  <a:lnTo>
                    <a:pt x="38055" y="142687"/>
                  </a:lnTo>
                  <a:lnTo>
                    <a:pt x="36854" y="142537"/>
                  </a:lnTo>
                  <a:lnTo>
                    <a:pt x="36629" y="142462"/>
                  </a:lnTo>
                  <a:lnTo>
                    <a:pt x="36554" y="142387"/>
                  </a:lnTo>
                  <a:lnTo>
                    <a:pt x="36929" y="142462"/>
                  </a:lnTo>
                  <a:lnTo>
                    <a:pt x="37380" y="142462"/>
                  </a:lnTo>
                  <a:lnTo>
                    <a:pt x="37154" y="142312"/>
                  </a:lnTo>
                  <a:lnTo>
                    <a:pt x="36854" y="142237"/>
                  </a:lnTo>
                  <a:lnTo>
                    <a:pt x="35728" y="142087"/>
                  </a:lnTo>
                  <a:lnTo>
                    <a:pt x="34527" y="141861"/>
                  </a:lnTo>
                  <a:lnTo>
                    <a:pt x="33852" y="141711"/>
                  </a:lnTo>
                  <a:lnTo>
                    <a:pt x="33326" y="141486"/>
                  </a:lnTo>
                  <a:lnTo>
                    <a:pt x="33627" y="141561"/>
                  </a:lnTo>
                  <a:lnTo>
                    <a:pt x="32726" y="141336"/>
                  </a:lnTo>
                  <a:lnTo>
                    <a:pt x="31675" y="141111"/>
                  </a:lnTo>
                  <a:lnTo>
                    <a:pt x="30474" y="140811"/>
                  </a:lnTo>
                  <a:lnTo>
                    <a:pt x="29198" y="140360"/>
                  </a:lnTo>
                  <a:lnTo>
                    <a:pt x="28673" y="140210"/>
                  </a:lnTo>
                  <a:lnTo>
                    <a:pt x="28072" y="140060"/>
                  </a:lnTo>
                  <a:lnTo>
                    <a:pt x="26796" y="139610"/>
                  </a:lnTo>
                  <a:lnTo>
                    <a:pt x="25370" y="139009"/>
                  </a:lnTo>
                  <a:lnTo>
                    <a:pt x="24094" y="138409"/>
                  </a:lnTo>
                  <a:lnTo>
                    <a:pt x="24619" y="138559"/>
                  </a:lnTo>
                  <a:lnTo>
                    <a:pt x="24695" y="138559"/>
                  </a:lnTo>
                  <a:lnTo>
                    <a:pt x="24544" y="138484"/>
                  </a:lnTo>
                  <a:lnTo>
                    <a:pt x="24244" y="138334"/>
                  </a:lnTo>
                  <a:lnTo>
                    <a:pt x="24169" y="138409"/>
                  </a:lnTo>
                  <a:lnTo>
                    <a:pt x="23944" y="138334"/>
                  </a:lnTo>
                  <a:lnTo>
                    <a:pt x="23268" y="138033"/>
                  </a:lnTo>
                  <a:lnTo>
                    <a:pt x="22368" y="137433"/>
                  </a:lnTo>
                  <a:lnTo>
                    <a:pt x="21992" y="137133"/>
                  </a:lnTo>
                  <a:lnTo>
                    <a:pt x="21767" y="136907"/>
                  </a:lnTo>
                  <a:lnTo>
                    <a:pt x="23118" y="137658"/>
                  </a:lnTo>
                  <a:lnTo>
                    <a:pt x="22593" y="137283"/>
                  </a:lnTo>
                  <a:lnTo>
                    <a:pt x="21917" y="136907"/>
                  </a:lnTo>
                  <a:lnTo>
                    <a:pt x="21317" y="136607"/>
                  </a:lnTo>
                  <a:lnTo>
                    <a:pt x="20716" y="136232"/>
                  </a:lnTo>
                  <a:lnTo>
                    <a:pt x="20867" y="136232"/>
                  </a:lnTo>
                  <a:lnTo>
                    <a:pt x="19666" y="135556"/>
                  </a:lnTo>
                  <a:lnTo>
                    <a:pt x="18840" y="135031"/>
                  </a:lnTo>
                  <a:lnTo>
                    <a:pt x="18014" y="134506"/>
                  </a:lnTo>
                  <a:lnTo>
                    <a:pt x="16813" y="133605"/>
                  </a:lnTo>
                  <a:lnTo>
                    <a:pt x="16963" y="133755"/>
                  </a:lnTo>
                  <a:lnTo>
                    <a:pt x="16963" y="133755"/>
                  </a:lnTo>
                  <a:lnTo>
                    <a:pt x="16363" y="133380"/>
                  </a:lnTo>
                  <a:lnTo>
                    <a:pt x="15988" y="133004"/>
                  </a:lnTo>
                  <a:lnTo>
                    <a:pt x="15612" y="132704"/>
                  </a:lnTo>
                  <a:lnTo>
                    <a:pt x="15012" y="132179"/>
                  </a:lnTo>
                  <a:lnTo>
                    <a:pt x="14862" y="131803"/>
                  </a:lnTo>
                  <a:lnTo>
                    <a:pt x="13210" y="130452"/>
                  </a:lnTo>
                  <a:lnTo>
                    <a:pt x="12235" y="129477"/>
                  </a:lnTo>
                  <a:lnTo>
                    <a:pt x="11334" y="128501"/>
                  </a:lnTo>
                  <a:lnTo>
                    <a:pt x="11334" y="128501"/>
                  </a:lnTo>
                  <a:lnTo>
                    <a:pt x="12010" y="129101"/>
                  </a:lnTo>
                  <a:lnTo>
                    <a:pt x="12760" y="129852"/>
                  </a:lnTo>
                  <a:lnTo>
                    <a:pt x="13511" y="130603"/>
                  </a:lnTo>
                  <a:lnTo>
                    <a:pt x="14261" y="131203"/>
                  </a:lnTo>
                  <a:lnTo>
                    <a:pt x="14261" y="131203"/>
                  </a:lnTo>
                  <a:lnTo>
                    <a:pt x="12910" y="129927"/>
                  </a:lnTo>
                  <a:lnTo>
                    <a:pt x="12610" y="129627"/>
                  </a:lnTo>
                  <a:lnTo>
                    <a:pt x="11934" y="129026"/>
                  </a:lnTo>
                  <a:lnTo>
                    <a:pt x="11259" y="128276"/>
                  </a:lnTo>
                  <a:lnTo>
                    <a:pt x="10433" y="127450"/>
                  </a:lnTo>
                  <a:lnTo>
                    <a:pt x="9683" y="126474"/>
                  </a:lnTo>
                  <a:lnTo>
                    <a:pt x="9683" y="126399"/>
                  </a:lnTo>
                  <a:lnTo>
                    <a:pt x="9683" y="126324"/>
                  </a:lnTo>
                  <a:lnTo>
                    <a:pt x="9382" y="125874"/>
                  </a:lnTo>
                  <a:lnTo>
                    <a:pt x="8407" y="124448"/>
                  </a:lnTo>
                  <a:lnTo>
                    <a:pt x="7281" y="122721"/>
                  </a:lnTo>
                  <a:lnTo>
                    <a:pt x="6830" y="121971"/>
                  </a:lnTo>
                  <a:lnTo>
                    <a:pt x="6605" y="121370"/>
                  </a:lnTo>
                  <a:lnTo>
                    <a:pt x="6005" y="120395"/>
                  </a:lnTo>
                  <a:lnTo>
                    <a:pt x="5404" y="119344"/>
                  </a:lnTo>
                  <a:lnTo>
                    <a:pt x="4429" y="117167"/>
                  </a:lnTo>
                  <a:lnTo>
                    <a:pt x="3978" y="116041"/>
                  </a:lnTo>
                  <a:lnTo>
                    <a:pt x="3528" y="114840"/>
                  </a:lnTo>
                  <a:lnTo>
                    <a:pt x="3078" y="113639"/>
                  </a:lnTo>
                  <a:lnTo>
                    <a:pt x="2852" y="112964"/>
                  </a:lnTo>
                  <a:lnTo>
                    <a:pt x="2702" y="112363"/>
                  </a:lnTo>
                  <a:lnTo>
                    <a:pt x="2702" y="112739"/>
                  </a:lnTo>
                  <a:lnTo>
                    <a:pt x="2627" y="112363"/>
                  </a:lnTo>
                  <a:lnTo>
                    <a:pt x="2402" y="111763"/>
                  </a:lnTo>
                  <a:lnTo>
                    <a:pt x="2327" y="111613"/>
                  </a:lnTo>
                  <a:lnTo>
                    <a:pt x="2327" y="111538"/>
                  </a:lnTo>
                  <a:lnTo>
                    <a:pt x="2027" y="110712"/>
                  </a:lnTo>
                  <a:lnTo>
                    <a:pt x="1952" y="110337"/>
                  </a:lnTo>
                  <a:lnTo>
                    <a:pt x="1726" y="109061"/>
                  </a:lnTo>
                  <a:lnTo>
                    <a:pt x="1610" y="108068"/>
                  </a:lnTo>
                  <a:lnTo>
                    <a:pt x="1726" y="108535"/>
                  </a:lnTo>
                  <a:lnTo>
                    <a:pt x="1576" y="107259"/>
                  </a:lnTo>
                  <a:lnTo>
                    <a:pt x="1501" y="106509"/>
                  </a:lnTo>
                  <a:lnTo>
                    <a:pt x="1501" y="106584"/>
                  </a:lnTo>
                  <a:lnTo>
                    <a:pt x="1426" y="106509"/>
                  </a:lnTo>
                  <a:lnTo>
                    <a:pt x="1351" y="106133"/>
                  </a:lnTo>
                  <a:lnTo>
                    <a:pt x="1201" y="104782"/>
                  </a:lnTo>
                  <a:lnTo>
                    <a:pt x="1351" y="106283"/>
                  </a:lnTo>
                  <a:lnTo>
                    <a:pt x="1126" y="104857"/>
                  </a:lnTo>
                  <a:lnTo>
                    <a:pt x="1126" y="103882"/>
                  </a:lnTo>
                  <a:lnTo>
                    <a:pt x="976" y="101405"/>
                  </a:lnTo>
                  <a:lnTo>
                    <a:pt x="1051" y="102305"/>
                  </a:lnTo>
                  <a:lnTo>
                    <a:pt x="976" y="100879"/>
                  </a:lnTo>
                  <a:lnTo>
                    <a:pt x="976" y="99078"/>
                  </a:lnTo>
                  <a:lnTo>
                    <a:pt x="901" y="97276"/>
                  </a:lnTo>
                  <a:lnTo>
                    <a:pt x="901" y="96000"/>
                  </a:lnTo>
                  <a:lnTo>
                    <a:pt x="901" y="90821"/>
                  </a:lnTo>
                  <a:lnTo>
                    <a:pt x="901" y="86468"/>
                  </a:lnTo>
                  <a:lnTo>
                    <a:pt x="901" y="85642"/>
                  </a:lnTo>
                  <a:lnTo>
                    <a:pt x="901" y="84742"/>
                  </a:lnTo>
                  <a:lnTo>
                    <a:pt x="901" y="84591"/>
                  </a:lnTo>
                  <a:lnTo>
                    <a:pt x="901" y="82865"/>
                  </a:lnTo>
                  <a:lnTo>
                    <a:pt x="901" y="78962"/>
                  </a:lnTo>
                  <a:lnTo>
                    <a:pt x="826" y="75359"/>
                  </a:lnTo>
                  <a:lnTo>
                    <a:pt x="826" y="74984"/>
                  </a:lnTo>
                  <a:lnTo>
                    <a:pt x="901" y="74008"/>
                  </a:lnTo>
                  <a:lnTo>
                    <a:pt x="976" y="71681"/>
                  </a:lnTo>
                  <a:lnTo>
                    <a:pt x="976" y="66727"/>
                  </a:lnTo>
                  <a:lnTo>
                    <a:pt x="901" y="61999"/>
                  </a:lnTo>
                  <a:lnTo>
                    <a:pt x="976" y="59972"/>
                  </a:lnTo>
                  <a:lnTo>
                    <a:pt x="976" y="57195"/>
                  </a:lnTo>
                  <a:lnTo>
                    <a:pt x="1050" y="51482"/>
                  </a:lnTo>
                  <a:lnTo>
                    <a:pt x="976" y="50740"/>
                  </a:lnTo>
                  <a:lnTo>
                    <a:pt x="976" y="49314"/>
                  </a:lnTo>
                  <a:lnTo>
                    <a:pt x="976" y="48788"/>
                  </a:lnTo>
                  <a:lnTo>
                    <a:pt x="976" y="48713"/>
                  </a:lnTo>
                  <a:lnTo>
                    <a:pt x="1008" y="48681"/>
                  </a:lnTo>
                  <a:lnTo>
                    <a:pt x="1008" y="48681"/>
                  </a:lnTo>
                  <a:lnTo>
                    <a:pt x="1051" y="48338"/>
                  </a:lnTo>
                  <a:lnTo>
                    <a:pt x="1126" y="47437"/>
                  </a:lnTo>
                  <a:lnTo>
                    <a:pt x="1126" y="45411"/>
                  </a:lnTo>
                  <a:lnTo>
                    <a:pt x="976" y="45186"/>
                  </a:lnTo>
                  <a:lnTo>
                    <a:pt x="1051" y="43835"/>
                  </a:lnTo>
                  <a:lnTo>
                    <a:pt x="1051" y="42408"/>
                  </a:lnTo>
                  <a:lnTo>
                    <a:pt x="1051" y="39331"/>
                  </a:lnTo>
                  <a:lnTo>
                    <a:pt x="1051" y="36554"/>
                  </a:lnTo>
                  <a:lnTo>
                    <a:pt x="1126" y="35428"/>
                  </a:lnTo>
                  <a:lnTo>
                    <a:pt x="1201" y="34602"/>
                  </a:lnTo>
                  <a:lnTo>
                    <a:pt x="1126" y="31975"/>
                  </a:lnTo>
                  <a:lnTo>
                    <a:pt x="1201" y="31975"/>
                  </a:lnTo>
                  <a:lnTo>
                    <a:pt x="1276" y="29123"/>
                  </a:lnTo>
                  <a:lnTo>
                    <a:pt x="1276" y="25895"/>
                  </a:lnTo>
                  <a:lnTo>
                    <a:pt x="1351" y="26421"/>
                  </a:lnTo>
                  <a:lnTo>
                    <a:pt x="1351" y="25445"/>
                  </a:lnTo>
                  <a:lnTo>
                    <a:pt x="1201" y="24695"/>
                  </a:lnTo>
                  <a:lnTo>
                    <a:pt x="1051" y="23944"/>
                  </a:lnTo>
                  <a:lnTo>
                    <a:pt x="976" y="23043"/>
                  </a:lnTo>
                  <a:lnTo>
                    <a:pt x="1201" y="22593"/>
                  </a:lnTo>
                  <a:lnTo>
                    <a:pt x="1276" y="18465"/>
                  </a:lnTo>
                  <a:lnTo>
                    <a:pt x="1351" y="16438"/>
                  </a:lnTo>
                  <a:lnTo>
                    <a:pt x="1280" y="14508"/>
                  </a:lnTo>
                  <a:lnTo>
                    <a:pt x="1351" y="14937"/>
                  </a:lnTo>
                  <a:lnTo>
                    <a:pt x="1426" y="12010"/>
                  </a:lnTo>
                  <a:lnTo>
                    <a:pt x="1351" y="10809"/>
                  </a:lnTo>
                  <a:lnTo>
                    <a:pt x="1276" y="10433"/>
                  </a:lnTo>
                  <a:lnTo>
                    <a:pt x="1201" y="10433"/>
                  </a:lnTo>
                  <a:lnTo>
                    <a:pt x="1276" y="10283"/>
                  </a:lnTo>
                  <a:lnTo>
                    <a:pt x="1276" y="9983"/>
                  </a:lnTo>
                  <a:lnTo>
                    <a:pt x="1276" y="8857"/>
                  </a:lnTo>
                  <a:lnTo>
                    <a:pt x="1126" y="6155"/>
                  </a:lnTo>
                  <a:lnTo>
                    <a:pt x="1276" y="6380"/>
                  </a:lnTo>
                  <a:lnTo>
                    <a:pt x="1126" y="5029"/>
                  </a:lnTo>
                  <a:lnTo>
                    <a:pt x="976" y="3378"/>
                  </a:lnTo>
                  <a:lnTo>
                    <a:pt x="1051" y="3153"/>
                  </a:lnTo>
                  <a:lnTo>
                    <a:pt x="1051" y="3228"/>
                  </a:lnTo>
                  <a:lnTo>
                    <a:pt x="1051" y="3528"/>
                  </a:lnTo>
                  <a:lnTo>
                    <a:pt x="1126" y="2777"/>
                  </a:lnTo>
                  <a:lnTo>
                    <a:pt x="1051" y="2327"/>
                  </a:lnTo>
                  <a:lnTo>
                    <a:pt x="976" y="1727"/>
                  </a:lnTo>
                  <a:lnTo>
                    <a:pt x="976" y="1576"/>
                  </a:lnTo>
                  <a:lnTo>
                    <a:pt x="976" y="1426"/>
                  </a:lnTo>
                  <a:lnTo>
                    <a:pt x="976" y="1126"/>
                  </a:lnTo>
                  <a:lnTo>
                    <a:pt x="1126" y="1501"/>
                  </a:lnTo>
                  <a:lnTo>
                    <a:pt x="1126" y="1276"/>
                  </a:lnTo>
                  <a:lnTo>
                    <a:pt x="1126" y="1201"/>
                  </a:lnTo>
                  <a:lnTo>
                    <a:pt x="1201" y="1201"/>
                  </a:lnTo>
                  <a:lnTo>
                    <a:pt x="1426" y="1126"/>
                  </a:lnTo>
                  <a:lnTo>
                    <a:pt x="1576" y="1126"/>
                  </a:lnTo>
                  <a:lnTo>
                    <a:pt x="2027" y="1051"/>
                  </a:lnTo>
                  <a:lnTo>
                    <a:pt x="3753" y="1051"/>
                  </a:lnTo>
                  <a:lnTo>
                    <a:pt x="4504" y="1126"/>
                  </a:lnTo>
                  <a:lnTo>
                    <a:pt x="4954" y="1201"/>
                  </a:lnTo>
                  <a:lnTo>
                    <a:pt x="5630" y="1051"/>
                  </a:lnTo>
                  <a:lnTo>
                    <a:pt x="6755" y="1051"/>
                  </a:lnTo>
                  <a:lnTo>
                    <a:pt x="6680" y="1126"/>
                  </a:lnTo>
                  <a:lnTo>
                    <a:pt x="6380" y="1126"/>
                  </a:lnTo>
                  <a:lnTo>
                    <a:pt x="7956" y="1201"/>
                  </a:lnTo>
                  <a:lnTo>
                    <a:pt x="9232" y="1126"/>
                  </a:lnTo>
                  <a:lnTo>
                    <a:pt x="10358" y="1051"/>
                  </a:lnTo>
                  <a:lnTo>
                    <a:pt x="11559" y="1126"/>
                  </a:lnTo>
                  <a:lnTo>
                    <a:pt x="11634" y="1201"/>
                  </a:lnTo>
                  <a:lnTo>
                    <a:pt x="8632" y="1201"/>
                  </a:lnTo>
                  <a:lnTo>
                    <a:pt x="8782" y="1276"/>
                  </a:lnTo>
                  <a:lnTo>
                    <a:pt x="9157" y="1351"/>
                  </a:lnTo>
                  <a:lnTo>
                    <a:pt x="9307" y="1351"/>
                  </a:lnTo>
                  <a:lnTo>
                    <a:pt x="9307" y="1426"/>
                  </a:lnTo>
                  <a:lnTo>
                    <a:pt x="8857" y="1501"/>
                  </a:lnTo>
                  <a:lnTo>
                    <a:pt x="11184" y="1351"/>
                  </a:lnTo>
                  <a:lnTo>
                    <a:pt x="12460" y="1276"/>
                  </a:lnTo>
                  <a:lnTo>
                    <a:pt x="13811" y="1276"/>
                  </a:lnTo>
                  <a:lnTo>
                    <a:pt x="13661" y="1351"/>
                  </a:lnTo>
                  <a:lnTo>
                    <a:pt x="14637" y="1276"/>
                  </a:lnTo>
                  <a:lnTo>
                    <a:pt x="15838" y="1351"/>
                  </a:lnTo>
                  <a:lnTo>
                    <a:pt x="16213" y="1426"/>
                  </a:lnTo>
                  <a:lnTo>
                    <a:pt x="18315" y="1426"/>
                  </a:lnTo>
                  <a:lnTo>
                    <a:pt x="18390" y="1351"/>
                  </a:lnTo>
                  <a:lnTo>
                    <a:pt x="18465" y="1351"/>
                  </a:lnTo>
                  <a:lnTo>
                    <a:pt x="18690" y="1276"/>
                  </a:lnTo>
                  <a:lnTo>
                    <a:pt x="18690" y="1201"/>
                  </a:lnTo>
                  <a:lnTo>
                    <a:pt x="18315" y="1126"/>
                  </a:lnTo>
                  <a:lnTo>
                    <a:pt x="17714" y="1201"/>
                  </a:lnTo>
                  <a:lnTo>
                    <a:pt x="15537" y="1201"/>
                  </a:lnTo>
                  <a:lnTo>
                    <a:pt x="16513" y="1126"/>
                  </a:lnTo>
                  <a:lnTo>
                    <a:pt x="17564" y="1126"/>
                  </a:lnTo>
                  <a:lnTo>
                    <a:pt x="18615" y="901"/>
                  </a:lnTo>
                  <a:lnTo>
                    <a:pt x="19591" y="1051"/>
                  </a:lnTo>
                  <a:lnTo>
                    <a:pt x="20566" y="1126"/>
                  </a:lnTo>
                  <a:lnTo>
                    <a:pt x="21467" y="1276"/>
                  </a:lnTo>
                  <a:lnTo>
                    <a:pt x="21917" y="1351"/>
                  </a:lnTo>
                  <a:lnTo>
                    <a:pt x="25745" y="1201"/>
                  </a:lnTo>
                  <a:lnTo>
                    <a:pt x="27472" y="1126"/>
                  </a:lnTo>
                  <a:lnTo>
                    <a:pt x="28823" y="976"/>
                  </a:lnTo>
                  <a:lnTo>
                    <a:pt x="29198" y="976"/>
                  </a:lnTo>
                  <a:lnTo>
                    <a:pt x="29498" y="1051"/>
                  </a:lnTo>
                  <a:lnTo>
                    <a:pt x="29799" y="1126"/>
                  </a:lnTo>
                  <a:lnTo>
                    <a:pt x="28823" y="1201"/>
                  </a:lnTo>
                  <a:lnTo>
                    <a:pt x="31300" y="1126"/>
                  </a:lnTo>
                  <a:lnTo>
                    <a:pt x="32426" y="1051"/>
                  </a:lnTo>
                  <a:lnTo>
                    <a:pt x="32801" y="1051"/>
                  </a:lnTo>
                  <a:lnTo>
                    <a:pt x="33026" y="976"/>
                  </a:lnTo>
                  <a:lnTo>
                    <a:pt x="33552" y="1051"/>
                  </a:lnTo>
                  <a:lnTo>
                    <a:pt x="33326" y="1051"/>
                  </a:lnTo>
                  <a:lnTo>
                    <a:pt x="33401" y="1126"/>
                  </a:lnTo>
                  <a:lnTo>
                    <a:pt x="34377" y="1051"/>
                  </a:lnTo>
                  <a:lnTo>
                    <a:pt x="34377" y="1051"/>
                  </a:lnTo>
                  <a:lnTo>
                    <a:pt x="34002" y="1126"/>
                  </a:lnTo>
                  <a:lnTo>
                    <a:pt x="35653" y="1201"/>
                  </a:lnTo>
                  <a:lnTo>
                    <a:pt x="37154" y="1201"/>
                  </a:lnTo>
                  <a:lnTo>
                    <a:pt x="39932" y="1051"/>
                  </a:lnTo>
                  <a:lnTo>
                    <a:pt x="42859" y="976"/>
                  </a:lnTo>
                  <a:lnTo>
                    <a:pt x="44510" y="976"/>
                  </a:lnTo>
                  <a:lnTo>
                    <a:pt x="46236" y="1051"/>
                  </a:lnTo>
                  <a:lnTo>
                    <a:pt x="46236" y="1051"/>
                  </a:lnTo>
                  <a:lnTo>
                    <a:pt x="45636" y="976"/>
                  </a:lnTo>
                  <a:lnTo>
                    <a:pt x="54268" y="976"/>
                  </a:lnTo>
                  <a:lnTo>
                    <a:pt x="58621" y="901"/>
                  </a:lnTo>
                  <a:lnTo>
                    <a:pt x="62900" y="976"/>
                  </a:lnTo>
                  <a:lnTo>
                    <a:pt x="64476" y="976"/>
                  </a:lnTo>
                  <a:lnTo>
                    <a:pt x="65602" y="901"/>
                  </a:lnTo>
                  <a:lnTo>
                    <a:pt x="65902" y="976"/>
                  </a:lnTo>
                  <a:lnTo>
                    <a:pt x="67553" y="826"/>
                  </a:lnTo>
                  <a:lnTo>
                    <a:pt x="69280" y="826"/>
                  </a:lnTo>
                  <a:lnTo>
                    <a:pt x="70856" y="901"/>
                  </a:lnTo>
                  <a:lnTo>
                    <a:pt x="74609" y="901"/>
                  </a:lnTo>
                  <a:lnTo>
                    <a:pt x="74234" y="826"/>
                  </a:lnTo>
                  <a:lnTo>
                    <a:pt x="83466" y="826"/>
                  </a:lnTo>
                  <a:lnTo>
                    <a:pt x="86168" y="751"/>
                  </a:lnTo>
                  <a:lnTo>
                    <a:pt x="86318" y="751"/>
                  </a:lnTo>
                  <a:lnTo>
                    <a:pt x="84517" y="676"/>
                  </a:lnTo>
                  <a:lnTo>
                    <a:pt x="82790" y="676"/>
                  </a:lnTo>
                  <a:lnTo>
                    <a:pt x="82458" y="628"/>
                  </a:lnTo>
                  <a:lnTo>
                    <a:pt x="82458" y="628"/>
                  </a:lnTo>
                  <a:lnTo>
                    <a:pt x="81739" y="601"/>
                  </a:lnTo>
                  <a:lnTo>
                    <a:pt x="79488" y="601"/>
                  </a:lnTo>
                  <a:lnTo>
                    <a:pt x="78962" y="526"/>
                  </a:lnTo>
                  <a:lnTo>
                    <a:pt x="78737" y="601"/>
                  </a:lnTo>
                  <a:lnTo>
                    <a:pt x="76861" y="601"/>
                  </a:lnTo>
                  <a:lnTo>
                    <a:pt x="76936" y="526"/>
                  </a:lnTo>
                  <a:lnTo>
                    <a:pt x="75810" y="526"/>
                  </a:lnTo>
                  <a:lnTo>
                    <a:pt x="74609" y="601"/>
                  </a:lnTo>
                  <a:lnTo>
                    <a:pt x="72882" y="526"/>
                  </a:lnTo>
                  <a:lnTo>
                    <a:pt x="72057" y="526"/>
                  </a:lnTo>
                  <a:lnTo>
                    <a:pt x="71832" y="451"/>
                  </a:lnTo>
                  <a:lnTo>
                    <a:pt x="69787" y="516"/>
                  </a:lnTo>
                  <a:lnTo>
                    <a:pt x="69787" y="516"/>
                  </a:lnTo>
                  <a:lnTo>
                    <a:pt x="69655" y="451"/>
                  </a:lnTo>
                  <a:lnTo>
                    <a:pt x="67328" y="451"/>
                  </a:lnTo>
                  <a:lnTo>
                    <a:pt x="66953" y="375"/>
                  </a:lnTo>
                  <a:lnTo>
                    <a:pt x="64326" y="375"/>
                  </a:lnTo>
                  <a:lnTo>
                    <a:pt x="61173" y="451"/>
                  </a:lnTo>
                  <a:lnTo>
                    <a:pt x="61624" y="375"/>
                  </a:lnTo>
                  <a:lnTo>
                    <a:pt x="60498" y="375"/>
                  </a:lnTo>
                  <a:lnTo>
                    <a:pt x="59597" y="300"/>
                  </a:lnTo>
                  <a:lnTo>
                    <a:pt x="59222" y="375"/>
                  </a:lnTo>
                  <a:lnTo>
                    <a:pt x="58546" y="451"/>
                  </a:lnTo>
                  <a:lnTo>
                    <a:pt x="56895" y="526"/>
                  </a:lnTo>
                  <a:lnTo>
                    <a:pt x="56445" y="451"/>
                  </a:lnTo>
                  <a:lnTo>
                    <a:pt x="56745" y="375"/>
                  </a:lnTo>
                  <a:lnTo>
                    <a:pt x="57195" y="300"/>
                  </a:lnTo>
                  <a:lnTo>
                    <a:pt x="57345" y="300"/>
                  </a:lnTo>
                  <a:lnTo>
                    <a:pt x="57270" y="225"/>
                  </a:lnTo>
                  <a:lnTo>
                    <a:pt x="56970" y="300"/>
                  </a:lnTo>
                  <a:lnTo>
                    <a:pt x="56219" y="375"/>
                  </a:lnTo>
                  <a:lnTo>
                    <a:pt x="55394" y="375"/>
                  </a:lnTo>
                  <a:lnTo>
                    <a:pt x="55469" y="451"/>
                  </a:lnTo>
                  <a:lnTo>
                    <a:pt x="54568" y="375"/>
                  </a:lnTo>
                  <a:lnTo>
                    <a:pt x="54043" y="225"/>
                  </a:lnTo>
                  <a:lnTo>
                    <a:pt x="53817" y="375"/>
                  </a:lnTo>
                  <a:lnTo>
                    <a:pt x="52316" y="375"/>
                  </a:lnTo>
                  <a:lnTo>
                    <a:pt x="51641" y="300"/>
                  </a:lnTo>
                  <a:lnTo>
                    <a:pt x="51416" y="300"/>
                  </a:lnTo>
                  <a:lnTo>
                    <a:pt x="51115" y="225"/>
                  </a:lnTo>
                  <a:lnTo>
                    <a:pt x="50140" y="225"/>
                  </a:lnTo>
                  <a:lnTo>
                    <a:pt x="50365" y="150"/>
                  </a:lnTo>
                  <a:lnTo>
                    <a:pt x="50215" y="150"/>
                  </a:lnTo>
                  <a:lnTo>
                    <a:pt x="49989" y="225"/>
                  </a:lnTo>
                  <a:lnTo>
                    <a:pt x="49989" y="300"/>
                  </a:lnTo>
                  <a:lnTo>
                    <a:pt x="49914" y="375"/>
                  </a:lnTo>
                  <a:lnTo>
                    <a:pt x="48939" y="375"/>
                  </a:lnTo>
                  <a:lnTo>
                    <a:pt x="48638" y="300"/>
                  </a:lnTo>
                  <a:lnTo>
                    <a:pt x="48638" y="225"/>
                  </a:lnTo>
                  <a:lnTo>
                    <a:pt x="48338" y="150"/>
                  </a:lnTo>
                  <a:lnTo>
                    <a:pt x="46762" y="225"/>
                  </a:lnTo>
                  <a:lnTo>
                    <a:pt x="45336" y="300"/>
                  </a:lnTo>
                  <a:lnTo>
                    <a:pt x="45186" y="300"/>
                  </a:lnTo>
                  <a:lnTo>
                    <a:pt x="45261" y="225"/>
                  </a:lnTo>
                  <a:lnTo>
                    <a:pt x="44135" y="300"/>
                  </a:lnTo>
                  <a:lnTo>
                    <a:pt x="41283" y="300"/>
                  </a:lnTo>
                  <a:lnTo>
                    <a:pt x="40007" y="375"/>
                  </a:lnTo>
                  <a:lnTo>
                    <a:pt x="39856" y="375"/>
                  </a:lnTo>
                  <a:lnTo>
                    <a:pt x="40082" y="451"/>
                  </a:lnTo>
                  <a:lnTo>
                    <a:pt x="40082" y="526"/>
                  </a:lnTo>
                  <a:lnTo>
                    <a:pt x="40082" y="601"/>
                  </a:lnTo>
                  <a:lnTo>
                    <a:pt x="38731" y="601"/>
                  </a:lnTo>
                  <a:lnTo>
                    <a:pt x="38430" y="526"/>
                  </a:lnTo>
                  <a:lnTo>
                    <a:pt x="38881" y="526"/>
                  </a:lnTo>
                  <a:lnTo>
                    <a:pt x="39106" y="451"/>
                  </a:lnTo>
                  <a:lnTo>
                    <a:pt x="39106" y="451"/>
                  </a:lnTo>
                  <a:lnTo>
                    <a:pt x="38355" y="526"/>
                  </a:lnTo>
                  <a:lnTo>
                    <a:pt x="38205" y="451"/>
                  </a:lnTo>
                  <a:lnTo>
                    <a:pt x="39181" y="451"/>
                  </a:lnTo>
                  <a:lnTo>
                    <a:pt x="39406" y="375"/>
                  </a:lnTo>
                  <a:lnTo>
                    <a:pt x="37079" y="451"/>
                  </a:lnTo>
                  <a:lnTo>
                    <a:pt x="36028" y="526"/>
                  </a:lnTo>
                  <a:lnTo>
                    <a:pt x="35053" y="526"/>
                  </a:lnTo>
                  <a:lnTo>
                    <a:pt x="35053" y="451"/>
                  </a:lnTo>
                  <a:lnTo>
                    <a:pt x="35128" y="451"/>
                  </a:lnTo>
                  <a:lnTo>
                    <a:pt x="35353" y="375"/>
                  </a:lnTo>
                  <a:lnTo>
                    <a:pt x="36629" y="375"/>
                  </a:lnTo>
                  <a:lnTo>
                    <a:pt x="36179" y="300"/>
                  </a:lnTo>
                  <a:lnTo>
                    <a:pt x="37980" y="375"/>
                  </a:lnTo>
                  <a:lnTo>
                    <a:pt x="37530" y="225"/>
                  </a:lnTo>
                  <a:lnTo>
                    <a:pt x="38130" y="225"/>
                  </a:lnTo>
                  <a:lnTo>
                    <a:pt x="37830" y="150"/>
                  </a:lnTo>
                  <a:lnTo>
                    <a:pt x="36404" y="75"/>
                  </a:lnTo>
                  <a:lnTo>
                    <a:pt x="35353" y="150"/>
                  </a:lnTo>
                  <a:lnTo>
                    <a:pt x="32876" y="150"/>
                  </a:lnTo>
                  <a:lnTo>
                    <a:pt x="32726" y="225"/>
                  </a:lnTo>
                  <a:lnTo>
                    <a:pt x="32726" y="300"/>
                  </a:lnTo>
                  <a:lnTo>
                    <a:pt x="32576" y="375"/>
                  </a:lnTo>
                  <a:lnTo>
                    <a:pt x="30774" y="375"/>
                  </a:lnTo>
                  <a:lnTo>
                    <a:pt x="29723" y="225"/>
                  </a:lnTo>
                  <a:lnTo>
                    <a:pt x="28898" y="75"/>
                  </a:lnTo>
                  <a:lnTo>
                    <a:pt x="28372" y="75"/>
                  </a:lnTo>
                  <a:lnTo>
                    <a:pt x="27547" y="150"/>
                  </a:lnTo>
                  <a:lnTo>
                    <a:pt x="26721" y="300"/>
                  </a:lnTo>
                  <a:lnTo>
                    <a:pt x="26046" y="375"/>
                  </a:lnTo>
                  <a:lnTo>
                    <a:pt x="24995" y="375"/>
                  </a:lnTo>
                  <a:lnTo>
                    <a:pt x="25595" y="150"/>
                  </a:lnTo>
                  <a:lnTo>
                    <a:pt x="24394" y="150"/>
                  </a:lnTo>
                  <a:lnTo>
                    <a:pt x="23794" y="225"/>
                  </a:lnTo>
                  <a:lnTo>
                    <a:pt x="23193" y="300"/>
                  </a:lnTo>
                  <a:lnTo>
                    <a:pt x="21992" y="300"/>
                  </a:lnTo>
                  <a:lnTo>
                    <a:pt x="22968" y="225"/>
                  </a:lnTo>
                  <a:lnTo>
                    <a:pt x="23343" y="225"/>
                  </a:lnTo>
                  <a:lnTo>
                    <a:pt x="22518" y="150"/>
                  </a:lnTo>
                  <a:lnTo>
                    <a:pt x="22143" y="225"/>
                  </a:lnTo>
                  <a:lnTo>
                    <a:pt x="21767" y="300"/>
                  </a:lnTo>
                  <a:lnTo>
                    <a:pt x="21167" y="300"/>
                  </a:lnTo>
                  <a:lnTo>
                    <a:pt x="20867" y="150"/>
                  </a:lnTo>
                  <a:lnTo>
                    <a:pt x="17189" y="225"/>
                  </a:lnTo>
                  <a:lnTo>
                    <a:pt x="13286" y="300"/>
                  </a:lnTo>
                  <a:lnTo>
                    <a:pt x="13511" y="225"/>
                  </a:lnTo>
                  <a:lnTo>
                    <a:pt x="13511" y="150"/>
                  </a:lnTo>
                  <a:lnTo>
                    <a:pt x="8031" y="150"/>
                  </a:lnTo>
                  <a:lnTo>
                    <a:pt x="2927" y="0"/>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7"/>
            <p:cNvSpPr/>
            <p:nvPr/>
          </p:nvSpPr>
          <p:spPr>
            <a:xfrm>
              <a:off x="7451119" y="4368580"/>
              <a:ext cx="13812" cy="4611"/>
            </a:xfrm>
            <a:custGeom>
              <a:rect b="b" l="l" r="r" t="t"/>
              <a:pathLst>
                <a:path extrusionOk="0" h="226" w="677">
                  <a:moveTo>
                    <a:pt x="451" y="1"/>
                  </a:moveTo>
                  <a:lnTo>
                    <a:pt x="1" y="76"/>
                  </a:lnTo>
                  <a:lnTo>
                    <a:pt x="226" y="226"/>
                  </a:lnTo>
                  <a:lnTo>
                    <a:pt x="526" y="151"/>
                  </a:lnTo>
                  <a:lnTo>
                    <a:pt x="676" y="76"/>
                  </a:lnTo>
                  <a:lnTo>
                    <a:pt x="451" y="1"/>
                  </a:lnTo>
                  <a:close/>
                </a:path>
              </a:pathLst>
            </a:custGeom>
            <a:solidFill>
              <a:srgbClr val="2020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 name="Google Shape;340;p37"/>
          <p:cNvSpPr txBox="1"/>
          <p:nvPr/>
        </p:nvSpPr>
        <p:spPr>
          <a:xfrm>
            <a:off x="923625" y="2706675"/>
            <a:ext cx="1308600" cy="13794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Kehidupan yang beretika memastikan manusia melaksanakan kewajipan hidup</a:t>
            </a:r>
            <a:endParaRPr sz="1200">
              <a:solidFill>
                <a:schemeClr val="dk1"/>
              </a:solidFill>
              <a:latin typeface="Roboto"/>
              <a:ea typeface="Roboto"/>
              <a:cs typeface="Roboto"/>
              <a:sym typeface="Roboto"/>
            </a:endParaRPr>
          </a:p>
        </p:txBody>
      </p:sp>
      <p:sp>
        <p:nvSpPr>
          <p:cNvPr id="341" name="Google Shape;341;p37"/>
          <p:cNvSpPr txBox="1"/>
          <p:nvPr/>
        </p:nvSpPr>
        <p:spPr>
          <a:xfrm flipH="1">
            <a:off x="4926280" y="2706665"/>
            <a:ext cx="1380300" cy="194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t/>
            </a:r>
            <a:endParaRPr sz="2200">
              <a:solidFill>
                <a:schemeClr val="dk1"/>
              </a:solidFill>
              <a:latin typeface="Fira Sans Extra Condensed Medium"/>
              <a:ea typeface="Fira Sans Extra Condensed Medium"/>
              <a:cs typeface="Fira Sans Extra Condensed Medium"/>
              <a:sym typeface="Fira Sans Extra Condensed Medium"/>
            </a:endParaRPr>
          </a:p>
        </p:txBody>
      </p:sp>
      <p:sp>
        <p:nvSpPr>
          <p:cNvPr id="342" name="Google Shape;342;p37"/>
          <p:cNvSpPr txBox="1"/>
          <p:nvPr/>
        </p:nvSpPr>
        <p:spPr>
          <a:xfrm flipH="1">
            <a:off x="4962125" y="2824575"/>
            <a:ext cx="1308600" cy="11853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Sistem keluarga adalah asas terbaik bagi pembinaan masyarakat</a:t>
            </a:r>
            <a:endParaRPr sz="1200">
              <a:solidFill>
                <a:schemeClr val="dk1"/>
              </a:solidFill>
              <a:latin typeface="Roboto"/>
              <a:ea typeface="Roboto"/>
              <a:cs typeface="Roboto"/>
              <a:sym typeface="Roboto"/>
            </a:endParaRPr>
          </a:p>
        </p:txBody>
      </p:sp>
      <p:sp>
        <p:nvSpPr>
          <p:cNvPr id="343" name="Google Shape;343;p37"/>
          <p:cNvSpPr txBox="1"/>
          <p:nvPr/>
        </p:nvSpPr>
        <p:spPr>
          <a:xfrm>
            <a:off x="2941270" y="2706665"/>
            <a:ext cx="1380300" cy="19410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t/>
            </a:r>
            <a:endParaRPr sz="2200">
              <a:solidFill>
                <a:schemeClr val="dk1"/>
              </a:solidFill>
              <a:latin typeface="Fira Sans Extra Condensed Medium"/>
              <a:ea typeface="Fira Sans Extra Condensed Medium"/>
              <a:cs typeface="Fira Sans Extra Condensed Medium"/>
              <a:sym typeface="Fira Sans Extra Condensed Medium"/>
            </a:endParaRPr>
          </a:p>
        </p:txBody>
      </p:sp>
      <p:sp>
        <p:nvSpPr>
          <p:cNvPr id="344" name="Google Shape;344;p37"/>
          <p:cNvSpPr txBox="1"/>
          <p:nvPr/>
        </p:nvSpPr>
        <p:spPr>
          <a:xfrm>
            <a:off x="2977125" y="2748375"/>
            <a:ext cx="1308600" cy="11853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Pembangunan sumber tenaga manusia banyak bergantung kepada nilai dan sikap masyarakat</a:t>
            </a:r>
            <a:endParaRPr sz="1200">
              <a:solidFill>
                <a:schemeClr val="dk1"/>
              </a:solidFill>
              <a:latin typeface="Roboto"/>
              <a:ea typeface="Roboto"/>
              <a:cs typeface="Roboto"/>
              <a:sym typeface="Roboto"/>
            </a:endParaRPr>
          </a:p>
        </p:txBody>
      </p:sp>
      <p:sp>
        <p:nvSpPr>
          <p:cNvPr id="345" name="Google Shape;345;p37"/>
          <p:cNvSpPr txBox="1"/>
          <p:nvPr/>
        </p:nvSpPr>
        <p:spPr>
          <a:xfrm flipH="1">
            <a:off x="6897538" y="2706665"/>
            <a:ext cx="1380300" cy="194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t/>
            </a:r>
            <a:endParaRPr sz="2200">
              <a:solidFill>
                <a:schemeClr val="dk1"/>
              </a:solidFill>
              <a:latin typeface="Fira Sans Extra Condensed Medium"/>
              <a:ea typeface="Fira Sans Extra Condensed Medium"/>
              <a:cs typeface="Fira Sans Extra Condensed Medium"/>
              <a:sym typeface="Fira Sans Extra Condensed Medium"/>
            </a:endParaRPr>
          </a:p>
        </p:txBody>
      </p:sp>
      <p:sp>
        <p:nvSpPr>
          <p:cNvPr id="346" name="Google Shape;346;p37"/>
          <p:cNvSpPr txBox="1"/>
          <p:nvPr/>
        </p:nvSpPr>
        <p:spPr>
          <a:xfrm flipH="1">
            <a:off x="6933400" y="2900775"/>
            <a:ext cx="1308600" cy="11853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Masyarakat Malaysia yang beretika akan mempunyai identiti sendiri yang dapat dicontohi seluruh dunia </a:t>
            </a:r>
            <a:endParaRPr sz="1200">
              <a:solidFill>
                <a:schemeClr val="dk1"/>
              </a:solidFill>
              <a:latin typeface="Roboto"/>
              <a:ea typeface="Roboto"/>
              <a:cs typeface="Roboto"/>
              <a:sym typeface="Roboto"/>
            </a:endParaRPr>
          </a:p>
        </p:txBody>
      </p:sp>
      <p:sp>
        <p:nvSpPr>
          <p:cNvPr id="347" name="Google Shape;347;p37"/>
          <p:cNvSpPr/>
          <p:nvPr/>
        </p:nvSpPr>
        <p:spPr>
          <a:xfrm>
            <a:off x="1406090" y="2001007"/>
            <a:ext cx="343404" cy="446998"/>
          </a:xfrm>
          <a:custGeom>
            <a:rect b="b" l="l" r="r" t="t"/>
            <a:pathLst>
              <a:path extrusionOk="0" h="12099" w="9295">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348" name="Google Shape;348;p37"/>
          <p:cNvGrpSpPr/>
          <p:nvPr/>
        </p:nvGrpSpPr>
        <p:grpSpPr>
          <a:xfrm>
            <a:off x="3406191" y="1999848"/>
            <a:ext cx="450470" cy="449325"/>
            <a:chOff x="-20946600" y="3317850"/>
            <a:chExt cx="304825" cy="304050"/>
          </a:xfrm>
        </p:grpSpPr>
        <p:sp>
          <p:nvSpPr>
            <p:cNvPr id="349" name="Google Shape;349;p37"/>
            <p:cNvSpPr/>
            <p:nvPr/>
          </p:nvSpPr>
          <p:spPr>
            <a:xfrm>
              <a:off x="-20946600" y="3317850"/>
              <a:ext cx="232350" cy="248925"/>
            </a:xfrm>
            <a:custGeom>
              <a:rect b="b" l="l" r="r" t="t"/>
              <a:pathLst>
                <a:path extrusionOk="0" h="9957" w="9294">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50" name="Google Shape;350;p37"/>
            <p:cNvSpPr/>
            <p:nvPr/>
          </p:nvSpPr>
          <p:spPr>
            <a:xfrm>
              <a:off x="-20775700" y="3318650"/>
              <a:ext cx="133925" cy="249700"/>
            </a:xfrm>
            <a:custGeom>
              <a:rect b="b" l="l" r="r" t="t"/>
              <a:pathLst>
                <a:path extrusionOk="0" h="9988" w="5357">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51" name="Google Shape;351;p37"/>
            <p:cNvSpPr/>
            <p:nvPr/>
          </p:nvSpPr>
          <p:spPr>
            <a:xfrm>
              <a:off x="-20890700" y="3586425"/>
              <a:ext cx="195375" cy="35475"/>
            </a:xfrm>
            <a:custGeom>
              <a:rect b="b" l="l" r="r" t="t"/>
              <a:pathLst>
                <a:path extrusionOk="0" h="1419" w="7815">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352" name="Google Shape;352;p37"/>
          <p:cNvGrpSpPr/>
          <p:nvPr/>
        </p:nvGrpSpPr>
        <p:grpSpPr>
          <a:xfrm>
            <a:off x="7388642" y="2000455"/>
            <a:ext cx="398119" cy="448143"/>
            <a:chOff x="-20930075" y="4066100"/>
            <a:chExt cx="269400" cy="303250"/>
          </a:xfrm>
        </p:grpSpPr>
        <p:sp>
          <p:nvSpPr>
            <p:cNvPr id="353" name="Google Shape;353;p37"/>
            <p:cNvSpPr/>
            <p:nvPr/>
          </p:nvSpPr>
          <p:spPr>
            <a:xfrm>
              <a:off x="-20865475" y="4066100"/>
              <a:ext cx="141775" cy="144150"/>
            </a:xfrm>
            <a:custGeom>
              <a:rect b="b" l="l" r="r" t="t"/>
              <a:pathLst>
                <a:path extrusionOk="0" h="5766" w="5671">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54" name="Google Shape;354;p37"/>
            <p:cNvSpPr/>
            <p:nvPr/>
          </p:nvSpPr>
          <p:spPr>
            <a:xfrm>
              <a:off x="-20930075" y="4191325"/>
              <a:ext cx="269400" cy="178025"/>
            </a:xfrm>
            <a:custGeom>
              <a:rect b="b" l="l" r="r" t="t"/>
              <a:pathLst>
                <a:path extrusionOk="0" h="7121" w="10776">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355" name="Google Shape;355;p37"/>
          <p:cNvGrpSpPr/>
          <p:nvPr/>
        </p:nvGrpSpPr>
        <p:grpSpPr>
          <a:xfrm>
            <a:off x="5390594" y="2000728"/>
            <a:ext cx="451653" cy="447589"/>
            <a:chOff x="-20572500" y="3319025"/>
            <a:chExt cx="305625" cy="302875"/>
          </a:xfrm>
        </p:grpSpPr>
        <p:sp>
          <p:nvSpPr>
            <p:cNvPr id="356" name="Google Shape;356;p37"/>
            <p:cNvSpPr/>
            <p:nvPr/>
          </p:nvSpPr>
          <p:spPr>
            <a:xfrm>
              <a:off x="-20429150" y="3569900"/>
              <a:ext cx="18150" cy="52000"/>
            </a:xfrm>
            <a:custGeom>
              <a:rect b="b" l="l" r="r" t="t"/>
              <a:pathLst>
                <a:path extrusionOk="0" h="2080" w="726">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57" name="Google Shape;357;p37"/>
            <p:cNvSpPr/>
            <p:nvPr/>
          </p:nvSpPr>
          <p:spPr>
            <a:xfrm>
              <a:off x="-20572500" y="3319025"/>
              <a:ext cx="305625" cy="267350"/>
            </a:xfrm>
            <a:custGeom>
              <a:rect b="b" l="l" r="r" t="t"/>
              <a:pathLst>
                <a:path extrusionOk="0" h="10694" w="12225">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pic>
        <p:nvPicPr>
          <p:cNvPr id="358" name="Google Shape;358;p37"/>
          <p:cNvPicPr preferRelativeResize="0"/>
          <p:nvPr/>
        </p:nvPicPr>
        <p:blipFill>
          <a:blip r:embed="rId4">
            <a:alphaModFix/>
          </a:blip>
          <a:stretch>
            <a:fillRect/>
          </a:stretch>
        </p:blipFill>
        <p:spPr>
          <a:xfrm>
            <a:off x="7435053" y="76199"/>
            <a:ext cx="1645846" cy="550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62" name="Shape 362"/>
        <p:cNvGrpSpPr/>
        <p:nvPr/>
      </p:nvGrpSpPr>
      <p:grpSpPr>
        <a:xfrm>
          <a:off x="0" y="0"/>
          <a:ext cx="0" cy="0"/>
          <a:chOff x="0" y="0"/>
          <a:chExt cx="0" cy="0"/>
        </a:xfrm>
      </p:grpSpPr>
      <p:pic>
        <p:nvPicPr>
          <p:cNvPr id="363" name="Google Shape;363;p38"/>
          <p:cNvPicPr preferRelativeResize="0"/>
          <p:nvPr/>
        </p:nvPicPr>
        <p:blipFill>
          <a:blip r:embed="rId3">
            <a:alphaModFix amt="20000"/>
          </a:blip>
          <a:stretch>
            <a:fillRect/>
          </a:stretch>
        </p:blipFill>
        <p:spPr>
          <a:xfrm>
            <a:off x="452425" y="2448925"/>
            <a:ext cx="3736525" cy="2127747"/>
          </a:xfrm>
          <a:prstGeom prst="rect">
            <a:avLst/>
          </a:prstGeom>
          <a:noFill/>
          <a:ln>
            <a:noFill/>
          </a:ln>
        </p:spPr>
      </p:pic>
      <p:pic>
        <p:nvPicPr>
          <p:cNvPr id="364" name="Google Shape;364;p38"/>
          <p:cNvPicPr preferRelativeResize="0"/>
          <p:nvPr/>
        </p:nvPicPr>
        <p:blipFill>
          <a:blip r:embed="rId4">
            <a:alphaModFix amt="20000"/>
          </a:blip>
          <a:stretch>
            <a:fillRect/>
          </a:stretch>
        </p:blipFill>
        <p:spPr>
          <a:xfrm>
            <a:off x="4831500" y="2102625"/>
            <a:ext cx="3736526" cy="2515539"/>
          </a:xfrm>
          <a:prstGeom prst="rect">
            <a:avLst/>
          </a:prstGeom>
          <a:noFill/>
          <a:ln>
            <a:noFill/>
          </a:ln>
        </p:spPr>
      </p:pic>
      <p:grpSp>
        <p:nvGrpSpPr>
          <p:cNvPr id="365" name="Google Shape;365;p38"/>
          <p:cNvGrpSpPr/>
          <p:nvPr/>
        </p:nvGrpSpPr>
        <p:grpSpPr>
          <a:xfrm>
            <a:off x="304800" y="1564775"/>
            <a:ext cx="8440768" cy="3128188"/>
            <a:chOff x="853054" y="1307391"/>
            <a:chExt cx="4766910" cy="1766639"/>
          </a:xfrm>
        </p:grpSpPr>
        <p:grpSp>
          <p:nvGrpSpPr>
            <p:cNvPr id="366" name="Google Shape;366;p38"/>
            <p:cNvGrpSpPr/>
            <p:nvPr/>
          </p:nvGrpSpPr>
          <p:grpSpPr>
            <a:xfrm>
              <a:off x="853054" y="1307391"/>
              <a:ext cx="2322015" cy="1766639"/>
              <a:chOff x="4875791" y="946664"/>
              <a:chExt cx="1263475" cy="1506600"/>
            </a:xfrm>
          </p:grpSpPr>
          <p:sp>
            <p:nvSpPr>
              <p:cNvPr id="367" name="Google Shape;367;p38"/>
              <p:cNvSpPr/>
              <p:nvPr/>
            </p:nvSpPr>
            <p:spPr>
              <a:xfrm>
                <a:off x="5455534" y="1055601"/>
                <a:ext cx="53695" cy="44148"/>
              </a:xfrm>
              <a:custGeom>
                <a:rect b="b" l="l" r="r" t="t"/>
                <a:pathLst>
                  <a:path extrusionOk="0" h="2830" w="3442">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8"/>
              <p:cNvSpPr/>
              <p:nvPr/>
            </p:nvSpPr>
            <p:spPr>
              <a:xfrm>
                <a:off x="4875791" y="946664"/>
                <a:ext cx="1263475" cy="1506600"/>
              </a:xfrm>
              <a:custGeom>
                <a:rect b="b" l="l" r="r" t="t"/>
                <a:pathLst>
                  <a:path extrusionOk="0" h="92543" w="80992">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69" name="Google Shape;369;p38"/>
              <p:cNvSpPr/>
              <p:nvPr/>
            </p:nvSpPr>
            <p:spPr>
              <a:xfrm>
                <a:off x="5451010" y="1048035"/>
                <a:ext cx="109075" cy="99419"/>
              </a:xfrm>
              <a:custGeom>
                <a:rect b="b" l="l" r="r" t="t"/>
                <a:pathLst>
                  <a:path extrusionOk="0" h="6373" w="6992">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8"/>
              <p:cNvSpPr/>
              <p:nvPr/>
            </p:nvSpPr>
            <p:spPr>
              <a:xfrm>
                <a:off x="5519557" y="1088423"/>
                <a:ext cx="44476" cy="37346"/>
              </a:xfrm>
              <a:custGeom>
                <a:rect b="b" l="l" r="r" t="t"/>
                <a:pathLst>
                  <a:path extrusionOk="0" h="2394" w="2851">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8"/>
              <p:cNvSpPr/>
              <p:nvPr/>
            </p:nvSpPr>
            <p:spPr>
              <a:xfrm>
                <a:off x="5373026" y="960737"/>
                <a:ext cx="280285" cy="323794"/>
              </a:xfrm>
              <a:custGeom>
                <a:rect b="b" l="l" r="r" t="t"/>
                <a:pathLst>
                  <a:path extrusionOk="0" h="20756" w="17967">
                    <a:moveTo>
                      <a:pt x="8175" y="6081"/>
                    </a:moveTo>
                    <a:cubicBezTo>
                      <a:pt x="8318" y="6081"/>
                      <a:pt x="8465" y="6155"/>
                      <a:pt x="8549" y="6303"/>
                    </a:cubicBezTo>
                    <a:cubicBezTo>
                      <a:pt x="8694" y="6484"/>
                      <a:pt x="8658" y="6810"/>
                      <a:pt x="8440" y="6955"/>
                    </a:cubicBezTo>
                    <a:cubicBezTo>
                      <a:pt x="7970" y="7281"/>
                      <a:pt x="7535" y="7643"/>
                      <a:pt x="7064" y="8005"/>
                    </a:cubicBezTo>
                    <a:cubicBezTo>
                      <a:pt x="6738" y="8295"/>
                      <a:pt x="6412" y="8585"/>
                      <a:pt x="6086" y="8802"/>
                    </a:cubicBezTo>
                    <a:cubicBezTo>
                      <a:pt x="5977" y="8875"/>
                      <a:pt x="5905" y="8911"/>
                      <a:pt x="5796" y="8911"/>
                    </a:cubicBezTo>
                    <a:cubicBezTo>
                      <a:pt x="5651" y="8911"/>
                      <a:pt x="5507" y="8839"/>
                      <a:pt x="5398" y="8730"/>
                    </a:cubicBezTo>
                    <a:cubicBezTo>
                      <a:pt x="5253" y="8513"/>
                      <a:pt x="5289" y="8223"/>
                      <a:pt x="5507" y="8078"/>
                    </a:cubicBezTo>
                    <a:cubicBezTo>
                      <a:pt x="5833" y="7824"/>
                      <a:pt x="6159" y="7571"/>
                      <a:pt x="6485" y="7281"/>
                    </a:cubicBezTo>
                    <a:cubicBezTo>
                      <a:pt x="6955" y="6919"/>
                      <a:pt x="7390" y="6520"/>
                      <a:pt x="7897" y="6194"/>
                    </a:cubicBezTo>
                    <a:cubicBezTo>
                      <a:pt x="7973" y="6119"/>
                      <a:pt x="8073" y="6081"/>
                      <a:pt x="8175" y="6081"/>
                    </a:cubicBezTo>
                    <a:close/>
                    <a:moveTo>
                      <a:pt x="11674" y="8193"/>
                    </a:moveTo>
                    <a:cubicBezTo>
                      <a:pt x="11847" y="8193"/>
                      <a:pt x="12024" y="8291"/>
                      <a:pt x="12099" y="8440"/>
                    </a:cubicBezTo>
                    <a:cubicBezTo>
                      <a:pt x="12244" y="8657"/>
                      <a:pt x="12135" y="8983"/>
                      <a:pt x="11918" y="9092"/>
                    </a:cubicBezTo>
                    <a:cubicBezTo>
                      <a:pt x="11338" y="9418"/>
                      <a:pt x="10831" y="9853"/>
                      <a:pt x="10396" y="10396"/>
                    </a:cubicBezTo>
                    <a:cubicBezTo>
                      <a:pt x="10324" y="10505"/>
                      <a:pt x="10179" y="10541"/>
                      <a:pt x="10034" y="10577"/>
                    </a:cubicBezTo>
                    <a:cubicBezTo>
                      <a:pt x="10019" y="10578"/>
                      <a:pt x="10005" y="10579"/>
                      <a:pt x="9991" y="10579"/>
                    </a:cubicBezTo>
                    <a:cubicBezTo>
                      <a:pt x="9585" y="10579"/>
                      <a:pt x="9392" y="10095"/>
                      <a:pt x="9672" y="9780"/>
                    </a:cubicBezTo>
                    <a:cubicBezTo>
                      <a:pt x="10179" y="9165"/>
                      <a:pt x="10759" y="8657"/>
                      <a:pt x="11447" y="8259"/>
                    </a:cubicBezTo>
                    <a:cubicBezTo>
                      <a:pt x="11515" y="8214"/>
                      <a:pt x="11594" y="8193"/>
                      <a:pt x="11674" y="8193"/>
                    </a:cubicBezTo>
                    <a:close/>
                    <a:moveTo>
                      <a:pt x="11447" y="5624"/>
                    </a:moveTo>
                    <a:cubicBezTo>
                      <a:pt x="11565" y="5624"/>
                      <a:pt x="11682" y="5669"/>
                      <a:pt x="11773" y="5760"/>
                    </a:cubicBezTo>
                    <a:cubicBezTo>
                      <a:pt x="11954" y="5941"/>
                      <a:pt x="11954" y="6267"/>
                      <a:pt x="11773" y="6448"/>
                    </a:cubicBezTo>
                    <a:cubicBezTo>
                      <a:pt x="9926" y="8331"/>
                      <a:pt x="7789" y="10468"/>
                      <a:pt x="5833" y="11881"/>
                    </a:cubicBezTo>
                    <a:cubicBezTo>
                      <a:pt x="5748" y="11952"/>
                      <a:pt x="5652" y="11984"/>
                      <a:pt x="5558" y="11984"/>
                    </a:cubicBezTo>
                    <a:cubicBezTo>
                      <a:pt x="5411" y="11984"/>
                      <a:pt x="5269" y="11905"/>
                      <a:pt x="5181" y="11772"/>
                    </a:cubicBezTo>
                    <a:cubicBezTo>
                      <a:pt x="4999" y="11591"/>
                      <a:pt x="5072" y="11265"/>
                      <a:pt x="5289" y="11120"/>
                    </a:cubicBezTo>
                    <a:cubicBezTo>
                      <a:pt x="7209" y="9744"/>
                      <a:pt x="9310" y="7643"/>
                      <a:pt x="11121" y="5760"/>
                    </a:cubicBezTo>
                    <a:cubicBezTo>
                      <a:pt x="11211" y="5669"/>
                      <a:pt x="11329" y="5624"/>
                      <a:pt x="11447" y="5624"/>
                    </a:cubicBezTo>
                    <a:close/>
                    <a:moveTo>
                      <a:pt x="6412" y="1"/>
                    </a:moveTo>
                    <a:cubicBezTo>
                      <a:pt x="6303" y="37"/>
                      <a:pt x="6195" y="73"/>
                      <a:pt x="6122" y="145"/>
                    </a:cubicBezTo>
                    <a:cubicBezTo>
                      <a:pt x="5398" y="580"/>
                      <a:pt x="4746" y="1123"/>
                      <a:pt x="4166" y="1739"/>
                    </a:cubicBezTo>
                    <a:cubicBezTo>
                      <a:pt x="4070" y="1836"/>
                      <a:pt x="3941" y="1884"/>
                      <a:pt x="3812" y="1884"/>
                    </a:cubicBezTo>
                    <a:cubicBezTo>
                      <a:pt x="3748" y="1884"/>
                      <a:pt x="3683" y="1872"/>
                      <a:pt x="3623" y="1848"/>
                    </a:cubicBezTo>
                    <a:lnTo>
                      <a:pt x="1921" y="1051"/>
                    </a:lnTo>
                    <a:cubicBezTo>
                      <a:pt x="762" y="6991"/>
                      <a:pt x="146" y="13040"/>
                      <a:pt x="1" y="19089"/>
                    </a:cubicBezTo>
                    <a:lnTo>
                      <a:pt x="870" y="18437"/>
                    </a:lnTo>
                    <a:cubicBezTo>
                      <a:pt x="946" y="18377"/>
                      <a:pt x="1040" y="18348"/>
                      <a:pt x="1135" y="18348"/>
                    </a:cubicBezTo>
                    <a:cubicBezTo>
                      <a:pt x="1268" y="18348"/>
                      <a:pt x="1402" y="18404"/>
                      <a:pt x="1486" y="18510"/>
                    </a:cubicBezTo>
                    <a:cubicBezTo>
                      <a:pt x="2138" y="19198"/>
                      <a:pt x="2899" y="19850"/>
                      <a:pt x="3659" y="20393"/>
                    </a:cubicBezTo>
                    <a:lnTo>
                      <a:pt x="6340" y="19270"/>
                    </a:lnTo>
                    <a:cubicBezTo>
                      <a:pt x="6847" y="19017"/>
                      <a:pt x="7426" y="18836"/>
                      <a:pt x="8042" y="18799"/>
                    </a:cubicBezTo>
                    <a:cubicBezTo>
                      <a:pt x="8223" y="18799"/>
                      <a:pt x="8440" y="18836"/>
                      <a:pt x="8622" y="18908"/>
                    </a:cubicBezTo>
                    <a:cubicBezTo>
                      <a:pt x="9165" y="19089"/>
                      <a:pt x="9636" y="19451"/>
                      <a:pt x="9926" y="19958"/>
                    </a:cubicBezTo>
                    <a:lnTo>
                      <a:pt x="10034" y="20140"/>
                    </a:lnTo>
                    <a:cubicBezTo>
                      <a:pt x="10201" y="20474"/>
                      <a:pt x="10537" y="20652"/>
                      <a:pt x="10875" y="20652"/>
                    </a:cubicBezTo>
                    <a:cubicBezTo>
                      <a:pt x="11123" y="20652"/>
                      <a:pt x="11372" y="20556"/>
                      <a:pt x="11556" y="20357"/>
                    </a:cubicBezTo>
                    <a:lnTo>
                      <a:pt x="12497" y="19524"/>
                    </a:lnTo>
                    <a:cubicBezTo>
                      <a:pt x="12678" y="19343"/>
                      <a:pt x="12932" y="19234"/>
                      <a:pt x="13222" y="19198"/>
                    </a:cubicBezTo>
                    <a:lnTo>
                      <a:pt x="13258" y="19198"/>
                    </a:lnTo>
                    <a:cubicBezTo>
                      <a:pt x="13548" y="19198"/>
                      <a:pt x="13801" y="19306"/>
                      <a:pt x="14019" y="19451"/>
                    </a:cubicBezTo>
                    <a:cubicBezTo>
                      <a:pt x="14598" y="19850"/>
                      <a:pt x="15178" y="20284"/>
                      <a:pt x="15721" y="20755"/>
                    </a:cubicBezTo>
                    <a:cubicBezTo>
                      <a:pt x="16989" y="17133"/>
                      <a:pt x="17134" y="13294"/>
                      <a:pt x="17278" y="9599"/>
                    </a:cubicBezTo>
                    <a:cubicBezTo>
                      <a:pt x="17315" y="6919"/>
                      <a:pt x="17532" y="4238"/>
                      <a:pt x="17967" y="1594"/>
                    </a:cubicBezTo>
                    <a:lnTo>
                      <a:pt x="17967" y="1594"/>
                    </a:lnTo>
                    <a:lnTo>
                      <a:pt x="14924" y="2826"/>
                    </a:lnTo>
                    <a:cubicBezTo>
                      <a:pt x="14867" y="2854"/>
                      <a:pt x="14806" y="2868"/>
                      <a:pt x="14743" y="2868"/>
                    </a:cubicBezTo>
                    <a:cubicBezTo>
                      <a:pt x="14568" y="2868"/>
                      <a:pt x="14389" y="2760"/>
                      <a:pt x="14308" y="2572"/>
                    </a:cubicBezTo>
                    <a:cubicBezTo>
                      <a:pt x="14055" y="1993"/>
                      <a:pt x="13620" y="1522"/>
                      <a:pt x="13077" y="1160"/>
                    </a:cubicBezTo>
                    <a:cubicBezTo>
                      <a:pt x="12932" y="1015"/>
                      <a:pt x="12715" y="942"/>
                      <a:pt x="12461" y="906"/>
                    </a:cubicBezTo>
                    <a:cubicBezTo>
                      <a:pt x="12280" y="942"/>
                      <a:pt x="12099" y="979"/>
                      <a:pt x="11954" y="1051"/>
                    </a:cubicBezTo>
                    <a:cubicBezTo>
                      <a:pt x="11121" y="1413"/>
                      <a:pt x="10360" y="1775"/>
                      <a:pt x="9600" y="2210"/>
                    </a:cubicBezTo>
                    <a:cubicBezTo>
                      <a:pt x="9532" y="2251"/>
                      <a:pt x="9454" y="2271"/>
                      <a:pt x="9375" y="2271"/>
                    </a:cubicBezTo>
                    <a:cubicBezTo>
                      <a:pt x="9244" y="2271"/>
                      <a:pt x="9111" y="2215"/>
                      <a:pt x="9020" y="2101"/>
                    </a:cubicBezTo>
                    <a:cubicBezTo>
                      <a:pt x="8332" y="1413"/>
                      <a:pt x="7535" y="761"/>
                      <a:pt x="6702" y="145"/>
                    </a:cubicBezTo>
                    <a:cubicBezTo>
                      <a:pt x="6629" y="73"/>
                      <a:pt x="6521" y="37"/>
                      <a:pt x="6412" y="1"/>
                    </a:cubicBezTo>
                    <a:close/>
                  </a:path>
                </a:pathLst>
              </a:custGeom>
              <a:solidFill>
                <a:srgbClr val="FF85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372" name="Google Shape;372;p38"/>
            <p:cNvGrpSpPr/>
            <p:nvPr/>
          </p:nvGrpSpPr>
          <p:grpSpPr>
            <a:xfrm>
              <a:off x="3297950" y="1307391"/>
              <a:ext cx="2322015" cy="1766639"/>
              <a:chOff x="4309323" y="946664"/>
              <a:chExt cx="1263475" cy="1506600"/>
            </a:xfrm>
          </p:grpSpPr>
          <p:sp>
            <p:nvSpPr>
              <p:cNvPr id="373" name="Google Shape;373;p38"/>
              <p:cNvSpPr/>
              <p:nvPr/>
            </p:nvSpPr>
            <p:spPr>
              <a:xfrm>
                <a:off x="4889064" y="1055601"/>
                <a:ext cx="53695" cy="44148"/>
              </a:xfrm>
              <a:custGeom>
                <a:rect b="b" l="l" r="r" t="t"/>
                <a:pathLst>
                  <a:path extrusionOk="0" h="2830" w="3442">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8"/>
              <p:cNvSpPr/>
              <p:nvPr/>
            </p:nvSpPr>
            <p:spPr>
              <a:xfrm>
                <a:off x="4309323" y="946664"/>
                <a:ext cx="1263475" cy="1506600"/>
              </a:xfrm>
              <a:custGeom>
                <a:rect b="b" l="l" r="r" t="t"/>
                <a:pathLst>
                  <a:path extrusionOk="0" h="92543" w="80992">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75" name="Google Shape;375;p38"/>
              <p:cNvSpPr/>
              <p:nvPr/>
            </p:nvSpPr>
            <p:spPr>
              <a:xfrm>
                <a:off x="4884540" y="1048035"/>
                <a:ext cx="109075" cy="99419"/>
              </a:xfrm>
              <a:custGeom>
                <a:rect b="b" l="l" r="r" t="t"/>
                <a:pathLst>
                  <a:path extrusionOk="0" h="6373" w="6992">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8"/>
              <p:cNvSpPr/>
              <p:nvPr/>
            </p:nvSpPr>
            <p:spPr>
              <a:xfrm>
                <a:off x="4953087" y="1088423"/>
                <a:ext cx="44476" cy="37346"/>
              </a:xfrm>
              <a:custGeom>
                <a:rect b="b" l="l" r="r" t="t"/>
                <a:pathLst>
                  <a:path extrusionOk="0" h="2394" w="2851">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8"/>
              <p:cNvSpPr/>
              <p:nvPr/>
            </p:nvSpPr>
            <p:spPr>
              <a:xfrm>
                <a:off x="4806556" y="960737"/>
                <a:ext cx="280285" cy="323794"/>
              </a:xfrm>
              <a:custGeom>
                <a:rect b="b" l="l" r="r" t="t"/>
                <a:pathLst>
                  <a:path extrusionOk="0" h="20756" w="17967">
                    <a:moveTo>
                      <a:pt x="8175" y="6081"/>
                    </a:moveTo>
                    <a:cubicBezTo>
                      <a:pt x="8318" y="6081"/>
                      <a:pt x="8465" y="6155"/>
                      <a:pt x="8549" y="6303"/>
                    </a:cubicBezTo>
                    <a:cubicBezTo>
                      <a:pt x="8694" y="6484"/>
                      <a:pt x="8658" y="6810"/>
                      <a:pt x="8440" y="6955"/>
                    </a:cubicBezTo>
                    <a:cubicBezTo>
                      <a:pt x="7970" y="7281"/>
                      <a:pt x="7535" y="7643"/>
                      <a:pt x="7064" y="8005"/>
                    </a:cubicBezTo>
                    <a:cubicBezTo>
                      <a:pt x="6738" y="8295"/>
                      <a:pt x="6412" y="8585"/>
                      <a:pt x="6086" y="8802"/>
                    </a:cubicBezTo>
                    <a:cubicBezTo>
                      <a:pt x="5977" y="8875"/>
                      <a:pt x="5905" y="8911"/>
                      <a:pt x="5796" y="8911"/>
                    </a:cubicBezTo>
                    <a:cubicBezTo>
                      <a:pt x="5651" y="8911"/>
                      <a:pt x="5507" y="8839"/>
                      <a:pt x="5398" y="8730"/>
                    </a:cubicBezTo>
                    <a:cubicBezTo>
                      <a:pt x="5253" y="8513"/>
                      <a:pt x="5289" y="8223"/>
                      <a:pt x="5507" y="8078"/>
                    </a:cubicBezTo>
                    <a:cubicBezTo>
                      <a:pt x="5833" y="7824"/>
                      <a:pt x="6159" y="7571"/>
                      <a:pt x="6485" y="7281"/>
                    </a:cubicBezTo>
                    <a:cubicBezTo>
                      <a:pt x="6955" y="6919"/>
                      <a:pt x="7390" y="6520"/>
                      <a:pt x="7897" y="6194"/>
                    </a:cubicBezTo>
                    <a:cubicBezTo>
                      <a:pt x="7973" y="6119"/>
                      <a:pt x="8073" y="6081"/>
                      <a:pt x="8175" y="6081"/>
                    </a:cubicBezTo>
                    <a:close/>
                    <a:moveTo>
                      <a:pt x="11674" y="8193"/>
                    </a:moveTo>
                    <a:cubicBezTo>
                      <a:pt x="11847" y="8193"/>
                      <a:pt x="12024" y="8291"/>
                      <a:pt x="12099" y="8440"/>
                    </a:cubicBezTo>
                    <a:cubicBezTo>
                      <a:pt x="12244" y="8657"/>
                      <a:pt x="12135" y="8983"/>
                      <a:pt x="11918" y="9092"/>
                    </a:cubicBezTo>
                    <a:cubicBezTo>
                      <a:pt x="11338" y="9418"/>
                      <a:pt x="10831" y="9853"/>
                      <a:pt x="10396" y="10396"/>
                    </a:cubicBezTo>
                    <a:cubicBezTo>
                      <a:pt x="10324" y="10505"/>
                      <a:pt x="10179" y="10541"/>
                      <a:pt x="10034" y="10577"/>
                    </a:cubicBezTo>
                    <a:cubicBezTo>
                      <a:pt x="10019" y="10578"/>
                      <a:pt x="10005" y="10579"/>
                      <a:pt x="9991" y="10579"/>
                    </a:cubicBezTo>
                    <a:cubicBezTo>
                      <a:pt x="9585" y="10579"/>
                      <a:pt x="9392" y="10095"/>
                      <a:pt x="9672" y="9780"/>
                    </a:cubicBezTo>
                    <a:cubicBezTo>
                      <a:pt x="10179" y="9165"/>
                      <a:pt x="10759" y="8657"/>
                      <a:pt x="11447" y="8259"/>
                    </a:cubicBezTo>
                    <a:cubicBezTo>
                      <a:pt x="11515" y="8214"/>
                      <a:pt x="11594" y="8193"/>
                      <a:pt x="11674" y="8193"/>
                    </a:cubicBezTo>
                    <a:close/>
                    <a:moveTo>
                      <a:pt x="11447" y="5624"/>
                    </a:moveTo>
                    <a:cubicBezTo>
                      <a:pt x="11565" y="5624"/>
                      <a:pt x="11682" y="5669"/>
                      <a:pt x="11773" y="5760"/>
                    </a:cubicBezTo>
                    <a:cubicBezTo>
                      <a:pt x="11954" y="5941"/>
                      <a:pt x="11954" y="6267"/>
                      <a:pt x="11773" y="6448"/>
                    </a:cubicBezTo>
                    <a:cubicBezTo>
                      <a:pt x="9926" y="8331"/>
                      <a:pt x="7789" y="10468"/>
                      <a:pt x="5833" y="11881"/>
                    </a:cubicBezTo>
                    <a:cubicBezTo>
                      <a:pt x="5748" y="11952"/>
                      <a:pt x="5652" y="11984"/>
                      <a:pt x="5558" y="11984"/>
                    </a:cubicBezTo>
                    <a:cubicBezTo>
                      <a:pt x="5411" y="11984"/>
                      <a:pt x="5269" y="11905"/>
                      <a:pt x="5181" y="11772"/>
                    </a:cubicBezTo>
                    <a:cubicBezTo>
                      <a:pt x="4999" y="11591"/>
                      <a:pt x="5072" y="11265"/>
                      <a:pt x="5289" y="11120"/>
                    </a:cubicBezTo>
                    <a:cubicBezTo>
                      <a:pt x="7209" y="9744"/>
                      <a:pt x="9310" y="7643"/>
                      <a:pt x="11121" y="5760"/>
                    </a:cubicBezTo>
                    <a:cubicBezTo>
                      <a:pt x="11211" y="5669"/>
                      <a:pt x="11329" y="5624"/>
                      <a:pt x="11447" y="5624"/>
                    </a:cubicBezTo>
                    <a:close/>
                    <a:moveTo>
                      <a:pt x="6412" y="1"/>
                    </a:moveTo>
                    <a:cubicBezTo>
                      <a:pt x="6303" y="37"/>
                      <a:pt x="6195" y="73"/>
                      <a:pt x="6122" y="145"/>
                    </a:cubicBezTo>
                    <a:cubicBezTo>
                      <a:pt x="5398" y="580"/>
                      <a:pt x="4746" y="1123"/>
                      <a:pt x="4166" y="1739"/>
                    </a:cubicBezTo>
                    <a:cubicBezTo>
                      <a:pt x="4070" y="1836"/>
                      <a:pt x="3941" y="1884"/>
                      <a:pt x="3812" y="1884"/>
                    </a:cubicBezTo>
                    <a:cubicBezTo>
                      <a:pt x="3748" y="1884"/>
                      <a:pt x="3683" y="1872"/>
                      <a:pt x="3623" y="1848"/>
                    </a:cubicBezTo>
                    <a:lnTo>
                      <a:pt x="1921" y="1051"/>
                    </a:lnTo>
                    <a:cubicBezTo>
                      <a:pt x="762" y="6991"/>
                      <a:pt x="146" y="13040"/>
                      <a:pt x="1" y="19089"/>
                    </a:cubicBezTo>
                    <a:lnTo>
                      <a:pt x="870" y="18437"/>
                    </a:lnTo>
                    <a:cubicBezTo>
                      <a:pt x="946" y="18377"/>
                      <a:pt x="1040" y="18348"/>
                      <a:pt x="1135" y="18348"/>
                    </a:cubicBezTo>
                    <a:cubicBezTo>
                      <a:pt x="1268" y="18348"/>
                      <a:pt x="1402" y="18404"/>
                      <a:pt x="1486" y="18510"/>
                    </a:cubicBezTo>
                    <a:cubicBezTo>
                      <a:pt x="2138" y="19198"/>
                      <a:pt x="2899" y="19850"/>
                      <a:pt x="3659" y="20393"/>
                    </a:cubicBezTo>
                    <a:lnTo>
                      <a:pt x="6340" y="19270"/>
                    </a:lnTo>
                    <a:cubicBezTo>
                      <a:pt x="6847" y="19017"/>
                      <a:pt x="7426" y="18836"/>
                      <a:pt x="8042" y="18799"/>
                    </a:cubicBezTo>
                    <a:cubicBezTo>
                      <a:pt x="8223" y="18799"/>
                      <a:pt x="8440" y="18836"/>
                      <a:pt x="8622" y="18908"/>
                    </a:cubicBezTo>
                    <a:cubicBezTo>
                      <a:pt x="9165" y="19089"/>
                      <a:pt x="9636" y="19451"/>
                      <a:pt x="9926" y="19958"/>
                    </a:cubicBezTo>
                    <a:lnTo>
                      <a:pt x="10034" y="20140"/>
                    </a:lnTo>
                    <a:cubicBezTo>
                      <a:pt x="10201" y="20474"/>
                      <a:pt x="10537" y="20652"/>
                      <a:pt x="10875" y="20652"/>
                    </a:cubicBezTo>
                    <a:cubicBezTo>
                      <a:pt x="11123" y="20652"/>
                      <a:pt x="11372" y="20556"/>
                      <a:pt x="11556" y="20357"/>
                    </a:cubicBezTo>
                    <a:lnTo>
                      <a:pt x="12497" y="19524"/>
                    </a:lnTo>
                    <a:cubicBezTo>
                      <a:pt x="12678" y="19343"/>
                      <a:pt x="12932" y="19234"/>
                      <a:pt x="13222" y="19198"/>
                    </a:cubicBezTo>
                    <a:lnTo>
                      <a:pt x="13258" y="19198"/>
                    </a:lnTo>
                    <a:cubicBezTo>
                      <a:pt x="13548" y="19198"/>
                      <a:pt x="13801" y="19306"/>
                      <a:pt x="14019" y="19451"/>
                    </a:cubicBezTo>
                    <a:cubicBezTo>
                      <a:pt x="14598" y="19850"/>
                      <a:pt x="15178" y="20284"/>
                      <a:pt x="15721" y="20755"/>
                    </a:cubicBezTo>
                    <a:cubicBezTo>
                      <a:pt x="16989" y="17133"/>
                      <a:pt x="17134" y="13294"/>
                      <a:pt x="17278" y="9599"/>
                    </a:cubicBezTo>
                    <a:cubicBezTo>
                      <a:pt x="17315" y="6919"/>
                      <a:pt x="17532" y="4238"/>
                      <a:pt x="17967" y="1594"/>
                    </a:cubicBezTo>
                    <a:lnTo>
                      <a:pt x="17967" y="1594"/>
                    </a:lnTo>
                    <a:lnTo>
                      <a:pt x="14924" y="2826"/>
                    </a:lnTo>
                    <a:cubicBezTo>
                      <a:pt x="14867" y="2854"/>
                      <a:pt x="14806" y="2868"/>
                      <a:pt x="14743" y="2868"/>
                    </a:cubicBezTo>
                    <a:cubicBezTo>
                      <a:pt x="14568" y="2868"/>
                      <a:pt x="14389" y="2760"/>
                      <a:pt x="14308" y="2572"/>
                    </a:cubicBezTo>
                    <a:cubicBezTo>
                      <a:pt x="14055" y="1993"/>
                      <a:pt x="13620" y="1522"/>
                      <a:pt x="13077" y="1160"/>
                    </a:cubicBezTo>
                    <a:cubicBezTo>
                      <a:pt x="12932" y="1015"/>
                      <a:pt x="12715" y="942"/>
                      <a:pt x="12461" y="906"/>
                    </a:cubicBezTo>
                    <a:cubicBezTo>
                      <a:pt x="12280" y="942"/>
                      <a:pt x="12099" y="979"/>
                      <a:pt x="11954" y="1051"/>
                    </a:cubicBezTo>
                    <a:cubicBezTo>
                      <a:pt x="11121" y="1413"/>
                      <a:pt x="10360" y="1775"/>
                      <a:pt x="9600" y="2210"/>
                    </a:cubicBezTo>
                    <a:cubicBezTo>
                      <a:pt x="9532" y="2251"/>
                      <a:pt x="9454" y="2271"/>
                      <a:pt x="9375" y="2271"/>
                    </a:cubicBezTo>
                    <a:cubicBezTo>
                      <a:pt x="9244" y="2271"/>
                      <a:pt x="9111" y="2215"/>
                      <a:pt x="9020" y="2101"/>
                    </a:cubicBezTo>
                    <a:cubicBezTo>
                      <a:pt x="8332" y="1413"/>
                      <a:pt x="7535" y="761"/>
                      <a:pt x="6702" y="145"/>
                    </a:cubicBezTo>
                    <a:cubicBezTo>
                      <a:pt x="6629" y="73"/>
                      <a:pt x="6521" y="37"/>
                      <a:pt x="6412" y="1"/>
                    </a:cubicBezTo>
                    <a:close/>
                  </a:path>
                </a:pathLst>
              </a:custGeom>
              <a:solidFill>
                <a:srgbClr val="B8D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378" name="Google Shape;378;p38"/>
          <p:cNvSpPr txBox="1"/>
          <p:nvPr/>
        </p:nvSpPr>
        <p:spPr>
          <a:xfrm>
            <a:off x="415538" y="2324925"/>
            <a:ext cx="3810300" cy="194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latin typeface="Artifika"/>
                <a:ea typeface="Artifika"/>
                <a:cs typeface="Artifika"/>
                <a:sym typeface="Artifika"/>
              </a:rPr>
              <a:t>Umum</a:t>
            </a:r>
            <a:endParaRPr b="1" sz="1700">
              <a:solidFill>
                <a:srgbClr val="000000"/>
              </a:solidFill>
              <a:latin typeface="Artifika"/>
              <a:ea typeface="Artifika"/>
              <a:cs typeface="Artifika"/>
              <a:sym typeface="Artifika"/>
            </a:endParaRPr>
          </a:p>
          <a:p>
            <a:pPr indent="0" lvl="0" marL="0" rtl="0" algn="ctr">
              <a:lnSpc>
                <a:spcPct val="115000"/>
              </a:lnSpc>
              <a:spcBef>
                <a:spcPts val="0"/>
              </a:spcBef>
              <a:spcAft>
                <a:spcPts val="1600"/>
              </a:spcAft>
              <a:buNone/>
            </a:pPr>
            <a:r>
              <a:rPr lang="en" sz="1600">
                <a:latin typeface="Roboto"/>
                <a:ea typeface="Roboto"/>
                <a:cs typeface="Roboto"/>
                <a:sym typeface="Roboto"/>
              </a:rPr>
              <a:t>Bertindak secara beretika, bagaimana manusia membuat keputusan etika, teori etika dan prinsip moral asas yang berfungsi sebagai panduan bagi manusia dalam bertindak dan penanda aras dalam menilai tindakan yang baik atau buruk.</a:t>
            </a:r>
            <a:endParaRPr sz="1600">
              <a:latin typeface="Roboto"/>
              <a:ea typeface="Roboto"/>
              <a:cs typeface="Roboto"/>
              <a:sym typeface="Roboto"/>
            </a:endParaRPr>
          </a:p>
        </p:txBody>
      </p:sp>
      <p:sp>
        <p:nvSpPr>
          <p:cNvPr id="379" name="Google Shape;379;p38"/>
          <p:cNvSpPr txBox="1"/>
          <p:nvPr/>
        </p:nvSpPr>
        <p:spPr>
          <a:xfrm>
            <a:off x="4733575" y="2248725"/>
            <a:ext cx="3877500" cy="230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latin typeface="Artifika"/>
                <a:ea typeface="Artifika"/>
                <a:cs typeface="Artifika"/>
                <a:sym typeface="Artifika"/>
              </a:rPr>
              <a:t>Khusus</a:t>
            </a:r>
            <a:endParaRPr sz="1600">
              <a:solidFill>
                <a:srgbClr val="434343"/>
              </a:solidFill>
              <a:latin typeface="Artifika"/>
              <a:ea typeface="Artifika"/>
              <a:cs typeface="Artifika"/>
              <a:sym typeface="Artifika"/>
            </a:endParaRPr>
          </a:p>
          <a:p>
            <a:pPr indent="0" lvl="0" marL="0" rtl="0" algn="ctr">
              <a:spcBef>
                <a:spcPts val="0"/>
              </a:spcBef>
              <a:spcAft>
                <a:spcPts val="0"/>
              </a:spcAft>
              <a:buNone/>
            </a:pPr>
            <a:r>
              <a:t/>
            </a:r>
            <a:endParaRPr sz="1300">
              <a:solidFill>
                <a:srgbClr val="434343"/>
              </a:solidFill>
              <a:latin typeface="Artifika"/>
              <a:ea typeface="Artifika"/>
              <a:cs typeface="Artifika"/>
              <a:sym typeface="Artifika"/>
            </a:endParaRPr>
          </a:p>
          <a:p>
            <a:pPr indent="0" lvl="0" marL="0" rtl="0" algn="ctr">
              <a:lnSpc>
                <a:spcPct val="115000"/>
              </a:lnSpc>
              <a:spcBef>
                <a:spcPts val="0"/>
              </a:spcBef>
              <a:spcAft>
                <a:spcPts val="1600"/>
              </a:spcAft>
              <a:buNone/>
            </a:pPr>
            <a:r>
              <a:rPr lang="en" sz="1600">
                <a:latin typeface="Roboto"/>
                <a:ea typeface="Roboto"/>
                <a:cs typeface="Roboto"/>
                <a:sym typeface="Roboto"/>
              </a:rPr>
              <a:t>Penerapan prinsip moral asas dalam bidang kehidupan tertentu. Cara membuat keputusan dan bertindak dalam bidang kehidupan dan aktiviti khas yang dijalankan, yang berdasarkan cara, teori dan prinsip moral asas.</a:t>
            </a:r>
            <a:endParaRPr sz="1700">
              <a:latin typeface="Roboto"/>
              <a:ea typeface="Roboto"/>
              <a:cs typeface="Roboto"/>
              <a:sym typeface="Roboto"/>
            </a:endParaRPr>
          </a:p>
        </p:txBody>
      </p:sp>
      <p:sp>
        <p:nvSpPr>
          <p:cNvPr id="380" name="Google Shape;380;p38"/>
          <p:cNvSpPr/>
          <p:nvPr/>
        </p:nvSpPr>
        <p:spPr>
          <a:xfrm rot="-505581">
            <a:off x="5541409" y="919597"/>
            <a:ext cx="507654" cy="760805"/>
          </a:xfrm>
          <a:custGeom>
            <a:rect b="b" l="l" r="r" t="t"/>
            <a:pathLst>
              <a:path extrusionOk="0" fill="none" h="1251" w="4966">
                <a:moveTo>
                  <a:pt x="4966" y="1251"/>
                </a:moveTo>
                <a:cubicBezTo>
                  <a:pt x="3999" y="434"/>
                  <a:pt x="1300" y="1"/>
                  <a:pt x="0" y="101"/>
                </a:cubicBezTo>
              </a:path>
            </a:pathLst>
          </a:custGeom>
          <a:noFill/>
          <a:ln cap="rnd" cmpd="sng" w="28575">
            <a:solidFill>
              <a:srgbClr val="B8D3A9"/>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8"/>
          <p:cNvSpPr/>
          <p:nvPr/>
        </p:nvSpPr>
        <p:spPr>
          <a:xfrm flipH="1" rot="505611">
            <a:off x="2913074" y="926952"/>
            <a:ext cx="647832" cy="790861"/>
          </a:xfrm>
          <a:custGeom>
            <a:rect b="b" l="l" r="r" t="t"/>
            <a:pathLst>
              <a:path extrusionOk="0" fill="none" h="1251" w="4966">
                <a:moveTo>
                  <a:pt x="4966" y="1251"/>
                </a:moveTo>
                <a:cubicBezTo>
                  <a:pt x="3999" y="434"/>
                  <a:pt x="1300" y="1"/>
                  <a:pt x="0" y="101"/>
                </a:cubicBezTo>
              </a:path>
            </a:pathLst>
          </a:custGeom>
          <a:noFill/>
          <a:ln cap="rnd" cmpd="sng" w="28575">
            <a:solidFill>
              <a:srgbClr val="FF8563"/>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8"/>
          <p:cNvSpPr/>
          <p:nvPr/>
        </p:nvSpPr>
        <p:spPr>
          <a:xfrm>
            <a:off x="2479650" y="370149"/>
            <a:ext cx="3877417" cy="802839"/>
          </a:xfrm>
          <a:custGeom>
            <a:rect b="b" l="l" r="r" t="t"/>
            <a:pathLst>
              <a:path extrusionOk="0" fill="none" h="9399" w="11298">
                <a:moveTo>
                  <a:pt x="2566" y="784"/>
                </a:moveTo>
                <a:cubicBezTo>
                  <a:pt x="517" y="2017"/>
                  <a:pt x="0" y="6782"/>
                  <a:pt x="2533" y="8082"/>
                </a:cubicBezTo>
                <a:cubicBezTo>
                  <a:pt x="5066" y="9398"/>
                  <a:pt x="10398" y="8982"/>
                  <a:pt x="10698" y="6449"/>
                </a:cubicBezTo>
                <a:cubicBezTo>
                  <a:pt x="10998" y="3916"/>
                  <a:pt x="11298" y="834"/>
                  <a:pt x="9132" y="417"/>
                </a:cubicBezTo>
                <a:cubicBezTo>
                  <a:pt x="6965" y="1"/>
                  <a:pt x="3233" y="151"/>
                  <a:pt x="2200" y="1567"/>
                </a:cubicBezTo>
              </a:path>
            </a:pathLst>
          </a:custGeom>
          <a:no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8"/>
          <p:cNvSpPr txBox="1"/>
          <p:nvPr/>
        </p:nvSpPr>
        <p:spPr>
          <a:xfrm>
            <a:off x="457200" y="486000"/>
            <a:ext cx="8229600" cy="48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Fira Sans Extra Condensed"/>
                <a:ea typeface="Fira Sans Extra Condensed"/>
                <a:cs typeface="Fira Sans Extra Condensed"/>
                <a:sym typeface="Fira Sans Extra Condensed"/>
              </a:rPr>
              <a:t>Jenis Etika</a:t>
            </a:r>
            <a:endParaRPr b="1" sz="3000">
              <a:latin typeface="Fira Sans Extra Condensed"/>
              <a:ea typeface="Fira Sans Extra Condensed"/>
              <a:cs typeface="Fira Sans Extra Condensed"/>
              <a:sym typeface="Fira Sans Extra Condensed"/>
            </a:endParaRPr>
          </a:p>
        </p:txBody>
      </p:sp>
      <p:pic>
        <p:nvPicPr>
          <p:cNvPr id="384" name="Google Shape;384;p38"/>
          <p:cNvPicPr preferRelativeResize="0"/>
          <p:nvPr/>
        </p:nvPicPr>
        <p:blipFill>
          <a:blip r:embed="rId5">
            <a:alphaModFix/>
          </a:blip>
          <a:stretch>
            <a:fillRect/>
          </a:stretch>
        </p:blipFill>
        <p:spPr>
          <a:xfrm>
            <a:off x="7435053" y="76199"/>
            <a:ext cx="1645846" cy="550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388" name="Shape 388"/>
        <p:cNvGrpSpPr/>
        <p:nvPr/>
      </p:nvGrpSpPr>
      <p:grpSpPr>
        <a:xfrm>
          <a:off x="0" y="0"/>
          <a:ext cx="0" cy="0"/>
          <a:chOff x="0" y="0"/>
          <a:chExt cx="0" cy="0"/>
        </a:xfrm>
      </p:grpSpPr>
      <p:sp>
        <p:nvSpPr>
          <p:cNvPr id="389" name="Google Shape;389;p39"/>
          <p:cNvSpPr txBox="1"/>
          <p:nvPr/>
        </p:nvSpPr>
        <p:spPr>
          <a:xfrm>
            <a:off x="457200" y="301200"/>
            <a:ext cx="8229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Fira Sans Extra Condensed Medium"/>
                <a:ea typeface="Fira Sans Extra Condensed Medium"/>
                <a:cs typeface="Fira Sans Extra Condensed Medium"/>
                <a:sym typeface="Fira Sans Extra Condensed Medium"/>
              </a:rPr>
              <a:t>Cabaran</a:t>
            </a:r>
            <a:endParaRPr sz="2600">
              <a:solidFill>
                <a:srgbClr val="000000"/>
              </a:solidFill>
              <a:latin typeface="Fira Sans Extra Condensed Medium"/>
              <a:ea typeface="Fira Sans Extra Condensed Medium"/>
              <a:cs typeface="Fira Sans Extra Condensed Medium"/>
              <a:sym typeface="Fira Sans Extra Condensed Medium"/>
            </a:endParaRPr>
          </a:p>
        </p:txBody>
      </p:sp>
      <p:sp>
        <p:nvSpPr>
          <p:cNvPr id="390" name="Google Shape;390;p39"/>
          <p:cNvSpPr/>
          <p:nvPr/>
        </p:nvSpPr>
        <p:spPr>
          <a:xfrm>
            <a:off x="-157825" y="2075033"/>
            <a:ext cx="9459650" cy="839575"/>
          </a:xfrm>
          <a:custGeom>
            <a:rect b="b" l="l" r="r" t="t"/>
            <a:pathLst>
              <a:path extrusionOk="0" h="33583" w="378386">
                <a:moveTo>
                  <a:pt x="0" y="398"/>
                </a:moveTo>
                <a:cubicBezTo>
                  <a:pt x="11430" y="5914"/>
                  <a:pt x="47419" y="31870"/>
                  <a:pt x="68580" y="33492"/>
                </a:cubicBezTo>
                <a:cubicBezTo>
                  <a:pt x="89741" y="35114"/>
                  <a:pt x="106894" y="10286"/>
                  <a:pt x="126964" y="10128"/>
                </a:cubicBezTo>
                <a:cubicBezTo>
                  <a:pt x="147034" y="9970"/>
                  <a:pt x="168317" y="32463"/>
                  <a:pt x="188998" y="32542"/>
                </a:cubicBezTo>
                <a:cubicBezTo>
                  <a:pt x="209679" y="32621"/>
                  <a:pt x="230850" y="10442"/>
                  <a:pt x="251051" y="10600"/>
                </a:cubicBezTo>
                <a:cubicBezTo>
                  <a:pt x="271252" y="10758"/>
                  <a:pt x="288983" y="35259"/>
                  <a:pt x="310205" y="33492"/>
                </a:cubicBezTo>
                <a:cubicBezTo>
                  <a:pt x="331428" y="31725"/>
                  <a:pt x="367023" y="5582"/>
                  <a:pt x="378386" y="0"/>
                </a:cubicBezTo>
              </a:path>
            </a:pathLst>
          </a:custGeom>
          <a:noFill/>
          <a:ln cap="rnd" cmpd="sng" w="19050">
            <a:solidFill>
              <a:srgbClr val="000000"/>
            </a:solidFill>
            <a:prstDash val="solid"/>
            <a:round/>
            <a:headEnd len="med" w="med" type="none"/>
            <a:tailEnd len="med" w="med" type="none"/>
          </a:ln>
        </p:spPr>
      </p:sp>
      <p:sp>
        <p:nvSpPr>
          <p:cNvPr id="391" name="Google Shape;391;p39"/>
          <p:cNvSpPr/>
          <p:nvPr/>
        </p:nvSpPr>
        <p:spPr>
          <a:xfrm rot="6239980">
            <a:off x="7057829" y="927535"/>
            <a:ext cx="1277850" cy="1228150"/>
          </a:xfrm>
          <a:custGeom>
            <a:rect b="b" l="l" r="r" t="t"/>
            <a:pathLst>
              <a:path extrusionOk="0" h="50700" w="49840">
                <a:moveTo>
                  <a:pt x="28402" y="0"/>
                </a:moveTo>
                <a:cubicBezTo>
                  <a:pt x="18173" y="0"/>
                  <a:pt x="4965" y="8179"/>
                  <a:pt x="2302" y="20640"/>
                </a:cubicBezTo>
                <a:cubicBezTo>
                  <a:pt x="1" y="31402"/>
                  <a:pt x="2747" y="44057"/>
                  <a:pt x="5307" y="46023"/>
                </a:cubicBezTo>
                <a:cubicBezTo>
                  <a:pt x="7905" y="47953"/>
                  <a:pt x="14659" y="50699"/>
                  <a:pt x="24790" y="50699"/>
                </a:cubicBezTo>
                <a:cubicBezTo>
                  <a:pt x="34922" y="50699"/>
                  <a:pt x="41490" y="46172"/>
                  <a:pt x="45053" y="39900"/>
                </a:cubicBezTo>
                <a:cubicBezTo>
                  <a:pt x="48652" y="33629"/>
                  <a:pt x="49320" y="29955"/>
                  <a:pt x="49580" y="25613"/>
                </a:cubicBezTo>
                <a:cubicBezTo>
                  <a:pt x="49840" y="21234"/>
                  <a:pt x="48096" y="12995"/>
                  <a:pt x="45350" y="9804"/>
                </a:cubicBezTo>
                <a:cubicBezTo>
                  <a:pt x="42603" y="6612"/>
                  <a:pt x="39041" y="2048"/>
                  <a:pt x="32175" y="415"/>
                </a:cubicBezTo>
                <a:cubicBezTo>
                  <a:pt x="30986" y="136"/>
                  <a:pt x="29719" y="0"/>
                  <a:pt x="28402" y="0"/>
                </a:cubicBezTo>
                <a:close/>
              </a:path>
            </a:pathLst>
          </a:custGeom>
          <a:solidFill>
            <a:srgbClr val="F896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9"/>
          <p:cNvSpPr/>
          <p:nvPr/>
        </p:nvSpPr>
        <p:spPr>
          <a:xfrm rot="7200003">
            <a:off x="6624144" y="810338"/>
            <a:ext cx="1989125" cy="1533125"/>
          </a:xfrm>
          <a:custGeom>
            <a:rect b="b" l="l" r="r" t="t"/>
            <a:pathLst>
              <a:path extrusionOk="0" h="67000" w="81622">
                <a:moveTo>
                  <a:pt x="38902" y="0"/>
                </a:moveTo>
                <a:cubicBezTo>
                  <a:pt x="35089" y="0"/>
                  <a:pt x="31253" y="717"/>
                  <a:pt x="27648" y="1878"/>
                </a:cubicBezTo>
                <a:cubicBezTo>
                  <a:pt x="7831" y="8224"/>
                  <a:pt x="1" y="32531"/>
                  <a:pt x="9946" y="50232"/>
                </a:cubicBezTo>
                <a:cubicBezTo>
                  <a:pt x="14251" y="57803"/>
                  <a:pt x="21822" y="62924"/>
                  <a:pt x="30023" y="65485"/>
                </a:cubicBezTo>
                <a:cubicBezTo>
                  <a:pt x="33338" y="66519"/>
                  <a:pt x="36720" y="66999"/>
                  <a:pt x="40094" y="66999"/>
                </a:cubicBezTo>
                <a:cubicBezTo>
                  <a:pt x="46161" y="66999"/>
                  <a:pt x="52201" y="65447"/>
                  <a:pt x="57782" y="62776"/>
                </a:cubicBezTo>
                <a:cubicBezTo>
                  <a:pt x="58327" y="62519"/>
                  <a:pt x="57985" y="61790"/>
                  <a:pt x="57498" y="61790"/>
                </a:cubicBezTo>
                <a:cubicBezTo>
                  <a:pt x="57422" y="61790"/>
                  <a:pt x="57342" y="61808"/>
                  <a:pt x="57262" y="61848"/>
                </a:cubicBezTo>
                <a:cubicBezTo>
                  <a:pt x="51778" y="64475"/>
                  <a:pt x="46014" y="65836"/>
                  <a:pt x="40283" y="65836"/>
                </a:cubicBezTo>
                <a:cubicBezTo>
                  <a:pt x="34029" y="65836"/>
                  <a:pt x="27815" y="64215"/>
                  <a:pt x="22044" y="60846"/>
                </a:cubicBezTo>
                <a:cubicBezTo>
                  <a:pt x="12359" y="55168"/>
                  <a:pt x="6792" y="44777"/>
                  <a:pt x="6569" y="33644"/>
                </a:cubicBezTo>
                <a:cubicBezTo>
                  <a:pt x="6421" y="22808"/>
                  <a:pt x="11839" y="11935"/>
                  <a:pt x="21080" y="6108"/>
                </a:cubicBezTo>
                <a:cubicBezTo>
                  <a:pt x="26461" y="2657"/>
                  <a:pt x="32955" y="1099"/>
                  <a:pt x="39264" y="1099"/>
                </a:cubicBezTo>
                <a:cubicBezTo>
                  <a:pt x="45944" y="1099"/>
                  <a:pt x="52141" y="3882"/>
                  <a:pt x="57708" y="7296"/>
                </a:cubicBezTo>
                <a:cubicBezTo>
                  <a:pt x="61229" y="9430"/>
                  <a:pt x="64581" y="13031"/>
                  <a:pt x="68972" y="13031"/>
                </a:cubicBezTo>
                <a:cubicBezTo>
                  <a:pt x="69161" y="13031"/>
                  <a:pt x="69352" y="13025"/>
                  <a:pt x="69546" y="13011"/>
                </a:cubicBezTo>
                <a:cubicBezTo>
                  <a:pt x="72992" y="12746"/>
                  <a:pt x="76498" y="11918"/>
                  <a:pt x="79904" y="11057"/>
                </a:cubicBezTo>
                <a:lnTo>
                  <a:pt x="79904" y="11057"/>
                </a:lnTo>
                <a:cubicBezTo>
                  <a:pt x="77724" y="14868"/>
                  <a:pt x="75531" y="18946"/>
                  <a:pt x="74481" y="23179"/>
                </a:cubicBezTo>
                <a:cubicBezTo>
                  <a:pt x="73220" y="28300"/>
                  <a:pt x="74370" y="33867"/>
                  <a:pt x="74185" y="39099"/>
                </a:cubicBezTo>
                <a:cubicBezTo>
                  <a:pt x="74185" y="39433"/>
                  <a:pt x="74444" y="39600"/>
                  <a:pt x="74709" y="39600"/>
                </a:cubicBezTo>
                <a:cubicBezTo>
                  <a:pt x="74973" y="39600"/>
                  <a:pt x="75242" y="39433"/>
                  <a:pt x="75261" y="39099"/>
                </a:cubicBezTo>
                <a:cubicBezTo>
                  <a:pt x="75409" y="34090"/>
                  <a:pt x="74593" y="29043"/>
                  <a:pt x="75372" y="24070"/>
                </a:cubicBezTo>
                <a:cubicBezTo>
                  <a:pt x="76151" y="19357"/>
                  <a:pt x="79083" y="14607"/>
                  <a:pt x="81421" y="10525"/>
                </a:cubicBezTo>
                <a:cubicBezTo>
                  <a:pt x="81622" y="10157"/>
                  <a:pt x="81340" y="9729"/>
                  <a:pt x="80957" y="9729"/>
                </a:cubicBezTo>
                <a:cubicBezTo>
                  <a:pt x="80915" y="9729"/>
                  <a:pt x="80872" y="9734"/>
                  <a:pt x="80827" y="9745"/>
                </a:cubicBezTo>
                <a:cubicBezTo>
                  <a:pt x="77636" y="10525"/>
                  <a:pt x="74407" y="11230"/>
                  <a:pt x="71179" y="11749"/>
                </a:cubicBezTo>
                <a:cubicBezTo>
                  <a:pt x="70580" y="11855"/>
                  <a:pt x="69976" y="11909"/>
                  <a:pt x="69375" y="11909"/>
                </a:cubicBezTo>
                <a:cubicBezTo>
                  <a:pt x="67666" y="11909"/>
                  <a:pt x="65981" y="11477"/>
                  <a:pt x="64499" y="10599"/>
                </a:cubicBezTo>
                <a:cubicBezTo>
                  <a:pt x="63163" y="9857"/>
                  <a:pt x="62049" y="8817"/>
                  <a:pt x="60751" y="7964"/>
                </a:cubicBezTo>
                <a:cubicBezTo>
                  <a:pt x="55778" y="4698"/>
                  <a:pt x="50508" y="1878"/>
                  <a:pt x="44608" y="579"/>
                </a:cubicBezTo>
                <a:cubicBezTo>
                  <a:pt x="42733" y="182"/>
                  <a:pt x="40820" y="0"/>
                  <a:pt x="38902" y="0"/>
                </a:cubicBezTo>
                <a:close/>
              </a:path>
            </a:pathLst>
          </a:custGeom>
          <a:solidFill>
            <a:srgbClr val="F896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9"/>
          <p:cNvSpPr/>
          <p:nvPr/>
        </p:nvSpPr>
        <p:spPr>
          <a:xfrm>
            <a:off x="7476116" y="2771890"/>
            <a:ext cx="251100" cy="251100"/>
          </a:xfrm>
          <a:prstGeom prst="ellipse">
            <a:avLst/>
          </a:prstGeom>
          <a:solidFill>
            <a:srgbClr val="F896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F8961E"/>
              </a:solidFill>
              <a:latin typeface="Fira Sans Extra Condensed"/>
              <a:ea typeface="Fira Sans Extra Condensed"/>
              <a:cs typeface="Fira Sans Extra Condensed"/>
              <a:sym typeface="Fira Sans Extra Condensed"/>
            </a:endParaRPr>
          </a:p>
        </p:txBody>
      </p:sp>
      <p:sp>
        <p:nvSpPr>
          <p:cNvPr id="394" name="Google Shape;394;p39"/>
          <p:cNvSpPr txBox="1"/>
          <p:nvPr/>
        </p:nvSpPr>
        <p:spPr>
          <a:xfrm>
            <a:off x="6648500" y="3133025"/>
            <a:ext cx="1852500" cy="37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8961E"/>
                </a:solidFill>
                <a:latin typeface="Fira Sans Extra Condensed Medium"/>
                <a:ea typeface="Fira Sans Extra Condensed Medium"/>
                <a:cs typeface="Fira Sans Extra Condensed Medium"/>
                <a:sym typeface="Fira Sans Extra Condensed Medium"/>
              </a:rPr>
              <a:t>Tiada persefahaman</a:t>
            </a:r>
            <a:endParaRPr sz="1700">
              <a:solidFill>
                <a:srgbClr val="F8961E"/>
              </a:solidFill>
              <a:latin typeface="Fira Sans Extra Condensed Medium"/>
              <a:ea typeface="Fira Sans Extra Condensed Medium"/>
              <a:cs typeface="Fira Sans Extra Condensed Medium"/>
              <a:sym typeface="Fira Sans Extra Condensed Medium"/>
            </a:endParaRPr>
          </a:p>
        </p:txBody>
      </p:sp>
      <p:sp>
        <p:nvSpPr>
          <p:cNvPr id="395" name="Google Shape;395;p39"/>
          <p:cNvSpPr txBox="1"/>
          <p:nvPr/>
        </p:nvSpPr>
        <p:spPr>
          <a:xfrm>
            <a:off x="6734325" y="3534000"/>
            <a:ext cx="1766700" cy="11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Ramai jiran yang tidak mengenali sesama mereka maka wujudnya masyarakat yang tidak bersefahaman.</a:t>
            </a:r>
            <a:endParaRPr sz="1200">
              <a:solidFill>
                <a:srgbClr val="000000"/>
              </a:solidFill>
              <a:latin typeface="Roboto"/>
              <a:ea typeface="Roboto"/>
              <a:cs typeface="Roboto"/>
              <a:sym typeface="Roboto"/>
            </a:endParaRPr>
          </a:p>
        </p:txBody>
      </p:sp>
      <p:grpSp>
        <p:nvGrpSpPr>
          <p:cNvPr id="396" name="Google Shape;396;p39"/>
          <p:cNvGrpSpPr/>
          <p:nvPr/>
        </p:nvGrpSpPr>
        <p:grpSpPr>
          <a:xfrm rot="-1867689">
            <a:off x="5943283" y="816498"/>
            <a:ext cx="485603" cy="484587"/>
            <a:chOff x="3541011" y="1508594"/>
            <a:chExt cx="350166" cy="349434"/>
          </a:xfrm>
        </p:grpSpPr>
        <p:sp>
          <p:nvSpPr>
            <p:cNvPr id="397" name="Google Shape;397;p39"/>
            <p:cNvSpPr/>
            <p:nvPr/>
          </p:nvSpPr>
          <p:spPr>
            <a:xfrm>
              <a:off x="3600879" y="1568270"/>
              <a:ext cx="230049" cy="289758"/>
            </a:xfrm>
            <a:custGeom>
              <a:rect b="b" l="l" r="r" t="t"/>
              <a:pathLst>
                <a:path extrusionOk="0" h="9104" w="7228">
                  <a:moveTo>
                    <a:pt x="3810" y="3781"/>
                  </a:moveTo>
                  <a:cubicBezTo>
                    <a:pt x="4001" y="3781"/>
                    <a:pt x="4156" y="3936"/>
                    <a:pt x="4156" y="4138"/>
                  </a:cubicBezTo>
                  <a:lnTo>
                    <a:pt x="4156" y="4472"/>
                  </a:lnTo>
                  <a:cubicBezTo>
                    <a:pt x="4144" y="4757"/>
                    <a:pt x="3906" y="4995"/>
                    <a:pt x="3632" y="4995"/>
                  </a:cubicBezTo>
                  <a:cubicBezTo>
                    <a:pt x="3334" y="4995"/>
                    <a:pt x="3108" y="4757"/>
                    <a:pt x="3108" y="4472"/>
                  </a:cubicBezTo>
                  <a:lnTo>
                    <a:pt x="3108" y="4138"/>
                  </a:lnTo>
                  <a:cubicBezTo>
                    <a:pt x="3108" y="3936"/>
                    <a:pt x="3275" y="3781"/>
                    <a:pt x="3465" y="3781"/>
                  </a:cubicBezTo>
                  <a:close/>
                  <a:moveTo>
                    <a:pt x="3787" y="5329"/>
                  </a:moveTo>
                  <a:lnTo>
                    <a:pt x="3787" y="5400"/>
                  </a:lnTo>
                  <a:cubicBezTo>
                    <a:pt x="3810" y="5460"/>
                    <a:pt x="3822" y="5519"/>
                    <a:pt x="3846" y="5567"/>
                  </a:cubicBezTo>
                  <a:lnTo>
                    <a:pt x="3632" y="5781"/>
                  </a:lnTo>
                  <a:lnTo>
                    <a:pt x="3596" y="5781"/>
                  </a:lnTo>
                  <a:lnTo>
                    <a:pt x="3370" y="5567"/>
                  </a:lnTo>
                  <a:cubicBezTo>
                    <a:pt x="3406" y="5519"/>
                    <a:pt x="3417" y="5460"/>
                    <a:pt x="3417" y="5400"/>
                  </a:cubicBezTo>
                  <a:lnTo>
                    <a:pt x="3417" y="5329"/>
                  </a:lnTo>
                  <a:close/>
                  <a:moveTo>
                    <a:pt x="3617" y="361"/>
                  </a:moveTo>
                  <a:cubicBezTo>
                    <a:pt x="4471" y="361"/>
                    <a:pt x="5286" y="670"/>
                    <a:pt x="5918" y="1257"/>
                  </a:cubicBezTo>
                  <a:cubicBezTo>
                    <a:pt x="6573" y="1888"/>
                    <a:pt x="6942" y="2733"/>
                    <a:pt x="6942" y="3638"/>
                  </a:cubicBezTo>
                  <a:cubicBezTo>
                    <a:pt x="6906" y="4281"/>
                    <a:pt x="6692" y="4936"/>
                    <a:pt x="6323" y="5484"/>
                  </a:cubicBezTo>
                  <a:cubicBezTo>
                    <a:pt x="5953" y="6019"/>
                    <a:pt x="5430" y="6436"/>
                    <a:pt x="4822" y="6674"/>
                  </a:cubicBezTo>
                  <a:cubicBezTo>
                    <a:pt x="4620" y="6758"/>
                    <a:pt x="4501" y="6948"/>
                    <a:pt x="4501" y="7139"/>
                  </a:cubicBezTo>
                  <a:lnTo>
                    <a:pt x="4501" y="7591"/>
                  </a:lnTo>
                  <a:cubicBezTo>
                    <a:pt x="4501" y="7662"/>
                    <a:pt x="4489" y="7722"/>
                    <a:pt x="4441" y="7781"/>
                  </a:cubicBezTo>
                  <a:lnTo>
                    <a:pt x="4287" y="8032"/>
                  </a:lnTo>
                  <a:cubicBezTo>
                    <a:pt x="4263" y="8043"/>
                    <a:pt x="4251" y="8079"/>
                    <a:pt x="4251" y="8091"/>
                  </a:cubicBezTo>
                  <a:lnTo>
                    <a:pt x="3025" y="8091"/>
                  </a:lnTo>
                  <a:cubicBezTo>
                    <a:pt x="3013" y="8079"/>
                    <a:pt x="3013" y="8043"/>
                    <a:pt x="3001" y="8032"/>
                  </a:cubicBezTo>
                  <a:lnTo>
                    <a:pt x="2834" y="7781"/>
                  </a:lnTo>
                  <a:cubicBezTo>
                    <a:pt x="2786" y="7722"/>
                    <a:pt x="2775" y="7651"/>
                    <a:pt x="2775" y="7591"/>
                  </a:cubicBezTo>
                  <a:lnTo>
                    <a:pt x="2775" y="6067"/>
                  </a:lnTo>
                  <a:cubicBezTo>
                    <a:pt x="2775" y="5996"/>
                    <a:pt x="2822" y="5936"/>
                    <a:pt x="2882" y="5900"/>
                  </a:cubicBezTo>
                  <a:lnTo>
                    <a:pt x="3167" y="5769"/>
                  </a:lnTo>
                  <a:lnTo>
                    <a:pt x="3417" y="6019"/>
                  </a:lnTo>
                  <a:cubicBezTo>
                    <a:pt x="3477" y="6079"/>
                    <a:pt x="3560" y="6127"/>
                    <a:pt x="3656" y="6127"/>
                  </a:cubicBezTo>
                  <a:cubicBezTo>
                    <a:pt x="3751" y="6127"/>
                    <a:pt x="3834" y="6103"/>
                    <a:pt x="3894" y="6019"/>
                  </a:cubicBezTo>
                  <a:lnTo>
                    <a:pt x="4144" y="5769"/>
                  </a:lnTo>
                  <a:lnTo>
                    <a:pt x="4429" y="5900"/>
                  </a:lnTo>
                  <a:cubicBezTo>
                    <a:pt x="4489" y="5936"/>
                    <a:pt x="4537" y="5996"/>
                    <a:pt x="4537" y="6067"/>
                  </a:cubicBezTo>
                  <a:lnTo>
                    <a:pt x="4537" y="6198"/>
                  </a:lnTo>
                  <a:cubicBezTo>
                    <a:pt x="4537" y="6293"/>
                    <a:pt x="4608" y="6365"/>
                    <a:pt x="4703" y="6365"/>
                  </a:cubicBezTo>
                  <a:cubicBezTo>
                    <a:pt x="4787" y="6365"/>
                    <a:pt x="4858" y="6293"/>
                    <a:pt x="4858" y="6198"/>
                  </a:cubicBezTo>
                  <a:lnTo>
                    <a:pt x="4858" y="6067"/>
                  </a:lnTo>
                  <a:cubicBezTo>
                    <a:pt x="4858" y="5877"/>
                    <a:pt x="4763" y="5698"/>
                    <a:pt x="4584" y="5626"/>
                  </a:cubicBezTo>
                  <a:lnTo>
                    <a:pt x="4179" y="5412"/>
                  </a:lnTo>
                  <a:lnTo>
                    <a:pt x="4179" y="5400"/>
                  </a:lnTo>
                  <a:lnTo>
                    <a:pt x="4179" y="5162"/>
                  </a:lnTo>
                  <a:cubicBezTo>
                    <a:pt x="4382" y="5007"/>
                    <a:pt x="4525" y="4757"/>
                    <a:pt x="4525" y="4472"/>
                  </a:cubicBezTo>
                  <a:lnTo>
                    <a:pt x="4525" y="4138"/>
                  </a:lnTo>
                  <a:cubicBezTo>
                    <a:pt x="4525" y="3757"/>
                    <a:pt x="4227" y="3448"/>
                    <a:pt x="3834" y="3448"/>
                  </a:cubicBezTo>
                  <a:lnTo>
                    <a:pt x="3489" y="3448"/>
                  </a:lnTo>
                  <a:cubicBezTo>
                    <a:pt x="3120" y="3448"/>
                    <a:pt x="2810" y="3745"/>
                    <a:pt x="2810" y="4138"/>
                  </a:cubicBezTo>
                  <a:lnTo>
                    <a:pt x="2810" y="4472"/>
                  </a:lnTo>
                  <a:cubicBezTo>
                    <a:pt x="2810" y="4757"/>
                    <a:pt x="2941" y="4995"/>
                    <a:pt x="3156" y="5162"/>
                  </a:cubicBezTo>
                  <a:lnTo>
                    <a:pt x="3156" y="5400"/>
                  </a:lnTo>
                  <a:lnTo>
                    <a:pt x="3156" y="5412"/>
                  </a:lnTo>
                  <a:lnTo>
                    <a:pt x="2751" y="5626"/>
                  </a:lnTo>
                  <a:cubicBezTo>
                    <a:pt x="2572" y="5710"/>
                    <a:pt x="2465" y="5877"/>
                    <a:pt x="2465" y="6067"/>
                  </a:cubicBezTo>
                  <a:lnTo>
                    <a:pt x="2465" y="6674"/>
                  </a:lnTo>
                  <a:cubicBezTo>
                    <a:pt x="1882" y="6460"/>
                    <a:pt x="1381" y="6055"/>
                    <a:pt x="1012" y="5567"/>
                  </a:cubicBezTo>
                  <a:cubicBezTo>
                    <a:pt x="572" y="4984"/>
                    <a:pt x="369" y="4281"/>
                    <a:pt x="381" y="3567"/>
                  </a:cubicBezTo>
                  <a:cubicBezTo>
                    <a:pt x="393" y="2745"/>
                    <a:pt x="727" y="1959"/>
                    <a:pt x="1310" y="1364"/>
                  </a:cubicBezTo>
                  <a:cubicBezTo>
                    <a:pt x="1882" y="769"/>
                    <a:pt x="2655" y="412"/>
                    <a:pt x="3477" y="364"/>
                  </a:cubicBezTo>
                  <a:cubicBezTo>
                    <a:pt x="3524" y="362"/>
                    <a:pt x="3571" y="361"/>
                    <a:pt x="3617" y="361"/>
                  </a:cubicBezTo>
                  <a:close/>
                  <a:moveTo>
                    <a:pt x="4144" y="8424"/>
                  </a:moveTo>
                  <a:lnTo>
                    <a:pt x="4144" y="8782"/>
                  </a:lnTo>
                  <a:lnTo>
                    <a:pt x="3108" y="8794"/>
                  </a:lnTo>
                  <a:cubicBezTo>
                    <a:pt x="3108" y="8794"/>
                    <a:pt x="3096" y="8794"/>
                    <a:pt x="3096" y="8782"/>
                  </a:cubicBezTo>
                  <a:lnTo>
                    <a:pt x="3096" y="8424"/>
                  </a:lnTo>
                  <a:close/>
                  <a:moveTo>
                    <a:pt x="3635" y="0"/>
                  </a:moveTo>
                  <a:cubicBezTo>
                    <a:pt x="3563" y="0"/>
                    <a:pt x="3490" y="2"/>
                    <a:pt x="3417" y="7"/>
                  </a:cubicBezTo>
                  <a:cubicBezTo>
                    <a:pt x="2513" y="54"/>
                    <a:pt x="1667" y="435"/>
                    <a:pt x="1024" y="1114"/>
                  </a:cubicBezTo>
                  <a:cubicBezTo>
                    <a:pt x="381" y="1769"/>
                    <a:pt x="24" y="2626"/>
                    <a:pt x="12" y="3531"/>
                  </a:cubicBezTo>
                  <a:cubicBezTo>
                    <a:pt x="0" y="4341"/>
                    <a:pt x="238" y="5103"/>
                    <a:pt x="691" y="5734"/>
                  </a:cubicBezTo>
                  <a:cubicBezTo>
                    <a:pt x="1131" y="6317"/>
                    <a:pt x="1739" y="6781"/>
                    <a:pt x="2405" y="7019"/>
                  </a:cubicBezTo>
                  <a:lnTo>
                    <a:pt x="2405" y="7603"/>
                  </a:lnTo>
                  <a:cubicBezTo>
                    <a:pt x="2405" y="7734"/>
                    <a:pt x="2453" y="7865"/>
                    <a:pt x="2524" y="7972"/>
                  </a:cubicBezTo>
                  <a:lnTo>
                    <a:pt x="2691" y="8222"/>
                  </a:lnTo>
                  <a:cubicBezTo>
                    <a:pt x="2739" y="8282"/>
                    <a:pt x="2751" y="8353"/>
                    <a:pt x="2751" y="8413"/>
                  </a:cubicBezTo>
                  <a:lnTo>
                    <a:pt x="2751" y="8770"/>
                  </a:lnTo>
                  <a:cubicBezTo>
                    <a:pt x="2751" y="8948"/>
                    <a:pt x="2894" y="9103"/>
                    <a:pt x="3072" y="9103"/>
                  </a:cubicBezTo>
                  <a:lnTo>
                    <a:pt x="4108" y="9103"/>
                  </a:lnTo>
                  <a:cubicBezTo>
                    <a:pt x="4287" y="9103"/>
                    <a:pt x="4429" y="8948"/>
                    <a:pt x="4429" y="8770"/>
                  </a:cubicBezTo>
                  <a:lnTo>
                    <a:pt x="4429" y="8413"/>
                  </a:lnTo>
                  <a:cubicBezTo>
                    <a:pt x="4429" y="8341"/>
                    <a:pt x="4441" y="8282"/>
                    <a:pt x="4489" y="8222"/>
                  </a:cubicBezTo>
                  <a:lnTo>
                    <a:pt x="4656" y="7972"/>
                  </a:lnTo>
                  <a:cubicBezTo>
                    <a:pt x="4727" y="7865"/>
                    <a:pt x="4775" y="7734"/>
                    <a:pt x="4775" y="7603"/>
                  </a:cubicBezTo>
                  <a:lnTo>
                    <a:pt x="4775" y="7150"/>
                  </a:lnTo>
                  <a:cubicBezTo>
                    <a:pt x="4775" y="7079"/>
                    <a:pt x="4822" y="7008"/>
                    <a:pt x="4894" y="6984"/>
                  </a:cubicBezTo>
                  <a:cubicBezTo>
                    <a:pt x="5561" y="6734"/>
                    <a:pt x="6132" y="6269"/>
                    <a:pt x="6549" y="5698"/>
                  </a:cubicBezTo>
                  <a:cubicBezTo>
                    <a:pt x="6966" y="5079"/>
                    <a:pt x="7180" y="4388"/>
                    <a:pt x="7180" y="3638"/>
                  </a:cubicBezTo>
                  <a:cubicBezTo>
                    <a:pt x="7227" y="2614"/>
                    <a:pt x="6823" y="1674"/>
                    <a:pt x="6096" y="995"/>
                  </a:cubicBezTo>
                  <a:cubicBezTo>
                    <a:pt x="5422" y="354"/>
                    <a:pt x="4564" y="0"/>
                    <a:pt x="36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9"/>
            <p:cNvSpPr/>
            <p:nvPr/>
          </p:nvSpPr>
          <p:spPr>
            <a:xfrm>
              <a:off x="3541011" y="1677980"/>
              <a:ext cx="48919" cy="10630"/>
            </a:xfrm>
            <a:custGeom>
              <a:rect b="b" l="l" r="r" t="t"/>
              <a:pathLst>
                <a:path extrusionOk="0" h="334" w="1537">
                  <a:moveTo>
                    <a:pt x="167" y="1"/>
                  </a:moveTo>
                  <a:cubicBezTo>
                    <a:pt x="72" y="1"/>
                    <a:pt x="0" y="72"/>
                    <a:pt x="0" y="167"/>
                  </a:cubicBezTo>
                  <a:cubicBezTo>
                    <a:pt x="0" y="251"/>
                    <a:pt x="72" y="334"/>
                    <a:pt x="167" y="334"/>
                  </a:cubicBezTo>
                  <a:lnTo>
                    <a:pt x="1369" y="334"/>
                  </a:lnTo>
                  <a:cubicBezTo>
                    <a:pt x="1465" y="334"/>
                    <a:pt x="1536" y="251"/>
                    <a:pt x="1536" y="167"/>
                  </a:cubicBezTo>
                  <a:cubicBezTo>
                    <a:pt x="1536" y="72"/>
                    <a:pt x="1465" y="1"/>
                    <a:pt x="13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9"/>
            <p:cNvSpPr/>
            <p:nvPr/>
          </p:nvSpPr>
          <p:spPr>
            <a:xfrm>
              <a:off x="3842259" y="1677980"/>
              <a:ext cx="48919" cy="10630"/>
            </a:xfrm>
            <a:custGeom>
              <a:rect b="b" l="l" r="r" t="t"/>
              <a:pathLst>
                <a:path extrusionOk="0" h="334" w="1537">
                  <a:moveTo>
                    <a:pt x="167" y="1"/>
                  </a:moveTo>
                  <a:cubicBezTo>
                    <a:pt x="72" y="1"/>
                    <a:pt x="1" y="72"/>
                    <a:pt x="1" y="167"/>
                  </a:cubicBezTo>
                  <a:cubicBezTo>
                    <a:pt x="1" y="251"/>
                    <a:pt x="72" y="334"/>
                    <a:pt x="167" y="334"/>
                  </a:cubicBezTo>
                  <a:lnTo>
                    <a:pt x="1370" y="334"/>
                  </a:lnTo>
                  <a:cubicBezTo>
                    <a:pt x="1465" y="334"/>
                    <a:pt x="1537" y="251"/>
                    <a:pt x="1537" y="167"/>
                  </a:cubicBezTo>
                  <a:cubicBezTo>
                    <a:pt x="1537" y="72"/>
                    <a:pt x="1465" y="1"/>
                    <a:pt x="13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9"/>
            <p:cNvSpPr/>
            <p:nvPr/>
          </p:nvSpPr>
          <p:spPr>
            <a:xfrm>
              <a:off x="3711161" y="1508594"/>
              <a:ext cx="10248" cy="48537"/>
            </a:xfrm>
            <a:custGeom>
              <a:rect b="b" l="l" r="r" t="t"/>
              <a:pathLst>
                <a:path extrusionOk="0" h="1525" w="322">
                  <a:moveTo>
                    <a:pt x="167" y="1"/>
                  </a:moveTo>
                  <a:cubicBezTo>
                    <a:pt x="72" y="1"/>
                    <a:pt x="0" y="72"/>
                    <a:pt x="0" y="155"/>
                  </a:cubicBezTo>
                  <a:lnTo>
                    <a:pt x="0" y="1370"/>
                  </a:lnTo>
                  <a:cubicBezTo>
                    <a:pt x="0" y="1453"/>
                    <a:pt x="72" y="1525"/>
                    <a:pt x="167" y="1525"/>
                  </a:cubicBezTo>
                  <a:cubicBezTo>
                    <a:pt x="250" y="1525"/>
                    <a:pt x="322" y="1453"/>
                    <a:pt x="322" y="1370"/>
                  </a:cubicBezTo>
                  <a:lnTo>
                    <a:pt x="322" y="155"/>
                  </a:lnTo>
                  <a:cubicBezTo>
                    <a:pt x="310" y="60"/>
                    <a:pt x="25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9"/>
            <p:cNvSpPr/>
            <p:nvPr/>
          </p:nvSpPr>
          <p:spPr>
            <a:xfrm>
              <a:off x="3633470" y="1792018"/>
              <a:ext cx="22757" cy="29249"/>
            </a:xfrm>
            <a:custGeom>
              <a:rect b="b" l="l" r="r" t="t"/>
              <a:pathLst>
                <a:path extrusionOk="0" h="919" w="715">
                  <a:moveTo>
                    <a:pt x="525" y="1"/>
                  </a:moveTo>
                  <a:cubicBezTo>
                    <a:pt x="470" y="1"/>
                    <a:pt x="413" y="30"/>
                    <a:pt x="381" y="85"/>
                  </a:cubicBezTo>
                  <a:lnTo>
                    <a:pt x="48" y="680"/>
                  </a:lnTo>
                  <a:cubicBezTo>
                    <a:pt x="0" y="751"/>
                    <a:pt x="24" y="859"/>
                    <a:pt x="107" y="894"/>
                  </a:cubicBezTo>
                  <a:cubicBezTo>
                    <a:pt x="131" y="918"/>
                    <a:pt x="167" y="918"/>
                    <a:pt x="179" y="918"/>
                  </a:cubicBezTo>
                  <a:cubicBezTo>
                    <a:pt x="238" y="918"/>
                    <a:pt x="286" y="882"/>
                    <a:pt x="310" y="835"/>
                  </a:cubicBezTo>
                  <a:lnTo>
                    <a:pt x="655" y="240"/>
                  </a:lnTo>
                  <a:cubicBezTo>
                    <a:pt x="715" y="156"/>
                    <a:pt x="679" y="61"/>
                    <a:pt x="608" y="25"/>
                  </a:cubicBezTo>
                  <a:cubicBezTo>
                    <a:pt x="583" y="9"/>
                    <a:pt x="554" y="1"/>
                    <a:pt x="5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9"/>
            <p:cNvSpPr/>
            <p:nvPr/>
          </p:nvSpPr>
          <p:spPr>
            <a:xfrm>
              <a:off x="3775962" y="1545195"/>
              <a:ext cx="22757" cy="28995"/>
            </a:xfrm>
            <a:custGeom>
              <a:rect b="b" l="l" r="r" t="t"/>
              <a:pathLst>
                <a:path extrusionOk="0" h="911" w="715">
                  <a:moveTo>
                    <a:pt x="534" y="1"/>
                  </a:moveTo>
                  <a:cubicBezTo>
                    <a:pt x="476" y="1"/>
                    <a:pt x="418" y="28"/>
                    <a:pt x="393" y="77"/>
                  </a:cubicBezTo>
                  <a:lnTo>
                    <a:pt x="48" y="672"/>
                  </a:lnTo>
                  <a:cubicBezTo>
                    <a:pt x="0" y="744"/>
                    <a:pt x="36" y="851"/>
                    <a:pt x="107" y="898"/>
                  </a:cubicBezTo>
                  <a:cubicBezTo>
                    <a:pt x="131" y="910"/>
                    <a:pt x="167" y="910"/>
                    <a:pt x="179" y="910"/>
                  </a:cubicBezTo>
                  <a:cubicBezTo>
                    <a:pt x="238" y="910"/>
                    <a:pt x="286" y="887"/>
                    <a:pt x="310" y="839"/>
                  </a:cubicBezTo>
                  <a:lnTo>
                    <a:pt x="655" y="244"/>
                  </a:lnTo>
                  <a:cubicBezTo>
                    <a:pt x="714" y="172"/>
                    <a:pt x="691" y="65"/>
                    <a:pt x="607" y="17"/>
                  </a:cubicBezTo>
                  <a:cubicBezTo>
                    <a:pt x="585" y="6"/>
                    <a:pt x="560" y="1"/>
                    <a:pt x="5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9"/>
            <p:cNvSpPr/>
            <p:nvPr/>
          </p:nvSpPr>
          <p:spPr>
            <a:xfrm>
              <a:off x="3577390" y="1601498"/>
              <a:ext cx="31095" cy="21197"/>
            </a:xfrm>
            <a:custGeom>
              <a:rect b="b" l="l" r="r" t="t"/>
              <a:pathLst>
                <a:path extrusionOk="0" h="666" w="977">
                  <a:moveTo>
                    <a:pt x="199" y="1"/>
                  </a:moveTo>
                  <a:cubicBezTo>
                    <a:pt x="141" y="1"/>
                    <a:pt x="80" y="33"/>
                    <a:pt x="48" y="82"/>
                  </a:cubicBezTo>
                  <a:cubicBezTo>
                    <a:pt x="0" y="153"/>
                    <a:pt x="36" y="261"/>
                    <a:pt x="107" y="308"/>
                  </a:cubicBezTo>
                  <a:lnTo>
                    <a:pt x="703" y="642"/>
                  </a:lnTo>
                  <a:cubicBezTo>
                    <a:pt x="738" y="665"/>
                    <a:pt x="762" y="665"/>
                    <a:pt x="774" y="665"/>
                  </a:cubicBezTo>
                  <a:cubicBezTo>
                    <a:pt x="834" y="665"/>
                    <a:pt x="881" y="630"/>
                    <a:pt x="917" y="594"/>
                  </a:cubicBezTo>
                  <a:cubicBezTo>
                    <a:pt x="976" y="499"/>
                    <a:pt x="941" y="415"/>
                    <a:pt x="869" y="368"/>
                  </a:cubicBezTo>
                  <a:lnTo>
                    <a:pt x="274" y="22"/>
                  </a:lnTo>
                  <a:cubicBezTo>
                    <a:pt x="252" y="7"/>
                    <a:pt x="226"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9"/>
            <p:cNvSpPr/>
            <p:nvPr/>
          </p:nvSpPr>
          <p:spPr>
            <a:xfrm>
              <a:off x="3823703" y="1743608"/>
              <a:ext cx="31095" cy="21197"/>
            </a:xfrm>
            <a:custGeom>
              <a:rect b="b" l="l" r="r" t="t"/>
              <a:pathLst>
                <a:path extrusionOk="0" h="666" w="977">
                  <a:moveTo>
                    <a:pt x="199" y="1"/>
                  </a:moveTo>
                  <a:cubicBezTo>
                    <a:pt x="141" y="1"/>
                    <a:pt x="81" y="33"/>
                    <a:pt x="48" y="82"/>
                  </a:cubicBezTo>
                  <a:cubicBezTo>
                    <a:pt x="0" y="153"/>
                    <a:pt x="36" y="260"/>
                    <a:pt x="107" y="308"/>
                  </a:cubicBezTo>
                  <a:lnTo>
                    <a:pt x="703" y="641"/>
                  </a:lnTo>
                  <a:cubicBezTo>
                    <a:pt x="738" y="665"/>
                    <a:pt x="762" y="665"/>
                    <a:pt x="774" y="665"/>
                  </a:cubicBezTo>
                  <a:cubicBezTo>
                    <a:pt x="834" y="665"/>
                    <a:pt x="881" y="629"/>
                    <a:pt x="917" y="594"/>
                  </a:cubicBezTo>
                  <a:cubicBezTo>
                    <a:pt x="977" y="510"/>
                    <a:pt x="953" y="415"/>
                    <a:pt x="869" y="368"/>
                  </a:cubicBezTo>
                  <a:lnTo>
                    <a:pt x="274" y="22"/>
                  </a:lnTo>
                  <a:cubicBezTo>
                    <a:pt x="252" y="7"/>
                    <a:pt x="226"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9"/>
            <p:cNvSpPr/>
            <p:nvPr/>
          </p:nvSpPr>
          <p:spPr>
            <a:xfrm>
              <a:off x="3775962" y="1792018"/>
              <a:ext cx="22757" cy="29249"/>
            </a:xfrm>
            <a:custGeom>
              <a:rect b="b" l="l" r="r" t="t"/>
              <a:pathLst>
                <a:path extrusionOk="0" h="919" w="715">
                  <a:moveTo>
                    <a:pt x="190" y="1"/>
                  </a:moveTo>
                  <a:cubicBezTo>
                    <a:pt x="160" y="1"/>
                    <a:pt x="132" y="9"/>
                    <a:pt x="107" y="25"/>
                  </a:cubicBezTo>
                  <a:cubicBezTo>
                    <a:pt x="36" y="61"/>
                    <a:pt x="0" y="168"/>
                    <a:pt x="48" y="240"/>
                  </a:cubicBezTo>
                  <a:lnTo>
                    <a:pt x="393" y="835"/>
                  </a:lnTo>
                  <a:cubicBezTo>
                    <a:pt x="417" y="882"/>
                    <a:pt x="476" y="918"/>
                    <a:pt x="524" y="918"/>
                  </a:cubicBezTo>
                  <a:cubicBezTo>
                    <a:pt x="548" y="918"/>
                    <a:pt x="583" y="918"/>
                    <a:pt x="595" y="894"/>
                  </a:cubicBezTo>
                  <a:cubicBezTo>
                    <a:pt x="691" y="859"/>
                    <a:pt x="714" y="751"/>
                    <a:pt x="667" y="680"/>
                  </a:cubicBezTo>
                  <a:lnTo>
                    <a:pt x="333" y="85"/>
                  </a:lnTo>
                  <a:cubicBezTo>
                    <a:pt x="302" y="30"/>
                    <a:pt x="245" y="1"/>
                    <a:pt x="1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9"/>
            <p:cNvSpPr/>
            <p:nvPr/>
          </p:nvSpPr>
          <p:spPr>
            <a:xfrm>
              <a:off x="3633470" y="1545195"/>
              <a:ext cx="22757" cy="28995"/>
            </a:xfrm>
            <a:custGeom>
              <a:rect b="b" l="l" r="r" t="t"/>
              <a:pathLst>
                <a:path extrusionOk="0" h="911" w="715">
                  <a:moveTo>
                    <a:pt x="181" y="1"/>
                  </a:moveTo>
                  <a:cubicBezTo>
                    <a:pt x="155" y="1"/>
                    <a:pt x="130" y="6"/>
                    <a:pt x="107" y="17"/>
                  </a:cubicBezTo>
                  <a:cubicBezTo>
                    <a:pt x="24" y="65"/>
                    <a:pt x="0" y="172"/>
                    <a:pt x="48" y="244"/>
                  </a:cubicBezTo>
                  <a:lnTo>
                    <a:pt x="381" y="839"/>
                  </a:lnTo>
                  <a:cubicBezTo>
                    <a:pt x="417" y="887"/>
                    <a:pt x="477" y="910"/>
                    <a:pt x="524" y="910"/>
                  </a:cubicBezTo>
                  <a:cubicBezTo>
                    <a:pt x="548" y="910"/>
                    <a:pt x="584" y="910"/>
                    <a:pt x="596" y="898"/>
                  </a:cubicBezTo>
                  <a:cubicBezTo>
                    <a:pt x="679" y="851"/>
                    <a:pt x="715" y="744"/>
                    <a:pt x="667" y="672"/>
                  </a:cubicBezTo>
                  <a:lnTo>
                    <a:pt x="322" y="77"/>
                  </a:lnTo>
                  <a:cubicBezTo>
                    <a:pt x="297" y="28"/>
                    <a:pt x="238" y="1"/>
                    <a:pt x="1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9"/>
            <p:cNvSpPr/>
            <p:nvPr/>
          </p:nvSpPr>
          <p:spPr>
            <a:xfrm>
              <a:off x="3823703" y="1601498"/>
              <a:ext cx="31095" cy="21197"/>
            </a:xfrm>
            <a:custGeom>
              <a:rect b="b" l="l" r="r" t="t"/>
              <a:pathLst>
                <a:path extrusionOk="0" h="666" w="977">
                  <a:moveTo>
                    <a:pt x="778" y="1"/>
                  </a:moveTo>
                  <a:cubicBezTo>
                    <a:pt x="751" y="1"/>
                    <a:pt x="725" y="7"/>
                    <a:pt x="703" y="22"/>
                  </a:cubicBezTo>
                  <a:lnTo>
                    <a:pt x="107" y="368"/>
                  </a:lnTo>
                  <a:cubicBezTo>
                    <a:pt x="36" y="415"/>
                    <a:pt x="0" y="511"/>
                    <a:pt x="48" y="594"/>
                  </a:cubicBezTo>
                  <a:cubicBezTo>
                    <a:pt x="84" y="630"/>
                    <a:pt x="143" y="665"/>
                    <a:pt x="179" y="665"/>
                  </a:cubicBezTo>
                  <a:cubicBezTo>
                    <a:pt x="215" y="665"/>
                    <a:pt x="238" y="665"/>
                    <a:pt x="262" y="653"/>
                  </a:cubicBezTo>
                  <a:lnTo>
                    <a:pt x="857" y="308"/>
                  </a:lnTo>
                  <a:cubicBezTo>
                    <a:pt x="953" y="249"/>
                    <a:pt x="977" y="153"/>
                    <a:pt x="929" y="82"/>
                  </a:cubicBezTo>
                  <a:cubicBezTo>
                    <a:pt x="896" y="33"/>
                    <a:pt x="836" y="1"/>
                    <a:pt x="7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9"/>
            <p:cNvSpPr/>
            <p:nvPr/>
          </p:nvSpPr>
          <p:spPr>
            <a:xfrm>
              <a:off x="3577390" y="1743608"/>
              <a:ext cx="31095" cy="21197"/>
            </a:xfrm>
            <a:custGeom>
              <a:rect b="b" l="l" r="r" t="t"/>
              <a:pathLst>
                <a:path extrusionOk="0" h="666" w="977">
                  <a:moveTo>
                    <a:pt x="778" y="1"/>
                  </a:moveTo>
                  <a:cubicBezTo>
                    <a:pt x="751" y="1"/>
                    <a:pt x="725" y="7"/>
                    <a:pt x="703" y="22"/>
                  </a:cubicBezTo>
                  <a:lnTo>
                    <a:pt x="107" y="368"/>
                  </a:lnTo>
                  <a:cubicBezTo>
                    <a:pt x="36" y="415"/>
                    <a:pt x="0" y="510"/>
                    <a:pt x="48" y="594"/>
                  </a:cubicBezTo>
                  <a:cubicBezTo>
                    <a:pt x="84" y="629"/>
                    <a:pt x="143" y="665"/>
                    <a:pt x="179" y="665"/>
                  </a:cubicBezTo>
                  <a:cubicBezTo>
                    <a:pt x="214" y="665"/>
                    <a:pt x="238" y="665"/>
                    <a:pt x="262" y="653"/>
                  </a:cubicBezTo>
                  <a:lnTo>
                    <a:pt x="857" y="308"/>
                  </a:lnTo>
                  <a:cubicBezTo>
                    <a:pt x="941" y="260"/>
                    <a:pt x="976" y="153"/>
                    <a:pt x="929" y="82"/>
                  </a:cubicBezTo>
                  <a:cubicBezTo>
                    <a:pt x="896" y="33"/>
                    <a:pt x="835" y="1"/>
                    <a:pt x="7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9"/>
            <p:cNvSpPr/>
            <p:nvPr/>
          </p:nvSpPr>
          <p:spPr>
            <a:xfrm>
              <a:off x="3732358" y="1593032"/>
              <a:ext cx="71294" cy="62255"/>
            </a:xfrm>
            <a:custGeom>
              <a:rect b="b" l="l" r="r" t="t"/>
              <a:pathLst>
                <a:path extrusionOk="0" h="1956" w="2240">
                  <a:moveTo>
                    <a:pt x="186" y="1"/>
                  </a:moveTo>
                  <a:cubicBezTo>
                    <a:pt x="103" y="1"/>
                    <a:pt x="34" y="47"/>
                    <a:pt x="13" y="122"/>
                  </a:cubicBezTo>
                  <a:cubicBezTo>
                    <a:pt x="1" y="217"/>
                    <a:pt x="48" y="300"/>
                    <a:pt x="132" y="324"/>
                  </a:cubicBezTo>
                  <a:cubicBezTo>
                    <a:pt x="930" y="527"/>
                    <a:pt x="1584" y="1098"/>
                    <a:pt x="1894" y="1848"/>
                  </a:cubicBezTo>
                  <a:cubicBezTo>
                    <a:pt x="1918" y="1908"/>
                    <a:pt x="1977" y="1955"/>
                    <a:pt x="2037" y="1955"/>
                  </a:cubicBezTo>
                  <a:cubicBezTo>
                    <a:pt x="2061" y="1955"/>
                    <a:pt x="2084" y="1955"/>
                    <a:pt x="2096" y="1943"/>
                  </a:cubicBezTo>
                  <a:cubicBezTo>
                    <a:pt x="2192" y="1908"/>
                    <a:pt x="2239" y="1824"/>
                    <a:pt x="2192" y="1729"/>
                  </a:cubicBezTo>
                  <a:cubicBezTo>
                    <a:pt x="1846" y="884"/>
                    <a:pt x="1108" y="229"/>
                    <a:pt x="215" y="3"/>
                  </a:cubicBezTo>
                  <a:cubicBezTo>
                    <a:pt x="205" y="1"/>
                    <a:pt x="196" y="1"/>
                    <a:pt x="1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0" name="Google Shape;410;p39"/>
          <p:cNvSpPr/>
          <p:nvPr/>
        </p:nvSpPr>
        <p:spPr>
          <a:xfrm rot="3283190">
            <a:off x="3877357" y="963083"/>
            <a:ext cx="1266548" cy="1274582"/>
          </a:xfrm>
          <a:custGeom>
            <a:rect b="b" l="l" r="r" t="t"/>
            <a:pathLst>
              <a:path extrusionOk="0" h="50700" w="49840">
                <a:moveTo>
                  <a:pt x="28402" y="0"/>
                </a:moveTo>
                <a:cubicBezTo>
                  <a:pt x="18173" y="0"/>
                  <a:pt x="4965" y="8179"/>
                  <a:pt x="2302" y="20640"/>
                </a:cubicBezTo>
                <a:cubicBezTo>
                  <a:pt x="1" y="31402"/>
                  <a:pt x="2747" y="44057"/>
                  <a:pt x="5307" y="46023"/>
                </a:cubicBezTo>
                <a:cubicBezTo>
                  <a:pt x="7905" y="47953"/>
                  <a:pt x="14659" y="50699"/>
                  <a:pt x="24790" y="50699"/>
                </a:cubicBezTo>
                <a:cubicBezTo>
                  <a:pt x="34922" y="50699"/>
                  <a:pt x="41490" y="46172"/>
                  <a:pt x="45053" y="39900"/>
                </a:cubicBezTo>
                <a:cubicBezTo>
                  <a:pt x="48652" y="33629"/>
                  <a:pt x="49320" y="29955"/>
                  <a:pt x="49580" y="25613"/>
                </a:cubicBezTo>
                <a:cubicBezTo>
                  <a:pt x="49840" y="21234"/>
                  <a:pt x="48096" y="12995"/>
                  <a:pt x="45350" y="9804"/>
                </a:cubicBezTo>
                <a:cubicBezTo>
                  <a:pt x="42603" y="6612"/>
                  <a:pt x="39041" y="2048"/>
                  <a:pt x="32175" y="415"/>
                </a:cubicBezTo>
                <a:cubicBezTo>
                  <a:pt x="30986" y="136"/>
                  <a:pt x="29719" y="0"/>
                  <a:pt x="28402" y="0"/>
                </a:cubicBezTo>
                <a:close/>
              </a:path>
            </a:pathLst>
          </a:custGeom>
          <a:solidFill>
            <a:srgbClr val="43AA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9"/>
          <p:cNvSpPr/>
          <p:nvPr/>
        </p:nvSpPr>
        <p:spPr>
          <a:xfrm>
            <a:off x="4447950" y="2771890"/>
            <a:ext cx="251100" cy="251100"/>
          </a:xfrm>
          <a:prstGeom prst="ellipse">
            <a:avLst/>
          </a:prstGeom>
          <a:solidFill>
            <a:srgbClr val="43AA8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43AA8B"/>
              </a:solidFill>
              <a:latin typeface="Fira Sans Extra Condensed"/>
              <a:ea typeface="Fira Sans Extra Condensed"/>
              <a:cs typeface="Fira Sans Extra Condensed"/>
              <a:sym typeface="Fira Sans Extra Condensed"/>
            </a:endParaRPr>
          </a:p>
        </p:txBody>
      </p:sp>
      <p:sp>
        <p:nvSpPr>
          <p:cNvPr id="412" name="Google Shape;412;p39"/>
          <p:cNvSpPr txBox="1"/>
          <p:nvPr/>
        </p:nvSpPr>
        <p:spPr>
          <a:xfrm>
            <a:off x="3657100" y="3133025"/>
            <a:ext cx="1766700" cy="37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43AA8B"/>
                </a:solidFill>
                <a:latin typeface="Fira Sans Extra Condensed Medium"/>
                <a:ea typeface="Fira Sans Extra Condensed Medium"/>
                <a:cs typeface="Fira Sans Extra Condensed Medium"/>
                <a:sym typeface="Fira Sans Extra Condensed Medium"/>
              </a:rPr>
              <a:t>Keruntuhan akhlak</a:t>
            </a:r>
            <a:endParaRPr sz="1700">
              <a:solidFill>
                <a:srgbClr val="43AA8B"/>
              </a:solidFill>
              <a:latin typeface="Fira Sans Extra Condensed Medium"/>
              <a:ea typeface="Fira Sans Extra Condensed Medium"/>
              <a:cs typeface="Fira Sans Extra Condensed Medium"/>
              <a:sym typeface="Fira Sans Extra Condensed Medium"/>
            </a:endParaRPr>
          </a:p>
        </p:txBody>
      </p:sp>
      <p:sp>
        <p:nvSpPr>
          <p:cNvPr id="413" name="Google Shape;413;p39"/>
          <p:cNvSpPr txBox="1"/>
          <p:nvPr/>
        </p:nvSpPr>
        <p:spPr>
          <a:xfrm>
            <a:off x="3657325" y="3534000"/>
            <a:ext cx="1766700" cy="11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Roboto"/>
                <a:ea typeface="Roboto"/>
                <a:cs typeface="Roboto"/>
                <a:sym typeface="Roboto"/>
              </a:rPr>
              <a:t>Masalah ponteng sekolah, penagihan dadah dan berbagai kejadian jenayah juvana.</a:t>
            </a:r>
            <a:endParaRPr sz="1300">
              <a:solidFill>
                <a:srgbClr val="000000"/>
              </a:solidFill>
              <a:latin typeface="Roboto"/>
              <a:ea typeface="Roboto"/>
              <a:cs typeface="Roboto"/>
              <a:sym typeface="Roboto"/>
            </a:endParaRPr>
          </a:p>
        </p:txBody>
      </p:sp>
      <p:sp>
        <p:nvSpPr>
          <p:cNvPr id="414" name="Google Shape;414;p39"/>
          <p:cNvSpPr/>
          <p:nvPr/>
        </p:nvSpPr>
        <p:spPr>
          <a:xfrm rot="6240038">
            <a:off x="1022141" y="1147997"/>
            <a:ext cx="1167034" cy="1146531"/>
          </a:xfrm>
          <a:custGeom>
            <a:rect b="b" l="l" r="r" t="t"/>
            <a:pathLst>
              <a:path extrusionOk="0" h="50700" w="49840">
                <a:moveTo>
                  <a:pt x="28402" y="0"/>
                </a:moveTo>
                <a:cubicBezTo>
                  <a:pt x="18173" y="0"/>
                  <a:pt x="4965" y="8179"/>
                  <a:pt x="2302" y="20640"/>
                </a:cubicBezTo>
                <a:cubicBezTo>
                  <a:pt x="1" y="31402"/>
                  <a:pt x="2747" y="44057"/>
                  <a:pt x="5307" y="46023"/>
                </a:cubicBezTo>
                <a:cubicBezTo>
                  <a:pt x="7905" y="47953"/>
                  <a:pt x="14659" y="50699"/>
                  <a:pt x="24790" y="50699"/>
                </a:cubicBezTo>
                <a:cubicBezTo>
                  <a:pt x="34922" y="50699"/>
                  <a:pt x="41490" y="46172"/>
                  <a:pt x="45053" y="39900"/>
                </a:cubicBezTo>
                <a:cubicBezTo>
                  <a:pt x="48652" y="33629"/>
                  <a:pt x="49320" y="29955"/>
                  <a:pt x="49580" y="25613"/>
                </a:cubicBezTo>
                <a:cubicBezTo>
                  <a:pt x="49840" y="21234"/>
                  <a:pt x="48096" y="12995"/>
                  <a:pt x="45350" y="9804"/>
                </a:cubicBezTo>
                <a:cubicBezTo>
                  <a:pt x="42603" y="6612"/>
                  <a:pt x="39041" y="2048"/>
                  <a:pt x="32175" y="415"/>
                </a:cubicBezTo>
                <a:cubicBezTo>
                  <a:pt x="30986" y="136"/>
                  <a:pt x="29719" y="0"/>
                  <a:pt x="28402" y="0"/>
                </a:cubicBezTo>
                <a:close/>
              </a:path>
            </a:pathLst>
          </a:custGeom>
          <a:solidFill>
            <a:srgbClr val="F94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9"/>
          <p:cNvSpPr/>
          <p:nvPr/>
        </p:nvSpPr>
        <p:spPr>
          <a:xfrm rot="9442454">
            <a:off x="853981" y="944788"/>
            <a:ext cx="1606451" cy="1591535"/>
          </a:xfrm>
          <a:custGeom>
            <a:rect b="b" l="l" r="r" t="t"/>
            <a:pathLst>
              <a:path extrusionOk="0" h="77228" w="78156">
                <a:moveTo>
                  <a:pt x="60012" y="0"/>
                </a:moveTo>
                <a:cubicBezTo>
                  <a:pt x="59876" y="0"/>
                  <a:pt x="59741" y="42"/>
                  <a:pt x="59637" y="134"/>
                </a:cubicBezTo>
                <a:cubicBezTo>
                  <a:pt x="58264" y="1545"/>
                  <a:pt x="56780" y="2843"/>
                  <a:pt x="55295" y="4105"/>
                </a:cubicBezTo>
                <a:cubicBezTo>
                  <a:pt x="54108" y="5144"/>
                  <a:pt x="52735" y="6035"/>
                  <a:pt x="51287" y="6703"/>
                </a:cubicBezTo>
                <a:cubicBezTo>
                  <a:pt x="50617" y="6965"/>
                  <a:pt x="49866" y="7062"/>
                  <a:pt x="49098" y="7062"/>
                </a:cubicBezTo>
                <a:cubicBezTo>
                  <a:pt x="47911" y="7062"/>
                  <a:pt x="46683" y="6831"/>
                  <a:pt x="45647" y="6629"/>
                </a:cubicBezTo>
                <a:cubicBezTo>
                  <a:pt x="40922" y="5684"/>
                  <a:pt x="36363" y="4814"/>
                  <a:pt x="31739" y="4814"/>
                </a:cubicBezTo>
                <a:cubicBezTo>
                  <a:pt x="29099" y="4814"/>
                  <a:pt x="26439" y="5097"/>
                  <a:pt x="23714" y="5812"/>
                </a:cubicBezTo>
                <a:cubicBezTo>
                  <a:pt x="16700" y="7631"/>
                  <a:pt x="10429" y="12641"/>
                  <a:pt x="6161" y="18355"/>
                </a:cubicBezTo>
                <a:cubicBezTo>
                  <a:pt x="1448" y="24738"/>
                  <a:pt x="1" y="32717"/>
                  <a:pt x="1040" y="40436"/>
                </a:cubicBezTo>
                <a:cubicBezTo>
                  <a:pt x="1078" y="40775"/>
                  <a:pt x="1372" y="40951"/>
                  <a:pt x="1645" y="40951"/>
                </a:cubicBezTo>
                <a:cubicBezTo>
                  <a:pt x="1909" y="40951"/>
                  <a:pt x="2153" y="40784"/>
                  <a:pt x="2116" y="40436"/>
                </a:cubicBezTo>
                <a:cubicBezTo>
                  <a:pt x="1003" y="32086"/>
                  <a:pt x="2895" y="24033"/>
                  <a:pt x="8239" y="17428"/>
                </a:cubicBezTo>
                <a:cubicBezTo>
                  <a:pt x="13509" y="10933"/>
                  <a:pt x="21339" y="6592"/>
                  <a:pt x="29689" y="5849"/>
                </a:cubicBezTo>
                <a:cubicBezTo>
                  <a:pt x="30601" y="5772"/>
                  <a:pt x="31520" y="5733"/>
                  <a:pt x="32443" y="5733"/>
                </a:cubicBezTo>
                <a:cubicBezTo>
                  <a:pt x="33734" y="5733"/>
                  <a:pt x="35033" y="5809"/>
                  <a:pt x="36332" y="5961"/>
                </a:cubicBezTo>
                <a:cubicBezTo>
                  <a:pt x="38373" y="6146"/>
                  <a:pt x="40859" y="6295"/>
                  <a:pt x="42863" y="6963"/>
                </a:cubicBezTo>
                <a:cubicBezTo>
                  <a:pt x="44941" y="7705"/>
                  <a:pt x="47131" y="8076"/>
                  <a:pt x="49358" y="8076"/>
                </a:cubicBezTo>
                <a:cubicBezTo>
                  <a:pt x="53152" y="8076"/>
                  <a:pt x="56658" y="4703"/>
                  <a:pt x="59368" y="1971"/>
                </a:cubicBezTo>
                <a:lnTo>
                  <a:pt x="59368" y="1971"/>
                </a:lnTo>
                <a:cubicBezTo>
                  <a:pt x="59146" y="5855"/>
                  <a:pt x="59780" y="10023"/>
                  <a:pt x="61530" y="13457"/>
                </a:cubicBezTo>
                <a:cubicBezTo>
                  <a:pt x="62458" y="15312"/>
                  <a:pt x="64202" y="16871"/>
                  <a:pt x="65426" y="18541"/>
                </a:cubicBezTo>
                <a:cubicBezTo>
                  <a:pt x="67096" y="20842"/>
                  <a:pt x="68655" y="23254"/>
                  <a:pt x="70065" y="25740"/>
                </a:cubicBezTo>
                <a:cubicBezTo>
                  <a:pt x="72589" y="30082"/>
                  <a:pt x="75112" y="34795"/>
                  <a:pt x="75780" y="39805"/>
                </a:cubicBezTo>
                <a:cubicBezTo>
                  <a:pt x="76374" y="44481"/>
                  <a:pt x="75446" y="49268"/>
                  <a:pt x="73850" y="53647"/>
                </a:cubicBezTo>
                <a:cubicBezTo>
                  <a:pt x="70288" y="63444"/>
                  <a:pt x="62235" y="72240"/>
                  <a:pt x="52030" y="75023"/>
                </a:cubicBezTo>
                <a:cubicBezTo>
                  <a:pt x="48913" y="75880"/>
                  <a:pt x="45626" y="76273"/>
                  <a:pt x="42295" y="76273"/>
                </a:cubicBezTo>
                <a:cubicBezTo>
                  <a:pt x="34523" y="76273"/>
                  <a:pt x="26517" y="74132"/>
                  <a:pt x="19892" y="70755"/>
                </a:cubicBezTo>
                <a:cubicBezTo>
                  <a:pt x="18779" y="70161"/>
                  <a:pt x="17665" y="69493"/>
                  <a:pt x="16626" y="68788"/>
                </a:cubicBezTo>
                <a:cubicBezTo>
                  <a:pt x="16530" y="68728"/>
                  <a:pt x="16436" y="68702"/>
                  <a:pt x="16349" y="68702"/>
                </a:cubicBezTo>
                <a:cubicBezTo>
                  <a:pt x="15893" y="68702"/>
                  <a:pt x="15603" y="69405"/>
                  <a:pt x="16070" y="69716"/>
                </a:cubicBezTo>
                <a:cubicBezTo>
                  <a:pt x="23702" y="74782"/>
                  <a:pt x="33324" y="77227"/>
                  <a:pt x="42488" y="77227"/>
                </a:cubicBezTo>
                <a:cubicBezTo>
                  <a:pt x="43260" y="77227"/>
                  <a:pt x="44029" y="77210"/>
                  <a:pt x="44793" y="77175"/>
                </a:cubicBezTo>
                <a:cubicBezTo>
                  <a:pt x="54627" y="76767"/>
                  <a:pt x="63088" y="72128"/>
                  <a:pt x="69026" y="64372"/>
                </a:cubicBezTo>
                <a:cubicBezTo>
                  <a:pt x="74407" y="57433"/>
                  <a:pt x="78155" y="48081"/>
                  <a:pt x="76782" y="39174"/>
                </a:cubicBezTo>
                <a:cubicBezTo>
                  <a:pt x="76077" y="34610"/>
                  <a:pt x="73888" y="30379"/>
                  <a:pt x="71661" y="26371"/>
                </a:cubicBezTo>
                <a:cubicBezTo>
                  <a:pt x="69137" y="21807"/>
                  <a:pt x="65983" y="17947"/>
                  <a:pt x="62940" y="13754"/>
                </a:cubicBezTo>
                <a:cubicBezTo>
                  <a:pt x="60417" y="10303"/>
                  <a:pt x="60083" y="4662"/>
                  <a:pt x="60565" y="543"/>
                </a:cubicBezTo>
                <a:cubicBezTo>
                  <a:pt x="60616" y="210"/>
                  <a:pt x="60314" y="0"/>
                  <a:pt x="60012" y="0"/>
                </a:cubicBezTo>
                <a:close/>
              </a:path>
            </a:pathLst>
          </a:custGeom>
          <a:solidFill>
            <a:srgbClr val="F94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9"/>
          <p:cNvSpPr/>
          <p:nvPr/>
        </p:nvSpPr>
        <p:spPr>
          <a:xfrm>
            <a:off x="1419784" y="2771890"/>
            <a:ext cx="251100" cy="251100"/>
          </a:xfrm>
          <a:prstGeom prst="ellipse">
            <a:avLst/>
          </a:prstGeom>
          <a:solidFill>
            <a:srgbClr val="F94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F94144"/>
              </a:solidFill>
              <a:latin typeface="Fira Sans Extra Condensed"/>
              <a:ea typeface="Fira Sans Extra Condensed"/>
              <a:cs typeface="Fira Sans Extra Condensed"/>
              <a:sym typeface="Fira Sans Extra Condensed"/>
            </a:endParaRPr>
          </a:p>
        </p:txBody>
      </p:sp>
      <p:sp>
        <p:nvSpPr>
          <p:cNvPr id="417" name="Google Shape;417;p39"/>
          <p:cNvSpPr txBox="1"/>
          <p:nvPr/>
        </p:nvSpPr>
        <p:spPr>
          <a:xfrm>
            <a:off x="858550" y="3133033"/>
            <a:ext cx="1328700" cy="37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94144"/>
                </a:solidFill>
                <a:latin typeface="Fira Sans Extra Condensed Medium"/>
                <a:ea typeface="Fira Sans Extra Condensed Medium"/>
                <a:cs typeface="Fira Sans Extra Condensed Medium"/>
                <a:sym typeface="Fira Sans Extra Condensed Medium"/>
              </a:rPr>
              <a:t>Tekanan jiwa</a:t>
            </a:r>
            <a:endParaRPr sz="1700">
              <a:solidFill>
                <a:srgbClr val="F94144"/>
              </a:solidFill>
              <a:latin typeface="Fira Sans Extra Condensed Medium"/>
              <a:ea typeface="Fira Sans Extra Condensed Medium"/>
              <a:cs typeface="Fira Sans Extra Condensed Medium"/>
              <a:sym typeface="Fira Sans Extra Condensed Medium"/>
            </a:endParaRPr>
          </a:p>
        </p:txBody>
      </p:sp>
      <p:sp>
        <p:nvSpPr>
          <p:cNvPr id="418" name="Google Shape;418;p39"/>
          <p:cNvSpPr txBox="1"/>
          <p:nvPr/>
        </p:nvSpPr>
        <p:spPr>
          <a:xfrm>
            <a:off x="667525" y="3534000"/>
            <a:ext cx="1852500" cy="11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200">
                <a:latin typeface="Roboto"/>
                <a:ea typeface="Roboto"/>
                <a:cs typeface="Roboto"/>
                <a:sym typeface="Roboto"/>
              </a:rPr>
              <a:t>Rakyat yang tinggal di Kuala Lumpur menghadapi tekanan jiwa kerana masalah sosial seperti perpecahan keluarga.</a:t>
            </a:r>
            <a:endParaRPr sz="1200">
              <a:solidFill>
                <a:srgbClr val="000000"/>
              </a:solidFill>
              <a:latin typeface="Roboto"/>
              <a:ea typeface="Roboto"/>
              <a:cs typeface="Roboto"/>
              <a:sym typeface="Roboto"/>
            </a:endParaRPr>
          </a:p>
        </p:txBody>
      </p:sp>
      <p:sp>
        <p:nvSpPr>
          <p:cNvPr id="419" name="Google Shape;419;p39"/>
          <p:cNvSpPr/>
          <p:nvPr/>
        </p:nvSpPr>
        <p:spPr>
          <a:xfrm>
            <a:off x="1820258" y="816350"/>
            <a:ext cx="647700" cy="647700"/>
          </a:xfrm>
          <a:prstGeom prst="ellipse">
            <a:avLst/>
          </a:prstGeom>
          <a:solidFill>
            <a:srgbClr val="FFFFFF"/>
          </a:solidFill>
          <a:ln cap="flat" cmpd="sng" w="19050">
            <a:solidFill>
              <a:srgbClr val="F9414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94144"/>
                </a:solidFill>
                <a:latin typeface="Fira Sans Extra Condensed"/>
                <a:ea typeface="Fira Sans Extra Condensed"/>
                <a:cs typeface="Fira Sans Extra Condensed"/>
                <a:sym typeface="Fira Sans Extra Condensed"/>
              </a:rPr>
              <a:t>A</a:t>
            </a:r>
            <a:endParaRPr b="1" sz="1600">
              <a:solidFill>
                <a:srgbClr val="F94144"/>
              </a:solidFill>
              <a:latin typeface="Fira Sans Extra Condensed"/>
              <a:ea typeface="Fira Sans Extra Condensed"/>
              <a:cs typeface="Fira Sans Extra Condensed"/>
              <a:sym typeface="Fira Sans Extra Condensed"/>
            </a:endParaRPr>
          </a:p>
        </p:txBody>
      </p:sp>
      <p:pic>
        <p:nvPicPr>
          <p:cNvPr id="420" name="Google Shape;420;p39"/>
          <p:cNvPicPr preferRelativeResize="0"/>
          <p:nvPr/>
        </p:nvPicPr>
        <p:blipFill rotWithShape="1">
          <a:blip r:embed="rId3">
            <a:alphaModFix/>
          </a:blip>
          <a:srcRect b="2553" l="15502" r="46508" t="13736"/>
          <a:stretch/>
        </p:blipFill>
        <p:spPr>
          <a:xfrm>
            <a:off x="1241251" y="1194641"/>
            <a:ext cx="647662" cy="1020241"/>
          </a:xfrm>
          <a:prstGeom prst="rect">
            <a:avLst/>
          </a:prstGeom>
          <a:noFill/>
          <a:ln>
            <a:noFill/>
          </a:ln>
        </p:spPr>
      </p:pic>
      <p:pic>
        <p:nvPicPr>
          <p:cNvPr id="421" name="Google Shape;421;p39"/>
          <p:cNvPicPr preferRelativeResize="0"/>
          <p:nvPr/>
        </p:nvPicPr>
        <p:blipFill rotWithShape="1">
          <a:blip r:embed="rId4">
            <a:alphaModFix/>
          </a:blip>
          <a:srcRect b="0" l="0" r="13763" t="0"/>
          <a:stretch/>
        </p:blipFill>
        <p:spPr>
          <a:xfrm>
            <a:off x="6975684" y="996328"/>
            <a:ext cx="1483497" cy="1032243"/>
          </a:xfrm>
          <a:prstGeom prst="rect">
            <a:avLst/>
          </a:prstGeom>
          <a:noFill/>
          <a:ln>
            <a:noFill/>
          </a:ln>
        </p:spPr>
      </p:pic>
      <p:sp>
        <p:nvSpPr>
          <p:cNvPr id="422" name="Google Shape;422;p39"/>
          <p:cNvSpPr/>
          <p:nvPr/>
        </p:nvSpPr>
        <p:spPr>
          <a:xfrm>
            <a:off x="6555345" y="1570054"/>
            <a:ext cx="718800" cy="718800"/>
          </a:xfrm>
          <a:prstGeom prst="ellipse">
            <a:avLst/>
          </a:prstGeom>
          <a:solidFill>
            <a:srgbClr val="FFFFFF"/>
          </a:solidFill>
          <a:ln cap="flat" cmpd="sng" w="19050">
            <a:solidFill>
              <a:srgbClr val="F896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8961E"/>
                </a:solidFill>
                <a:latin typeface="Fira Sans Extra Condensed"/>
                <a:ea typeface="Fira Sans Extra Condensed"/>
                <a:cs typeface="Fira Sans Extra Condensed"/>
                <a:sym typeface="Fira Sans Extra Condensed"/>
              </a:rPr>
              <a:t>C</a:t>
            </a:r>
            <a:endParaRPr b="1" sz="1600">
              <a:solidFill>
                <a:srgbClr val="F8961E"/>
              </a:solidFill>
              <a:latin typeface="Fira Sans Extra Condensed"/>
              <a:ea typeface="Fira Sans Extra Condensed"/>
              <a:cs typeface="Fira Sans Extra Condensed"/>
              <a:sym typeface="Fira Sans Extra Condensed"/>
            </a:endParaRPr>
          </a:p>
        </p:txBody>
      </p:sp>
      <p:pic>
        <p:nvPicPr>
          <p:cNvPr id="423" name="Google Shape;423;p39"/>
          <p:cNvPicPr preferRelativeResize="0"/>
          <p:nvPr/>
        </p:nvPicPr>
        <p:blipFill rotWithShape="1">
          <a:blip r:embed="rId5">
            <a:alphaModFix/>
          </a:blip>
          <a:srcRect b="0" l="16064" r="10411" t="10265"/>
          <a:stretch/>
        </p:blipFill>
        <p:spPr>
          <a:xfrm>
            <a:off x="3765499" y="1042875"/>
            <a:ext cx="1394825" cy="1070784"/>
          </a:xfrm>
          <a:prstGeom prst="rect">
            <a:avLst/>
          </a:prstGeom>
          <a:noFill/>
          <a:ln>
            <a:noFill/>
          </a:ln>
        </p:spPr>
      </p:pic>
      <p:sp>
        <p:nvSpPr>
          <p:cNvPr id="424" name="Google Shape;424;p39"/>
          <p:cNvSpPr/>
          <p:nvPr/>
        </p:nvSpPr>
        <p:spPr>
          <a:xfrm rot="-1873066">
            <a:off x="3678922" y="835555"/>
            <a:ext cx="1670985" cy="1723649"/>
          </a:xfrm>
          <a:custGeom>
            <a:rect b="b" l="l" r="r" t="t"/>
            <a:pathLst>
              <a:path extrusionOk="0" h="72956" w="72292">
                <a:moveTo>
                  <a:pt x="32425" y="0"/>
                </a:moveTo>
                <a:cubicBezTo>
                  <a:pt x="20638" y="0"/>
                  <a:pt x="9132" y="5925"/>
                  <a:pt x="3526" y="16917"/>
                </a:cubicBezTo>
                <a:cubicBezTo>
                  <a:pt x="3297" y="17325"/>
                  <a:pt x="3663" y="17715"/>
                  <a:pt x="4023" y="17715"/>
                </a:cubicBezTo>
                <a:cubicBezTo>
                  <a:pt x="4187" y="17715"/>
                  <a:pt x="4350" y="17634"/>
                  <a:pt x="4454" y="17436"/>
                </a:cubicBezTo>
                <a:cubicBezTo>
                  <a:pt x="9538" y="7491"/>
                  <a:pt x="19669" y="1627"/>
                  <a:pt x="30691" y="1071"/>
                </a:cubicBezTo>
                <a:cubicBezTo>
                  <a:pt x="31234" y="1043"/>
                  <a:pt x="31775" y="1030"/>
                  <a:pt x="32313" y="1030"/>
                </a:cubicBezTo>
                <a:cubicBezTo>
                  <a:pt x="43452" y="1030"/>
                  <a:pt x="53695" y="6800"/>
                  <a:pt x="61270" y="14764"/>
                </a:cubicBezTo>
                <a:cubicBezTo>
                  <a:pt x="65427" y="19181"/>
                  <a:pt x="68804" y="24524"/>
                  <a:pt x="70288" y="30462"/>
                </a:cubicBezTo>
                <a:cubicBezTo>
                  <a:pt x="71513" y="35212"/>
                  <a:pt x="70696" y="40185"/>
                  <a:pt x="69026" y="44712"/>
                </a:cubicBezTo>
                <a:cubicBezTo>
                  <a:pt x="65575" y="54361"/>
                  <a:pt x="57448" y="62971"/>
                  <a:pt x="46834" y="63824"/>
                </a:cubicBezTo>
                <a:cubicBezTo>
                  <a:pt x="45449" y="63941"/>
                  <a:pt x="44058" y="63977"/>
                  <a:pt x="42663" y="63977"/>
                </a:cubicBezTo>
                <a:cubicBezTo>
                  <a:pt x="40382" y="63977"/>
                  <a:pt x="38092" y="63880"/>
                  <a:pt x="35807" y="63880"/>
                </a:cubicBezTo>
                <a:cubicBezTo>
                  <a:pt x="33723" y="63880"/>
                  <a:pt x="31643" y="63961"/>
                  <a:pt x="29578" y="64269"/>
                </a:cubicBezTo>
                <a:cubicBezTo>
                  <a:pt x="24412" y="65007"/>
                  <a:pt x="20277" y="67959"/>
                  <a:pt x="16296" y="71068"/>
                </a:cubicBezTo>
                <a:lnTo>
                  <a:pt x="16296" y="71068"/>
                </a:lnTo>
                <a:cubicBezTo>
                  <a:pt x="16800" y="68889"/>
                  <a:pt x="17158" y="66691"/>
                  <a:pt x="17369" y="64492"/>
                </a:cubicBezTo>
                <a:cubicBezTo>
                  <a:pt x="17665" y="60967"/>
                  <a:pt x="16144" y="58332"/>
                  <a:pt x="13769" y="55808"/>
                </a:cubicBezTo>
                <a:cubicBezTo>
                  <a:pt x="11023" y="52840"/>
                  <a:pt x="8128" y="50056"/>
                  <a:pt x="5716" y="46791"/>
                </a:cubicBezTo>
                <a:cubicBezTo>
                  <a:pt x="2228" y="42040"/>
                  <a:pt x="1040" y="36585"/>
                  <a:pt x="1188" y="30722"/>
                </a:cubicBezTo>
                <a:cubicBezTo>
                  <a:pt x="1151" y="30406"/>
                  <a:pt x="901" y="30249"/>
                  <a:pt x="650" y="30249"/>
                </a:cubicBezTo>
                <a:cubicBezTo>
                  <a:pt x="400" y="30249"/>
                  <a:pt x="149" y="30406"/>
                  <a:pt x="112" y="30722"/>
                </a:cubicBezTo>
                <a:cubicBezTo>
                  <a:pt x="1" y="35546"/>
                  <a:pt x="706" y="40148"/>
                  <a:pt x="2970" y="44453"/>
                </a:cubicBezTo>
                <a:cubicBezTo>
                  <a:pt x="5159" y="48572"/>
                  <a:pt x="8648" y="51949"/>
                  <a:pt x="11765" y="55363"/>
                </a:cubicBezTo>
                <a:cubicBezTo>
                  <a:pt x="13992" y="57775"/>
                  <a:pt x="16329" y="59890"/>
                  <a:pt x="16329" y="63453"/>
                </a:cubicBezTo>
                <a:cubicBezTo>
                  <a:pt x="16329" y="66422"/>
                  <a:pt x="15587" y="69428"/>
                  <a:pt x="14882" y="72285"/>
                </a:cubicBezTo>
                <a:cubicBezTo>
                  <a:pt x="14776" y="72658"/>
                  <a:pt x="15071" y="72955"/>
                  <a:pt x="15397" y="72955"/>
                </a:cubicBezTo>
                <a:cubicBezTo>
                  <a:pt x="15525" y="72955"/>
                  <a:pt x="15658" y="72909"/>
                  <a:pt x="15773" y="72805"/>
                </a:cubicBezTo>
                <a:cubicBezTo>
                  <a:pt x="20337" y="69242"/>
                  <a:pt x="24865" y="65754"/>
                  <a:pt x="30803" y="65160"/>
                </a:cubicBezTo>
                <a:cubicBezTo>
                  <a:pt x="32597" y="64984"/>
                  <a:pt x="34396" y="64936"/>
                  <a:pt x="36199" y="64936"/>
                </a:cubicBezTo>
                <a:cubicBezTo>
                  <a:pt x="38409" y="64936"/>
                  <a:pt x="40626" y="65009"/>
                  <a:pt x="42850" y="65009"/>
                </a:cubicBezTo>
                <a:cubicBezTo>
                  <a:pt x="44176" y="65009"/>
                  <a:pt x="45504" y="64983"/>
                  <a:pt x="46834" y="64900"/>
                </a:cubicBezTo>
                <a:cubicBezTo>
                  <a:pt x="56149" y="64307"/>
                  <a:pt x="63348" y="57775"/>
                  <a:pt x="67802" y="49908"/>
                </a:cubicBezTo>
                <a:cubicBezTo>
                  <a:pt x="69991" y="46048"/>
                  <a:pt x="71364" y="41744"/>
                  <a:pt x="71810" y="37290"/>
                </a:cubicBezTo>
                <a:cubicBezTo>
                  <a:pt x="72292" y="32614"/>
                  <a:pt x="70993" y="28013"/>
                  <a:pt x="68952" y="23856"/>
                </a:cubicBezTo>
                <a:cubicBezTo>
                  <a:pt x="64202" y="14022"/>
                  <a:pt x="54850" y="6044"/>
                  <a:pt x="44682" y="2221"/>
                </a:cubicBezTo>
                <a:cubicBezTo>
                  <a:pt x="40723" y="728"/>
                  <a:pt x="36557" y="0"/>
                  <a:pt x="32425" y="0"/>
                </a:cubicBezTo>
                <a:close/>
              </a:path>
            </a:pathLst>
          </a:custGeom>
          <a:solidFill>
            <a:srgbClr val="43AA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9"/>
          <p:cNvSpPr/>
          <p:nvPr/>
        </p:nvSpPr>
        <p:spPr>
          <a:xfrm>
            <a:off x="3368283" y="1622787"/>
            <a:ext cx="666900" cy="666900"/>
          </a:xfrm>
          <a:prstGeom prst="ellipse">
            <a:avLst/>
          </a:prstGeom>
          <a:solidFill>
            <a:srgbClr val="FFFFFF"/>
          </a:solidFill>
          <a:ln cap="flat" cmpd="sng" w="19050">
            <a:solidFill>
              <a:srgbClr val="43AA8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43AA8B"/>
                </a:solidFill>
                <a:latin typeface="Fira Sans Extra Condensed"/>
                <a:ea typeface="Fira Sans Extra Condensed"/>
                <a:cs typeface="Fira Sans Extra Condensed"/>
                <a:sym typeface="Fira Sans Extra Condensed"/>
              </a:rPr>
              <a:t>B</a:t>
            </a:r>
            <a:endParaRPr b="1" sz="1600">
              <a:solidFill>
                <a:srgbClr val="43AA8B"/>
              </a:solidFill>
              <a:latin typeface="Fira Sans Extra Condensed"/>
              <a:ea typeface="Fira Sans Extra Condensed"/>
              <a:cs typeface="Fira Sans Extra Condensed"/>
              <a:sym typeface="Fira Sans Extra Condensed"/>
            </a:endParaRPr>
          </a:p>
        </p:txBody>
      </p:sp>
      <p:pic>
        <p:nvPicPr>
          <p:cNvPr id="426" name="Google Shape;426;p39"/>
          <p:cNvPicPr preferRelativeResize="0"/>
          <p:nvPr/>
        </p:nvPicPr>
        <p:blipFill>
          <a:blip r:embed="rId6">
            <a:alphaModFix/>
          </a:blip>
          <a:stretch>
            <a:fillRect/>
          </a:stretch>
        </p:blipFill>
        <p:spPr>
          <a:xfrm>
            <a:off x="7428553" y="42699"/>
            <a:ext cx="1645846" cy="550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430" name="Shape 430"/>
        <p:cNvGrpSpPr/>
        <p:nvPr/>
      </p:nvGrpSpPr>
      <p:grpSpPr>
        <a:xfrm>
          <a:off x="0" y="0"/>
          <a:ext cx="0" cy="0"/>
          <a:chOff x="0" y="0"/>
          <a:chExt cx="0" cy="0"/>
        </a:xfrm>
      </p:grpSpPr>
      <p:pic>
        <p:nvPicPr>
          <p:cNvPr id="431" name="Google Shape;431;p40"/>
          <p:cNvPicPr preferRelativeResize="0"/>
          <p:nvPr/>
        </p:nvPicPr>
        <p:blipFill>
          <a:blip r:embed="rId4">
            <a:alphaModFix/>
          </a:blip>
          <a:stretch>
            <a:fillRect/>
          </a:stretch>
        </p:blipFill>
        <p:spPr>
          <a:xfrm>
            <a:off x="90575" y="3407550"/>
            <a:ext cx="2168100" cy="1541750"/>
          </a:xfrm>
          <a:prstGeom prst="rect">
            <a:avLst/>
          </a:prstGeom>
          <a:noFill/>
          <a:ln>
            <a:noFill/>
          </a:ln>
        </p:spPr>
      </p:pic>
      <p:pic>
        <p:nvPicPr>
          <p:cNvPr id="432" name="Google Shape;432;p40"/>
          <p:cNvPicPr preferRelativeResize="0"/>
          <p:nvPr/>
        </p:nvPicPr>
        <p:blipFill>
          <a:blip r:embed="rId5">
            <a:alphaModFix/>
          </a:blip>
          <a:stretch>
            <a:fillRect/>
          </a:stretch>
        </p:blipFill>
        <p:spPr>
          <a:xfrm>
            <a:off x="6844525" y="3041900"/>
            <a:ext cx="1624200" cy="1628287"/>
          </a:xfrm>
          <a:prstGeom prst="rect">
            <a:avLst/>
          </a:prstGeom>
          <a:noFill/>
          <a:ln>
            <a:noFill/>
          </a:ln>
        </p:spPr>
      </p:pic>
      <p:grpSp>
        <p:nvGrpSpPr>
          <p:cNvPr id="433" name="Google Shape;433;p40"/>
          <p:cNvGrpSpPr/>
          <p:nvPr/>
        </p:nvGrpSpPr>
        <p:grpSpPr>
          <a:xfrm>
            <a:off x="5132542" y="1305562"/>
            <a:ext cx="2596906" cy="1527966"/>
            <a:chOff x="5727476" y="1229374"/>
            <a:chExt cx="3022470" cy="1527966"/>
          </a:xfrm>
        </p:grpSpPr>
        <p:sp>
          <p:nvSpPr>
            <p:cNvPr id="434" name="Google Shape;434;p40"/>
            <p:cNvSpPr/>
            <p:nvPr/>
          </p:nvSpPr>
          <p:spPr>
            <a:xfrm>
              <a:off x="5727476" y="1229374"/>
              <a:ext cx="3022470" cy="1512058"/>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rgbClr val="FF85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0"/>
            <p:cNvSpPr/>
            <p:nvPr/>
          </p:nvSpPr>
          <p:spPr>
            <a:xfrm>
              <a:off x="5814144" y="1307520"/>
              <a:ext cx="2909809" cy="1449820"/>
            </a:xfrm>
            <a:custGeom>
              <a:rect b="b" l="l" r="r" t="t"/>
              <a:pathLst>
                <a:path extrusionOk="0" h="34360" w="68961">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 name="Google Shape;436;p40"/>
          <p:cNvGrpSpPr/>
          <p:nvPr/>
        </p:nvGrpSpPr>
        <p:grpSpPr>
          <a:xfrm>
            <a:off x="3158086" y="3074364"/>
            <a:ext cx="2756493" cy="1793194"/>
            <a:chOff x="5727476" y="2981974"/>
            <a:chExt cx="3022470" cy="1527943"/>
          </a:xfrm>
        </p:grpSpPr>
        <p:sp>
          <p:nvSpPr>
            <p:cNvPr id="437" name="Google Shape;437;p40"/>
            <p:cNvSpPr/>
            <p:nvPr/>
          </p:nvSpPr>
          <p:spPr>
            <a:xfrm>
              <a:off x="5727476" y="2981974"/>
              <a:ext cx="3022470" cy="1512058"/>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rgbClr val="D2AD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0"/>
            <p:cNvSpPr/>
            <p:nvPr/>
          </p:nvSpPr>
          <p:spPr>
            <a:xfrm>
              <a:off x="5784206" y="2997905"/>
              <a:ext cx="2939807" cy="1512012"/>
            </a:xfrm>
            <a:custGeom>
              <a:rect b="b" l="l" r="r" t="t"/>
              <a:pathLst>
                <a:path extrusionOk="0" h="34360" w="68961">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 name="Google Shape;439;p40"/>
          <p:cNvGrpSpPr/>
          <p:nvPr/>
        </p:nvGrpSpPr>
        <p:grpSpPr>
          <a:xfrm>
            <a:off x="1346496" y="1234398"/>
            <a:ext cx="2665214" cy="1599147"/>
            <a:chOff x="5727485" y="1158212"/>
            <a:chExt cx="3022470" cy="1599147"/>
          </a:xfrm>
        </p:grpSpPr>
        <p:sp>
          <p:nvSpPr>
            <p:cNvPr id="440" name="Google Shape;440;p40"/>
            <p:cNvSpPr/>
            <p:nvPr/>
          </p:nvSpPr>
          <p:spPr>
            <a:xfrm>
              <a:off x="5727485" y="1158212"/>
              <a:ext cx="3022470" cy="1583190"/>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rgbClr val="B8D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0"/>
            <p:cNvSpPr/>
            <p:nvPr/>
          </p:nvSpPr>
          <p:spPr>
            <a:xfrm>
              <a:off x="5814135" y="1174137"/>
              <a:ext cx="2909809" cy="1583223"/>
            </a:xfrm>
            <a:custGeom>
              <a:rect b="b" l="l" r="r" t="t"/>
              <a:pathLst>
                <a:path extrusionOk="0" h="34360" w="68961">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2" name="Google Shape;442;p40"/>
          <p:cNvSpPr/>
          <p:nvPr/>
        </p:nvSpPr>
        <p:spPr>
          <a:xfrm flipH="1" rot="-5776165">
            <a:off x="4393927" y="1022743"/>
            <a:ext cx="356232" cy="1100694"/>
          </a:xfrm>
          <a:custGeom>
            <a:rect b="b" l="l" r="r" t="t"/>
            <a:pathLst>
              <a:path extrusionOk="0" h="21856" w="12651">
                <a:moveTo>
                  <a:pt x="10782" y="19711"/>
                </a:moveTo>
                <a:cubicBezTo>
                  <a:pt x="11029" y="19957"/>
                  <a:pt x="11296" y="20224"/>
                  <a:pt x="11542" y="20553"/>
                </a:cubicBezTo>
                <a:cubicBezTo>
                  <a:pt x="11296" y="20470"/>
                  <a:pt x="11111" y="20388"/>
                  <a:pt x="10864" y="20306"/>
                </a:cubicBezTo>
                <a:cubicBezTo>
                  <a:pt x="10782" y="20142"/>
                  <a:pt x="10597" y="19957"/>
                  <a:pt x="10515" y="19793"/>
                </a:cubicBezTo>
                <a:lnTo>
                  <a:pt x="10597" y="19793"/>
                </a:lnTo>
                <a:cubicBezTo>
                  <a:pt x="10680" y="19793"/>
                  <a:pt x="10782" y="19793"/>
                  <a:pt x="10782" y="19711"/>
                </a:cubicBezTo>
                <a:close/>
                <a:moveTo>
                  <a:pt x="6982" y="1"/>
                </a:moveTo>
                <a:cubicBezTo>
                  <a:pt x="6963" y="1"/>
                  <a:pt x="6943" y="6"/>
                  <a:pt x="6921" y="16"/>
                </a:cubicBezTo>
                <a:cubicBezTo>
                  <a:pt x="2568" y="1824"/>
                  <a:pt x="1" y="6875"/>
                  <a:pt x="843" y="11496"/>
                </a:cubicBezTo>
                <a:cubicBezTo>
                  <a:pt x="1787" y="16712"/>
                  <a:pt x="5812" y="19279"/>
                  <a:pt x="10433" y="20737"/>
                </a:cubicBezTo>
                <a:cubicBezTo>
                  <a:pt x="10433" y="20819"/>
                  <a:pt x="10433" y="20819"/>
                  <a:pt x="10515" y="20819"/>
                </a:cubicBezTo>
                <a:cubicBezTo>
                  <a:pt x="10515" y="20902"/>
                  <a:pt x="10597" y="20984"/>
                  <a:pt x="10597" y="20984"/>
                </a:cubicBezTo>
                <a:cubicBezTo>
                  <a:pt x="10084" y="21169"/>
                  <a:pt x="9571" y="21251"/>
                  <a:pt x="8975" y="21333"/>
                </a:cubicBezTo>
                <a:cubicBezTo>
                  <a:pt x="8652" y="21409"/>
                  <a:pt x="8786" y="21855"/>
                  <a:pt x="9069" y="21855"/>
                </a:cubicBezTo>
                <a:cubicBezTo>
                  <a:pt x="9092" y="21855"/>
                  <a:pt x="9115" y="21852"/>
                  <a:pt x="9139" y="21846"/>
                </a:cubicBezTo>
                <a:cubicBezTo>
                  <a:pt x="9838" y="21764"/>
                  <a:pt x="10515" y="21682"/>
                  <a:pt x="11111" y="21579"/>
                </a:cubicBezTo>
                <a:cubicBezTo>
                  <a:pt x="11166" y="21610"/>
                  <a:pt x="11220" y="21622"/>
                  <a:pt x="11270" y="21622"/>
                </a:cubicBezTo>
                <a:cubicBezTo>
                  <a:pt x="11387" y="21622"/>
                  <a:pt x="11484" y="21555"/>
                  <a:pt x="11542" y="21497"/>
                </a:cubicBezTo>
                <a:cubicBezTo>
                  <a:pt x="11809" y="21497"/>
                  <a:pt x="12055" y="21415"/>
                  <a:pt x="12405" y="21415"/>
                </a:cubicBezTo>
                <a:cubicBezTo>
                  <a:pt x="12569" y="21333"/>
                  <a:pt x="12651" y="21066"/>
                  <a:pt x="12569" y="20984"/>
                </a:cubicBezTo>
                <a:cubicBezTo>
                  <a:pt x="11891" y="19875"/>
                  <a:pt x="11111" y="19012"/>
                  <a:pt x="10002" y="18417"/>
                </a:cubicBezTo>
                <a:cubicBezTo>
                  <a:pt x="9959" y="18402"/>
                  <a:pt x="9915" y="18396"/>
                  <a:pt x="9872" y="18396"/>
                </a:cubicBezTo>
                <a:cubicBezTo>
                  <a:pt x="9672" y="18396"/>
                  <a:pt x="9503" y="18546"/>
                  <a:pt x="9571" y="18766"/>
                </a:cubicBezTo>
                <a:cubicBezTo>
                  <a:pt x="9571" y="18930"/>
                  <a:pt x="9653" y="19115"/>
                  <a:pt x="9653" y="19197"/>
                </a:cubicBezTo>
                <a:cubicBezTo>
                  <a:pt x="9406" y="19279"/>
                  <a:pt x="9324" y="19526"/>
                  <a:pt x="9488" y="19711"/>
                </a:cubicBezTo>
                <a:cubicBezTo>
                  <a:pt x="9571" y="19793"/>
                  <a:pt x="9571" y="19875"/>
                  <a:pt x="9653" y="19957"/>
                </a:cubicBezTo>
                <a:cubicBezTo>
                  <a:pt x="5895" y="18499"/>
                  <a:pt x="2568" y="16363"/>
                  <a:pt x="1541" y="12092"/>
                </a:cubicBezTo>
                <a:cubicBezTo>
                  <a:pt x="247" y="7204"/>
                  <a:pt x="2896" y="2768"/>
                  <a:pt x="7004" y="283"/>
                </a:cubicBezTo>
                <a:cubicBezTo>
                  <a:pt x="7164" y="212"/>
                  <a:pt x="7108" y="1"/>
                  <a:pt x="6982" y="1"/>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0"/>
          <p:cNvSpPr/>
          <p:nvPr/>
        </p:nvSpPr>
        <p:spPr>
          <a:xfrm flipH="1" rot="2449314">
            <a:off x="6280657" y="2907806"/>
            <a:ext cx="375102" cy="943618"/>
          </a:xfrm>
          <a:custGeom>
            <a:rect b="b" l="l" r="r" t="t"/>
            <a:pathLst>
              <a:path extrusionOk="0" h="21856" w="12651">
                <a:moveTo>
                  <a:pt x="10782" y="19711"/>
                </a:moveTo>
                <a:cubicBezTo>
                  <a:pt x="11029" y="19957"/>
                  <a:pt x="11296" y="20224"/>
                  <a:pt x="11542" y="20553"/>
                </a:cubicBezTo>
                <a:cubicBezTo>
                  <a:pt x="11296" y="20470"/>
                  <a:pt x="11111" y="20388"/>
                  <a:pt x="10864" y="20306"/>
                </a:cubicBezTo>
                <a:cubicBezTo>
                  <a:pt x="10782" y="20142"/>
                  <a:pt x="10597" y="19957"/>
                  <a:pt x="10515" y="19793"/>
                </a:cubicBezTo>
                <a:lnTo>
                  <a:pt x="10597" y="19793"/>
                </a:lnTo>
                <a:cubicBezTo>
                  <a:pt x="10680" y="19793"/>
                  <a:pt x="10782" y="19793"/>
                  <a:pt x="10782" y="19711"/>
                </a:cubicBezTo>
                <a:close/>
                <a:moveTo>
                  <a:pt x="6982" y="1"/>
                </a:moveTo>
                <a:cubicBezTo>
                  <a:pt x="6963" y="1"/>
                  <a:pt x="6943" y="6"/>
                  <a:pt x="6921" y="16"/>
                </a:cubicBezTo>
                <a:cubicBezTo>
                  <a:pt x="2568" y="1824"/>
                  <a:pt x="1" y="6875"/>
                  <a:pt x="843" y="11496"/>
                </a:cubicBezTo>
                <a:cubicBezTo>
                  <a:pt x="1787" y="16712"/>
                  <a:pt x="5812" y="19279"/>
                  <a:pt x="10433" y="20737"/>
                </a:cubicBezTo>
                <a:cubicBezTo>
                  <a:pt x="10433" y="20819"/>
                  <a:pt x="10433" y="20819"/>
                  <a:pt x="10515" y="20819"/>
                </a:cubicBezTo>
                <a:cubicBezTo>
                  <a:pt x="10515" y="20902"/>
                  <a:pt x="10597" y="20984"/>
                  <a:pt x="10597" y="20984"/>
                </a:cubicBezTo>
                <a:cubicBezTo>
                  <a:pt x="10084" y="21169"/>
                  <a:pt x="9571" y="21251"/>
                  <a:pt x="8975" y="21333"/>
                </a:cubicBezTo>
                <a:cubicBezTo>
                  <a:pt x="8652" y="21409"/>
                  <a:pt x="8786" y="21855"/>
                  <a:pt x="9069" y="21855"/>
                </a:cubicBezTo>
                <a:cubicBezTo>
                  <a:pt x="9092" y="21855"/>
                  <a:pt x="9115" y="21852"/>
                  <a:pt x="9139" y="21846"/>
                </a:cubicBezTo>
                <a:cubicBezTo>
                  <a:pt x="9838" y="21764"/>
                  <a:pt x="10515" y="21682"/>
                  <a:pt x="11111" y="21579"/>
                </a:cubicBezTo>
                <a:cubicBezTo>
                  <a:pt x="11166" y="21610"/>
                  <a:pt x="11220" y="21622"/>
                  <a:pt x="11270" y="21622"/>
                </a:cubicBezTo>
                <a:cubicBezTo>
                  <a:pt x="11387" y="21622"/>
                  <a:pt x="11484" y="21555"/>
                  <a:pt x="11542" y="21497"/>
                </a:cubicBezTo>
                <a:cubicBezTo>
                  <a:pt x="11809" y="21497"/>
                  <a:pt x="12055" y="21415"/>
                  <a:pt x="12405" y="21415"/>
                </a:cubicBezTo>
                <a:cubicBezTo>
                  <a:pt x="12569" y="21333"/>
                  <a:pt x="12651" y="21066"/>
                  <a:pt x="12569" y="20984"/>
                </a:cubicBezTo>
                <a:cubicBezTo>
                  <a:pt x="11891" y="19875"/>
                  <a:pt x="11111" y="19012"/>
                  <a:pt x="10002" y="18417"/>
                </a:cubicBezTo>
                <a:cubicBezTo>
                  <a:pt x="9959" y="18402"/>
                  <a:pt x="9915" y="18396"/>
                  <a:pt x="9872" y="18396"/>
                </a:cubicBezTo>
                <a:cubicBezTo>
                  <a:pt x="9672" y="18396"/>
                  <a:pt x="9503" y="18546"/>
                  <a:pt x="9571" y="18766"/>
                </a:cubicBezTo>
                <a:cubicBezTo>
                  <a:pt x="9571" y="18930"/>
                  <a:pt x="9653" y="19115"/>
                  <a:pt x="9653" y="19197"/>
                </a:cubicBezTo>
                <a:cubicBezTo>
                  <a:pt x="9406" y="19279"/>
                  <a:pt x="9324" y="19526"/>
                  <a:pt x="9488" y="19711"/>
                </a:cubicBezTo>
                <a:cubicBezTo>
                  <a:pt x="9571" y="19793"/>
                  <a:pt x="9571" y="19875"/>
                  <a:pt x="9653" y="19957"/>
                </a:cubicBezTo>
                <a:cubicBezTo>
                  <a:pt x="5895" y="18499"/>
                  <a:pt x="2568" y="16363"/>
                  <a:pt x="1541" y="12092"/>
                </a:cubicBezTo>
                <a:cubicBezTo>
                  <a:pt x="247" y="7204"/>
                  <a:pt x="2896" y="2768"/>
                  <a:pt x="7004" y="283"/>
                </a:cubicBezTo>
                <a:cubicBezTo>
                  <a:pt x="7164" y="212"/>
                  <a:pt x="7108" y="1"/>
                  <a:pt x="6982" y="1"/>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0"/>
          <p:cNvSpPr/>
          <p:nvPr/>
        </p:nvSpPr>
        <p:spPr>
          <a:xfrm flipH="1" rot="8100205">
            <a:off x="2504245" y="2930869"/>
            <a:ext cx="375112" cy="943653"/>
          </a:xfrm>
          <a:custGeom>
            <a:rect b="b" l="l" r="r" t="t"/>
            <a:pathLst>
              <a:path extrusionOk="0" h="21856" w="12651">
                <a:moveTo>
                  <a:pt x="10782" y="19711"/>
                </a:moveTo>
                <a:cubicBezTo>
                  <a:pt x="11029" y="19957"/>
                  <a:pt x="11296" y="20224"/>
                  <a:pt x="11542" y="20553"/>
                </a:cubicBezTo>
                <a:cubicBezTo>
                  <a:pt x="11296" y="20470"/>
                  <a:pt x="11111" y="20388"/>
                  <a:pt x="10864" y="20306"/>
                </a:cubicBezTo>
                <a:cubicBezTo>
                  <a:pt x="10782" y="20142"/>
                  <a:pt x="10597" y="19957"/>
                  <a:pt x="10515" y="19793"/>
                </a:cubicBezTo>
                <a:lnTo>
                  <a:pt x="10597" y="19793"/>
                </a:lnTo>
                <a:cubicBezTo>
                  <a:pt x="10680" y="19793"/>
                  <a:pt x="10782" y="19793"/>
                  <a:pt x="10782" y="19711"/>
                </a:cubicBezTo>
                <a:close/>
                <a:moveTo>
                  <a:pt x="6982" y="1"/>
                </a:moveTo>
                <a:cubicBezTo>
                  <a:pt x="6963" y="1"/>
                  <a:pt x="6943" y="6"/>
                  <a:pt x="6921" y="16"/>
                </a:cubicBezTo>
                <a:cubicBezTo>
                  <a:pt x="2568" y="1824"/>
                  <a:pt x="1" y="6875"/>
                  <a:pt x="843" y="11496"/>
                </a:cubicBezTo>
                <a:cubicBezTo>
                  <a:pt x="1787" y="16712"/>
                  <a:pt x="5812" y="19279"/>
                  <a:pt x="10433" y="20737"/>
                </a:cubicBezTo>
                <a:cubicBezTo>
                  <a:pt x="10433" y="20819"/>
                  <a:pt x="10433" y="20819"/>
                  <a:pt x="10515" y="20819"/>
                </a:cubicBezTo>
                <a:cubicBezTo>
                  <a:pt x="10515" y="20902"/>
                  <a:pt x="10597" y="20984"/>
                  <a:pt x="10597" y="20984"/>
                </a:cubicBezTo>
                <a:cubicBezTo>
                  <a:pt x="10084" y="21169"/>
                  <a:pt x="9571" y="21251"/>
                  <a:pt x="8975" y="21333"/>
                </a:cubicBezTo>
                <a:cubicBezTo>
                  <a:pt x="8652" y="21409"/>
                  <a:pt x="8786" y="21855"/>
                  <a:pt x="9069" y="21855"/>
                </a:cubicBezTo>
                <a:cubicBezTo>
                  <a:pt x="9092" y="21855"/>
                  <a:pt x="9115" y="21852"/>
                  <a:pt x="9139" y="21846"/>
                </a:cubicBezTo>
                <a:cubicBezTo>
                  <a:pt x="9838" y="21764"/>
                  <a:pt x="10515" y="21682"/>
                  <a:pt x="11111" y="21579"/>
                </a:cubicBezTo>
                <a:cubicBezTo>
                  <a:pt x="11166" y="21610"/>
                  <a:pt x="11220" y="21622"/>
                  <a:pt x="11270" y="21622"/>
                </a:cubicBezTo>
                <a:cubicBezTo>
                  <a:pt x="11387" y="21622"/>
                  <a:pt x="11484" y="21555"/>
                  <a:pt x="11542" y="21497"/>
                </a:cubicBezTo>
                <a:cubicBezTo>
                  <a:pt x="11809" y="21497"/>
                  <a:pt x="12055" y="21415"/>
                  <a:pt x="12405" y="21415"/>
                </a:cubicBezTo>
                <a:cubicBezTo>
                  <a:pt x="12569" y="21333"/>
                  <a:pt x="12651" y="21066"/>
                  <a:pt x="12569" y="20984"/>
                </a:cubicBezTo>
                <a:cubicBezTo>
                  <a:pt x="11891" y="19875"/>
                  <a:pt x="11111" y="19012"/>
                  <a:pt x="10002" y="18417"/>
                </a:cubicBezTo>
                <a:cubicBezTo>
                  <a:pt x="9959" y="18402"/>
                  <a:pt x="9915" y="18396"/>
                  <a:pt x="9872" y="18396"/>
                </a:cubicBezTo>
                <a:cubicBezTo>
                  <a:pt x="9672" y="18396"/>
                  <a:pt x="9503" y="18546"/>
                  <a:pt x="9571" y="18766"/>
                </a:cubicBezTo>
                <a:cubicBezTo>
                  <a:pt x="9571" y="18930"/>
                  <a:pt x="9653" y="19115"/>
                  <a:pt x="9653" y="19197"/>
                </a:cubicBezTo>
                <a:cubicBezTo>
                  <a:pt x="9406" y="19279"/>
                  <a:pt x="9324" y="19526"/>
                  <a:pt x="9488" y="19711"/>
                </a:cubicBezTo>
                <a:cubicBezTo>
                  <a:pt x="9571" y="19793"/>
                  <a:pt x="9571" y="19875"/>
                  <a:pt x="9653" y="19957"/>
                </a:cubicBezTo>
                <a:cubicBezTo>
                  <a:pt x="5895" y="18499"/>
                  <a:pt x="2568" y="16363"/>
                  <a:pt x="1541" y="12092"/>
                </a:cubicBezTo>
                <a:cubicBezTo>
                  <a:pt x="247" y="7204"/>
                  <a:pt x="2896" y="2768"/>
                  <a:pt x="7004" y="283"/>
                </a:cubicBezTo>
                <a:cubicBezTo>
                  <a:pt x="7164" y="212"/>
                  <a:pt x="7108" y="1"/>
                  <a:pt x="6982" y="1"/>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40"/>
          <p:cNvGrpSpPr/>
          <p:nvPr/>
        </p:nvGrpSpPr>
        <p:grpSpPr>
          <a:xfrm>
            <a:off x="3155111" y="1074731"/>
            <a:ext cx="560366" cy="507590"/>
            <a:chOff x="5727476" y="1229374"/>
            <a:chExt cx="3022470" cy="1527966"/>
          </a:xfrm>
        </p:grpSpPr>
        <p:sp>
          <p:nvSpPr>
            <p:cNvPr id="446" name="Google Shape;446;p40"/>
            <p:cNvSpPr/>
            <p:nvPr/>
          </p:nvSpPr>
          <p:spPr>
            <a:xfrm>
              <a:off x="5727476" y="1229374"/>
              <a:ext cx="3022470" cy="1512058"/>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0"/>
            <p:cNvSpPr/>
            <p:nvPr/>
          </p:nvSpPr>
          <p:spPr>
            <a:xfrm>
              <a:off x="5814144" y="1307520"/>
              <a:ext cx="2909809" cy="1449820"/>
            </a:xfrm>
            <a:custGeom>
              <a:rect b="b" l="l" r="r" t="t"/>
              <a:pathLst>
                <a:path extrusionOk="0" h="34360" w="68961">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rgbClr val="1D1D1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 name="Google Shape;448;p40"/>
          <p:cNvGrpSpPr/>
          <p:nvPr/>
        </p:nvGrpSpPr>
        <p:grpSpPr>
          <a:xfrm>
            <a:off x="6862061" y="1112556"/>
            <a:ext cx="560366" cy="507590"/>
            <a:chOff x="5727476" y="1229374"/>
            <a:chExt cx="3022470" cy="1527966"/>
          </a:xfrm>
        </p:grpSpPr>
        <p:sp>
          <p:nvSpPr>
            <p:cNvPr id="449" name="Google Shape;449;p40"/>
            <p:cNvSpPr/>
            <p:nvPr/>
          </p:nvSpPr>
          <p:spPr>
            <a:xfrm>
              <a:off x="5727476" y="1229374"/>
              <a:ext cx="3022470" cy="1512058"/>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0"/>
            <p:cNvSpPr/>
            <p:nvPr/>
          </p:nvSpPr>
          <p:spPr>
            <a:xfrm>
              <a:off x="5814144" y="1307520"/>
              <a:ext cx="2909809" cy="1449820"/>
            </a:xfrm>
            <a:custGeom>
              <a:rect b="b" l="l" r="r" t="t"/>
              <a:pathLst>
                <a:path extrusionOk="0" h="34360" w="68961">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rgbClr val="1D1D1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 name="Google Shape;451;p40"/>
          <p:cNvGrpSpPr/>
          <p:nvPr/>
        </p:nvGrpSpPr>
        <p:grpSpPr>
          <a:xfrm>
            <a:off x="5047814" y="2936452"/>
            <a:ext cx="598449" cy="507590"/>
            <a:chOff x="5727476" y="1229374"/>
            <a:chExt cx="3022470" cy="1527966"/>
          </a:xfrm>
        </p:grpSpPr>
        <p:sp>
          <p:nvSpPr>
            <p:cNvPr id="452" name="Google Shape;452;p40"/>
            <p:cNvSpPr/>
            <p:nvPr/>
          </p:nvSpPr>
          <p:spPr>
            <a:xfrm>
              <a:off x="5727476" y="1229374"/>
              <a:ext cx="3022470" cy="1512058"/>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0"/>
            <p:cNvSpPr/>
            <p:nvPr/>
          </p:nvSpPr>
          <p:spPr>
            <a:xfrm>
              <a:off x="5814144" y="1307520"/>
              <a:ext cx="2909809" cy="1449820"/>
            </a:xfrm>
            <a:custGeom>
              <a:rect b="b" l="l" r="r" t="t"/>
              <a:pathLst>
                <a:path extrusionOk="0" h="34360" w="68961">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rgbClr val="1D1D1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4" name="Google Shape;454;p40"/>
          <p:cNvSpPr txBox="1"/>
          <p:nvPr/>
        </p:nvSpPr>
        <p:spPr>
          <a:xfrm>
            <a:off x="457200" y="411475"/>
            <a:ext cx="8229600" cy="48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Fira Sans Extra Condensed"/>
                <a:ea typeface="Fira Sans Extra Condensed"/>
                <a:cs typeface="Fira Sans Extra Condensed"/>
                <a:sym typeface="Fira Sans Extra Condensed"/>
              </a:rPr>
              <a:t>Isu-isu semasa</a:t>
            </a:r>
            <a:endParaRPr b="1" sz="3000">
              <a:solidFill>
                <a:srgbClr val="000000"/>
              </a:solidFill>
              <a:latin typeface="Fira Sans Extra Condensed"/>
              <a:ea typeface="Fira Sans Extra Condensed"/>
              <a:cs typeface="Fira Sans Extra Condensed"/>
              <a:sym typeface="Fira Sans Extra Condensed"/>
            </a:endParaRPr>
          </a:p>
        </p:txBody>
      </p:sp>
      <p:sp>
        <p:nvSpPr>
          <p:cNvPr id="455" name="Google Shape;455;p40"/>
          <p:cNvSpPr txBox="1"/>
          <p:nvPr/>
        </p:nvSpPr>
        <p:spPr>
          <a:xfrm>
            <a:off x="5409450" y="1931299"/>
            <a:ext cx="2080200" cy="67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Hubungan masyarakat terjejas dengan adanya Perintah Kawalan Pergerakan Bersyarat</a:t>
            </a:r>
            <a:endParaRPr sz="1200">
              <a:latin typeface="Roboto"/>
              <a:ea typeface="Roboto"/>
              <a:cs typeface="Roboto"/>
              <a:sym typeface="Roboto"/>
            </a:endParaRPr>
          </a:p>
        </p:txBody>
      </p:sp>
      <p:sp>
        <p:nvSpPr>
          <p:cNvPr id="456" name="Google Shape;456;p40"/>
          <p:cNvSpPr txBox="1"/>
          <p:nvPr/>
        </p:nvSpPr>
        <p:spPr>
          <a:xfrm>
            <a:off x="5424870" y="1576695"/>
            <a:ext cx="2080200" cy="35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Fira Sans Extra Condensed Medium"/>
                <a:ea typeface="Fira Sans Extra Condensed Medium"/>
                <a:cs typeface="Fira Sans Extra Condensed Medium"/>
                <a:sym typeface="Fira Sans Extra Condensed Medium"/>
              </a:rPr>
              <a:t>Covid-19</a:t>
            </a:r>
            <a:endParaRPr sz="1700">
              <a:solidFill>
                <a:srgbClr val="000000"/>
              </a:solidFill>
              <a:latin typeface="Fira Sans Extra Condensed Medium"/>
              <a:ea typeface="Fira Sans Extra Condensed Medium"/>
              <a:cs typeface="Fira Sans Extra Condensed Medium"/>
              <a:sym typeface="Fira Sans Extra Condensed Medium"/>
            </a:endParaRPr>
          </a:p>
        </p:txBody>
      </p:sp>
      <p:sp>
        <p:nvSpPr>
          <p:cNvPr id="457" name="Google Shape;457;p40"/>
          <p:cNvSpPr txBox="1"/>
          <p:nvPr/>
        </p:nvSpPr>
        <p:spPr>
          <a:xfrm>
            <a:off x="3275275" y="3438313"/>
            <a:ext cx="2292000" cy="35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Fira Sans Extra Condensed Medium"/>
                <a:ea typeface="Fira Sans Extra Condensed Medium"/>
                <a:cs typeface="Fira Sans Extra Condensed Medium"/>
                <a:sym typeface="Fira Sans Extra Condensed Medium"/>
              </a:rPr>
              <a:t>Pelaksanaan PKP</a:t>
            </a:r>
            <a:endParaRPr sz="1700">
              <a:solidFill>
                <a:srgbClr val="000000"/>
              </a:solidFill>
              <a:latin typeface="Fira Sans Extra Condensed Medium"/>
              <a:ea typeface="Fira Sans Extra Condensed Medium"/>
              <a:cs typeface="Fira Sans Extra Condensed Medium"/>
              <a:sym typeface="Fira Sans Extra Condensed Medium"/>
            </a:endParaRPr>
          </a:p>
        </p:txBody>
      </p:sp>
      <p:sp>
        <p:nvSpPr>
          <p:cNvPr id="458" name="Google Shape;458;p40"/>
          <p:cNvSpPr txBox="1"/>
          <p:nvPr/>
        </p:nvSpPr>
        <p:spPr>
          <a:xfrm>
            <a:off x="3346950" y="4013125"/>
            <a:ext cx="2423100" cy="67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Purata lebih 30 orang sebulan telah membunuh diri atas bebanan hutang yang tinggi dan depresi selepas hilang pekerjaan.</a:t>
            </a:r>
            <a:endParaRPr sz="1200">
              <a:latin typeface="Roboto"/>
              <a:ea typeface="Roboto"/>
              <a:cs typeface="Roboto"/>
              <a:sym typeface="Roboto"/>
            </a:endParaRPr>
          </a:p>
          <a:p>
            <a:pPr indent="0" lvl="0" marL="0" rtl="0" algn="ctr">
              <a:spcBef>
                <a:spcPts val="0"/>
              </a:spcBef>
              <a:spcAft>
                <a:spcPts val="0"/>
              </a:spcAft>
              <a:buNone/>
            </a:pPr>
            <a:r>
              <a:t/>
            </a:r>
            <a:endParaRPr sz="1200">
              <a:latin typeface="Roboto"/>
              <a:ea typeface="Roboto"/>
              <a:cs typeface="Roboto"/>
              <a:sym typeface="Roboto"/>
            </a:endParaRPr>
          </a:p>
        </p:txBody>
      </p:sp>
      <p:sp>
        <p:nvSpPr>
          <p:cNvPr id="459" name="Google Shape;459;p40"/>
          <p:cNvSpPr txBox="1"/>
          <p:nvPr/>
        </p:nvSpPr>
        <p:spPr>
          <a:xfrm>
            <a:off x="1595050" y="2037625"/>
            <a:ext cx="2168100" cy="67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Kebanyakan</a:t>
            </a:r>
            <a:r>
              <a:rPr lang="en" sz="1200">
                <a:latin typeface="Roboto"/>
                <a:ea typeface="Roboto"/>
                <a:cs typeface="Roboto"/>
                <a:sym typeface="Roboto"/>
              </a:rPr>
              <a:t> penduduk yang tinggal di Kuala Lumpur menetap di pangsapuri kos rendah yang berkeluasan kecil. </a:t>
            </a:r>
            <a:endParaRPr sz="1200">
              <a:latin typeface="Roboto"/>
              <a:ea typeface="Roboto"/>
              <a:cs typeface="Roboto"/>
              <a:sym typeface="Roboto"/>
            </a:endParaRPr>
          </a:p>
          <a:p>
            <a:pPr indent="0" lvl="0" marL="0" rtl="0" algn="ctr">
              <a:spcBef>
                <a:spcPts val="0"/>
              </a:spcBef>
              <a:spcAft>
                <a:spcPts val="0"/>
              </a:spcAft>
              <a:buNone/>
            </a:pPr>
            <a:r>
              <a:t/>
            </a:r>
            <a:endParaRPr sz="1200">
              <a:latin typeface="Roboto"/>
              <a:ea typeface="Roboto"/>
              <a:cs typeface="Roboto"/>
              <a:sym typeface="Roboto"/>
            </a:endParaRPr>
          </a:p>
        </p:txBody>
      </p:sp>
      <p:sp>
        <p:nvSpPr>
          <p:cNvPr id="460" name="Google Shape;460;p40"/>
          <p:cNvSpPr txBox="1"/>
          <p:nvPr/>
        </p:nvSpPr>
        <p:spPr>
          <a:xfrm>
            <a:off x="1638995" y="1498395"/>
            <a:ext cx="2080200" cy="35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Fira Sans Extra Condensed Medium"/>
                <a:ea typeface="Fira Sans Extra Condensed Medium"/>
                <a:cs typeface="Fira Sans Extra Condensed Medium"/>
                <a:sym typeface="Fira Sans Extra Condensed Medium"/>
              </a:rPr>
              <a:t>Gejala lepak</a:t>
            </a:r>
            <a:endParaRPr sz="1700">
              <a:solidFill>
                <a:srgbClr val="000000"/>
              </a:solidFill>
              <a:latin typeface="Fira Sans Extra Condensed Medium"/>
              <a:ea typeface="Fira Sans Extra Condensed Medium"/>
              <a:cs typeface="Fira Sans Extra Condensed Medium"/>
              <a:sym typeface="Fira Sans Extra Condensed Medium"/>
            </a:endParaRPr>
          </a:p>
        </p:txBody>
      </p:sp>
      <p:sp>
        <p:nvSpPr>
          <p:cNvPr id="461" name="Google Shape;461;p40"/>
          <p:cNvSpPr txBox="1"/>
          <p:nvPr/>
        </p:nvSpPr>
        <p:spPr>
          <a:xfrm>
            <a:off x="3217638" y="1196525"/>
            <a:ext cx="435300" cy="26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000000"/>
                </a:solidFill>
                <a:latin typeface="Fira Sans Extra Condensed Medium"/>
                <a:ea typeface="Fira Sans Extra Condensed Medium"/>
                <a:cs typeface="Fira Sans Extra Condensed Medium"/>
                <a:sym typeface="Fira Sans Extra Condensed Medium"/>
              </a:rPr>
              <a:t>01</a:t>
            </a:r>
            <a:endParaRPr sz="1700">
              <a:solidFill>
                <a:srgbClr val="000000"/>
              </a:solidFill>
              <a:latin typeface="Fira Sans Extra Condensed Medium"/>
              <a:ea typeface="Fira Sans Extra Condensed Medium"/>
              <a:cs typeface="Fira Sans Extra Condensed Medium"/>
              <a:sym typeface="Fira Sans Extra Condensed Medium"/>
            </a:endParaRPr>
          </a:p>
        </p:txBody>
      </p:sp>
      <p:sp>
        <p:nvSpPr>
          <p:cNvPr id="462" name="Google Shape;462;p40"/>
          <p:cNvSpPr txBox="1"/>
          <p:nvPr/>
        </p:nvSpPr>
        <p:spPr>
          <a:xfrm>
            <a:off x="6924575" y="1234400"/>
            <a:ext cx="435300" cy="26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000000"/>
                </a:solidFill>
                <a:latin typeface="Fira Sans Extra Condensed Medium"/>
                <a:ea typeface="Fira Sans Extra Condensed Medium"/>
                <a:cs typeface="Fira Sans Extra Condensed Medium"/>
                <a:sym typeface="Fira Sans Extra Condensed Medium"/>
              </a:rPr>
              <a:t>02</a:t>
            </a:r>
            <a:endParaRPr sz="1700">
              <a:solidFill>
                <a:srgbClr val="000000"/>
              </a:solidFill>
              <a:latin typeface="Fira Sans Extra Condensed Medium"/>
              <a:ea typeface="Fira Sans Extra Condensed Medium"/>
              <a:cs typeface="Fira Sans Extra Condensed Medium"/>
              <a:sym typeface="Fira Sans Extra Condensed Medium"/>
            </a:endParaRPr>
          </a:p>
        </p:txBody>
      </p:sp>
      <p:sp>
        <p:nvSpPr>
          <p:cNvPr id="463" name="Google Shape;463;p40"/>
          <p:cNvSpPr txBox="1"/>
          <p:nvPr/>
        </p:nvSpPr>
        <p:spPr>
          <a:xfrm>
            <a:off x="5114476" y="3058193"/>
            <a:ext cx="464700" cy="26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000000"/>
                </a:solidFill>
                <a:latin typeface="Fira Sans Extra Condensed Medium"/>
                <a:ea typeface="Fira Sans Extra Condensed Medium"/>
                <a:cs typeface="Fira Sans Extra Condensed Medium"/>
                <a:sym typeface="Fira Sans Extra Condensed Medium"/>
              </a:rPr>
              <a:t>0</a:t>
            </a:r>
            <a:r>
              <a:rPr lang="en" sz="1700">
                <a:latin typeface="Fira Sans Extra Condensed Medium"/>
                <a:ea typeface="Fira Sans Extra Condensed Medium"/>
                <a:cs typeface="Fira Sans Extra Condensed Medium"/>
                <a:sym typeface="Fira Sans Extra Condensed Medium"/>
              </a:rPr>
              <a:t>3</a:t>
            </a:r>
            <a:endParaRPr sz="1700">
              <a:solidFill>
                <a:srgbClr val="000000"/>
              </a:solidFill>
              <a:latin typeface="Fira Sans Extra Condensed Medium"/>
              <a:ea typeface="Fira Sans Extra Condensed Medium"/>
              <a:cs typeface="Fira Sans Extra Condensed Medium"/>
              <a:sym typeface="Fira Sans Extra Condensed Medium"/>
            </a:endParaRPr>
          </a:p>
        </p:txBody>
      </p:sp>
      <p:pic>
        <p:nvPicPr>
          <p:cNvPr id="464" name="Google Shape;464;p40"/>
          <p:cNvPicPr preferRelativeResize="0"/>
          <p:nvPr/>
        </p:nvPicPr>
        <p:blipFill>
          <a:blip r:embed="rId6">
            <a:alphaModFix/>
          </a:blip>
          <a:stretch>
            <a:fillRect/>
          </a:stretch>
        </p:blipFill>
        <p:spPr>
          <a:xfrm>
            <a:off x="7435053" y="76199"/>
            <a:ext cx="1645846" cy="5501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8" name="Shape 468"/>
        <p:cNvGrpSpPr/>
        <p:nvPr/>
      </p:nvGrpSpPr>
      <p:grpSpPr>
        <a:xfrm>
          <a:off x="0" y="0"/>
          <a:ext cx="0" cy="0"/>
          <a:chOff x="0" y="0"/>
          <a:chExt cx="0" cy="0"/>
        </a:xfrm>
      </p:grpSpPr>
      <p:grpSp>
        <p:nvGrpSpPr>
          <p:cNvPr id="469" name="Google Shape;469;p41"/>
          <p:cNvGrpSpPr/>
          <p:nvPr/>
        </p:nvGrpSpPr>
        <p:grpSpPr>
          <a:xfrm>
            <a:off x="3097855" y="2311919"/>
            <a:ext cx="2773324" cy="1272983"/>
            <a:chOff x="5726151" y="1910195"/>
            <a:chExt cx="3179324" cy="1758507"/>
          </a:xfrm>
        </p:grpSpPr>
        <p:sp>
          <p:nvSpPr>
            <p:cNvPr id="470" name="Google Shape;470;p41"/>
            <p:cNvSpPr/>
            <p:nvPr/>
          </p:nvSpPr>
          <p:spPr>
            <a:xfrm rot="10800000">
              <a:off x="5726151" y="1910195"/>
              <a:ext cx="3179324" cy="1758507"/>
            </a:xfrm>
            <a:custGeom>
              <a:rect b="b" l="l" r="r" t="t"/>
              <a:pathLst>
                <a:path extrusionOk="0" h="15681" w="22650">
                  <a:moveTo>
                    <a:pt x="6064" y="1"/>
                  </a:moveTo>
                  <a:lnTo>
                    <a:pt x="5646" y="140"/>
                  </a:lnTo>
                  <a:lnTo>
                    <a:pt x="5297" y="210"/>
                  </a:lnTo>
                  <a:lnTo>
                    <a:pt x="4740" y="558"/>
                  </a:lnTo>
                  <a:lnTo>
                    <a:pt x="4322" y="907"/>
                  </a:lnTo>
                  <a:lnTo>
                    <a:pt x="4112" y="1255"/>
                  </a:lnTo>
                  <a:lnTo>
                    <a:pt x="3973" y="1534"/>
                  </a:lnTo>
                  <a:lnTo>
                    <a:pt x="3834" y="1813"/>
                  </a:lnTo>
                  <a:lnTo>
                    <a:pt x="3694" y="1743"/>
                  </a:lnTo>
                  <a:lnTo>
                    <a:pt x="2719" y="1743"/>
                  </a:lnTo>
                  <a:lnTo>
                    <a:pt x="2161" y="1952"/>
                  </a:lnTo>
                  <a:lnTo>
                    <a:pt x="1604" y="2231"/>
                  </a:lnTo>
                  <a:lnTo>
                    <a:pt x="907" y="2649"/>
                  </a:lnTo>
                  <a:lnTo>
                    <a:pt x="558" y="2928"/>
                  </a:lnTo>
                  <a:lnTo>
                    <a:pt x="349" y="3206"/>
                  </a:lnTo>
                  <a:lnTo>
                    <a:pt x="140" y="3555"/>
                  </a:lnTo>
                  <a:lnTo>
                    <a:pt x="71" y="3833"/>
                  </a:lnTo>
                  <a:lnTo>
                    <a:pt x="1" y="4112"/>
                  </a:lnTo>
                  <a:lnTo>
                    <a:pt x="1" y="4391"/>
                  </a:lnTo>
                  <a:lnTo>
                    <a:pt x="71" y="4948"/>
                  </a:lnTo>
                  <a:lnTo>
                    <a:pt x="280" y="5436"/>
                  </a:lnTo>
                  <a:lnTo>
                    <a:pt x="558" y="5785"/>
                  </a:lnTo>
                  <a:lnTo>
                    <a:pt x="767" y="6133"/>
                  </a:lnTo>
                  <a:lnTo>
                    <a:pt x="558" y="6551"/>
                  </a:lnTo>
                  <a:lnTo>
                    <a:pt x="349" y="6969"/>
                  </a:lnTo>
                  <a:lnTo>
                    <a:pt x="140" y="7597"/>
                  </a:lnTo>
                  <a:lnTo>
                    <a:pt x="71" y="8293"/>
                  </a:lnTo>
                  <a:lnTo>
                    <a:pt x="71" y="9060"/>
                  </a:lnTo>
                  <a:lnTo>
                    <a:pt x="140" y="9408"/>
                  </a:lnTo>
                  <a:lnTo>
                    <a:pt x="210" y="9827"/>
                  </a:lnTo>
                  <a:lnTo>
                    <a:pt x="419" y="10245"/>
                  </a:lnTo>
                  <a:lnTo>
                    <a:pt x="698" y="10663"/>
                  </a:lnTo>
                  <a:lnTo>
                    <a:pt x="977" y="11011"/>
                  </a:lnTo>
                  <a:lnTo>
                    <a:pt x="1255" y="11290"/>
                  </a:lnTo>
                  <a:lnTo>
                    <a:pt x="1604" y="11499"/>
                  </a:lnTo>
                  <a:lnTo>
                    <a:pt x="1882" y="11638"/>
                  </a:lnTo>
                  <a:lnTo>
                    <a:pt x="2231" y="11778"/>
                  </a:lnTo>
                  <a:lnTo>
                    <a:pt x="2510" y="11848"/>
                  </a:lnTo>
                  <a:lnTo>
                    <a:pt x="3067" y="11848"/>
                  </a:lnTo>
                  <a:lnTo>
                    <a:pt x="3555" y="11778"/>
                  </a:lnTo>
                  <a:lnTo>
                    <a:pt x="3973" y="11638"/>
                  </a:lnTo>
                  <a:lnTo>
                    <a:pt x="4322" y="11499"/>
                  </a:lnTo>
                  <a:lnTo>
                    <a:pt x="4461" y="12196"/>
                  </a:lnTo>
                  <a:lnTo>
                    <a:pt x="4670" y="12893"/>
                  </a:lnTo>
                  <a:lnTo>
                    <a:pt x="4949" y="13450"/>
                  </a:lnTo>
                  <a:lnTo>
                    <a:pt x="5297" y="13938"/>
                  </a:lnTo>
                  <a:lnTo>
                    <a:pt x="5646" y="14356"/>
                  </a:lnTo>
                  <a:lnTo>
                    <a:pt x="6064" y="14705"/>
                  </a:lnTo>
                  <a:lnTo>
                    <a:pt x="6552" y="14983"/>
                  </a:lnTo>
                  <a:lnTo>
                    <a:pt x="7039" y="15193"/>
                  </a:lnTo>
                  <a:lnTo>
                    <a:pt x="7527" y="15402"/>
                  </a:lnTo>
                  <a:lnTo>
                    <a:pt x="8085" y="15541"/>
                  </a:lnTo>
                  <a:lnTo>
                    <a:pt x="9130" y="15680"/>
                  </a:lnTo>
                  <a:lnTo>
                    <a:pt x="10245" y="15680"/>
                  </a:lnTo>
                  <a:lnTo>
                    <a:pt x="11221" y="15541"/>
                  </a:lnTo>
                  <a:lnTo>
                    <a:pt x="11708" y="15471"/>
                  </a:lnTo>
                  <a:lnTo>
                    <a:pt x="12126" y="15402"/>
                  </a:lnTo>
                  <a:lnTo>
                    <a:pt x="12893" y="15053"/>
                  </a:lnTo>
                  <a:lnTo>
                    <a:pt x="13590" y="14635"/>
                  </a:lnTo>
                  <a:lnTo>
                    <a:pt x="14147" y="14217"/>
                  </a:lnTo>
                  <a:lnTo>
                    <a:pt x="14566" y="13799"/>
                  </a:lnTo>
                  <a:lnTo>
                    <a:pt x="14844" y="13450"/>
                  </a:lnTo>
                  <a:lnTo>
                    <a:pt x="15123" y="13102"/>
                  </a:lnTo>
                  <a:lnTo>
                    <a:pt x="16099" y="13172"/>
                  </a:lnTo>
                  <a:lnTo>
                    <a:pt x="16865" y="13172"/>
                  </a:lnTo>
                  <a:lnTo>
                    <a:pt x="17283" y="13102"/>
                  </a:lnTo>
                  <a:lnTo>
                    <a:pt x="17632" y="12963"/>
                  </a:lnTo>
                  <a:lnTo>
                    <a:pt x="17911" y="12823"/>
                  </a:lnTo>
                  <a:lnTo>
                    <a:pt x="18189" y="12614"/>
                  </a:lnTo>
                  <a:lnTo>
                    <a:pt x="18607" y="12126"/>
                  </a:lnTo>
                  <a:lnTo>
                    <a:pt x="19026" y="11569"/>
                  </a:lnTo>
                  <a:lnTo>
                    <a:pt x="19374" y="11499"/>
                  </a:lnTo>
                  <a:lnTo>
                    <a:pt x="20141" y="11290"/>
                  </a:lnTo>
                  <a:lnTo>
                    <a:pt x="20628" y="11011"/>
                  </a:lnTo>
                  <a:lnTo>
                    <a:pt x="21116" y="10733"/>
                  </a:lnTo>
                  <a:lnTo>
                    <a:pt x="21604" y="10314"/>
                  </a:lnTo>
                  <a:lnTo>
                    <a:pt x="22092" y="9757"/>
                  </a:lnTo>
                  <a:lnTo>
                    <a:pt x="22371" y="9130"/>
                  </a:lnTo>
                  <a:lnTo>
                    <a:pt x="22580" y="8503"/>
                  </a:lnTo>
                  <a:lnTo>
                    <a:pt x="22649" y="7875"/>
                  </a:lnTo>
                  <a:lnTo>
                    <a:pt x="22580" y="7248"/>
                  </a:lnTo>
                  <a:lnTo>
                    <a:pt x="22440" y="6691"/>
                  </a:lnTo>
                  <a:lnTo>
                    <a:pt x="22161" y="6133"/>
                  </a:lnTo>
                  <a:lnTo>
                    <a:pt x="21883" y="5576"/>
                  </a:lnTo>
                  <a:lnTo>
                    <a:pt x="21604" y="5088"/>
                  </a:lnTo>
                  <a:lnTo>
                    <a:pt x="21395" y="4809"/>
                  </a:lnTo>
                  <a:lnTo>
                    <a:pt x="21186" y="4670"/>
                  </a:lnTo>
                  <a:lnTo>
                    <a:pt x="20698" y="4321"/>
                  </a:lnTo>
                  <a:lnTo>
                    <a:pt x="20141" y="4112"/>
                  </a:lnTo>
                  <a:lnTo>
                    <a:pt x="19583" y="3903"/>
                  </a:lnTo>
                  <a:lnTo>
                    <a:pt x="18607" y="3764"/>
                  </a:lnTo>
                  <a:lnTo>
                    <a:pt x="18189" y="3764"/>
                  </a:lnTo>
                  <a:lnTo>
                    <a:pt x="18189" y="3624"/>
                  </a:lnTo>
                  <a:lnTo>
                    <a:pt x="18189" y="3415"/>
                  </a:lnTo>
                  <a:lnTo>
                    <a:pt x="18120" y="3067"/>
                  </a:lnTo>
                  <a:lnTo>
                    <a:pt x="17980" y="2858"/>
                  </a:lnTo>
                  <a:lnTo>
                    <a:pt x="17771" y="2649"/>
                  </a:lnTo>
                  <a:lnTo>
                    <a:pt x="17492" y="2440"/>
                  </a:lnTo>
                  <a:lnTo>
                    <a:pt x="17144" y="2300"/>
                  </a:lnTo>
                  <a:lnTo>
                    <a:pt x="16726" y="2231"/>
                  </a:lnTo>
                  <a:lnTo>
                    <a:pt x="15681" y="2231"/>
                  </a:lnTo>
                  <a:lnTo>
                    <a:pt x="15402" y="2300"/>
                  </a:lnTo>
                  <a:lnTo>
                    <a:pt x="15471" y="2161"/>
                  </a:lnTo>
                  <a:lnTo>
                    <a:pt x="15541" y="2091"/>
                  </a:lnTo>
                  <a:lnTo>
                    <a:pt x="15541" y="1882"/>
                  </a:lnTo>
                  <a:lnTo>
                    <a:pt x="15471" y="1673"/>
                  </a:lnTo>
                  <a:lnTo>
                    <a:pt x="15262" y="1464"/>
                  </a:lnTo>
                  <a:lnTo>
                    <a:pt x="14914" y="1185"/>
                  </a:lnTo>
                  <a:lnTo>
                    <a:pt x="14356" y="837"/>
                  </a:lnTo>
                  <a:lnTo>
                    <a:pt x="13660" y="628"/>
                  </a:lnTo>
                  <a:lnTo>
                    <a:pt x="13032" y="558"/>
                  </a:lnTo>
                  <a:lnTo>
                    <a:pt x="12405" y="628"/>
                  </a:lnTo>
                  <a:lnTo>
                    <a:pt x="11848" y="767"/>
                  </a:lnTo>
                  <a:lnTo>
                    <a:pt x="11290" y="907"/>
                  </a:lnTo>
                  <a:lnTo>
                    <a:pt x="10942" y="1046"/>
                  </a:lnTo>
                  <a:lnTo>
                    <a:pt x="10593" y="1255"/>
                  </a:lnTo>
                  <a:lnTo>
                    <a:pt x="10524" y="1046"/>
                  </a:lnTo>
                  <a:lnTo>
                    <a:pt x="10315" y="837"/>
                  </a:lnTo>
                  <a:lnTo>
                    <a:pt x="10036" y="628"/>
                  </a:lnTo>
                  <a:lnTo>
                    <a:pt x="9548" y="419"/>
                  </a:lnTo>
                  <a:lnTo>
                    <a:pt x="8921" y="210"/>
                  </a:lnTo>
                  <a:lnTo>
                    <a:pt x="8154" y="70"/>
                  </a:lnTo>
                  <a:lnTo>
                    <a:pt x="7109"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1"/>
            <p:cNvSpPr/>
            <p:nvPr/>
          </p:nvSpPr>
          <p:spPr>
            <a:xfrm rot="10800000">
              <a:off x="5814164" y="1980509"/>
              <a:ext cx="3022814" cy="1617880"/>
            </a:xfrm>
            <a:custGeom>
              <a:rect b="b" l="l" r="r" t="t"/>
              <a:pathLst>
                <a:path extrusionOk="0" h="14427" w="21535">
                  <a:moveTo>
                    <a:pt x="6969" y="489"/>
                  </a:moveTo>
                  <a:lnTo>
                    <a:pt x="7457" y="558"/>
                  </a:lnTo>
                  <a:lnTo>
                    <a:pt x="7875" y="698"/>
                  </a:lnTo>
                  <a:lnTo>
                    <a:pt x="8363" y="907"/>
                  </a:lnTo>
                  <a:lnTo>
                    <a:pt x="8781" y="1116"/>
                  </a:lnTo>
                  <a:lnTo>
                    <a:pt x="9130" y="1395"/>
                  </a:lnTo>
                  <a:lnTo>
                    <a:pt x="9478" y="1673"/>
                  </a:lnTo>
                  <a:lnTo>
                    <a:pt x="9757" y="2022"/>
                  </a:lnTo>
                  <a:lnTo>
                    <a:pt x="9827" y="2161"/>
                  </a:lnTo>
                  <a:lnTo>
                    <a:pt x="10036" y="2161"/>
                  </a:lnTo>
                  <a:lnTo>
                    <a:pt x="10105" y="2091"/>
                  </a:lnTo>
                  <a:lnTo>
                    <a:pt x="10663" y="1673"/>
                  </a:lnTo>
                  <a:lnTo>
                    <a:pt x="11290" y="1255"/>
                  </a:lnTo>
                  <a:lnTo>
                    <a:pt x="11987" y="1046"/>
                  </a:lnTo>
                  <a:lnTo>
                    <a:pt x="12614" y="976"/>
                  </a:lnTo>
                  <a:lnTo>
                    <a:pt x="12963" y="976"/>
                  </a:lnTo>
                  <a:lnTo>
                    <a:pt x="13241" y="1046"/>
                  </a:lnTo>
                  <a:lnTo>
                    <a:pt x="13520" y="1186"/>
                  </a:lnTo>
                  <a:lnTo>
                    <a:pt x="13729" y="1395"/>
                  </a:lnTo>
                  <a:lnTo>
                    <a:pt x="13868" y="1604"/>
                  </a:lnTo>
                  <a:lnTo>
                    <a:pt x="14008" y="1952"/>
                  </a:lnTo>
                  <a:lnTo>
                    <a:pt x="14078" y="2301"/>
                  </a:lnTo>
                  <a:lnTo>
                    <a:pt x="14078" y="2788"/>
                  </a:lnTo>
                  <a:lnTo>
                    <a:pt x="14078" y="2928"/>
                  </a:lnTo>
                  <a:lnTo>
                    <a:pt x="14147" y="2997"/>
                  </a:lnTo>
                  <a:lnTo>
                    <a:pt x="14426" y="2997"/>
                  </a:lnTo>
                  <a:lnTo>
                    <a:pt x="14844" y="2788"/>
                  </a:lnTo>
                  <a:lnTo>
                    <a:pt x="15262" y="2719"/>
                  </a:lnTo>
                  <a:lnTo>
                    <a:pt x="15680" y="2649"/>
                  </a:lnTo>
                  <a:lnTo>
                    <a:pt x="16098" y="2719"/>
                  </a:lnTo>
                  <a:lnTo>
                    <a:pt x="16447" y="2858"/>
                  </a:lnTo>
                  <a:lnTo>
                    <a:pt x="16726" y="3137"/>
                  </a:lnTo>
                  <a:lnTo>
                    <a:pt x="16935" y="3555"/>
                  </a:lnTo>
                  <a:lnTo>
                    <a:pt x="16935" y="4112"/>
                  </a:lnTo>
                  <a:lnTo>
                    <a:pt x="17004" y="4252"/>
                  </a:lnTo>
                  <a:lnTo>
                    <a:pt x="17144" y="4321"/>
                  </a:lnTo>
                  <a:lnTo>
                    <a:pt x="17980" y="4321"/>
                  </a:lnTo>
                  <a:lnTo>
                    <a:pt x="18677" y="4461"/>
                  </a:lnTo>
                  <a:lnTo>
                    <a:pt x="19304" y="4670"/>
                  </a:lnTo>
                  <a:lnTo>
                    <a:pt x="19862" y="4949"/>
                  </a:lnTo>
                  <a:lnTo>
                    <a:pt x="20280" y="5367"/>
                  </a:lnTo>
                  <a:lnTo>
                    <a:pt x="20628" y="5924"/>
                  </a:lnTo>
                  <a:lnTo>
                    <a:pt x="20907" y="6482"/>
                  </a:lnTo>
                  <a:lnTo>
                    <a:pt x="21046" y="7248"/>
                  </a:lnTo>
                  <a:lnTo>
                    <a:pt x="21046" y="7597"/>
                  </a:lnTo>
                  <a:lnTo>
                    <a:pt x="20977" y="7945"/>
                  </a:lnTo>
                  <a:lnTo>
                    <a:pt x="20907" y="8224"/>
                  </a:lnTo>
                  <a:lnTo>
                    <a:pt x="20837" y="8503"/>
                  </a:lnTo>
                  <a:lnTo>
                    <a:pt x="20489" y="8991"/>
                  </a:lnTo>
                  <a:lnTo>
                    <a:pt x="20071" y="9409"/>
                  </a:lnTo>
                  <a:lnTo>
                    <a:pt x="19513" y="9687"/>
                  </a:lnTo>
                  <a:lnTo>
                    <a:pt x="18956" y="9827"/>
                  </a:lnTo>
                  <a:lnTo>
                    <a:pt x="18328" y="9827"/>
                  </a:lnTo>
                  <a:lnTo>
                    <a:pt x="17632" y="9757"/>
                  </a:lnTo>
                  <a:lnTo>
                    <a:pt x="17562" y="9757"/>
                  </a:lnTo>
                  <a:lnTo>
                    <a:pt x="17423" y="9827"/>
                  </a:lnTo>
                  <a:lnTo>
                    <a:pt x="17353" y="9896"/>
                  </a:lnTo>
                  <a:lnTo>
                    <a:pt x="17353" y="10036"/>
                  </a:lnTo>
                  <a:lnTo>
                    <a:pt x="17353" y="10315"/>
                  </a:lnTo>
                  <a:lnTo>
                    <a:pt x="17283" y="10593"/>
                  </a:lnTo>
                  <a:lnTo>
                    <a:pt x="17144" y="10802"/>
                  </a:lnTo>
                  <a:lnTo>
                    <a:pt x="17074" y="11011"/>
                  </a:lnTo>
                  <a:lnTo>
                    <a:pt x="16726" y="11290"/>
                  </a:lnTo>
                  <a:lnTo>
                    <a:pt x="16308" y="11499"/>
                  </a:lnTo>
                  <a:lnTo>
                    <a:pt x="15889" y="11569"/>
                  </a:lnTo>
                  <a:lnTo>
                    <a:pt x="15402" y="11569"/>
                  </a:lnTo>
                  <a:lnTo>
                    <a:pt x="14844" y="11430"/>
                  </a:lnTo>
                  <a:lnTo>
                    <a:pt x="14426" y="11221"/>
                  </a:lnTo>
                  <a:lnTo>
                    <a:pt x="14217" y="11221"/>
                  </a:lnTo>
                  <a:lnTo>
                    <a:pt x="14078" y="11290"/>
                  </a:lnTo>
                  <a:lnTo>
                    <a:pt x="13590" y="11987"/>
                  </a:lnTo>
                  <a:lnTo>
                    <a:pt x="13032" y="12545"/>
                  </a:lnTo>
                  <a:lnTo>
                    <a:pt x="12335" y="13032"/>
                  </a:lnTo>
                  <a:lnTo>
                    <a:pt x="11569" y="13381"/>
                  </a:lnTo>
                  <a:lnTo>
                    <a:pt x="10802" y="13660"/>
                  </a:lnTo>
                  <a:lnTo>
                    <a:pt x="9966" y="13869"/>
                  </a:lnTo>
                  <a:lnTo>
                    <a:pt x="8363" y="13869"/>
                  </a:lnTo>
                  <a:lnTo>
                    <a:pt x="7597" y="13729"/>
                  </a:lnTo>
                  <a:lnTo>
                    <a:pt x="6830" y="13451"/>
                  </a:lnTo>
                  <a:lnTo>
                    <a:pt x="6203" y="13032"/>
                  </a:lnTo>
                  <a:lnTo>
                    <a:pt x="5645" y="12545"/>
                  </a:lnTo>
                  <a:lnTo>
                    <a:pt x="5436" y="12266"/>
                  </a:lnTo>
                  <a:lnTo>
                    <a:pt x="5227" y="11987"/>
                  </a:lnTo>
                  <a:lnTo>
                    <a:pt x="5088" y="11639"/>
                  </a:lnTo>
                  <a:lnTo>
                    <a:pt x="4949" y="11290"/>
                  </a:lnTo>
                  <a:lnTo>
                    <a:pt x="4879" y="10872"/>
                  </a:lnTo>
                  <a:lnTo>
                    <a:pt x="4809" y="10454"/>
                  </a:lnTo>
                  <a:lnTo>
                    <a:pt x="4879" y="9966"/>
                  </a:lnTo>
                  <a:lnTo>
                    <a:pt x="4879" y="9478"/>
                  </a:lnTo>
                  <a:lnTo>
                    <a:pt x="4879" y="9409"/>
                  </a:lnTo>
                  <a:lnTo>
                    <a:pt x="4879" y="9339"/>
                  </a:lnTo>
                  <a:lnTo>
                    <a:pt x="4739" y="9269"/>
                  </a:lnTo>
                  <a:lnTo>
                    <a:pt x="4530" y="9269"/>
                  </a:lnTo>
                  <a:lnTo>
                    <a:pt x="4112" y="9548"/>
                  </a:lnTo>
                  <a:lnTo>
                    <a:pt x="3624" y="9757"/>
                  </a:lnTo>
                  <a:lnTo>
                    <a:pt x="3206" y="9896"/>
                  </a:lnTo>
                  <a:lnTo>
                    <a:pt x="2788" y="9966"/>
                  </a:lnTo>
                  <a:lnTo>
                    <a:pt x="2370" y="9896"/>
                  </a:lnTo>
                  <a:lnTo>
                    <a:pt x="1952" y="9827"/>
                  </a:lnTo>
                  <a:lnTo>
                    <a:pt x="1534" y="9548"/>
                  </a:lnTo>
                  <a:lnTo>
                    <a:pt x="1116" y="9269"/>
                  </a:lnTo>
                  <a:lnTo>
                    <a:pt x="698" y="8781"/>
                  </a:lnTo>
                  <a:lnTo>
                    <a:pt x="489" y="8294"/>
                  </a:lnTo>
                  <a:lnTo>
                    <a:pt x="419" y="7736"/>
                  </a:lnTo>
                  <a:lnTo>
                    <a:pt x="558" y="7248"/>
                  </a:lnTo>
                  <a:lnTo>
                    <a:pt x="767" y="6830"/>
                  </a:lnTo>
                  <a:lnTo>
                    <a:pt x="1046" y="6412"/>
                  </a:lnTo>
                  <a:lnTo>
                    <a:pt x="1534" y="6064"/>
                  </a:lnTo>
                  <a:lnTo>
                    <a:pt x="2022" y="5715"/>
                  </a:lnTo>
                  <a:lnTo>
                    <a:pt x="2091" y="5646"/>
                  </a:lnTo>
                  <a:lnTo>
                    <a:pt x="2091" y="5506"/>
                  </a:lnTo>
                  <a:lnTo>
                    <a:pt x="2091" y="5436"/>
                  </a:lnTo>
                  <a:lnTo>
                    <a:pt x="2022" y="5297"/>
                  </a:lnTo>
                  <a:lnTo>
                    <a:pt x="1464" y="5018"/>
                  </a:lnTo>
                  <a:lnTo>
                    <a:pt x="1046" y="4670"/>
                  </a:lnTo>
                  <a:lnTo>
                    <a:pt x="837" y="4321"/>
                  </a:lnTo>
                  <a:lnTo>
                    <a:pt x="767" y="4043"/>
                  </a:lnTo>
                  <a:lnTo>
                    <a:pt x="837" y="3694"/>
                  </a:lnTo>
                  <a:lnTo>
                    <a:pt x="976" y="3416"/>
                  </a:lnTo>
                  <a:lnTo>
                    <a:pt x="1185" y="3137"/>
                  </a:lnTo>
                  <a:lnTo>
                    <a:pt x="1464" y="2858"/>
                  </a:lnTo>
                  <a:lnTo>
                    <a:pt x="1813" y="2649"/>
                  </a:lnTo>
                  <a:lnTo>
                    <a:pt x="2231" y="2510"/>
                  </a:lnTo>
                  <a:lnTo>
                    <a:pt x="2579" y="2370"/>
                  </a:lnTo>
                  <a:lnTo>
                    <a:pt x="3346" y="2370"/>
                  </a:lnTo>
                  <a:lnTo>
                    <a:pt x="3624" y="2510"/>
                  </a:lnTo>
                  <a:lnTo>
                    <a:pt x="3903" y="2649"/>
                  </a:lnTo>
                  <a:lnTo>
                    <a:pt x="4043" y="2997"/>
                  </a:lnTo>
                  <a:lnTo>
                    <a:pt x="4112" y="2997"/>
                  </a:lnTo>
                  <a:lnTo>
                    <a:pt x="4182" y="3067"/>
                  </a:lnTo>
                  <a:lnTo>
                    <a:pt x="4252" y="2997"/>
                  </a:lnTo>
                  <a:lnTo>
                    <a:pt x="4321" y="2928"/>
                  </a:lnTo>
                  <a:lnTo>
                    <a:pt x="4391" y="2858"/>
                  </a:lnTo>
                  <a:lnTo>
                    <a:pt x="4461" y="2788"/>
                  </a:lnTo>
                  <a:lnTo>
                    <a:pt x="4391" y="2231"/>
                  </a:lnTo>
                  <a:lnTo>
                    <a:pt x="4461" y="1743"/>
                  </a:lnTo>
                  <a:lnTo>
                    <a:pt x="4670" y="1395"/>
                  </a:lnTo>
                  <a:lnTo>
                    <a:pt x="4879" y="1046"/>
                  </a:lnTo>
                  <a:lnTo>
                    <a:pt x="5227" y="837"/>
                  </a:lnTo>
                  <a:lnTo>
                    <a:pt x="5576" y="628"/>
                  </a:lnTo>
                  <a:lnTo>
                    <a:pt x="5994" y="558"/>
                  </a:lnTo>
                  <a:lnTo>
                    <a:pt x="6482" y="489"/>
                  </a:lnTo>
                  <a:close/>
                  <a:moveTo>
                    <a:pt x="5994" y="1"/>
                  </a:moveTo>
                  <a:lnTo>
                    <a:pt x="5576" y="140"/>
                  </a:lnTo>
                  <a:lnTo>
                    <a:pt x="5158" y="280"/>
                  </a:lnTo>
                  <a:lnTo>
                    <a:pt x="4809" y="489"/>
                  </a:lnTo>
                  <a:lnTo>
                    <a:pt x="4461" y="767"/>
                  </a:lnTo>
                  <a:lnTo>
                    <a:pt x="4252" y="1116"/>
                  </a:lnTo>
                  <a:lnTo>
                    <a:pt x="4043" y="1464"/>
                  </a:lnTo>
                  <a:lnTo>
                    <a:pt x="3973" y="1813"/>
                  </a:lnTo>
                  <a:lnTo>
                    <a:pt x="3973" y="2231"/>
                  </a:lnTo>
                  <a:lnTo>
                    <a:pt x="3764" y="2022"/>
                  </a:lnTo>
                  <a:lnTo>
                    <a:pt x="3415" y="1882"/>
                  </a:lnTo>
                  <a:lnTo>
                    <a:pt x="2649" y="1882"/>
                  </a:lnTo>
                  <a:lnTo>
                    <a:pt x="2231" y="1952"/>
                  </a:lnTo>
                  <a:lnTo>
                    <a:pt x="1882" y="2091"/>
                  </a:lnTo>
                  <a:lnTo>
                    <a:pt x="1255" y="2440"/>
                  </a:lnTo>
                  <a:lnTo>
                    <a:pt x="767" y="2858"/>
                  </a:lnTo>
                  <a:lnTo>
                    <a:pt x="489" y="3206"/>
                  </a:lnTo>
                  <a:lnTo>
                    <a:pt x="279" y="3625"/>
                  </a:lnTo>
                  <a:lnTo>
                    <a:pt x="279" y="4043"/>
                  </a:lnTo>
                  <a:lnTo>
                    <a:pt x="419" y="4461"/>
                  </a:lnTo>
                  <a:lnTo>
                    <a:pt x="628" y="4879"/>
                  </a:lnTo>
                  <a:lnTo>
                    <a:pt x="976" y="5227"/>
                  </a:lnTo>
                  <a:lnTo>
                    <a:pt x="1394" y="5506"/>
                  </a:lnTo>
                  <a:lnTo>
                    <a:pt x="767" y="5924"/>
                  </a:lnTo>
                  <a:lnTo>
                    <a:pt x="349" y="6412"/>
                  </a:lnTo>
                  <a:lnTo>
                    <a:pt x="140" y="6900"/>
                  </a:lnTo>
                  <a:lnTo>
                    <a:pt x="1" y="7457"/>
                  </a:lnTo>
                  <a:lnTo>
                    <a:pt x="1" y="7945"/>
                  </a:lnTo>
                  <a:lnTo>
                    <a:pt x="140" y="8433"/>
                  </a:lnTo>
                  <a:lnTo>
                    <a:pt x="419" y="8921"/>
                  </a:lnTo>
                  <a:lnTo>
                    <a:pt x="698" y="9339"/>
                  </a:lnTo>
                  <a:lnTo>
                    <a:pt x="1116" y="9757"/>
                  </a:lnTo>
                  <a:lnTo>
                    <a:pt x="1534" y="10106"/>
                  </a:lnTo>
                  <a:lnTo>
                    <a:pt x="2022" y="10315"/>
                  </a:lnTo>
                  <a:lnTo>
                    <a:pt x="2509" y="10454"/>
                  </a:lnTo>
                  <a:lnTo>
                    <a:pt x="2997" y="10524"/>
                  </a:lnTo>
                  <a:lnTo>
                    <a:pt x="3555" y="10384"/>
                  </a:lnTo>
                  <a:lnTo>
                    <a:pt x="4043" y="10175"/>
                  </a:lnTo>
                  <a:lnTo>
                    <a:pt x="4530" y="9827"/>
                  </a:lnTo>
                  <a:lnTo>
                    <a:pt x="4391" y="10454"/>
                  </a:lnTo>
                  <a:lnTo>
                    <a:pt x="4391" y="11011"/>
                  </a:lnTo>
                  <a:lnTo>
                    <a:pt x="4530" y="11569"/>
                  </a:lnTo>
                  <a:lnTo>
                    <a:pt x="4670" y="12057"/>
                  </a:lnTo>
                  <a:lnTo>
                    <a:pt x="4949" y="12475"/>
                  </a:lnTo>
                  <a:lnTo>
                    <a:pt x="5297" y="12893"/>
                  </a:lnTo>
                  <a:lnTo>
                    <a:pt x="5645" y="13241"/>
                  </a:lnTo>
                  <a:lnTo>
                    <a:pt x="6064" y="13520"/>
                  </a:lnTo>
                  <a:lnTo>
                    <a:pt x="6551" y="13799"/>
                  </a:lnTo>
                  <a:lnTo>
                    <a:pt x="7039" y="14008"/>
                  </a:lnTo>
                  <a:lnTo>
                    <a:pt x="7597" y="14217"/>
                  </a:lnTo>
                  <a:lnTo>
                    <a:pt x="8154" y="14287"/>
                  </a:lnTo>
                  <a:lnTo>
                    <a:pt x="8712" y="14426"/>
                  </a:lnTo>
                  <a:lnTo>
                    <a:pt x="9896" y="14426"/>
                  </a:lnTo>
                  <a:lnTo>
                    <a:pt x="10454" y="14356"/>
                  </a:lnTo>
                  <a:lnTo>
                    <a:pt x="11081" y="14147"/>
                  </a:lnTo>
                  <a:lnTo>
                    <a:pt x="11708" y="13938"/>
                  </a:lnTo>
                  <a:lnTo>
                    <a:pt x="12335" y="13660"/>
                  </a:lnTo>
                  <a:lnTo>
                    <a:pt x="12893" y="13381"/>
                  </a:lnTo>
                  <a:lnTo>
                    <a:pt x="13729" y="12545"/>
                  </a:lnTo>
                  <a:lnTo>
                    <a:pt x="14217" y="12057"/>
                  </a:lnTo>
                  <a:lnTo>
                    <a:pt x="14426" y="11778"/>
                  </a:lnTo>
                  <a:lnTo>
                    <a:pt x="14983" y="12057"/>
                  </a:lnTo>
                  <a:lnTo>
                    <a:pt x="15541" y="12126"/>
                  </a:lnTo>
                  <a:lnTo>
                    <a:pt x="16098" y="12126"/>
                  </a:lnTo>
                  <a:lnTo>
                    <a:pt x="16586" y="11987"/>
                  </a:lnTo>
                  <a:lnTo>
                    <a:pt x="17004" y="11708"/>
                  </a:lnTo>
                  <a:lnTo>
                    <a:pt x="17423" y="11290"/>
                  </a:lnTo>
                  <a:lnTo>
                    <a:pt x="17701" y="10872"/>
                  </a:lnTo>
                  <a:lnTo>
                    <a:pt x="17841" y="10315"/>
                  </a:lnTo>
                  <a:lnTo>
                    <a:pt x="18538" y="10384"/>
                  </a:lnTo>
                  <a:lnTo>
                    <a:pt x="19234" y="10315"/>
                  </a:lnTo>
                  <a:lnTo>
                    <a:pt x="19862" y="10106"/>
                  </a:lnTo>
                  <a:lnTo>
                    <a:pt x="20419" y="9757"/>
                  </a:lnTo>
                  <a:lnTo>
                    <a:pt x="20837" y="9339"/>
                  </a:lnTo>
                  <a:lnTo>
                    <a:pt x="21186" y="8781"/>
                  </a:lnTo>
                  <a:lnTo>
                    <a:pt x="21464" y="8154"/>
                  </a:lnTo>
                  <a:lnTo>
                    <a:pt x="21534" y="7388"/>
                  </a:lnTo>
                  <a:lnTo>
                    <a:pt x="21534" y="6970"/>
                  </a:lnTo>
                  <a:lnTo>
                    <a:pt x="21464" y="6551"/>
                  </a:lnTo>
                  <a:lnTo>
                    <a:pt x="21395" y="6203"/>
                  </a:lnTo>
                  <a:lnTo>
                    <a:pt x="21255" y="5855"/>
                  </a:lnTo>
                  <a:lnTo>
                    <a:pt x="21046" y="5506"/>
                  </a:lnTo>
                  <a:lnTo>
                    <a:pt x="20837" y="5227"/>
                  </a:lnTo>
                  <a:lnTo>
                    <a:pt x="20628" y="4949"/>
                  </a:lnTo>
                  <a:lnTo>
                    <a:pt x="20349" y="4670"/>
                  </a:lnTo>
                  <a:lnTo>
                    <a:pt x="19653" y="4252"/>
                  </a:lnTo>
                  <a:lnTo>
                    <a:pt x="18956" y="3973"/>
                  </a:lnTo>
                  <a:lnTo>
                    <a:pt x="18189" y="3834"/>
                  </a:lnTo>
                  <a:lnTo>
                    <a:pt x="17423" y="3834"/>
                  </a:lnTo>
                  <a:lnTo>
                    <a:pt x="17353" y="3276"/>
                  </a:lnTo>
                  <a:lnTo>
                    <a:pt x="17144" y="2928"/>
                  </a:lnTo>
                  <a:lnTo>
                    <a:pt x="16865" y="2579"/>
                  </a:lnTo>
                  <a:lnTo>
                    <a:pt x="16447" y="2370"/>
                  </a:lnTo>
                  <a:lnTo>
                    <a:pt x="16029" y="2301"/>
                  </a:lnTo>
                  <a:lnTo>
                    <a:pt x="15541" y="2231"/>
                  </a:lnTo>
                  <a:lnTo>
                    <a:pt x="15053" y="2301"/>
                  </a:lnTo>
                  <a:lnTo>
                    <a:pt x="14496" y="2440"/>
                  </a:lnTo>
                  <a:lnTo>
                    <a:pt x="14496" y="2022"/>
                  </a:lnTo>
                  <a:lnTo>
                    <a:pt x="14426" y="1604"/>
                  </a:lnTo>
                  <a:lnTo>
                    <a:pt x="14287" y="1325"/>
                  </a:lnTo>
                  <a:lnTo>
                    <a:pt x="14078" y="1046"/>
                  </a:lnTo>
                  <a:lnTo>
                    <a:pt x="13799" y="837"/>
                  </a:lnTo>
                  <a:lnTo>
                    <a:pt x="13520" y="698"/>
                  </a:lnTo>
                  <a:lnTo>
                    <a:pt x="13241" y="558"/>
                  </a:lnTo>
                  <a:lnTo>
                    <a:pt x="12893" y="489"/>
                  </a:lnTo>
                  <a:lnTo>
                    <a:pt x="12475" y="489"/>
                  </a:lnTo>
                  <a:lnTo>
                    <a:pt x="12126" y="558"/>
                  </a:lnTo>
                  <a:lnTo>
                    <a:pt x="11360" y="767"/>
                  </a:lnTo>
                  <a:lnTo>
                    <a:pt x="10663" y="1116"/>
                  </a:lnTo>
                  <a:lnTo>
                    <a:pt x="9966" y="1534"/>
                  </a:lnTo>
                  <a:lnTo>
                    <a:pt x="9618" y="1116"/>
                  </a:lnTo>
                  <a:lnTo>
                    <a:pt x="9199" y="767"/>
                  </a:lnTo>
                  <a:lnTo>
                    <a:pt x="8712" y="419"/>
                  </a:lnTo>
                  <a:lnTo>
                    <a:pt x="8224" y="210"/>
                  </a:lnTo>
                  <a:lnTo>
                    <a:pt x="7666" y="71"/>
                  </a:lnTo>
                  <a:lnTo>
                    <a:pt x="71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 name="Google Shape;472;p41"/>
          <p:cNvGrpSpPr/>
          <p:nvPr/>
        </p:nvGrpSpPr>
        <p:grpSpPr>
          <a:xfrm>
            <a:off x="1095293" y="1325926"/>
            <a:ext cx="7269669" cy="3111726"/>
            <a:chOff x="1130888" y="965487"/>
            <a:chExt cx="8466887" cy="3822289"/>
          </a:xfrm>
        </p:grpSpPr>
        <p:grpSp>
          <p:nvGrpSpPr>
            <p:cNvPr id="473" name="Google Shape;473;p41"/>
            <p:cNvGrpSpPr/>
            <p:nvPr/>
          </p:nvGrpSpPr>
          <p:grpSpPr>
            <a:xfrm>
              <a:off x="1130888" y="3099050"/>
              <a:ext cx="3053163" cy="1688726"/>
              <a:chOff x="1130888" y="3099050"/>
              <a:chExt cx="3053163" cy="1688726"/>
            </a:xfrm>
          </p:grpSpPr>
          <p:sp>
            <p:nvSpPr>
              <p:cNvPr id="474" name="Google Shape;474;p41"/>
              <p:cNvSpPr/>
              <p:nvPr/>
            </p:nvSpPr>
            <p:spPr>
              <a:xfrm>
                <a:off x="1130888" y="3099050"/>
                <a:ext cx="3053163" cy="1688726"/>
              </a:xfrm>
              <a:custGeom>
                <a:rect b="b" l="l" r="r" t="t"/>
                <a:pathLst>
                  <a:path extrusionOk="0" h="15681" w="22650">
                    <a:moveTo>
                      <a:pt x="6064" y="1"/>
                    </a:moveTo>
                    <a:lnTo>
                      <a:pt x="5646" y="140"/>
                    </a:lnTo>
                    <a:lnTo>
                      <a:pt x="5297" y="210"/>
                    </a:lnTo>
                    <a:lnTo>
                      <a:pt x="4740" y="558"/>
                    </a:lnTo>
                    <a:lnTo>
                      <a:pt x="4322" y="907"/>
                    </a:lnTo>
                    <a:lnTo>
                      <a:pt x="4112" y="1255"/>
                    </a:lnTo>
                    <a:lnTo>
                      <a:pt x="3973" y="1534"/>
                    </a:lnTo>
                    <a:lnTo>
                      <a:pt x="3834" y="1813"/>
                    </a:lnTo>
                    <a:lnTo>
                      <a:pt x="3694" y="1743"/>
                    </a:lnTo>
                    <a:lnTo>
                      <a:pt x="2719" y="1743"/>
                    </a:lnTo>
                    <a:lnTo>
                      <a:pt x="2161" y="1952"/>
                    </a:lnTo>
                    <a:lnTo>
                      <a:pt x="1604" y="2231"/>
                    </a:lnTo>
                    <a:lnTo>
                      <a:pt x="907" y="2649"/>
                    </a:lnTo>
                    <a:lnTo>
                      <a:pt x="558" y="2928"/>
                    </a:lnTo>
                    <a:lnTo>
                      <a:pt x="349" y="3206"/>
                    </a:lnTo>
                    <a:lnTo>
                      <a:pt x="140" y="3555"/>
                    </a:lnTo>
                    <a:lnTo>
                      <a:pt x="71" y="3833"/>
                    </a:lnTo>
                    <a:lnTo>
                      <a:pt x="1" y="4112"/>
                    </a:lnTo>
                    <a:lnTo>
                      <a:pt x="1" y="4391"/>
                    </a:lnTo>
                    <a:lnTo>
                      <a:pt x="71" y="4948"/>
                    </a:lnTo>
                    <a:lnTo>
                      <a:pt x="280" y="5436"/>
                    </a:lnTo>
                    <a:lnTo>
                      <a:pt x="558" y="5785"/>
                    </a:lnTo>
                    <a:lnTo>
                      <a:pt x="767" y="6133"/>
                    </a:lnTo>
                    <a:lnTo>
                      <a:pt x="558" y="6551"/>
                    </a:lnTo>
                    <a:lnTo>
                      <a:pt x="349" y="6969"/>
                    </a:lnTo>
                    <a:lnTo>
                      <a:pt x="140" y="7597"/>
                    </a:lnTo>
                    <a:lnTo>
                      <a:pt x="71" y="8293"/>
                    </a:lnTo>
                    <a:lnTo>
                      <a:pt x="71" y="9060"/>
                    </a:lnTo>
                    <a:lnTo>
                      <a:pt x="140" y="9408"/>
                    </a:lnTo>
                    <a:lnTo>
                      <a:pt x="210" y="9827"/>
                    </a:lnTo>
                    <a:lnTo>
                      <a:pt x="419" y="10245"/>
                    </a:lnTo>
                    <a:lnTo>
                      <a:pt x="698" y="10663"/>
                    </a:lnTo>
                    <a:lnTo>
                      <a:pt x="977" y="11011"/>
                    </a:lnTo>
                    <a:lnTo>
                      <a:pt x="1255" y="11290"/>
                    </a:lnTo>
                    <a:lnTo>
                      <a:pt x="1604" y="11499"/>
                    </a:lnTo>
                    <a:lnTo>
                      <a:pt x="1882" y="11638"/>
                    </a:lnTo>
                    <a:lnTo>
                      <a:pt x="2231" y="11778"/>
                    </a:lnTo>
                    <a:lnTo>
                      <a:pt x="2510" y="11848"/>
                    </a:lnTo>
                    <a:lnTo>
                      <a:pt x="3067" y="11848"/>
                    </a:lnTo>
                    <a:lnTo>
                      <a:pt x="3555" y="11778"/>
                    </a:lnTo>
                    <a:lnTo>
                      <a:pt x="3973" y="11638"/>
                    </a:lnTo>
                    <a:lnTo>
                      <a:pt x="4322" y="11499"/>
                    </a:lnTo>
                    <a:lnTo>
                      <a:pt x="4461" y="12196"/>
                    </a:lnTo>
                    <a:lnTo>
                      <a:pt x="4670" y="12893"/>
                    </a:lnTo>
                    <a:lnTo>
                      <a:pt x="4949" y="13450"/>
                    </a:lnTo>
                    <a:lnTo>
                      <a:pt x="5297" y="13938"/>
                    </a:lnTo>
                    <a:lnTo>
                      <a:pt x="5646" y="14356"/>
                    </a:lnTo>
                    <a:lnTo>
                      <a:pt x="6064" y="14705"/>
                    </a:lnTo>
                    <a:lnTo>
                      <a:pt x="6552" y="14983"/>
                    </a:lnTo>
                    <a:lnTo>
                      <a:pt x="7039" y="15193"/>
                    </a:lnTo>
                    <a:lnTo>
                      <a:pt x="7527" y="15402"/>
                    </a:lnTo>
                    <a:lnTo>
                      <a:pt x="8085" y="15541"/>
                    </a:lnTo>
                    <a:lnTo>
                      <a:pt x="9130" y="15680"/>
                    </a:lnTo>
                    <a:lnTo>
                      <a:pt x="10245" y="15680"/>
                    </a:lnTo>
                    <a:lnTo>
                      <a:pt x="11221" y="15541"/>
                    </a:lnTo>
                    <a:lnTo>
                      <a:pt x="11708" y="15471"/>
                    </a:lnTo>
                    <a:lnTo>
                      <a:pt x="12126" y="15402"/>
                    </a:lnTo>
                    <a:lnTo>
                      <a:pt x="12893" y="15053"/>
                    </a:lnTo>
                    <a:lnTo>
                      <a:pt x="13590" y="14635"/>
                    </a:lnTo>
                    <a:lnTo>
                      <a:pt x="14147" y="14217"/>
                    </a:lnTo>
                    <a:lnTo>
                      <a:pt x="14566" y="13799"/>
                    </a:lnTo>
                    <a:lnTo>
                      <a:pt x="14844" y="13450"/>
                    </a:lnTo>
                    <a:lnTo>
                      <a:pt x="15123" y="13102"/>
                    </a:lnTo>
                    <a:lnTo>
                      <a:pt x="16099" y="13172"/>
                    </a:lnTo>
                    <a:lnTo>
                      <a:pt x="16865" y="13172"/>
                    </a:lnTo>
                    <a:lnTo>
                      <a:pt x="17283" y="13102"/>
                    </a:lnTo>
                    <a:lnTo>
                      <a:pt x="17632" y="12963"/>
                    </a:lnTo>
                    <a:lnTo>
                      <a:pt x="17911" y="12823"/>
                    </a:lnTo>
                    <a:lnTo>
                      <a:pt x="18189" y="12614"/>
                    </a:lnTo>
                    <a:lnTo>
                      <a:pt x="18607" y="12126"/>
                    </a:lnTo>
                    <a:lnTo>
                      <a:pt x="19026" y="11569"/>
                    </a:lnTo>
                    <a:lnTo>
                      <a:pt x="19374" y="11499"/>
                    </a:lnTo>
                    <a:lnTo>
                      <a:pt x="20141" y="11290"/>
                    </a:lnTo>
                    <a:lnTo>
                      <a:pt x="20628" y="11011"/>
                    </a:lnTo>
                    <a:lnTo>
                      <a:pt x="21116" y="10733"/>
                    </a:lnTo>
                    <a:lnTo>
                      <a:pt x="21604" y="10314"/>
                    </a:lnTo>
                    <a:lnTo>
                      <a:pt x="22092" y="9757"/>
                    </a:lnTo>
                    <a:lnTo>
                      <a:pt x="22371" y="9130"/>
                    </a:lnTo>
                    <a:lnTo>
                      <a:pt x="22580" y="8503"/>
                    </a:lnTo>
                    <a:lnTo>
                      <a:pt x="22649" y="7875"/>
                    </a:lnTo>
                    <a:lnTo>
                      <a:pt x="22580" y="7248"/>
                    </a:lnTo>
                    <a:lnTo>
                      <a:pt x="22440" y="6691"/>
                    </a:lnTo>
                    <a:lnTo>
                      <a:pt x="22161" y="6133"/>
                    </a:lnTo>
                    <a:lnTo>
                      <a:pt x="21883" y="5576"/>
                    </a:lnTo>
                    <a:lnTo>
                      <a:pt x="21604" y="5088"/>
                    </a:lnTo>
                    <a:lnTo>
                      <a:pt x="21395" y="4809"/>
                    </a:lnTo>
                    <a:lnTo>
                      <a:pt x="21186" y="4670"/>
                    </a:lnTo>
                    <a:lnTo>
                      <a:pt x="20698" y="4321"/>
                    </a:lnTo>
                    <a:lnTo>
                      <a:pt x="20141" y="4112"/>
                    </a:lnTo>
                    <a:lnTo>
                      <a:pt x="19583" y="3903"/>
                    </a:lnTo>
                    <a:lnTo>
                      <a:pt x="18607" y="3764"/>
                    </a:lnTo>
                    <a:lnTo>
                      <a:pt x="18189" y="3764"/>
                    </a:lnTo>
                    <a:lnTo>
                      <a:pt x="18189" y="3624"/>
                    </a:lnTo>
                    <a:lnTo>
                      <a:pt x="18189" y="3415"/>
                    </a:lnTo>
                    <a:lnTo>
                      <a:pt x="18120" y="3067"/>
                    </a:lnTo>
                    <a:lnTo>
                      <a:pt x="17980" y="2858"/>
                    </a:lnTo>
                    <a:lnTo>
                      <a:pt x="17771" y="2649"/>
                    </a:lnTo>
                    <a:lnTo>
                      <a:pt x="17492" y="2440"/>
                    </a:lnTo>
                    <a:lnTo>
                      <a:pt x="17144" y="2300"/>
                    </a:lnTo>
                    <a:lnTo>
                      <a:pt x="16726" y="2231"/>
                    </a:lnTo>
                    <a:lnTo>
                      <a:pt x="15681" y="2231"/>
                    </a:lnTo>
                    <a:lnTo>
                      <a:pt x="15402" y="2300"/>
                    </a:lnTo>
                    <a:lnTo>
                      <a:pt x="15471" y="2161"/>
                    </a:lnTo>
                    <a:lnTo>
                      <a:pt x="15541" y="2091"/>
                    </a:lnTo>
                    <a:lnTo>
                      <a:pt x="15541" y="1882"/>
                    </a:lnTo>
                    <a:lnTo>
                      <a:pt x="15471" y="1673"/>
                    </a:lnTo>
                    <a:lnTo>
                      <a:pt x="15262" y="1464"/>
                    </a:lnTo>
                    <a:lnTo>
                      <a:pt x="14914" y="1185"/>
                    </a:lnTo>
                    <a:lnTo>
                      <a:pt x="14356" y="837"/>
                    </a:lnTo>
                    <a:lnTo>
                      <a:pt x="13660" y="628"/>
                    </a:lnTo>
                    <a:lnTo>
                      <a:pt x="13032" y="558"/>
                    </a:lnTo>
                    <a:lnTo>
                      <a:pt x="12405" y="628"/>
                    </a:lnTo>
                    <a:lnTo>
                      <a:pt x="11848" y="767"/>
                    </a:lnTo>
                    <a:lnTo>
                      <a:pt x="11290" y="907"/>
                    </a:lnTo>
                    <a:lnTo>
                      <a:pt x="10942" y="1046"/>
                    </a:lnTo>
                    <a:lnTo>
                      <a:pt x="10593" y="1255"/>
                    </a:lnTo>
                    <a:lnTo>
                      <a:pt x="10524" y="1046"/>
                    </a:lnTo>
                    <a:lnTo>
                      <a:pt x="10315" y="837"/>
                    </a:lnTo>
                    <a:lnTo>
                      <a:pt x="10036" y="628"/>
                    </a:lnTo>
                    <a:lnTo>
                      <a:pt x="9548" y="419"/>
                    </a:lnTo>
                    <a:lnTo>
                      <a:pt x="8921" y="210"/>
                    </a:lnTo>
                    <a:lnTo>
                      <a:pt x="8154" y="70"/>
                    </a:lnTo>
                    <a:lnTo>
                      <a:pt x="7109" y="1"/>
                    </a:lnTo>
                    <a:close/>
                  </a:path>
                </a:pathLst>
              </a:custGeom>
              <a:solidFill>
                <a:srgbClr val="9FD9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1"/>
              <p:cNvSpPr/>
              <p:nvPr/>
            </p:nvSpPr>
            <p:spPr>
              <a:xfrm>
                <a:off x="1196667" y="3166573"/>
                <a:ext cx="2902864" cy="1553680"/>
              </a:xfrm>
              <a:custGeom>
                <a:rect b="b" l="l" r="r" t="t"/>
                <a:pathLst>
                  <a:path extrusionOk="0" h="14427" w="21535">
                    <a:moveTo>
                      <a:pt x="6969" y="489"/>
                    </a:moveTo>
                    <a:lnTo>
                      <a:pt x="7457" y="558"/>
                    </a:lnTo>
                    <a:lnTo>
                      <a:pt x="7875" y="698"/>
                    </a:lnTo>
                    <a:lnTo>
                      <a:pt x="8363" y="907"/>
                    </a:lnTo>
                    <a:lnTo>
                      <a:pt x="8781" y="1116"/>
                    </a:lnTo>
                    <a:lnTo>
                      <a:pt x="9130" y="1395"/>
                    </a:lnTo>
                    <a:lnTo>
                      <a:pt x="9478" y="1673"/>
                    </a:lnTo>
                    <a:lnTo>
                      <a:pt x="9757" y="2022"/>
                    </a:lnTo>
                    <a:lnTo>
                      <a:pt x="9827" y="2161"/>
                    </a:lnTo>
                    <a:lnTo>
                      <a:pt x="10036" y="2161"/>
                    </a:lnTo>
                    <a:lnTo>
                      <a:pt x="10105" y="2091"/>
                    </a:lnTo>
                    <a:lnTo>
                      <a:pt x="10663" y="1673"/>
                    </a:lnTo>
                    <a:lnTo>
                      <a:pt x="11290" y="1255"/>
                    </a:lnTo>
                    <a:lnTo>
                      <a:pt x="11987" y="1046"/>
                    </a:lnTo>
                    <a:lnTo>
                      <a:pt x="12614" y="976"/>
                    </a:lnTo>
                    <a:lnTo>
                      <a:pt x="12963" y="976"/>
                    </a:lnTo>
                    <a:lnTo>
                      <a:pt x="13241" y="1046"/>
                    </a:lnTo>
                    <a:lnTo>
                      <a:pt x="13520" y="1186"/>
                    </a:lnTo>
                    <a:lnTo>
                      <a:pt x="13729" y="1395"/>
                    </a:lnTo>
                    <a:lnTo>
                      <a:pt x="13868" y="1604"/>
                    </a:lnTo>
                    <a:lnTo>
                      <a:pt x="14008" y="1952"/>
                    </a:lnTo>
                    <a:lnTo>
                      <a:pt x="14078" y="2301"/>
                    </a:lnTo>
                    <a:lnTo>
                      <a:pt x="14078" y="2788"/>
                    </a:lnTo>
                    <a:lnTo>
                      <a:pt x="14078" y="2928"/>
                    </a:lnTo>
                    <a:lnTo>
                      <a:pt x="14147" y="2997"/>
                    </a:lnTo>
                    <a:lnTo>
                      <a:pt x="14426" y="2997"/>
                    </a:lnTo>
                    <a:lnTo>
                      <a:pt x="14844" y="2788"/>
                    </a:lnTo>
                    <a:lnTo>
                      <a:pt x="15262" y="2719"/>
                    </a:lnTo>
                    <a:lnTo>
                      <a:pt x="15680" y="2649"/>
                    </a:lnTo>
                    <a:lnTo>
                      <a:pt x="16098" y="2719"/>
                    </a:lnTo>
                    <a:lnTo>
                      <a:pt x="16447" y="2858"/>
                    </a:lnTo>
                    <a:lnTo>
                      <a:pt x="16726" y="3137"/>
                    </a:lnTo>
                    <a:lnTo>
                      <a:pt x="16935" y="3555"/>
                    </a:lnTo>
                    <a:lnTo>
                      <a:pt x="16935" y="4112"/>
                    </a:lnTo>
                    <a:lnTo>
                      <a:pt x="17004" y="4252"/>
                    </a:lnTo>
                    <a:lnTo>
                      <a:pt x="17144" y="4321"/>
                    </a:lnTo>
                    <a:lnTo>
                      <a:pt x="17980" y="4321"/>
                    </a:lnTo>
                    <a:lnTo>
                      <a:pt x="18677" y="4461"/>
                    </a:lnTo>
                    <a:lnTo>
                      <a:pt x="19304" y="4670"/>
                    </a:lnTo>
                    <a:lnTo>
                      <a:pt x="19862" y="4949"/>
                    </a:lnTo>
                    <a:lnTo>
                      <a:pt x="20280" y="5367"/>
                    </a:lnTo>
                    <a:lnTo>
                      <a:pt x="20628" y="5924"/>
                    </a:lnTo>
                    <a:lnTo>
                      <a:pt x="20907" y="6482"/>
                    </a:lnTo>
                    <a:lnTo>
                      <a:pt x="21046" y="7248"/>
                    </a:lnTo>
                    <a:lnTo>
                      <a:pt x="21046" y="7597"/>
                    </a:lnTo>
                    <a:lnTo>
                      <a:pt x="20977" y="7945"/>
                    </a:lnTo>
                    <a:lnTo>
                      <a:pt x="20907" y="8224"/>
                    </a:lnTo>
                    <a:lnTo>
                      <a:pt x="20837" y="8503"/>
                    </a:lnTo>
                    <a:lnTo>
                      <a:pt x="20489" y="8991"/>
                    </a:lnTo>
                    <a:lnTo>
                      <a:pt x="20071" y="9409"/>
                    </a:lnTo>
                    <a:lnTo>
                      <a:pt x="19513" y="9687"/>
                    </a:lnTo>
                    <a:lnTo>
                      <a:pt x="18956" y="9827"/>
                    </a:lnTo>
                    <a:lnTo>
                      <a:pt x="18328" y="9827"/>
                    </a:lnTo>
                    <a:lnTo>
                      <a:pt x="17632" y="9757"/>
                    </a:lnTo>
                    <a:lnTo>
                      <a:pt x="17562" y="9757"/>
                    </a:lnTo>
                    <a:lnTo>
                      <a:pt x="17423" y="9827"/>
                    </a:lnTo>
                    <a:lnTo>
                      <a:pt x="17353" y="9896"/>
                    </a:lnTo>
                    <a:lnTo>
                      <a:pt x="17353" y="10036"/>
                    </a:lnTo>
                    <a:lnTo>
                      <a:pt x="17353" y="10315"/>
                    </a:lnTo>
                    <a:lnTo>
                      <a:pt x="17283" y="10593"/>
                    </a:lnTo>
                    <a:lnTo>
                      <a:pt x="17144" y="10802"/>
                    </a:lnTo>
                    <a:lnTo>
                      <a:pt x="17074" y="11011"/>
                    </a:lnTo>
                    <a:lnTo>
                      <a:pt x="16726" y="11290"/>
                    </a:lnTo>
                    <a:lnTo>
                      <a:pt x="16308" y="11499"/>
                    </a:lnTo>
                    <a:lnTo>
                      <a:pt x="15889" y="11569"/>
                    </a:lnTo>
                    <a:lnTo>
                      <a:pt x="15402" y="11569"/>
                    </a:lnTo>
                    <a:lnTo>
                      <a:pt x="14844" y="11430"/>
                    </a:lnTo>
                    <a:lnTo>
                      <a:pt x="14426" y="11221"/>
                    </a:lnTo>
                    <a:lnTo>
                      <a:pt x="14217" y="11221"/>
                    </a:lnTo>
                    <a:lnTo>
                      <a:pt x="14078" y="11290"/>
                    </a:lnTo>
                    <a:lnTo>
                      <a:pt x="13590" y="11987"/>
                    </a:lnTo>
                    <a:lnTo>
                      <a:pt x="13032" y="12545"/>
                    </a:lnTo>
                    <a:lnTo>
                      <a:pt x="12335" y="13032"/>
                    </a:lnTo>
                    <a:lnTo>
                      <a:pt x="11569" y="13381"/>
                    </a:lnTo>
                    <a:lnTo>
                      <a:pt x="10802" y="13660"/>
                    </a:lnTo>
                    <a:lnTo>
                      <a:pt x="9966" y="13869"/>
                    </a:lnTo>
                    <a:lnTo>
                      <a:pt x="8363" y="13869"/>
                    </a:lnTo>
                    <a:lnTo>
                      <a:pt x="7597" y="13729"/>
                    </a:lnTo>
                    <a:lnTo>
                      <a:pt x="6830" y="13451"/>
                    </a:lnTo>
                    <a:lnTo>
                      <a:pt x="6203" y="13032"/>
                    </a:lnTo>
                    <a:lnTo>
                      <a:pt x="5645" y="12545"/>
                    </a:lnTo>
                    <a:lnTo>
                      <a:pt x="5436" y="12266"/>
                    </a:lnTo>
                    <a:lnTo>
                      <a:pt x="5227" y="11987"/>
                    </a:lnTo>
                    <a:lnTo>
                      <a:pt x="5088" y="11639"/>
                    </a:lnTo>
                    <a:lnTo>
                      <a:pt x="4949" y="11290"/>
                    </a:lnTo>
                    <a:lnTo>
                      <a:pt x="4879" y="10872"/>
                    </a:lnTo>
                    <a:lnTo>
                      <a:pt x="4809" y="10454"/>
                    </a:lnTo>
                    <a:lnTo>
                      <a:pt x="4879" y="9966"/>
                    </a:lnTo>
                    <a:lnTo>
                      <a:pt x="4879" y="9478"/>
                    </a:lnTo>
                    <a:lnTo>
                      <a:pt x="4879" y="9409"/>
                    </a:lnTo>
                    <a:lnTo>
                      <a:pt x="4879" y="9339"/>
                    </a:lnTo>
                    <a:lnTo>
                      <a:pt x="4739" y="9269"/>
                    </a:lnTo>
                    <a:lnTo>
                      <a:pt x="4530" y="9269"/>
                    </a:lnTo>
                    <a:lnTo>
                      <a:pt x="4112" y="9548"/>
                    </a:lnTo>
                    <a:lnTo>
                      <a:pt x="3624" y="9757"/>
                    </a:lnTo>
                    <a:lnTo>
                      <a:pt x="3206" y="9896"/>
                    </a:lnTo>
                    <a:lnTo>
                      <a:pt x="2788" y="9966"/>
                    </a:lnTo>
                    <a:lnTo>
                      <a:pt x="2370" y="9896"/>
                    </a:lnTo>
                    <a:lnTo>
                      <a:pt x="1952" y="9827"/>
                    </a:lnTo>
                    <a:lnTo>
                      <a:pt x="1534" y="9548"/>
                    </a:lnTo>
                    <a:lnTo>
                      <a:pt x="1116" y="9269"/>
                    </a:lnTo>
                    <a:lnTo>
                      <a:pt x="698" y="8781"/>
                    </a:lnTo>
                    <a:lnTo>
                      <a:pt x="489" y="8294"/>
                    </a:lnTo>
                    <a:lnTo>
                      <a:pt x="419" y="7736"/>
                    </a:lnTo>
                    <a:lnTo>
                      <a:pt x="558" y="7248"/>
                    </a:lnTo>
                    <a:lnTo>
                      <a:pt x="767" y="6830"/>
                    </a:lnTo>
                    <a:lnTo>
                      <a:pt x="1046" y="6412"/>
                    </a:lnTo>
                    <a:lnTo>
                      <a:pt x="1534" y="6064"/>
                    </a:lnTo>
                    <a:lnTo>
                      <a:pt x="2022" y="5715"/>
                    </a:lnTo>
                    <a:lnTo>
                      <a:pt x="2091" y="5646"/>
                    </a:lnTo>
                    <a:lnTo>
                      <a:pt x="2091" y="5506"/>
                    </a:lnTo>
                    <a:lnTo>
                      <a:pt x="2091" y="5436"/>
                    </a:lnTo>
                    <a:lnTo>
                      <a:pt x="2022" y="5297"/>
                    </a:lnTo>
                    <a:lnTo>
                      <a:pt x="1464" y="5018"/>
                    </a:lnTo>
                    <a:lnTo>
                      <a:pt x="1046" y="4670"/>
                    </a:lnTo>
                    <a:lnTo>
                      <a:pt x="837" y="4321"/>
                    </a:lnTo>
                    <a:lnTo>
                      <a:pt x="767" y="4043"/>
                    </a:lnTo>
                    <a:lnTo>
                      <a:pt x="837" y="3694"/>
                    </a:lnTo>
                    <a:lnTo>
                      <a:pt x="976" y="3416"/>
                    </a:lnTo>
                    <a:lnTo>
                      <a:pt x="1185" y="3137"/>
                    </a:lnTo>
                    <a:lnTo>
                      <a:pt x="1464" y="2858"/>
                    </a:lnTo>
                    <a:lnTo>
                      <a:pt x="1813" y="2649"/>
                    </a:lnTo>
                    <a:lnTo>
                      <a:pt x="2231" y="2510"/>
                    </a:lnTo>
                    <a:lnTo>
                      <a:pt x="2579" y="2370"/>
                    </a:lnTo>
                    <a:lnTo>
                      <a:pt x="3346" y="2370"/>
                    </a:lnTo>
                    <a:lnTo>
                      <a:pt x="3624" y="2510"/>
                    </a:lnTo>
                    <a:lnTo>
                      <a:pt x="3903" y="2649"/>
                    </a:lnTo>
                    <a:lnTo>
                      <a:pt x="4043" y="2997"/>
                    </a:lnTo>
                    <a:lnTo>
                      <a:pt x="4112" y="2997"/>
                    </a:lnTo>
                    <a:lnTo>
                      <a:pt x="4182" y="3067"/>
                    </a:lnTo>
                    <a:lnTo>
                      <a:pt x="4252" y="2997"/>
                    </a:lnTo>
                    <a:lnTo>
                      <a:pt x="4321" y="2928"/>
                    </a:lnTo>
                    <a:lnTo>
                      <a:pt x="4391" y="2858"/>
                    </a:lnTo>
                    <a:lnTo>
                      <a:pt x="4461" y="2788"/>
                    </a:lnTo>
                    <a:lnTo>
                      <a:pt x="4391" y="2231"/>
                    </a:lnTo>
                    <a:lnTo>
                      <a:pt x="4461" y="1743"/>
                    </a:lnTo>
                    <a:lnTo>
                      <a:pt x="4670" y="1395"/>
                    </a:lnTo>
                    <a:lnTo>
                      <a:pt x="4879" y="1046"/>
                    </a:lnTo>
                    <a:lnTo>
                      <a:pt x="5227" y="837"/>
                    </a:lnTo>
                    <a:lnTo>
                      <a:pt x="5576" y="628"/>
                    </a:lnTo>
                    <a:lnTo>
                      <a:pt x="5994" y="558"/>
                    </a:lnTo>
                    <a:lnTo>
                      <a:pt x="6482" y="489"/>
                    </a:lnTo>
                    <a:close/>
                    <a:moveTo>
                      <a:pt x="5994" y="1"/>
                    </a:moveTo>
                    <a:lnTo>
                      <a:pt x="5576" y="140"/>
                    </a:lnTo>
                    <a:lnTo>
                      <a:pt x="5158" y="280"/>
                    </a:lnTo>
                    <a:lnTo>
                      <a:pt x="4809" y="489"/>
                    </a:lnTo>
                    <a:lnTo>
                      <a:pt x="4461" y="767"/>
                    </a:lnTo>
                    <a:lnTo>
                      <a:pt x="4252" y="1116"/>
                    </a:lnTo>
                    <a:lnTo>
                      <a:pt x="4043" y="1464"/>
                    </a:lnTo>
                    <a:lnTo>
                      <a:pt x="3973" y="1813"/>
                    </a:lnTo>
                    <a:lnTo>
                      <a:pt x="3973" y="2231"/>
                    </a:lnTo>
                    <a:lnTo>
                      <a:pt x="3764" y="2022"/>
                    </a:lnTo>
                    <a:lnTo>
                      <a:pt x="3415" y="1882"/>
                    </a:lnTo>
                    <a:lnTo>
                      <a:pt x="2649" y="1882"/>
                    </a:lnTo>
                    <a:lnTo>
                      <a:pt x="2231" y="1952"/>
                    </a:lnTo>
                    <a:lnTo>
                      <a:pt x="1882" y="2091"/>
                    </a:lnTo>
                    <a:lnTo>
                      <a:pt x="1255" y="2440"/>
                    </a:lnTo>
                    <a:lnTo>
                      <a:pt x="767" y="2858"/>
                    </a:lnTo>
                    <a:lnTo>
                      <a:pt x="489" y="3206"/>
                    </a:lnTo>
                    <a:lnTo>
                      <a:pt x="279" y="3625"/>
                    </a:lnTo>
                    <a:lnTo>
                      <a:pt x="279" y="4043"/>
                    </a:lnTo>
                    <a:lnTo>
                      <a:pt x="419" y="4461"/>
                    </a:lnTo>
                    <a:lnTo>
                      <a:pt x="628" y="4879"/>
                    </a:lnTo>
                    <a:lnTo>
                      <a:pt x="976" y="5227"/>
                    </a:lnTo>
                    <a:lnTo>
                      <a:pt x="1394" y="5506"/>
                    </a:lnTo>
                    <a:lnTo>
                      <a:pt x="767" y="5924"/>
                    </a:lnTo>
                    <a:lnTo>
                      <a:pt x="349" y="6412"/>
                    </a:lnTo>
                    <a:lnTo>
                      <a:pt x="140" y="6900"/>
                    </a:lnTo>
                    <a:lnTo>
                      <a:pt x="1" y="7457"/>
                    </a:lnTo>
                    <a:lnTo>
                      <a:pt x="1" y="7945"/>
                    </a:lnTo>
                    <a:lnTo>
                      <a:pt x="140" y="8433"/>
                    </a:lnTo>
                    <a:lnTo>
                      <a:pt x="419" y="8921"/>
                    </a:lnTo>
                    <a:lnTo>
                      <a:pt x="698" y="9339"/>
                    </a:lnTo>
                    <a:lnTo>
                      <a:pt x="1116" y="9757"/>
                    </a:lnTo>
                    <a:lnTo>
                      <a:pt x="1534" y="10106"/>
                    </a:lnTo>
                    <a:lnTo>
                      <a:pt x="2022" y="10315"/>
                    </a:lnTo>
                    <a:lnTo>
                      <a:pt x="2509" y="10454"/>
                    </a:lnTo>
                    <a:lnTo>
                      <a:pt x="2997" y="10524"/>
                    </a:lnTo>
                    <a:lnTo>
                      <a:pt x="3555" y="10384"/>
                    </a:lnTo>
                    <a:lnTo>
                      <a:pt x="4043" y="10175"/>
                    </a:lnTo>
                    <a:lnTo>
                      <a:pt x="4530" y="9827"/>
                    </a:lnTo>
                    <a:lnTo>
                      <a:pt x="4391" y="10454"/>
                    </a:lnTo>
                    <a:lnTo>
                      <a:pt x="4391" y="11011"/>
                    </a:lnTo>
                    <a:lnTo>
                      <a:pt x="4530" y="11569"/>
                    </a:lnTo>
                    <a:lnTo>
                      <a:pt x="4670" y="12057"/>
                    </a:lnTo>
                    <a:lnTo>
                      <a:pt x="4949" y="12475"/>
                    </a:lnTo>
                    <a:lnTo>
                      <a:pt x="5297" y="12893"/>
                    </a:lnTo>
                    <a:lnTo>
                      <a:pt x="5645" y="13241"/>
                    </a:lnTo>
                    <a:lnTo>
                      <a:pt x="6064" y="13520"/>
                    </a:lnTo>
                    <a:lnTo>
                      <a:pt x="6551" y="13799"/>
                    </a:lnTo>
                    <a:lnTo>
                      <a:pt x="7039" y="14008"/>
                    </a:lnTo>
                    <a:lnTo>
                      <a:pt x="7597" y="14217"/>
                    </a:lnTo>
                    <a:lnTo>
                      <a:pt x="8154" y="14287"/>
                    </a:lnTo>
                    <a:lnTo>
                      <a:pt x="8712" y="14426"/>
                    </a:lnTo>
                    <a:lnTo>
                      <a:pt x="9896" y="14426"/>
                    </a:lnTo>
                    <a:lnTo>
                      <a:pt x="10454" y="14356"/>
                    </a:lnTo>
                    <a:lnTo>
                      <a:pt x="11081" y="14147"/>
                    </a:lnTo>
                    <a:lnTo>
                      <a:pt x="11708" y="13938"/>
                    </a:lnTo>
                    <a:lnTo>
                      <a:pt x="12335" y="13660"/>
                    </a:lnTo>
                    <a:lnTo>
                      <a:pt x="12893" y="13381"/>
                    </a:lnTo>
                    <a:lnTo>
                      <a:pt x="13729" y="12545"/>
                    </a:lnTo>
                    <a:lnTo>
                      <a:pt x="14217" y="12057"/>
                    </a:lnTo>
                    <a:lnTo>
                      <a:pt x="14426" y="11778"/>
                    </a:lnTo>
                    <a:lnTo>
                      <a:pt x="14983" y="12057"/>
                    </a:lnTo>
                    <a:lnTo>
                      <a:pt x="15541" y="12126"/>
                    </a:lnTo>
                    <a:lnTo>
                      <a:pt x="16098" y="12126"/>
                    </a:lnTo>
                    <a:lnTo>
                      <a:pt x="16586" y="11987"/>
                    </a:lnTo>
                    <a:lnTo>
                      <a:pt x="17004" y="11708"/>
                    </a:lnTo>
                    <a:lnTo>
                      <a:pt x="17423" y="11290"/>
                    </a:lnTo>
                    <a:lnTo>
                      <a:pt x="17701" y="10872"/>
                    </a:lnTo>
                    <a:lnTo>
                      <a:pt x="17841" y="10315"/>
                    </a:lnTo>
                    <a:lnTo>
                      <a:pt x="18538" y="10384"/>
                    </a:lnTo>
                    <a:lnTo>
                      <a:pt x="19234" y="10315"/>
                    </a:lnTo>
                    <a:lnTo>
                      <a:pt x="19862" y="10106"/>
                    </a:lnTo>
                    <a:lnTo>
                      <a:pt x="20419" y="9757"/>
                    </a:lnTo>
                    <a:lnTo>
                      <a:pt x="20837" y="9339"/>
                    </a:lnTo>
                    <a:lnTo>
                      <a:pt x="21186" y="8781"/>
                    </a:lnTo>
                    <a:lnTo>
                      <a:pt x="21464" y="8154"/>
                    </a:lnTo>
                    <a:lnTo>
                      <a:pt x="21534" y="7388"/>
                    </a:lnTo>
                    <a:lnTo>
                      <a:pt x="21534" y="6970"/>
                    </a:lnTo>
                    <a:lnTo>
                      <a:pt x="21464" y="6551"/>
                    </a:lnTo>
                    <a:lnTo>
                      <a:pt x="21395" y="6203"/>
                    </a:lnTo>
                    <a:lnTo>
                      <a:pt x="21255" y="5855"/>
                    </a:lnTo>
                    <a:lnTo>
                      <a:pt x="21046" y="5506"/>
                    </a:lnTo>
                    <a:lnTo>
                      <a:pt x="20837" y="5227"/>
                    </a:lnTo>
                    <a:lnTo>
                      <a:pt x="20628" y="4949"/>
                    </a:lnTo>
                    <a:lnTo>
                      <a:pt x="20349" y="4670"/>
                    </a:lnTo>
                    <a:lnTo>
                      <a:pt x="19653" y="4252"/>
                    </a:lnTo>
                    <a:lnTo>
                      <a:pt x="18956" y="3973"/>
                    </a:lnTo>
                    <a:lnTo>
                      <a:pt x="18189" y="3834"/>
                    </a:lnTo>
                    <a:lnTo>
                      <a:pt x="17423" y="3834"/>
                    </a:lnTo>
                    <a:lnTo>
                      <a:pt x="17353" y="3276"/>
                    </a:lnTo>
                    <a:lnTo>
                      <a:pt x="17144" y="2928"/>
                    </a:lnTo>
                    <a:lnTo>
                      <a:pt x="16865" y="2579"/>
                    </a:lnTo>
                    <a:lnTo>
                      <a:pt x="16447" y="2370"/>
                    </a:lnTo>
                    <a:lnTo>
                      <a:pt x="16029" y="2301"/>
                    </a:lnTo>
                    <a:lnTo>
                      <a:pt x="15541" y="2231"/>
                    </a:lnTo>
                    <a:lnTo>
                      <a:pt x="15053" y="2301"/>
                    </a:lnTo>
                    <a:lnTo>
                      <a:pt x="14496" y="2440"/>
                    </a:lnTo>
                    <a:lnTo>
                      <a:pt x="14496" y="2022"/>
                    </a:lnTo>
                    <a:lnTo>
                      <a:pt x="14426" y="1604"/>
                    </a:lnTo>
                    <a:lnTo>
                      <a:pt x="14287" y="1325"/>
                    </a:lnTo>
                    <a:lnTo>
                      <a:pt x="14078" y="1046"/>
                    </a:lnTo>
                    <a:lnTo>
                      <a:pt x="13799" y="837"/>
                    </a:lnTo>
                    <a:lnTo>
                      <a:pt x="13520" y="698"/>
                    </a:lnTo>
                    <a:lnTo>
                      <a:pt x="13241" y="558"/>
                    </a:lnTo>
                    <a:lnTo>
                      <a:pt x="12893" y="489"/>
                    </a:lnTo>
                    <a:lnTo>
                      <a:pt x="12475" y="489"/>
                    </a:lnTo>
                    <a:lnTo>
                      <a:pt x="12126" y="558"/>
                    </a:lnTo>
                    <a:lnTo>
                      <a:pt x="11360" y="767"/>
                    </a:lnTo>
                    <a:lnTo>
                      <a:pt x="10663" y="1116"/>
                    </a:lnTo>
                    <a:lnTo>
                      <a:pt x="9966" y="1534"/>
                    </a:lnTo>
                    <a:lnTo>
                      <a:pt x="9618" y="1116"/>
                    </a:lnTo>
                    <a:lnTo>
                      <a:pt x="9199" y="767"/>
                    </a:lnTo>
                    <a:lnTo>
                      <a:pt x="8712" y="419"/>
                    </a:lnTo>
                    <a:lnTo>
                      <a:pt x="8224" y="210"/>
                    </a:lnTo>
                    <a:lnTo>
                      <a:pt x="7666" y="71"/>
                    </a:lnTo>
                    <a:lnTo>
                      <a:pt x="71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 name="Google Shape;476;p41"/>
            <p:cNvGrpSpPr/>
            <p:nvPr/>
          </p:nvGrpSpPr>
          <p:grpSpPr>
            <a:xfrm>
              <a:off x="6468413" y="3031513"/>
              <a:ext cx="3053163" cy="1688726"/>
              <a:chOff x="6468413" y="3031513"/>
              <a:chExt cx="3053163" cy="1688726"/>
            </a:xfrm>
          </p:grpSpPr>
          <p:sp>
            <p:nvSpPr>
              <p:cNvPr id="477" name="Google Shape;477;p41"/>
              <p:cNvSpPr/>
              <p:nvPr/>
            </p:nvSpPr>
            <p:spPr>
              <a:xfrm rot="10800000">
                <a:off x="6468413" y="3031513"/>
                <a:ext cx="3053163" cy="1688726"/>
              </a:xfrm>
              <a:custGeom>
                <a:rect b="b" l="l" r="r" t="t"/>
                <a:pathLst>
                  <a:path extrusionOk="0" h="15681" w="22650">
                    <a:moveTo>
                      <a:pt x="6064" y="1"/>
                    </a:moveTo>
                    <a:lnTo>
                      <a:pt x="5646" y="140"/>
                    </a:lnTo>
                    <a:lnTo>
                      <a:pt x="5297" y="210"/>
                    </a:lnTo>
                    <a:lnTo>
                      <a:pt x="4740" y="558"/>
                    </a:lnTo>
                    <a:lnTo>
                      <a:pt x="4322" y="907"/>
                    </a:lnTo>
                    <a:lnTo>
                      <a:pt x="4112" y="1255"/>
                    </a:lnTo>
                    <a:lnTo>
                      <a:pt x="3973" y="1534"/>
                    </a:lnTo>
                    <a:lnTo>
                      <a:pt x="3834" y="1813"/>
                    </a:lnTo>
                    <a:lnTo>
                      <a:pt x="3694" y="1743"/>
                    </a:lnTo>
                    <a:lnTo>
                      <a:pt x="2719" y="1743"/>
                    </a:lnTo>
                    <a:lnTo>
                      <a:pt x="2161" y="1952"/>
                    </a:lnTo>
                    <a:lnTo>
                      <a:pt x="1604" y="2231"/>
                    </a:lnTo>
                    <a:lnTo>
                      <a:pt x="907" y="2649"/>
                    </a:lnTo>
                    <a:lnTo>
                      <a:pt x="558" y="2928"/>
                    </a:lnTo>
                    <a:lnTo>
                      <a:pt x="349" y="3206"/>
                    </a:lnTo>
                    <a:lnTo>
                      <a:pt x="140" y="3555"/>
                    </a:lnTo>
                    <a:lnTo>
                      <a:pt x="71" y="3833"/>
                    </a:lnTo>
                    <a:lnTo>
                      <a:pt x="1" y="4112"/>
                    </a:lnTo>
                    <a:lnTo>
                      <a:pt x="1" y="4391"/>
                    </a:lnTo>
                    <a:lnTo>
                      <a:pt x="71" y="4948"/>
                    </a:lnTo>
                    <a:lnTo>
                      <a:pt x="280" y="5436"/>
                    </a:lnTo>
                    <a:lnTo>
                      <a:pt x="558" y="5785"/>
                    </a:lnTo>
                    <a:lnTo>
                      <a:pt x="767" y="6133"/>
                    </a:lnTo>
                    <a:lnTo>
                      <a:pt x="558" y="6551"/>
                    </a:lnTo>
                    <a:lnTo>
                      <a:pt x="349" y="6969"/>
                    </a:lnTo>
                    <a:lnTo>
                      <a:pt x="140" y="7597"/>
                    </a:lnTo>
                    <a:lnTo>
                      <a:pt x="71" y="8293"/>
                    </a:lnTo>
                    <a:lnTo>
                      <a:pt x="71" y="9060"/>
                    </a:lnTo>
                    <a:lnTo>
                      <a:pt x="140" y="9408"/>
                    </a:lnTo>
                    <a:lnTo>
                      <a:pt x="210" y="9827"/>
                    </a:lnTo>
                    <a:lnTo>
                      <a:pt x="419" y="10245"/>
                    </a:lnTo>
                    <a:lnTo>
                      <a:pt x="698" y="10663"/>
                    </a:lnTo>
                    <a:lnTo>
                      <a:pt x="977" y="11011"/>
                    </a:lnTo>
                    <a:lnTo>
                      <a:pt x="1255" y="11290"/>
                    </a:lnTo>
                    <a:lnTo>
                      <a:pt x="1604" y="11499"/>
                    </a:lnTo>
                    <a:lnTo>
                      <a:pt x="1882" y="11638"/>
                    </a:lnTo>
                    <a:lnTo>
                      <a:pt x="2231" y="11778"/>
                    </a:lnTo>
                    <a:lnTo>
                      <a:pt x="2510" y="11848"/>
                    </a:lnTo>
                    <a:lnTo>
                      <a:pt x="3067" y="11848"/>
                    </a:lnTo>
                    <a:lnTo>
                      <a:pt x="3555" y="11778"/>
                    </a:lnTo>
                    <a:lnTo>
                      <a:pt x="3973" y="11638"/>
                    </a:lnTo>
                    <a:lnTo>
                      <a:pt x="4322" y="11499"/>
                    </a:lnTo>
                    <a:lnTo>
                      <a:pt x="4461" y="12196"/>
                    </a:lnTo>
                    <a:lnTo>
                      <a:pt x="4670" y="12893"/>
                    </a:lnTo>
                    <a:lnTo>
                      <a:pt x="4949" y="13450"/>
                    </a:lnTo>
                    <a:lnTo>
                      <a:pt x="5297" y="13938"/>
                    </a:lnTo>
                    <a:lnTo>
                      <a:pt x="5646" y="14356"/>
                    </a:lnTo>
                    <a:lnTo>
                      <a:pt x="6064" y="14705"/>
                    </a:lnTo>
                    <a:lnTo>
                      <a:pt x="6552" y="14983"/>
                    </a:lnTo>
                    <a:lnTo>
                      <a:pt x="7039" y="15193"/>
                    </a:lnTo>
                    <a:lnTo>
                      <a:pt x="7527" y="15402"/>
                    </a:lnTo>
                    <a:lnTo>
                      <a:pt x="8085" y="15541"/>
                    </a:lnTo>
                    <a:lnTo>
                      <a:pt x="9130" y="15680"/>
                    </a:lnTo>
                    <a:lnTo>
                      <a:pt x="10245" y="15680"/>
                    </a:lnTo>
                    <a:lnTo>
                      <a:pt x="11221" y="15541"/>
                    </a:lnTo>
                    <a:lnTo>
                      <a:pt x="11708" y="15471"/>
                    </a:lnTo>
                    <a:lnTo>
                      <a:pt x="12126" y="15402"/>
                    </a:lnTo>
                    <a:lnTo>
                      <a:pt x="12893" y="15053"/>
                    </a:lnTo>
                    <a:lnTo>
                      <a:pt x="13590" y="14635"/>
                    </a:lnTo>
                    <a:lnTo>
                      <a:pt x="14147" y="14217"/>
                    </a:lnTo>
                    <a:lnTo>
                      <a:pt x="14566" y="13799"/>
                    </a:lnTo>
                    <a:lnTo>
                      <a:pt x="14844" y="13450"/>
                    </a:lnTo>
                    <a:lnTo>
                      <a:pt x="15123" y="13102"/>
                    </a:lnTo>
                    <a:lnTo>
                      <a:pt x="16099" y="13172"/>
                    </a:lnTo>
                    <a:lnTo>
                      <a:pt x="16865" y="13172"/>
                    </a:lnTo>
                    <a:lnTo>
                      <a:pt x="17283" y="13102"/>
                    </a:lnTo>
                    <a:lnTo>
                      <a:pt x="17632" y="12963"/>
                    </a:lnTo>
                    <a:lnTo>
                      <a:pt x="17911" y="12823"/>
                    </a:lnTo>
                    <a:lnTo>
                      <a:pt x="18189" y="12614"/>
                    </a:lnTo>
                    <a:lnTo>
                      <a:pt x="18607" y="12126"/>
                    </a:lnTo>
                    <a:lnTo>
                      <a:pt x="19026" y="11569"/>
                    </a:lnTo>
                    <a:lnTo>
                      <a:pt x="19374" y="11499"/>
                    </a:lnTo>
                    <a:lnTo>
                      <a:pt x="20141" y="11290"/>
                    </a:lnTo>
                    <a:lnTo>
                      <a:pt x="20628" y="11011"/>
                    </a:lnTo>
                    <a:lnTo>
                      <a:pt x="21116" y="10733"/>
                    </a:lnTo>
                    <a:lnTo>
                      <a:pt x="21604" y="10314"/>
                    </a:lnTo>
                    <a:lnTo>
                      <a:pt x="22092" y="9757"/>
                    </a:lnTo>
                    <a:lnTo>
                      <a:pt x="22371" y="9130"/>
                    </a:lnTo>
                    <a:lnTo>
                      <a:pt x="22580" y="8503"/>
                    </a:lnTo>
                    <a:lnTo>
                      <a:pt x="22649" y="7875"/>
                    </a:lnTo>
                    <a:lnTo>
                      <a:pt x="22580" y="7248"/>
                    </a:lnTo>
                    <a:lnTo>
                      <a:pt x="22440" y="6691"/>
                    </a:lnTo>
                    <a:lnTo>
                      <a:pt x="22161" y="6133"/>
                    </a:lnTo>
                    <a:lnTo>
                      <a:pt x="21883" y="5576"/>
                    </a:lnTo>
                    <a:lnTo>
                      <a:pt x="21604" y="5088"/>
                    </a:lnTo>
                    <a:lnTo>
                      <a:pt x="21395" y="4809"/>
                    </a:lnTo>
                    <a:lnTo>
                      <a:pt x="21186" y="4670"/>
                    </a:lnTo>
                    <a:lnTo>
                      <a:pt x="20698" y="4321"/>
                    </a:lnTo>
                    <a:lnTo>
                      <a:pt x="20141" y="4112"/>
                    </a:lnTo>
                    <a:lnTo>
                      <a:pt x="19583" y="3903"/>
                    </a:lnTo>
                    <a:lnTo>
                      <a:pt x="18607" y="3764"/>
                    </a:lnTo>
                    <a:lnTo>
                      <a:pt x="18189" y="3764"/>
                    </a:lnTo>
                    <a:lnTo>
                      <a:pt x="18189" y="3624"/>
                    </a:lnTo>
                    <a:lnTo>
                      <a:pt x="18189" y="3415"/>
                    </a:lnTo>
                    <a:lnTo>
                      <a:pt x="18120" y="3067"/>
                    </a:lnTo>
                    <a:lnTo>
                      <a:pt x="17980" y="2858"/>
                    </a:lnTo>
                    <a:lnTo>
                      <a:pt x="17771" y="2649"/>
                    </a:lnTo>
                    <a:lnTo>
                      <a:pt x="17492" y="2440"/>
                    </a:lnTo>
                    <a:lnTo>
                      <a:pt x="17144" y="2300"/>
                    </a:lnTo>
                    <a:lnTo>
                      <a:pt x="16726" y="2231"/>
                    </a:lnTo>
                    <a:lnTo>
                      <a:pt x="15681" y="2231"/>
                    </a:lnTo>
                    <a:lnTo>
                      <a:pt x="15402" y="2300"/>
                    </a:lnTo>
                    <a:lnTo>
                      <a:pt x="15471" y="2161"/>
                    </a:lnTo>
                    <a:lnTo>
                      <a:pt x="15541" y="2091"/>
                    </a:lnTo>
                    <a:lnTo>
                      <a:pt x="15541" y="1882"/>
                    </a:lnTo>
                    <a:lnTo>
                      <a:pt x="15471" y="1673"/>
                    </a:lnTo>
                    <a:lnTo>
                      <a:pt x="15262" y="1464"/>
                    </a:lnTo>
                    <a:lnTo>
                      <a:pt x="14914" y="1185"/>
                    </a:lnTo>
                    <a:lnTo>
                      <a:pt x="14356" y="837"/>
                    </a:lnTo>
                    <a:lnTo>
                      <a:pt x="13660" y="628"/>
                    </a:lnTo>
                    <a:lnTo>
                      <a:pt x="13032" y="558"/>
                    </a:lnTo>
                    <a:lnTo>
                      <a:pt x="12405" y="628"/>
                    </a:lnTo>
                    <a:lnTo>
                      <a:pt x="11848" y="767"/>
                    </a:lnTo>
                    <a:lnTo>
                      <a:pt x="11290" y="907"/>
                    </a:lnTo>
                    <a:lnTo>
                      <a:pt x="10942" y="1046"/>
                    </a:lnTo>
                    <a:lnTo>
                      <a:pt x="10593" y="1255"/>
                    </a:lnTo>
                    <a:lnTo>
                      <a:pt x="10524" y="1046"/>
                    </a:lnTo>
                    <a:lnTo>
                      <a:pt x="10315" y="837"/>
                    </a:lnTo>
                    <a:lnTo>
                      <a:pt x="10036" y="628"/>
                    </a:lnTo>
                    <a:lnTo>
                      <a:pt x="9548" y="419"/>
                    </a:lnTo>
                    <a:lnTo>
                      <a:pt x="8921" y="210"/>
                    </a:lnTo>
                    <a:lnTo>
                      <a:pt x="8154" y="70"/>
                    </a:lnTo>
                    <a:lnTo>
                      <a:pt x="7109" y="1"/>
                    </a:lnTo>
                    <a:close/>
                  </a:path>
                </a:pathLst>
              </a:custGeom>
              <a:solidFill>
                <a:srgbClr val="D2AD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1"/>
              <p:cNvSpPr/>
              <p:nvPr/>
            </p:nvSpPr>
            <p:spPr>
              <a:xfrm rot="10800000">
                <a:off x="6552932" y="3099037"/>
                <a:ext cx="2902864" cy="1553680"/>
              </a:xfrm>
              <a:custGeom>
                <a:rect b="b" l="l" r="r" t="t"/>
                <a:pathLst>
                  <a:path extrusionOk="0" h="14427" w="21535">
                    <a:moveTo>
                      <a:pt x="6969" y="489"/>
                    </a:moveTo>
                    <a:lnTo>
                      <a:pt x="7457" y="558"/>
                    </a:lnTo>
                    <a:lnTo>
                      <a:pt x="7875" y="698"/>
                    </a:lnTo>
                    <a:lnTo>
                      <a:pt x="8363" y="907"/>
                    </a:lnTo>
                    <a:lnTo>
                      <a:pt x="8781" y="1116"/>
                    </a:lnTo>
                    <a:lnTo>
                      <a:pt x="9130" y="1395"/>
                    </a:lnTo>
                    <a:lnTo>
                      <a:pt x="9478" y="1673"/>
                    </a:lnTo>
                    <a:lnTo>
                      <a:pt x="9757" y="2022"/>
                    </a:lnTo>
                    <a:lnTo>
                      <a:pt x="9827" y="2161"/>
                    </a:lnTo>
                    <a:lnTo>
                      <a:pt x="10036" y="2161"/>
                    </a:lnTo>
                    <a:lnTo>
                      <a:pt x="10105" y="2091"/>
                    </a:lnTo>
                    <a:lnTo>
                      <a:pt x="10663" y="1673"/>
                    </a:lnTo>
                    <a:lnTo>
                      <a:pt x="11290" y="1255"/>
                    </a:lnTo>
                    <a:lnTo>
                      <a:pt x="11987" y="1046"/>
                    </a:lnTo>
                    <a:lnTo>
                      <a:pt x="12614" y="976"/>
                    </a:lnTo>
                    <a:lnTo>
                      <a:pt x="12963" y="976"/>
                    </a:lnTo>
                    <a:lnTo>
                      <a:pt x="13241" y="1046"/>
                    </a:lnTo>
                    <a:lnTo>
                      <a:pt x="13520" y="1186"/>
                    </a:lnTo>
                    <a:lnTo>
                      <a:pt x="13729" y="1395"/>
                    </a:lnTo>
                    <a:lnTo>
                      <a:pt x="13868" y="1604"/>
                    </a:lnTo>
                    <a:lnTo>
                      <a:pt x="14008" y="1952"/>
                    </a:lnTo>
                    <a:lnTo>
                      <a:pt x="14078" y="2301"/>
                    </a:lnTo>
                    <a:lnTo>
                      <a:pt x="14078" y="2788"/>
                    </a:lnTo>
                    <a:lnTo>
                      <a:pt x="14078" y="2928"/>
                    </a:lnTo>
                    <a:lnTo>
                      <a:pt x="14147" y="2997"/>
                    </a:lnTo>
                    <a:lnTo>
                      <a:pt x="14426" y="2997"/>
                    </a:lnTo>
                    <a:lnTo>
                      <a:pt x="14844" y="2788"/>
                    </a:lnTo>
                    <a:lnTo>
                      <a:pt x="15262" y="2719"/>
                    </a:lnTo>
                    <a:lnTo>
                      <a:pt x="15680" y="2649"/>
                    </a:lnTo>
                    <a:lnTo>
                      <a:pt x="16098" y="2719"/>
                    </a:lnTo>
                    <a:lnTo>
                      <a:pt x="16447" y="2858"/>
                    </a:lnTo>
                    <a:lnTo>
                      <a:pt x="16726" y="3137"/>
                    </a:lnTo>
                    <a:lnTo>
                      <a:pt x="16935" y="3555"/>
                    </a:lnTo>
                    <a:lnTo>
                      <a:pt x="16935" y="4112"/>
                    </a:lnTo>
                    <a:lnTo>
                      <a:pt x="17004" y="4252"/>
                    </a:lnTo>
                    <a:lnTo>
                      <a:pt x="17144" y="4321"/>
                    </a:lnTo>
                    <a:lnTo>
                      <a:pt x="17980" y="4321"/>
                    </a:lnTo>
                    <a:lnTo>
                      <a:pt x="18677" y="4461"/>
                    </a:lnTo>
                    <a:lnTo>
                      <a:pt x="19304" y="4670"/>
                    </a:lnTo>
                    <a:lnTo>
                      <a:pt x="19862" y="4949"/>
                    </a:lnTo>
                    <a:lnTo>
                      <a:pt x="20280" y="5367"/>
                    </a:lnTo>
                    <a:lnTo>
                      <a:pt x="20628" y="5924"/>
                    </a:lnTo>
                    <a:lnTo>
                      <a:pt x="20907" y="6482"/>
                    </a:lnTo>
                    <a:lnTo>
                      <a:pt x="21046" y="7248"/>
                    </a:lnTo>
                    <a:lnTo>
                      <a:pt x="21046" y="7597"/>
                    </a:lnTo>
                    <a:lnTo>
                      <a:pt x="20977" y="7945"/>
                    </a:lnTo>
                    <a:lnTo>
                      <a:pt x="20907" y="8224"/>
                    </a:lnTo>
                    <a:lnTo>
                      <a:pt x="20837" y="8503"/>
                    </a:lnTo>
                    <a:lnTo>
                      <a:pt x="20489" y="8991"/>
                    </a:lnTo>
                    <a:lnTo>
                      <a:pt x="20071" y="9409"/>
                    </a:lnTo>
                    <a:lnTo>
                      <a:pt x="19513" y="9687"/>
                    </a:lnTo>
                    <a:lnTo>
                      <a:pt x="18956" y="9827"/>
                    </a:lnTo>
                    <a:lnTo>
                      <a:pt x="18328" y="9827"/>
                    </a:lnTo>
                    <a:lnTo>
                      <a:pt x="17632" y="9757"/>
                    </a:lnTo>
                    <a:lnTo>
                      <a:pt x="17562" y="9757"/>
                    </a:lnTo>
                    <a:lnTo>
                      <a:pt x="17423" y="9827"/>
                    </a:lnTo>
                    <a:lnTo>
                      <a:pt x="17353" y="9896"/>
                    </a:lnTo>
                    <a:lnTo>
                      <a:pt x="17353" y="10036"/>
                    </a:lnTo>
                    <a:lnTo>
                      <a:pt x="17353" y="10315"/>
                    </a:lnTo>
                    <a:lnTo>
                      <a:pt x="17283" y="10593"/>
                    </a:lnTo>
                    <a:lnTo>
                      <a:pt x="17144" y="10802"/>
                    </a:lnTo>
                    <a:lnTo>
                      <a:pt x="17074" y="11011"/>
                    </a:lnTo>
                    <a:lnTo>
                      <a:pt x="16726" y="11290"/>
                    </a:lnTo>
                    <a:lnTo>
                      <a:pt x="16308" y="11499"/>
                    </a:lnTo>
                    <a:lnTo>
                      <a:pt x="15889" y="11569"/>
                    </a:lnTo>
                    <a:lnTo>
                      <a:pt x="15402" y="11569"/>
                    </a:lnTo>
                    <a:lnTo>
                      <a:pt x="14844" y="11430"/>
                    </a:lnTo>
                    <a:lnTo>
                      <a:pt x="14426" y="11221"/>
                    </a:lnTo>
                    <a:lnTo>
                      <a:pt x="14217" y="11221"/>
                    </a:lnTo>
                    <a:lnTo>
                      <a:pt x="14078" y="11290"/>
                    </a:lnTo>
                    <a:lnTo>
                      <a:pt x="13590" y="11987"/>
                    </a:lnTo>
                    <a:lnTo>
                      <a:pt x="13032" y="12545"/>
                    </a:lnTo>
                    <a:lnTo>
                      <a:pt x="12335" y="13032"/>
                    </a:lnTo>
                    <a:lnTo>
                      <a:pt x="11569" y="13381"/>
                    </a:lnTo>
                    <a:lnTo>
                      <a:pt x="10802" y="13660"/>
                    </a:lnTo>
                    <a:lnTo>
                      <a:pt x="9966" y="13869"/>
                    </a:lnTo>
                    <a:lnTo>
                      <a:pt x="8363" y="13869"/>
                    </a:lnTo>
                    <a:lnTo>
                      <a:pt x="7597" y="13729"/>
                    </a:lnTo>
                    <a:lnTo>
                      <a:pt x="6830" y="13451"/>
                    </a:lnTo>
                    <a:lnTo>
                      <a:pt x="6203" y="13032"/>
                    </a:lnTo>
                    <a:lnTo>
                      <a:pt x="5645" y="12545"/>
                    </a:lnTo>
                    <a:lnTo>
                      <a:pt x="5436" y="12266"/>
                    </a:lnTo>
                    <a:lnTo>
                      <a:pt x="5227" y="11987"/>
                    </a:lnTo>
                    <a:lnTo>
                      <a:pt x="5088" y="11639"/>
                    </a:lnTo>
                    <a:lnTo>
                      <a:pt x="4949" y="11290"/>
                    </a:lnTo>
                    <a:lnTo>
                      <a:pt x="4879" y="10872"/>
                    </a:lnTo>
                    <a:lnTo>
                      <a:pt x="4809" y="10454"/>
                    </a:lnTo>
                    <a:lnTo>
                      <a:pt x="4879" y="9966"/>
                    </a:lnTo>
                    <a:lnTo>
                      <a:pt x="4879" y="9478"/>
                    </a:lnTo>
                    <a:lnTo>
                      <a:pt x="4879" y="9409"/>
                    </a:lnTo>
                    <a:lnTo>
                      <a:pt x="4879" y="9339"/>
                    </a:lnTo>
                    <a:lnTo>
                      <a:pt x="4739" y="9269"/>
                    </a:lnTo>
                    <a:lnTo>
                      <a:pt x="4530" y="9269"/>
                    </a:lnTo>
                    <a:lnTo>
                      <a:pt x="4112" y="9548"/>
                    </a:lnTo>
                    <a:lnTo>
                      <a:pt x="3624" y="9757"/>
                    </a:lnTo>
                    <a:lnTo>
                      <a:pt x="3206" y="9896"/>
                    </a:lnTo>
                    <a:lnTo>
                      <a:pt x="2788" y="9966"/>
                    </a:lnTo>
                    <a:lnTo>
                      <a:pt x="2370" y="9896"/>
                    </a:lnTo>
                    <a:lnTo>
                      <a:pt x="1952" y="9827"/>
                    </a:lnTo>
                    <a:lnTo>
                      <a:pt x="1534" y="9548"/>
                    </a:lnTo>
                    <a:lnTo>
                      <a:pt x="1116" y="9269"/>
                    </a:lnTo>
                    <a:lnTo>
                      <a:pt x="698" y="8781"/>
                    </a:lnTo>
                    <a:lnTo>
                      <a:pt x="489" y="8294"/>
                    </a:lnTo>
                    <a:lnTo>
                      <a:pt x="419" y="7736"/>
                    </a:lnTo>
                    <a:lnTo>
                      <a:pt x="558" y="7248"/>
                    </a:lnTo>
                    <a:lnTo>
                      <a:pt x="767" y="6830"/>
                    </a:lnTo>
                    <a:lnTo>
                      <a:pt x="1046" y="6412"/>
                    </a:lnTo>
                    <a:lnTo>
                      <a:pt x="1534" y="6064"/>
                    </a:lnTo>
                    <a:lnTo>
                      <a:pt x="2022" y="5715"/>
                    </a:lnTo>
                    <a:lnTo>
                      <a:pt x="2091" y="5646"/>
                    </a:lnTo>
                    <a:lnTo>
                      <a:pt x="2091" y="5506"/>
                    </a:lnTo>
                    <a:lnTo>
                      <a:pt x="2091" y="5436"/>
                    </a:lnTo>
                    <a:lnTo>
                      <a:pt x="2022" y="5297"/>
                    </a:lnTo>
                    <a:lnTo>
                      <a:pt x="1464" y="5018"/>
                    </a:lnTo>
                    <a:lnTo>
                      <a:pt x="1046" y="4670"/>
                    </a:lnTo>
                    <a:lnTo>
                      <a:pt x="837" y="4321"/>
                    </a:lnTo>
                    <a:lnTo>
                      <a:pt x="767" y="4043"/>
                    </a:lnTo>
                    <a:lnTo>
                      <a:pt x="837" y="3694"/>
                    </a:lnTo>
                    <a:lnTo>
                      <a:pt x="976" y="3416"/>
                    </a:lnTo>
                    <a:lnTo>
                      <a:pt x="1185" y="3137"/>
                    </a:lnTo>
                    <a:lnTo>
                      <a:pt x="1464" y="2858"/>
                    </a:lnTo>
                    <a:lnTo>
                      <a:pt x="1813" y="2649"/>
                    </a:lnTo>
                    <a:lnTo>
                      <a:pt x="2231" y="2510"/>
                    </a:lnTo>
                    <a:lnTo>
                      <a:pt x="2579" y="2370"/>
                    </a:lnTo>
                    <a:lnTo>
                      <a:pt x="3346" y="2370"/>
                    </a:lnTo>
                    <a:lnTo>
                      <a:pt x="3624" y="2510"/>
                    </a:lnTo>
                    <a:lnTo>
                      <a:pt x="3903" y="2649"/>
                    </a:lnTo>
                    <a:lnTo>
                      <a:pt x="4043" y="2997"/>
                    </a:lnTo>
                    <a:lnTo>
                      <a:pt x="4112" y="2997"/>
                    </a:lnTo>
                    <a:lnTo>
                      <a:pt x="4182" y="3067"/>
                    </a:lnTo>
                    <a:lnTo>
                      <a:pt x="4252" y="2997"/>
                    </a:lnTo>
                    <a:lnTo>
                      <a:pt x="4321" y="2928"/>
                    </a:lnTo>
                    <a:lnTo>
                      <a:pt x="4391" y="2858"/>
                    </a:lnTo>
                    <a:lnTo>
                      <a:pt x="4461" y="2788"/>
                    </a:lnTo>
                    <a:lnTo>
                      <a:pt x="4391" y="2231"/>
                    </a:lnTo>
                    <a:lnTo>
                      <a:pt x="4461" y="1743"/>
                    </a:lnTo>
                    <a:lnTo>
                      <a:pt x="4670" y="1395"/>
                    </a:lnTo>
                    <a:lnTo>
                      <a:pt x="4879" y="1046"/>
                    </a:lnTo>
                    <a:lnTo>
                      <a:pt x="5227" y="837"/>
                    </a:lnTo>
                    <a:lnTo>
                      <a:pt x="5576" y="628"/>
                    </a:lnTo>
                    <a:lnTo>
                      <a:pt x="5994" y="558"/>
                    </a:lnTo>
                    <a:lnTo>
                      <a:pt x="6482" y="489"/>
                    </a:lnTo>
                    <a:close/>
                    <a:moveTo>
                      <a:pt x="5994" y="1"/>
                    </a:moveTo>
                    <a:lnTo>
                      <a:pt x="5576" y="140"/>
                    </a:lnTo>
                    <a:lnTo>
                      <a:pt x="5158" y="280"/>
                    </a:lnTo>
                    <a:lnTo>
                      <a:pt x="4809" y="489"/>
                    </a:lnTo>
                    <a:lnTo>
                      <a:pt x="4461" y="767"/>
                    </a:lnTo>
                    <a:lnTo>
                      <a:pt x="4252" y="1116"/>
                    </a:lnTo>
                    <a:lnTo>
                      <a:pt x="4043" y="1464"/>
                    </a:lnTo>
                    <a:lnTo>
                      <a:pt x="3973" y="1813"/>
                    </a:lnTo>
                    <a:lnTo>
                      <a:pt x="3973" y="2231"/>
                    </a:lnTo>
                    <a:lnTo>
                      <a:pt x="3764" y="2022"/>
                    </a:lnTo>
                    <a:lnTo>
                      <a:pt x="3415" y="1882"/>
                    </a:lnTo>
                    <a:lnTo>
                      <a:pt x="2649" y="1882"/>
                    </a:lnTo>
                    <a:lnTo>
                      <a:pt x="2231" y="1952"/>
                    </a:lnTo>
                    <a:lnTo>
                      <a:pt x="1882" y="2091"/>
                    </a:lnTo>
                    <a:lnTo>
                      <a:pt x="1255" y="2440"/>
                    </a:lnTo>
                    <a:lnTo>
                      <a:pt x="767" y="2858"/>
                    </a:lnTo>
                    <a:lnTo>
                      <a:pt x="489" y="3206"/>
                    </a:lnTo>
                    <a:lnTo>
                      <a:pt x="279" y="3625"/>
                    </a:lnTo>
                    <a:lnTo>
                      <a:pt x="279" y="4043"/>
                    </a:lnTo>
                    <a:lnTo>
                      <a:pt x="419" y="4461"/>
                    </a:lnTo>
                    <a:lnTo>
                      <a:pt x="628" y="4879"/>
                    </a:lnTo>
                    <a:lnTo>
                      <a:pt x="976" y="5227"/>
                    </a:lnTo>
                    <a:lnTo>
                      <a:pt x="1394" y="5506"/>
                    </a:lnTo>
                    <a:lnTo>
                      <a:pt x="767" y="5924"/>
                    </a:lnTo>
                    <a:lnTo>
                      <a:pt x="349" y="6412"/>
                    </a:lnTo>
                    <a:lnTo>
                      <a:pt x="140" y="6900"/>
                    </a:lnTo>
                    <a:lnTo>
                      <a:pt x="1" y="7457"/>
                    </a:lnTo>
                    <a:lnTo>
                      <a:pt x="1" y="7945"/>
                    </a:lnTo>
                    <a:lnTo>
                      <a:pt x="140" y="8433"/>
                    </a:lnTo>
                    <a:lnTo>
                      <a:pt x="419" y="8921"/>
                    </a:lnTo>
                    <a:lnTo>
                      <a:pt x="698" y="9339"/>
                    </a:lnTo>
                    <a:lnTo>
                      <a:pt x="1116" y="9757"/>
                    </a:lnTo>
                    <a:lnTo>
                      <a:pt x="1534" y="10106"/>
                    </a:lnTo>
                    <a:lnTo>
                      <a:pt x="2022" y="10315"/>
                    </a:lnTo>
                    <a:lnTo>
                      <a:pt x="2509" y="10454"/>
                    </a:lnTo>
                    <a:lnTo>
                      <a:pt x="2997" y="10524"/>
                    </a:lnTo>
                    <a:lnTo>
                      <a:pt x="3555" y="10384"/>
                    </a:lnTo>
                    <a:lnTo>
                      <a:pt x="4043" y="10175"/>
                    </a:lnTo>
                    <a:lnTo>
                      <a:pt x="4530" y="9827"/>
                    </a:lnTo>
                    <a:lnTo>
                      <a:pt x="4391" y="10454"/>
                    </a:lnTo>
                    <a:lnTo>
                      <a:pt x="4391" y="11011"/>
                    </a:lnTo>
                    <a:lnTo>
                      <a:pt x="4530" y="11569"/>
                    </a:lnTo>
                    <a:lnTo>
                      <a:pt x="4670" y="12057"/>
                    </a:lnTo>
                    <a:lnTo>
                      <a:pt x="4949" y="12475"/>
                    </a:lnTo>
                    <a:lnTo>
                      <a:pt x="5297" y="12893"/>
                    </a:lnTo>
                    <a:lnTo>
                      <a:pt x="5645" y="13241"/>
                    </a:lnTo>
                    <a:lnTo>
                      <a:pt x="6064" y="13520"/>
                    </a:lnTo>
                    <a:lnTo>
                      <a:pt x="6551" y="13799"/>
                    </a:lnTo>
                    <a:lnTo>
                      <a:pt x="7039" y="14008"/>
                    </a:lnTo>
                    <a:lnTo>
                      <a:pt x="7597" y="14217"/>
                    </a:lnTo>
                    <a:lnTo>
                      <a:pt x="8154" y="14287"/>
                    </a:lnTo>
                    <a:lnTo>
                      <a:pt x="8712" y="14426"/>
                    </a:lnTo>
                    <a:lnTo>
                      <a:pt x="9896" y="14426"/>
                    </a:lnTo>
                    <a:lnTo>
                      <a:pt x="10454" y="14356"/>
                    </a:lnTo>
                    <a:lnTo>
                      <a:pt x="11081" y="14147"/>
                    </a:lnTo>
                    <a:lnTo>
                      <a:pt x="11708" y="13938"/>
                    </a:lnTo>
                    <a:lnTo>
                      <a:pt x="12335" y="13660"/>
                    </a:lnTo>
                    <a:lnTo>
                      <a:pt x="12893" y="13381"/>
                    </a:lnTo>
                    <a:lnTo>
                      <a:pt x="13729" y="12545"/>
                    </a:lnTo>
                    <a:lnTo>
                      <a:pt x="14217" y="12057"/>
                    </a:lnTo>
                    <a:lnTo>
                      <a:pt x="14426" y="11778"/>
                    </a:lnTo>
                    <a:lnTo>
                      <a:pt x="14983" y="12057"/>
                    </a:lnTo>
                    <a:lnTo>
                      <a:pt x="15541" y="12126"/>
                    </a:lnTo>
                    <a:lnTo>
                      <a:pt x="16098" y="12126"/>
                    </a:lnTo>
                    <a:lnTo>
                      <a:pt x="16586" y="11987"/>
                    </a:lnTo>
                    <a:lnTo>
                      <a:pt x="17004" y="11708"/>
                    </a:lnTo>
                    <a:lnTo>
                      <a:pt x="17423" y="11290"/>
                    </a:lnTo>
                    <a:lnTo>
                      <a:pt x="17701" y="10872"/>
                    </a:lnTo>
                    <a:lnTo>
                      <a:pt x="17841" y="10315"/>
                    </a:lnTo>
                    <a:lnTo>
                      <a:pt x="18538" y="10384"/>
                    </a:lnTo>
                    <a:lnTo>
                      <a:pt x="19234" y="10315"/>
                    </a:lnTo>
                    <a:lnTo>
                      <a:pt x="19862" y="10106"/>
                    </a:lnTo>
                    <a:lnTo>
                      <a:pt x="20419" y="9757"/>
                    </a:lnTo>
                    <a:lnTo>
                      <a:pt x="20837" y="9339"/>
                    </a:lnTo>
                    <a:lnTo>
                      <a:pt x="21186" y="8781"/>
                    </a:lnTo>
                    <a:lnTo>
                      <a:pt x="21464" y="8154"/>
                    </a:lnTo>
                    <a:lnTo>
                      <a:pt x="21534" y="7388"/>
                    </a:lnTo>
                    <a:lnTo>
                      <a:pt x="21534" y="6970"/>
                    </a:lnTo>
                    <a:lnTo>
                      <a:pt x="21464" y="6551"/>
                    </a:lnTo>
                    <a:lnTo>
                      <a:pt x="21395" y="6203"/>
                    </a:lnTo>
                    <a:lnTo>
                      <a:pt x="21255" y="5855"/>
                    </a:lnTo>
                    <a:lnTo>
                      <a:pt x="21046" y="5506"/>
                    </a:lnTo>
                    <a:lnTo>
                      <a:pt x="20837" y="5227"/>
                    </a:lnTo>
                    <a:lnTo>
                      <a:pt x="20628" y="4949"/>
                    </a:lnTo>
                    <a:lnTo>
                      <a:pt x="20349" y="4670"/>
                    </a:lnTo>
                    <a:lnTo>
                      <a:pt x="19653" y="4252"/>
                    </a:lnTo>
                    <a:lnTo>
                      <a:pt x="18956" y="3973"/>
                    </a:lnTo>
                    <a:lnTo>
                      <a:pt x="18189" y="3834"/>
                    </a:lnTo>
                    <a:lnTo>
                      <a:pt x="17423" y="3834"/>
                    </a:lnTo>
                    <a:lnTo>
                      <a:pt x="17353" y="3276"/>
                    </a:lnTo>
                    <a:lnTo>
                      <a:pt x="17144" y="2928"/>
                    </a:lnTo>
                    <a:lnTo>
                      <a:pt x="16865" y="2579"/>
                    </a:lnTo>
                    <a:lnTo>
                      <a:pt x="16447" y="2370"/>
                    </a:lnTo>
                    <a:lnTo>
                      <a:pt x="16029" y="2301"/>
                    </a:lnTo>
                    <a:lnTo>
                      <a:pt x="15541" y="2231"/>
                    </a:lnTo>
                    <a:lnTo>
                      <a:pt x="15053" y="2301"/>
                    </a:lnTo>
                    <a:lnTo>
                      <a:pt x="14496" y="2440"/>
                    </a:lnTo>
                    <a:lnTo>
                      <a:pt x="14496" y="2022"/>
                    </a:lnTo>
                    <a:lnTo>
                      <a:pt x="14426" y="1604"/>
                    </a:lnTo>
                    <a:lnTo>
                      <a:pt x="14287" y="1325"/>
                    </a:lnTo>
                    <a:lnTo>
                      <a:pt x="14078" y="1046"/>
                    </a:lnTo>
                    <a:lnTo>
                      <a:pt x="13799" y="837"/>
                    </a:lnTo>
                    <a:lnTo>
                      <a:pt x="13520" y="698"/>
                    </a:lnTo>
                    <a:lnTo>
                      <a:pt x="13241" y="558"/>
                    </a:lnTo>
                    <a:lnTo>
                      <a:pt x="12893" y="489"/>
                    </a:lnTo>
                    <a:lnTo>
                      <a:pt x="12475" y="489"/>
                    </a:lnTo>
                    <a:lnTo>
                      <a:pt x="12126" y="558"/>
                    </a:lnTo>
                    <a:lnTo>
                      <a:pt x="11360" y="767"/>
                    </a:lnTo>
                    <a:lnTo>
                      <a:pt x="10663" y="1116"/>
                    </a:lnTo>
                    <a:lnTo>
                      <a:pt x="9966" y="1534"/>
                    </a:lnTo>
                    <a:lnTo>
                      <a:pt x="9618" y="1116"/>
                    </a:lnTo>
                    <a:lnTo>
                      <a:pt x="9199" y="767"/>
                    </a:lnTo>
                    <a:lnTo>
                      <a:pt x="8712" y="419"/>
                    </a:lnTo>
                    <a:lnTo>
                      <a:pt x="8224" y="210"/>
                    </a:lnTo>
                    <a:lnTo>
                      <a:pt x="7666" y="71"/>
                    </a:lnTo>
                    <a:lnTo>
                      <a:pt x="71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41"/>
            <p:cNvGrpSpPr/>
            <p:nvPr/>
          </p:nvGrpSpPr>
          <p:grpSpPr>
            <a:xfrm>
              <a:off x="6015904" y="965487"/>
              <a:ext cx="3581871" cy="1981138"/>
              <a:chOff x="6015904" y="965487"/>
              <a:chExt cx="3581871" cy="1981138"/>
            </a:xfrm>
          </p:grpSpPr>
          <p:sp>
            <p:nvSpPr>
              <p:cNvPr id="480" name="Google Shape;480;p41"/>
              <p:cNvSpPr/>
              <p:nvPr/>
            </p:nvSpPr>
            <p:spPr>
              <a:xfrm rot="10800000">
                <a:off x="6015904" y="965487"/>
                <a:ext cx="3581871" cy="1981138"/>
              </a:xfrm>
              <a:custGeom>
                <a:rect b="b" l="l" r="r" t="t"/>
                <a:pathLst>
                  <a:path extrusionOk="0" h="15681" w="22650">
                    <a:moveTo>
                      <a:pt x="6064" y="1"/>
                    </a:moveTo>
                    <a:lnTo>
                      <a:pt x="5646" y="140"/>
                    </a:lnTo>
                    <a:lnTo>
                      <a:pt x="5297" y="210"/>
                    </a:lnTo>
                    <a:lnTo>
                      <a:pt x="4740" y="558"/>
                    </a:lnTo>
                    <a:lnTo>
                      <a:pt x="4322" y="907"/>
                    </a:lnTo>
                    <a:lnTo>
                      <a:pt x="4112" y="1255"/>
                    </a:lnTo>
                    <a:lnTo>
                      <a:pt x="3973" y="1534"/>
                    </a:lnTo>
                    <a:lnTo>
                      <a:pt x="3834" y="1813"/>
                    </a:lnTo>
                    <a:lnTo>
                      <a:pt x="3694" y="1743"/>
                    </a:lnTo>
                    <a:lnTo>
                      <a:pt x="2719" y="1743"/>
                    </a:lnTo>
                    <a:lnTo>
                      <a:pt x="2161" y="1952"/>
                    </a:lnTo>
                    <a:lnTo>
                      <a:pt x="1604" y="2231"/>
                    </a:lnTo>
                    <a:lnTo>
                      <a:pt x="907" y="2649"/>
                    </a:lnTo>
                    <a:lnTo>
                      <a:pt x="558" y="2928"/>
                    </a:lnTo>
                    <a:lnTo>
                      <a:pt x="349" y="3206"/>
                    </a:lnTo>
                    <a:lnTo>
                      <a:pt x="140" y="3555"/>
                    </a:lnTo>
                    <a:lnTo>
                      <a:pt x="71" y="3833"/>
                    </a:lnTo>
                    <a:lnTo>
                      <a:pt x="1" y="4112"/>
                    </a:lnTo>
                    <a:lnTo>
                      <a:pt x="1" y="4391"/>
                    </a:lnTo>
                    <a:lnTo>
                      <a:pt x="71" y="4948"/>
                    </a:lnTo>
                    <a:lnTo>
                      <a:pt x="280" y="5436"/>
                    </a:lnTo>
                    <a:lnTo>
                      <a:pt x="558" y="5785"/>
                    </a:lnTo>
                    <a:lnTo>
                      <a:pt x="767" y="6133"/>
                    </a:lnTo>
                    <a:lnTo>
                      <a:pt x="558" y="6551"/>
                    </a:lnTo>
                    <a:lnTo>
                      <a:pt x="349" y="6969"/>
                    </a:lnTo>
                    <a:lnTo>
                      <a:pt x="140" y="7597"/>
                    </a:lnTo>
                    <a:lnTo>
                      <a:pt x="71" y="8293"/>
                    </a:lnTo>
                    <a:lnTo>
                      <a:pt x="71" y="9060"/>
                    </a:lnTo>
                    <a:lnTo>
                      <a:pt x="140" y="9408"/>
                    </a:lnTo>
                    <a:lnTo>
                      <a:pt x="210" y="9827"/>
                    </a:lnTo>
                    <a:lnTo>
                      <a:pt x="419" y="10245"/>
                    </a:lnTo>
                    <a:lnTo>
                      <a:pt x="698" y="10663"/>
                    </a:lnTo>
                    <a:lnTo>
                      <a:pt x="977" y="11011"/>
                    </a:lnTo>
                    <a:lnTo>
                      <a:pt x="1255" y="11290"/>
                    </a:lnTo>
                    <a:lnTo>
                      <a:pt x="1604" y="11499"/>
                    </a:lnTo>
                    <a:lnTo>
                      <a:pt x="1882" y="11638"/>
                    </a:lnTo>
                    <a:lnTo>
                      <a:pt x="2231" y="11778"/>
                    </a:lnTo>
                    <a:lnTo>
                      <a:pt x="2510" y="11848"/>
                    </a:lnTo>
                    <a:lnTo>
                      <a:pt x="3067" y="11848"/>
                    </a:lnTo>
                    <a:lnTo>
                      <a:pt x="3555" y="11778"/>
                    </a:lnTo>
                    <a:lnTo>
                      <a:pt x="3973" y="11638"/>
                    </a:lnTo>
                    <a:lnTo>
                      <a:pt x="4322" y="11499"/>
                    </a:lnTo>
                    <a:lnTo>
                      <a:pt x="4461" y="12196"/>
                    </a:lnTo>
                    <a:lnTo>
                      <a:pt x="4670" y="12893"/>
                    </a:lnTo>
                    <a:lnTo>
                      <a:pt x="4949" y="13450"/>
                    </a:lnTo>
                    <a:lnTo>
                      <a:pt x="5297" y="13938"/>
                    </a:lnTo>
                    <a:lnTo>
                      <a:pt x="5646" y="14356"/>
                    </a:lnTo>
                    <a:lnTo>
                      <a:pt x="6064" y="14705"/>
                    </a:lnTo>
                    <a:lnTo>
                      <a:pt x="6552" y="14983"/>
                    </a:lnTo>
                    <a:lnTo>
                      <a:pt x="7039" y="15193"/>
                    </a:lnTo>
                    <a:lnTo>
                      <a:pt x="7527" y="15402"/>
                    </a:lnTo>
                    <a:lnTo>
                      <a:pt x="8085" y="15541"/>
                    </a:lnTo>
                    <a:lnTo>
                      <a:pt x="9130" y="15680"/>
                    </a:lnTo>
                    <a:lnTo>
                      <a:pt x="10245" y="15680"/>
                    </a:lnTo>
                    <a:lnTo>
                      <a:pt x="11221" y="15541"/>
                    </a:lnTo>
                    <a:lnTo>
                      <a:pt x="11708" y="15471"/>
                    </a:lnTo>
                    <a:lnTo>
                      <a:pt x="12126" y="15402"/>
                    </a:lnTo>
                    <a:lnTo>
                      <a:pt x="12893" y="15053"/>
                    </a:lnTo>
                    <a:lnTo>
                      <a:pt x="13590" y="14635"/>
                    </a:lnTo>
                    <a:lnTo>
                      <a:pt x="14147" y="14217"/>
                    </a:lnTo>
                    <a:lnTo>
                      <a:pt x="14566" y="13799"/>
                    </a:lnTo>
                    <a:lnTo>
                      <a:pt x="14844" y="13450"/>
                    </a:lnTo>
                    <a:lnTo>
                      <a:pt x="15123" y="13102"/>
                    </a:lnTo>
                    <a:lnTo>
                      <a:pt x="16099" y="13172"/>
                    </a:lnTo>
                    <a:lnTo>
                      <a:pt x="16865" y="13172"/>
                    </a:lnTo>
                    <a:lnTo>
                      <a:pt x="17283" y="13102"/>
                    </a:lnTo>
                    <a:lnTo>
                      <a:pt x="17632" y="12963"/>
                    </a:lnTo>
                    <a:lnTo>
                      <a:pt x="17911" y="12823"/>
                    </a:lnTo>
                    <a:lnTo>
                      <a:pt x="18189" y="12614"/>
                    </a:lnTo>
                    <a:lnTo>
                      <a:pt x="18607" y="12126"/>
                    </a:lnTo>
                    <a:lnTo>
                      <a:pt x="19026" y="11569"/>
                    </a:lnTo>
                    <a:lnTo>
                      <a:pt x="19374" y="11499"/>
                    </a:lnTo>
                    <a:lnTo>
                      <a:pt x="20141" y="11290"/>
                    </a:lnTo>
                    <a:lnTo>
                      <a:pt x="20628" y="11011"/>
                    </a:lnTo>
                    <a:lnTo>
                      <a:pt x="21116" y="10733"/>
                    </a:lnTo>
                    <a:lnTo>
                      <a:pt x="21604" y="10314"/>
                    </a:lnTo>
                    <a:lnTo>
                      <a:pt x="22092" y="9757"/>
                    </a:lnTo>
                    <a:lnTo>
                      <a:pt x="22371" y="9130"/>
                    </a:lnTo>
                    <a:lnTo>
                      <a:pt x="22580" y="8503"/>
                    </a:lnTo>
                    <a:lnTo>
                      <a:pt x="22649" y="7875"/>
                    </a:lnTo>
                    <a:lnTo>
                      <a:pt x="22580" y="7248"/>
                    </a:lnTo>
                    <a:lnTo>
                      <a:pt x="22440" y="6691"/>
                    </a:lnTo>
                    <a:lnTo>
                      <a:pt x="22161" y="6133"/>
                    </a:lnTo>
                    <a:lnTo>
                      <a:pt x="21883" y="5576"/>
                    </a:lnTo>
                    <a:lnTo>
                      <a:pt x="21604" y="5088"/>
                    </a:lnTo>
                    <a:lnTo>
                      <a:pt x="21395" y="4809"/>
                    </a:lnTo>
                    <a:lnTo>
                      <a:pt x="21186" y="4670"/>
                    </a:lnTo>
                    <a:lnTo>
                      <a:pt x="20698" y="4321"/>
                    </a:lnTo>
                    <a:lnTo>
                      <a:pt x="20141" y="4112"/>
                    </a:lnTo>
                    <a:lnTo>
                      <a:pt x="19583" y="3903"/>
                    </a:lnTo>
                    <a:lnTo>
                      <a:pt x="18607" y="3764"/>
                    </a:lnTo>
                    <a:lnTo>
                      <a:pt x="18189" y="3764"/>
                    </a:lnTo>
                    <a:lnTo>
                      <a:pt x="18189" y="3624"/>
                    </a:lnTo>
                    <a:lnTo>
                      <a:pt x="18189" y="3415"/>
                    </a:lnTo>
                    <a:lnTo>
                      <a:pt x="18120" y="3067"/>
                    </a:lnTo>
                    <a:lnTo>
                      <a:pt x="17980" y="2858"/>
                    </a:lnTo>
                    <a:lnTo>
                      <a:pt x="17771" y="2649"/>
                    </a:lnTo>
                    <a:lnTo>
                      <a:pt x="17492" y="2440"/>
                    </a:lnTo>
                    <a:lnTo>
                      <a:pt x="17144" y="2300"/>
                    </a:lnTo>
                    <a:lnTo>
                      <a:pt x="16726" y="2231"/>
                    </a:lnTo>
                    <a:lnTo>
                      <a:pt x="15681" y="2231"/>
                    </a:lnTo>
                    <a:lnTo>
                      <a:pt x="15402" y="2300"/>
                    </a:lnTo>
                    <a:lnTo>
                      <a:pt x="15471" y="2161"/>
                    </a:lnTo>
                    <a:lnTo>
                      <a:pt x="15541" y="2091"/>
                    </a:lnTo>
                    <a:lnTo>
                      <a:pt x="15541" y="1882"/>
                    </a:lnTo>
                    <a:lnTo>
                      <a:pt x="15471" y="1673"/>
                    </a:lnTo>
                    <a:lnTo>
                      <a:pt x="15262" y="1464"/>
                    </a:lnTo>
                    <a:lnTo>
                      <a:pt x="14914" y="1185"/>
                    </a:lnTo>
                    <a:lnTo>
                      <a:pt x="14356" y="837"/>
                    </a:lnTo>
                    <a:lnTo>
                      <a:pt x="13660" y="628"/>
                    </a:lnTo>
                    <a:lnTo>
                      <a:pt x="13032" y="558"/>
                    </a:lnTo>
                    <a:lnTo>
                      <a:pt x="12405" y="628"/>
                    </a:lnTo>
                    <a:lnTo>
                      <a:pt x="11848" y="767"/>
                    </a:lnTo>
                    <a:lnTo>
                      <a:pt x="11290" y="907"/>
                    </a:lnTo>
                    <a:lnTo>
                      <a:pt x="10942" y="1046"/>
                    </a:lnTo>
                    <a:lnTo>
                      <a:pt x="10593" y="1255"/>
                    </a:lnTo>
                    <a:lnTo>
                      <a:pt x="10524" y="1046"/>
                    </a:lnTo>
                    <a:lnTo>
                      <a:pt x="10315" y="837"/>
                    </a:lnTo>
                    <a:lnTo>
                      <a:pt x="10036" y="628"/>
                    </a:lnTo>
                    <a:lnTo>
                      <a:pt x="9548" y="419"/>
                    </a:lnTo>
                    <a:lnTo>
                      <a:pt x="8921" y="210"/>
                    </a:lnTo>
                    <a:lnTo>
                      <a:pt x="8154" y="70"/>
                    </a:lnTo>
                    <a:lnTo>
                      <a:pt x="7109" y="1"/>
                    </a:lnTo>
                    <a:close/>
                  </a:path>
                </a:pathLst>
              </a:custGeom>
              <a:solidFill>
                <a:srgbClr val="FF85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1"/>
              <p:cNvSpPr/>
              <p:nvPr/>
            </p:nvSpPr>
            <p:spPr>
              <a:xfrm rot="10800000">
                <a:off x="6115060" y="1044703"/>
                <a:ext cx="3405545" cy="1822707"/>
              </a:xfrm>
              <a:custGeom>
                <a:rect b="b" l="l" r="r" t="t"/>
                <a:pathLst>
                  <a:path extrusionOk="0" h="14427" w="21535">
                    <a:moveTo>
                      <a:pt x="6969" y="489"/>
                    </a:moveTo>
                    <a:lnTo>
                      <a:pt x="7457" y="558"/>
                    </a:lnTo>
                    <a:lnTo>
                      <a:pt x="7875" y="698"/>
                    </a:lnTo>
                    <a:lnTo>
                      <a:pt x="8363" y="907"/>
                    </a:lnTo>
                    <a:lnTo>
                      <a:pt x="8781" y="1116"/>
                    </a:lnTo>
                    <a:lnTo>
                      <a:pt x="9130" y="1395"/>
                    </a:lnTo>
                    <a:lnTo>
                      <a:pt x="9478" y="1673"/>
                    </a:lnTo>
                    <a:lnTo>
                      <a:pt x="9757" y="2022"/>
                    </a:lnTo>
                    <a:lnTo>
                      <a:pt x="9827" y="2161"/>
                    </a:lnTo>
                    <a:lnTo>
                      <a:pt x="10036" y="2161"/>
                    </a:lnTo>
                    <a:lnTo>
                      <a:pt x="10105" y="2091"/>
                    </a:lnTo>
                    <a:lnTo>
                      <a:pt x="10663" y="1673"/>
                    </a:lnTo>
                    <a:lnTo>
                      <a:pt x="11290" y="1255"/>
                    </a:lnTo>
                    <a:lnTo>
                      <a:pt x="11987" y="1046"/>
                    </a:lnTo>
                    <a:lnTo>
                      <a:pt x="12614" y="976"/>
                    </a:lnTo>
                    <a:lnTo>
                      <a:pt x="12963" y="976"/>
                    </a:lnTo>
                    <a:lnTo>
                      <a:pt x="13241" y="1046"/>
                    </a:lnTo>
                    <a:lnTo>
                      <a:pt x="13520" y="1186"/>
                    </a:lnTo>
                    <a:lnTo>
                      <a:pt x="13729" y="1395"/>
                    </a:lnTo>
                    <a:lnTo>
                      <a:pt x="13868" y="1604"/>
                    </a:lnTo>
                    <a:lnTo>
                      <a:pt x="14008" y="1952"/>
                    </a:lnTo>
                    <a:lnTo>
                      <a:pt x="14078" y="2301"/>
                    </a:lnTo>
                    <a:lnTo>
                      <a:pt x="14078" y="2788"/>
                    </a:lnTo>
                    <a:lnTo>
                      <a:pt x="14078" y="2928"/>
                    </a:lnTo>
                    <a:lnTo>
                      <a:pt x="14147" y="2997"/>
                    </a:lnTo>
                    <a:lnTo>
                      <a:pt x="14426" y="2997"/>
                    </a:lnTo>
                    <a:lnTo>
                      <a:pt x="14844" y="2788"/>
                    </a:lnTo>
                    <a:lnTo>
                      <a:pt x="15262" y="2719"/>
                    </a:lnTo>
                    <a:lnTo>
                      <a:pt x="15680" y="2649"/>
                    </a:lnTo>
                    <a:lnTo>
                      <a:pt x="16098" y="2719"/>
                    </a:lnTo>
                    <a:lnTo>
                      <a:pt x="16447" y="2858"/>
                    </a:lnTo>
                    <a:lnTo>
                      <a:pt x="16726" y="3137"/>
                    </a:lnTo>
                    <a:lnTo>
                      <a:pt x="16935" y="3555"/>
                    </a:lnTo>
                    <a:lnTo>
                      <a:pt x="16935" y="4112"/>
                    </a:lnTo>
                    <a:lnTo>
                      <a:pt x="17004" y="4252"/>
                    </a:lnTo>
                    <a:lnTo>
                      <a:pt x="17144" y="4321"/>
                    </a:lnTo>
                    <a:lnTo>
                      <a:pt x="17980" y="4321"/>
                    </a:lnTo>
                    <a:lnTo>
                      <a:pt x="18677" y="4461"/>
                    </a:lnTo>
                    <a:lnTo>
                      <a:pt x="19304" y="4670"/>
                    </a:lnTo>
                    <a:lnTo>
                      <a:pt x="19862" y="4949"/>
                    </a:lnTo>
                    <a:lnTo>
                      <a:pt x="20280" y="5367"/>
                    </a:lnTo>
                    <a:lnTo>
                      <a:pt x="20628" y="5924"/>
                    </a:lnTo>
                    <a:lnTo>
                      <a:pt x="20907" y="6482"/>
                    </a:lnTo>
                    <a:lnTo>
                      <a:pt x="21046" y="7248"/>
                    </a:lnTo>
                    <a:lnTo>
                      <a:pt x="21046" y="7597"/>
                    </a:lnTo>
                    <a:lnTo>
                      <a:pt x="20977" y="7945"/>
                    </a:lnTo>
                    <a:lnTo>
                      <a:pt x="20907" y="8224"/>
                    </a:lnTo>
                    <a:lnTo>
                      <a:pt x="20837" y="8503"/>
                    </a:lnTo>
                    <a:lnTo>
                      <a:pt x="20489" y="8991"/>
                    </a:lnTo>
                    <a:lnTo>
                      <a:pt x="20071" y="9409"/>
                    </a:lnTo>
                    <a:lnTo>
                      <a:pt x="19513" y="9687"/>
                    </a:lnTo>
                    <a:lnTo>
                      <a:pt x="18956" y="9827"/>
                    </a:lnTo>
                    <a:lnTo>
                      <a:pt x="18328" y="9827"/>
                    </a:lnTo>
                    <a:lnTo>
                      <a:pt x="17632" y="9757"/>
                    </a:lnTo>
                    <a:lnTo>
                      <a:pt x="17562" y="9757"/>
                    </a:lnTo>
                    <a:lnTo>
                      <a:pt x="17423" y="9827"/>
                    </a:lnTo>
                    <a:lnTo>
                      <a:pt x="17353" y="9896"/>
                    </a:lnTo>
                    <a:lnTo>
                      <a:pt x="17353" y="10036"/>
                    </a:lnTo>
                    <a:lnTo>
                      <a:pt x="17353" y="10315"/>
                    </a:lnTo>
                    <a:lnTo>
                      <a:pt x="17283" y="10593"/>
                    </a:lnTo>
                    <a:lnTo>
                      <a:pt x="17144" y="10802"/>
                    </a:lnTo>
                    <a:lnTo>
                      <a:pt x="17074" y="11011"/>
                    </a:lnTo>
                    <a:lnTo>
                      <a:pt x="16726" y="11290"/>
                    </a:lnTo>
                    <a:lnTo>
                      <a:pt x="16308" y="11499"/>
                    </a:lnTo>
                    <a:lnTo>
                      <a:pt x="15889" y="11569"/>
                    </a:lnTo>
                    <a:lnTo>
                      <a:pt x="15402" y="11569"/>
                    </a:lnTo>
                    <a:lnTo>
                      <a:pt x="14844" y="11430"/>
                    </a:lnTo>
                    <a:lnTo>
                      <a:pt x="14426" y="11221"/>
                    </a:lnTo>
                    <a:lnTo>
                      <a:pt x="14217" y="11221"/>
                    </a:lnTo>
                    <a:lnTo>
                      <a:pt x="14078" y="11290"/>
                    </a:lnTo>
                    <a:lnTo>
                      <a:pt x="13590" y="11987"/>
                    </a:lnTo>
                    <a:lnTo>
                      <a:pt x="13032" y="12545"/>
                    </a:lnTo>
                    <a:lnTo>
                      <a:pt x="12335" y="13032"/>
                    </a:lnTo>
                    <a:lnTo>
                      <a:pt x="11569" y="13381"/>
                    </a:lnTo>
                    <a:lnTo>
                      <a:pt x="10802" y="13660"/>
                    </a:lnTo>
                    <a:lnTo>
                      <a:pt x="9966" y="13869"/>
                    </a:lnTo>
                    <a:lnTo>
                      <a:pt x="8363" y="13869"/>
                    </a:lnTo>
                    <a:lnTo>
                      <a:pt x="7597" y="13729"/>
                    </a:lnTo>
                    <a:lnTo>
                      <a:pt x="6830" y="13451"/>
                    </a:lnTo>
                    <a:lnTo>
                      <a:pt x="6203" y="13032"/>
                    </a:lnTo>
                    <a:lnTo>
                      <a:pt x="5645" y="12545"/>
                    </a:lnTo>
                    <a:lnTo>
                      <a:pt x="5436" y="12266"/>
                    </a:lnTo>
                    <a:lnTo>
                      <a:pt x="5227" y="11987"/>
                    </a:lnTo>
                    <a:lnTo>
                      <a:pt x="5088" y="11639"/>
                    </a:lnTo>
                    <a:lnTo>
                      <a:pt x="4949" y="11290"/>
                    </a:lnTo>
                    <a:lnTo>
                      <a:pt x="4879" y="10872"/>
                    </a:lnTo>
                    <a:lnTo>
                      <a:pt x="4809" y="10454"/>
                    </a:lnTo>
                    <a:lnTo>
                      <a:pt x="4879" y="9966"/>
                    </a:lnTo>
                    <a:lnTo>
                      <a:pt x="4879" y="9478"/>
                    </a:lnTo>
                    <a:lnTo>
                      <a:pt x="4879" y="9409"/>
                    </a:lnTo>
                    <a:lnTo>
                      <a:pt x="4879" y="9339"/>
                    </a:lnTo>
                    <a:lnTo>
                      <a:pt x="4739" y="9269"/>
                    </a:lnTo>
                    <a:lnTo>
                      <a:pt x="4530" y="9269"/>
                    </a:lnTo>
                    <a:lnTo>
                      <a:pt x="4112" y="9548"/>
                    </a:lnTo>
                    <a:lnTo>
                      <a:pt x="3624" y="9757"/>
                    </a:lnTo>
                    <a:lnTo>
                      <a:pt x="3206" y="9896"/>
                    </a:lnTo>
                    <a:lnTo>
                      <a:pt x="2788" y="9966"/>
                    </a:lnTo>
                    <a:lnTo>
                      <a:pt x="2370" y="9896"/>
                    </a:lnTo>
                    <a:lnTo>
                      <a:pt x="1952" y="9827"/>
                    </a:lnTo>
                    <a:lnTo>
                      <a:pt x="1534" y="9548"/>
                    </a:lnTo>
                    <a:lnTo>
                      <a:pt x="1116" y="9269"/>
                    </a:lnTo>
                    <a:lnTo>
                      <a:pt x="698" y="8781"/>
                    </a:lnTo>
                    <a:lnTo>
                      <a:pt x="489" y="8294"/>
                    </a:lnTo>
                    <a:lnTo>
                      <a:pt x="419" y="7736"/>
                    </a:lnTo>
                    <a:lnTo>
                      <a:pt x="558" y="7248"/>
                    </a:lnTo>
                    <a:lnTo>
                      <a:pt x="767" y="6830"/>
                    </a:lnTo>
                    <a:lnTo>
                      <a:pt x="1046" y="6412"/>
                    </a:lnTo>
                    <a:lnTo>
                      <a:pt x="1534" y="6064"/>
                    </a:lnTo>
                    <a:lnTo>
                      <a:pt x="2022" y="5715"/>
                    </a:lnTo>
                    <a:lnTo>
                      <a:pt x="2091" y="5646"/>
                    </a:lnTo>
                    <a:lnTo>
                      <a:pt x="2091" y="5506"/>
                    </a:lnTo>
                    <a:lnTo>
                      <a:pt x="2091" y="5436"/>
                    </a:lnTo>
                    <a:lnTo>
                      <a:pt x="2022" y="5297"/>
                    </a:lnTo>
                    <a:lnTo>
                      <a:pt x="1464" y="5018"/>
                    </a:lnTo>
                    <a:lnTo>
                      <a:pt x="1046" y="4670"/>
                    </a:lnTo>
                    <a:lnTo>
                      <a:pt x="837" y="4321"/>
                    </a:lnTo>
                    <a:lnTo>
                      <a:pt x="767" y="4043"/>
                    </a:lnTo>
                    <a:lnTo>
                      <a:pt x="837" y="3694"/>
                    </a:lnTo>
                    <a:lnTo>
                      <a:pt x="976" y="3416"/>
                    </a:lnTo>
                    <a:lnTo>
                      <a:pt x="1185" y="3137"/>
                    </a:lnTo>
                    <a:lnTo>
                      <a:pt x="1464" y="2858"/>
                    </a:lnTo>
                    <a:lnTo>
                      <a:pt x="1813" y="2649"/>
                    </a:lnTo>
                    <a:lnTo>
                      <a:pt x="2231" y="2510"/>
                    </a:lnTo>
                    <a:lnTo>
                      <a:pt x="2579" y="2370"/>
                    </a:lnTo>
                    <a:lnTo>
                      <a:pt x="3346" y="2370"/>
                    </a:lnTo>
                    <a:lnTo>
                      <a:pt x="3624" y="2510"/>
                    </a:lnTo>
                    <a:lnTo>
                      <a:pt x="3903" y="2649"/>
                    </a:lnTo>
                    <a:lnTo>
                      <a:pt x="4043" y="2997"/>
                    </a:lnTo>
                    <a:lnTo>
                      <a:pt x="4112" y="2997"/>
                    </a:lnTo>
                    <a:lnTo>
                      <a:pt x="4182" y="3067"/>
                    </a:lnTo>
                    <a:lnTo>
                      <a:pt x="4252" y="2997"/>
                    </a:lnTo>
                    <a:lnTo>
                      <a:pt x="4321" y="2928"/>
                    </a:lnTo>
                    <a:lnTo>
                      <a:pt x="4391" y="2858"/>
                    </a:lnTo>
                    <a:lnTo>
                      <a:pt x="4461" y="2788"/>
                    </a:lnTo>
                    <a:lnTo>
                      <a:pt x="4391" y="2231"/>
                    </a:lnTo>
                    <a:lnTo>
                      <a:pt x="4461" y="1743"/>
                    </a:lnTo>
                    <a:lnTo>
                      <a:pt x="4670" y="1395"/>
                    </a:lnTo>
                    <a:lnTo>
                      <a:pt x="4879" y="1046"/>
                    </a:lnTo>
                    <a:lnTo>
                      <a:pt x="5227" y="837"/>
                    </a:lnTo>
                    <a:lnTo>
                      <a:pt x="5576" y="628"/>
                    </a:lnTo>
                    <a:lnTo>
                      <a:pt x="5994" y="558"/>
                    </a:lnTo>
                    <a:lnTo>
                      <a:pt x="6482" y="489"/>
                    </a:lnTo>
                    <a:close/>
                    <a:moveTo>
                      <a:pt x="5994" y="1"/>
                    </a:moveTo>
                    <a:lnTo>
                      <a:pt x="5576" y="140"/>
                    </a:lnTo>
                    <a:lnTo>
                      <a:pt x="5158" y="280"/>
                    </a:lnTo>
                    <a:lnTo>
                      <a:pt x="4809" y="489"/>
                    </a:lnTo>
                    <a:lnTo>
                      <a:pt x="4461" y="767"/>
                    </a:lnTo>
                    <a:lnTo>
                      <a:pt x="4252" y="1116"/>
                    </a:lnTo>
                    <a:lnTo>
                      <a:pt x="4043" y="1464"/>
                    </a:lnTo>
                    <a:lnTo>
                      <a:pt x="3973" y="1813"/>
                    </a:lnTo>
                    <a:lnTo>
                      <a:pt x="3973" y="2231"/>
                    </a:lnTo>
                    <a:lnTo>
                      <a:pt x="3764" y="2022"/>
                    </a:lnTo>
                    <a:lnTo>
                      <a:pt x="3415" y="1882"/>
                    </a:lnTo>
                    <a:lnTo>
                      <a:pt x="2649" y="1882"/>
                    </a:lnTo>
                    <a:lnTo>
                      <a:pt x="2231" y="1952"/>
                    </a:lnTo>
                    <a:lnTo>
                      <a:pt x="1882" y="2091"/>
                    </a:lnTo>
                    <a:lnTo>
                      <a:pt x="1255" y="2440"/>
                    </a:lnTo>
                    <a:lnTo>
                      <a:pt x="767" y="2858"/>
                    </a:lnTo>
                    <a:lnTo>
                      <a:pt x="489" y="3206"/>
                    </a:lnTo>
                    <a:lnTo>
                      <a:pt x="279" y="3625"/>
                    </a:lnTo>
                    <a:lnTo>
                      <a:pt x="279" y="4043"/>
                    </a:lnTo>
                    <a:lnTo>
                      <a:pt x="419" y="4461"/>
                    </a:lnTo>
                    <a:lnTo>
                      <a:pt x="628" y="4879"/>
                    </a:lnTo>
                    <a:lnTo>
                      <a:pt x="976" y="5227"/>
                    </a:lnTo>
                    <a:lnTo>
                      <a:pt x="1394" y="5506"/>
                    </a:lnTo>
                    <a:lnTo>
                      <a:pt x="767" y="5924"/>
                    </a:lnTo>
                    <a:lnTo>
                      <a:pt x="349" y="6412"/>
                    </a:lnTo>
                    <a:lnTo>
                      <a:pt x="140" y="6900"/>
                    </a:lnTo>
                    <a:lnTo>
                      <a:pt x="1" y="7457"/>
                    </a:lnTo>
                    <a:lnTo>
                      <a:pt x="1" y="7945"/>
                    </a:lnTo>
                    <a:lnTo>
                      <a:pt x="140" y="8433"/>
                    </a:lnTo>
                    <a:lnTo>
                      <a:pt x="419" y="8921"/>
                    </a:lnTo>
                    <a:lnTo>
                      <a:pt x="698" y="9339"/>
                    </a:lnTo>
                    <a:lnTo>
                      <a:pt x="1116" y="9757"/>
                    </a:lnTo>
                    <a:lnTo>
                      <a:pt x="1534" y="10106"/>
                    </a:lnTo>
                    <a:lnTo>
                      <a:pt x="2022" y="10315"/>
                    </a:lnTo>
                    <a:lnTo>
                      <a:pt x="2509" y="10454"/>
                    </a:lnTo>
                    <a:lnTo>
                      <a:pt x="2997" y="10524"/>
                    </a:lnTo>
                    <a:lnTo>
                      <a:pt x="3555" y="10384"/>
                    </a:lnTo>
                    <a:lnTo>
                      <a:pt x="4043" y="10175"/>
                    </a:lnTo>
                    <a:lnTo>
                      <a:pt x="4530" y="9827"/>
                    </a:lnTo>
                    <a:lnTo>
                      <a:pt x="4391" y="10454"/>
                    </a:lnTo>
                    <a:lnTo>
                      <a:pt x="4391" y="11011"/>
                    </a:lnTo>
                    <a:lnTo>
                      <a:pt x="4530" y="11569"/>
                    </a:lnTo>
                    <a:lnTo>
                      <a:pt x="4670" y="12057"/>
                    </a:lnTo>
                    <a:lnTo>
                      <a:pt x="4949" y="12475"/>
                    </a:lnTo>
                    <a:lnTo>
                      <a:pt x="5297" y="12893"/>
                    </a:lnTo>
                    <a:lnTo>
                      <a:pt x="5645" y="13241"/>
                    </a:lnTo>
                    <a:lnTo>
                      <a:pt x="6064" y="13520"/>
                    </a:lnTo>
                    <a:lnTo>
                      <a:pt x="6551" y="13799"/>
                    </a:lnTo>
                    <a:lnTo>
                      <a:pt x="7039" y="14008"/>
                    </a:lnTo>
                    <a:lnTo>
                      <a:pt x="7597" y="14217"/>
                    </a:lnTo>
                    <a:lnTo>
                      <a:pt x="8154" y="14287"/>
                    </a:lnTo>
                    <a:lnTo>
                      <a:pt x="8712" y="14426"/>
                    </a:lnTo>
                    <a:lnTo>
                      <a:pt x="9896" y="14426"/>
                    </a:lnTo>
                    <a:lnTo>
                      <a:pt x="10454" y="14356"/>
                    </a:lnTo>
                    <a:lnTo>
                      <a:pt x="11081" y="14147"/>
                    </a:lnTo>
                    <a:lnTo>
                      <a:pt x="11708" y="13938"/>
                    </a:lnTo>
                    <a:lnTo>
                      <a:pt x="12335" y="13660"/>
                    </a:lnTo>
                    <a:lnTo>
                      <a:pt x="12893" y="13381"/>
                    </a:lnTo>
                    <a:lnTo>
                      <a:pt x="13729" y="12545"/>
                    </a:lnTo>
                    <a:lnTo>
                      <a:pt x="14217" y="12057"/>
                    </a:lnTo>
                    <a:lnTo>
                      <a:pt x="14426" y="11778"/>
                    </a:lnTo>
                    <a:lnTo>
                      <a:pt x="14983" y="12057"/>
                    </a:lnTo>
                    <a:lnTo>
                      <a:pt x="15541" y="12126"/>
                    </a:lnTo>
                    <a:lnTo>
                      <a:pt x="16098" y="12126"/>
                    </a:lnTo>
                    <a:lnTo>
                      <a:pt x="16586" y="11987"/>
                    </a:lnTo>
                    <a:lnTo>
                      <a:pt x="17004" y="11708"/>
                    </a:lnTo>
                    <a:lnTo>
                      <a:pt x="17423" y="11290"/>
                    </a:lnTo>
                    <a:lnTo>
                      <a:pt x="17701" y="10872"/>
                    </a:lnTo>
                    <a:lnTo>
                      <a:pt x="17841" y="10315"/>
                    </a:lnTo>
                    <a:lnTo>
                      <a:pt x="18538" y="10384"/>
                    </a:lnTo>
                    <a:lnTo>
                      <a:pt x="19234" y="10315"/>
                    </a:lnTo>
                    <a:lnTo>
                      <a:pt x="19862" y="10106"/>
                    </a:lnTo>
                    <a:lnTo>
                      <a:pt x="20419" y="9757"/>
                    </a:lnTo>
                    <a:lnTo>
                      <a:pt x="20837" y="9339"/>
                    </a:lnTo>
                    <a:lnTo>
                      <a:pt x="21186" y="8781"/>
                    </a:lnTo>
                    <a:lnTo>
                      <a:pt x="21464" y="8154"/>
                    </a:lnTo>
                    <a:lnTo>
                      <a:pt x="21534" y="7388"/>
                    </a:lnTo>
                    <a:lnTo>
                      <a:pt x="21534" y="6970"/>
                    </a:lnTo>
                    <a:lnTo>
                      <a:pt x="21464" y="6551"/>
                    </a:lnTo>
                    <a:lnTo>
                      <a:pt x="21395" y="6203"/>
                    </a:lnTo>
                    <a:lnTo>
                      <a:pt x="21255" y="5855"/>
                    </a:lnTo>
                    <a:lnTo>
                      <a:pt x="21046" y="5506"/>
                    </a:lnTo>
                    <a:lnTo>
                      <a:pt x="20837" y="5227"/>
                    </a:lnTo>
                    <a:lnTo>
                      <a:pt x="20628" y="4949"/>
                    </a:lnTo>
                    <a:lnTo>
                      <a:pt x="20349" y="4670"/>
                    </a:lnTo>
                    <a:lnTo>
                      <a:pt x="19653" y="4252"/>
                    </a:lnTo>
                    <a:lnTo>
                      <a:pt x="18956" y="3973"/>
                    </a:lnTo>
                    <a:lnTo>
                      <a:pt x="18189" y="3834"/>
                    </a:lnTo>
                    <a:lnTo>
                      <a:pt x="17423" y="3834"/>
                    </a:lnTo>
                    <a:lnTo>
                      <a:pt x="17353" y="3276"/>
                    </a:lnTo>
                    <a:lnTo>
                      <a:pt x="17144" y="2928"/>
                    </a:lnTo>
                    <a:lnTo>
                      <a:pt x="16865" y="2579"/>
                    </a:lnTo>
                    <a:lnTo>
                      <a:pt x="16447" y="2370"/>
                    </a:lnTo>
                    <a:lnTo>
                      <a:pt x="16029" y="2301"/>
                    </a:lnTo>
                    <a:lnTo>
                      <a:pt x="15541" y="2231"/>
                    </a:lnTo>
                    <a:lnTo>
                      <a:pt x="15053" y="2301"/>
                    </a:lnTo>
                    <a:lnTo>
                      <a:pt x="14496" y="2440"/>
                    </a:lnTo>
                    <a:lnTo>
                      <a:pt x="14496" y="2022"/>
                    </a:lnTo>
                    <a:lnTo>
                      <a:pt x="14426" y="1604"/>
                    </a:lnTo>
                    <a:lnTo>
                      <a:pt x="14287" y="1325"/>
                    </a:lnTo>
                    <a:lnTo>
                      <a:pt x="14078" y="1046"/>
                    </a:lnTo>
                    <a:lnTo>
                      <a:pt x="13799" y="837"/>
                    </a:lnTo>
                    <a:lnTo>
                      <a:pt x="13520" y="698"/>
                    </a:lnTo>
                    <a:lnTo>
                      <a:pt x="13241" y="558"/>
                    </a:lnTo>
                    <a:lnTo>
                      <a:pt x="12893" y="489"/>
                    </a:lnTo>
                    <a:lnTo>
                      <a:pt x="12475" y="489"/>
                    </a:lnTo>
                    <a:lnTo>
                      <a:pt x="12126" y="558"/>
                    </a:lnTo>
                    <a:lnTo>
                      <a:pt x="11360" y="767"/>
                    </a:lnTo>
                    <a:lnTo>
                      <a:pt x="10663" y="1116"/>
                    </a:lnTo>
                    <a:lnTo>
                      <a:pt x="9966" y="1534"/>
                    </a:lnTo>
                    <a:lnTo>
                      <a:pt x="9618" y="1116"/>
                    </a:lnTo>
                    <a:lnTo>
                      <a:pt x="9199" y="767"/>
                    </a:lnTo>
                    <a:lnTo>
                      <a:pt x="8712" y="419"/>
                    </a:lnTo>
                    <a:lnTo>
                      <a:pt x="8224" y="210"/>
                    </a:lnTo>
                    <a:lnTo>
                      <a:pt x="7666" y="71"/>
                    </a:lnTo>
                    <a:lnTo>
                      <a:pt x="71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 name="Google Shape;482;p41"/>
            <p:cNvGrpSpPr/>
            <p:nvPr/>
          </p:nvGrpSpPr>
          <p:grpSpPr>
            <a:xfrm>
              <a:off x="1130888" y="1148950"/>
              <a:ext cx="3053163" cy="1688726"/>
              <a:chOff x="1130888" y="1148950"/>
              <a:chExt cx="3053163" cy="1688726"/>
            </a:xfrm>
          </p:grpSpPr>
          <p:sp>
            <p:nvSpPr>
              <p:cNvPr id="483" name="Google Shape;483;p41"/>
              <p:cNvSpPr/>
              <p:nvPr/>
            </p:nvSpPr>
            <p:spPr>
              <a:xfrm>
                <a:off x="1130888" y="1148950"/>
                <a:ext cx="3053163" cy="1688726"/>
              </a:xfrm>
              <a:custGeom>
                <a:rect b="b" l="l" r="r" t="t"/>
                <a:pathLst>
                  <a:path extrusionOk="0" h="15681" w="22650">
                    <a:moveTo>
                      <a:pt x="6064" y="1"/>
                    </a:moveTo>
                    <a:lnTo>
                      <a:pt x="5646" y="140"/>
                    </a:lnTo>
                    <a:lnTo>
                      <a:pt x="5297" y="210"/>
                    </a:lnTo>
                    <a:lnTo>
                      <a:pt x="4740" y="558"/>
                    </a:lnTo>
                    <a:lnTo>
                      <a:pt x="4322" y="907"/>
                    </a:lnTo>
                    <a:lnTo>
                      <a:pt x="4112" y="1255"/>
                    </a:lnTo>
                    <a:lnTo>
                      <a:pt x="3973" y="1534"/>
                    </a:lnTo>
                    <a:lnTo>
                      <a:pt x="3834" y="1813"/>
                    </a:lnTo>
                    <a:lnTo>
                      <a:pt x="3694" y="1743"/>
                    </a:lnTo>
                    <a:lnTo>
                      <a:pt x="2719" y="1743"/>
                    </a:lnTo>
                    <a:lnTo>
                      <a:pt x="2161" y="1952"/>
                    </a:lnTo>
                    <a:lnTo>
                      <a:pt x="1604" y="2231"/>
                    </a:lnTo>
                    <a:lnTo>
                      <a:pt x="907" y="2649"/>
                    </a:lnTo>
                    <a:lnTo>
                      <a:pt x="558" y="2928"/>
                    </a:lnTo>
                    <a:lnTo>
                      <a:pt x="349" y="3206"/>
                    </a:lnTo>
                    <a:lnTo>
                      <a:pt x="140" y="3555"/>
                    </a:lnTo>
                    <a:lnTo>
                      <a:pt x="71" y="3833"/>
                    </a:lnTo>
                    <a:lnTo>
                      <a:pt x="1" y="4112"/>
                    </a:lnTo>
                    <a:lnTo>
                      <a:pt x="1" y="4391"/>
                    </a:lnTo>
                    <a:lnTo>
                      <a:pt x="71" y="4948"/>
                    </a:lnTo>
                    <a:lnTo>
                      <a:pt x="280" y="5436"/>
                    </a:lnTo>
                    <a:lnTo>
                      <a:pt x="558" y="5785"/>
                    </a:lnTo>
                    <a:lnTo>
                      <a:pt x="767" y="6133"/>
                    </a:lnTo>
                    <a:lnTo>
                      <a:pt x="558" y="6551"/>
                    </a:lnTo>
                    <a:lnTo>
                      <a:pt x="349" y="6969"/>
                    </a:lnTo>
                    <a:lnTo>
                      <a:pt x="140" y="7597"/>
                    </a:lnTo>
                    <a:lnTo>
                      <a:pt x="71" y="8293"/>
                    </a:lnTo>
                    <a:lnTo>
                      <a:pt x="71" y="9060"/>
                    </a:lnTo>
                    <a:lnTo>
                      <a:pt x="140" y="9408"/>
                    </a:lnTo>
                    <a:lnTo>
                      <a:pt x="210" y="9827"/>
                    </a:lnTo>
                    <a:lnTo>
                      <a:pt x="419" y="10245"/>
                    </a:lnTo>
                    <a:lnTo>
                      <a:pt x="698" y="10663"/>
                    </a:lnTo>
                    <a:lnTo>
                      <a:pt x="977" y="11011"/>
                    </a:lnTo>
                    <a:lnTo>
                      <a:pt x="1255" y="11290"/>
                    </a:lnTo>
                    <a:lnTo>
                      <a:pt x="1604" y="11499"/>
                    </a:lnTo>
                    <a:lnTo>
                      <a:pt x="1882" y="11638"/>
                    </a:lnTo>
                    <a:lnTo>
                      <a:pt x="2231" y="11778"/>
                    </a:lnTo>
                    <a:lnTo>
                      <a:pt x="2510" y="11848"/>
                    </a:lnTo>
                    <a:lnTo>
                      <a:pt x="3067" y="11848"/>
                    </a:lnTo>
                    <a:lnTo>
                      <a:pt x="3555" y="11778"/>
                    </a:lnTo>
                    <a:lnTo>
                      <a:pt x="3973" y="11638"/>
                    </a:lnTo>
                    <a:lnTo>
                      <a:pt x="4322" y="11499"/>
                    </a:lnTo>
                    <a:lnTo>
                      <a:pt x="4461" y="12196"/>
                    </a:lnTo>
                    <a:lnTo>
                      <a:pt x="4670" y="12893"/>
                    </a:lnTo>
                    <a:lnTo>
                      <a:pt x="4949" y="13450"/>
                    </a:lnTo>
                    <a:lnTo>
                      <a:pt x="5297" y="13938"/>
                    </a:lnTo>
                    <a:lnTo>
                      <a:pt x="5646" y="14356"/>
                    </a:lnTo>
                    <a:lnTo>
                      <a:pt x="6064" y="14705"/>
                    </a:lnTo>
                    <a:lnTo>
                      <a:pt x="6552" y="14983"/>
                    </a:lnTo>
                    <a:lnTo>
                      <a:pt x="7039" y="15193"/>
                    </a:lnTo>
                    <a:lnTo>
                      <a:pt x="7527" y="15402"/>
                    </a:lnTo>
                    <a:lnTo>
                      <a:pt x="8085" y="15541"/>
                    </a:lnTo>
                    <a:lnTo>
                      <a:pt x="9130" y="15680"/>
                    </a:lnTo>
                    <a:lnTo>
                      <a:pt x="10245" y="15680"/>
                    </a:lnTo>
                    <a:lnTo>
                      <a:pt x="11221" y="15541"/>
                    </a:lnTo>
                    <a:lnTo>
                      <a:pt x="11708" y="15471"/>
                    </a:lnTo>
                    <a:lnTo>
                      <a:pt x="12126" y="15402"/>
                    </a:lnTo>
                    <a:lnTo>
                      <a:pt x="12893" y="15053"/>
                    </a:lnTo>
                    <a:lnTo>
                      <a:pt x="13590" y="14635"/>
                    </a:lnTo>
                    <a:lnTo>
                      <a:pt x="14147" y="14217"/>
                    </a:lnTo>
                    <a:lnTo>
                      <a:pt x="14566" y="13799"/>
                    </a:lnTo>
                    <a:lnTo>
                      <a:pt x="14844" y="13450"/>
                    </a:lnTo>
                    <a:lnTo>
                      <a:pt x="15123" y="13102"/>
                    </a:lnTo>
                    <a:lnTo>
                      <a:pt x="16099" y="13172"/>
                    </a:lnTo>
                    <a:lnTo>
                      <a:pt x="16865" y="13172"/>
                    </a:lnTo>
                    <a:lnTo>
                      <a:pt x="17283" y="13102"/>
                    </a:lnTo>
                    <a:lnTo>
                      <a:pt x="17632" y="12963"/>
                    </a:lnTo>
                    <a:lnTo>
                      <a:pt x="17911" y="12823"/>
                    </a:lnTo>
                    <a:lnTo>
                      <a:pt x="18189" y="12614"/>
                    </a:lnTo>
                    <a:lnTo>
                      <a:pt x="18607" y="12126"/>
                    </a:lnTo>
                    <a:lnTo>
                      <a:pt x="19026" y="11569"/>
                    </a:lnTo>
                    <a:lnTo>
                      <a:pt x="19374" y="11499"/>
                    </a:lnTo>
                    <a:lnTo>
                      <a:pt x="20141" y="11290"/>
                    </a:lnTo>
                    <a:lnTo>
                      <a:pt x="20628" y="11011"/>
                    </a:lnTo>
                    <a:lnTo>
                      <a:pt x="21116" y="10733"/>
                    </a:lnTo>
                    <a:lnTo>
                      <a:pt x="21604" y="10314"/>
                    </a:lnTo>
                    <a:lnTo>
                      <a:pt x="22092" y="9757"/>
                    </a:lnTo>
                    <a:lnTo>
                      <a:pt x="22371" y="9130"/>
                    </a:lnTo>
                    <a:lnTo>
                      <a:pt x="22580" y="8503"/>
                    </a:lnTo>
                    <a:lnTo>
                      <a:pt x="22649" y="7875"/>
                    </a:lnTo>
                    <a:lnTo>
                      <a:pt x="22580" y="7248"/>
                    </a:lnTo>
                    <a:lnTo>
                      <a:pt x="22440" y="6691"/>
                    </a:lnTo>
                    <a:lnTo>
                      <a:pt x="22161" y="6133"/>
                    </a:lnTo>
                    <a:lnTo>
                      <a:pt x="21883" y="5576"/>
                    </a:lnTo>
                    <a:lnTo>
                      <a:pt x="21604" y="5088"/>
                    </a:lnTo>
                    <a:lnTo>
                      <a:pt x="21395" y="4809"/>
                    </a:lnTo>
                    <a:lnTo>
                      <a:pt x="21186" y="4670"/>
                    </a:lnTo>
                    <a:lnTo>
                      <a:pt x="20698" y="4321"/>
                    </a:lnTo>
                    <a:lnTo>
                      <a:pt x="20141" y="4112"/>
                    </a:lnTo>
                    <a:lnTo>
                      <a:pt x="19583" y="3903"/>
                    </a:lnTo>
                    <a:lnTo>
                      <a:pt x="18607" y="3764"/>
                    </a:lnTo>
                    <a:lnTo>
                      <a:pt x="18189" y="3764"/>
                    </a:lnTo>
                    <a:lnTo>
                      <a:pt x="18189" y="3624"/>
                    </a:lnTo>
                    <a:lnTo>
                      <a:pt x="18189" y="3415"/>
                    </a:lnTo>
                    <a:lnTo>
                      <a:pt x="18120" y="3067"/>
                    </a:lnTo>
                    <a:lnTo>
                      <a:pt x="17980" y="2858"/>
                    </a:lnTo>
                    <a:lnTo>
                      <a:pt x="17771" y="2649"/>
                    </a:lnTo>
                    <a:lnTo>
                      <a:pt x="17492" y="2440"/>
                    </a:lnTo>
                    <a:lnTo>
                      <a:pt x="17144" y="2300"/>
                    </a:lnTo>
                    <a:lnTo>
                      <a:pt x="16726" y="2231"/>
                    </a:lnTo>
                    <a:lnTo>
                      <a:pt x="15681" y="2231"/>
                    </a:lnTo>
                    <a:lnTo>
                      <a:pt x="15402" y="2300"/>
                    </a:lnTo>
                    <a:lnTo>
                      <a:pt x="15471" y="2161"/>
                    </a:lnTo>
                    <a:lnTo>
                      <a:pt x="15541" y="2091"/>
                    </a:lnTo>
                    <a:lnTo>
                      <a:pt x="15541" y="1882"/>
                    </a:lnTo>
                    <a:lnTo>
                      <a:pt x="15471" y="1673"/>
                    </a:lnTo>
                    <a:lnTo>
                      <a:pt x="15262" y="1464"/>
                    </a:lnTo>
                    <a:lnTo>
                      <a:pt x="14914" y="1185"/>
                    </a:lnTo>
                    <a:lnTo>
                      <a:pt x="14356" y="837"/>
                    </a:lnTo>
                    <a:lnTo>
                      <a:pt x="13660" y="628"/>
                    </a:lnTo>
                    <a:lnTo>
                      <a:pt x="13032" y="558"/>
                    </a:lnTo>
                    <a:lnTo>
                      <a:pt x="12405" y="628"/>
                    </a:lnTo>
                    <a:lnTo>
                      <a:pt x="11848" y="767"/>
                    </a:lnTo>
                    <a:lnTo>
                      <a:pt x="11290" y="907"/>
                    </a:lnTo>
                    <a:lnTo>
                      <a:pt x="10942" y="1046"/>
                    </a:lnTo>
                    <a:lnTo>
                      <a:pt x="10593" y="1255"/>
                    </a:lnTo>
                    <a:lnTo>
                      <a:pt x="10524" y="1046"/>
                    </a:lnTo>
                    <a:lnTo>
                      <a:pt x="10315" y="837"/>
                    </a:lnTo>
                    <a:lnTo>
                      <a:pt x="10036" y="628"/>
                    </a:lnTo>
                    <a:lnTo>
                      <a:pt x="9548" y="419"/>
                    </a:lnTo>
                    <a:lnTo>
                      <a:pt x="8921" y="210"/>
                    </a:lnTo>
                    <a:lnTo>
                      <a:pt x="8154" y="70"/>
                    </a:lnTo>
                    <a:lnTo>
                      <a:pt x="7109" y="1"/>
                    </a:lnTo>
                    <a:close/>
                  </a:path>
                </a:pathLst>
              </a:custGeom>
              <a:solidFill>
                <a:srgbClr val="B8D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1"/>
              <p:cNvSpPr/>
              <p:nvPr/>
            </p:nvSpPr>
            <p:spPr>
              <a:xfrm>
                <a:off x="1196667" y="1216473"/>
                <a:ext cx="2902864" cy="1553680"/>
              </a:xfrm>
              <a:custGeom>
                <a:rect b="b" l="l" r="r" t="t"/>
                <a:pathLst>
                  <a:path extrusionOk="0" h="14427" w="21535">
                    <a:moveTo>
                      <a:pt x="6969" y="489"/>
                    </a:moveTo>
                    <a:lnTo>
                      <a:pt x="7457" y="558"/>
                    </a:lnTo>
                    <a:lnTo>
                      <a:pt x="7875" y="698"/>
                    </a:lnTo>
                    <a:lnTo>
                      <a:pt x="8363" y="907"/>
                    </a:lnTo>
                    <a:lnTo>
                      <a:pt x="8781" y="1116"/>
                    </a:lnTo>
                    <a:lnTo>
                      <a:pt x="9130" y="1395"/>
                    </a:lnTo>
                    <a:lnTo>
                      <a:pt x="9478" y="1673"/>
                    </a:lnTo>
                    <a:lnTo>
                      <a:pt x="9757" y="2022"/>
                    </a:lnTo>
                    <a:lnTo>
                      <a:pt x="9827" y="2161"/>
                    </a:lnTo>
                    <a:lnTo>
                      <a:pt x="10036" y="2161"/>
                    </a:lnTo>
                    <a:lnTo>
                      <a:pt x="10105" y="2091"/>
                    </a:lnTo>
                    <a:lnTo>
                      <a:pt x="10663" y="1673"/>
                    </a:lnTo>
                    <a:lnTo>
                      <a:pt x="11290" y="1255"/>
                    </a:lnTo>
                    <a:lnTo>
                      <a:pt x="11987" y="1046"/>
                    </a:lnTo>
                    <a:lnTo>
                      <a:pt x="12614" y="976"/>
                    </a:lnTo>
                    <a:lnTo>
                      <a:pt x="12963" y="976"/>
                    </a:lnTo>
                    <a:lnTo>
                      <a:pt x="13241" y="1046"/>
                    </a:lnTo>
                    <a:lnTo>
                      <a:pt x="13520" y="1186"/>
                    </a:lnTo>
                    <a:lnTo>
                      <a:pt x="13729" y="1395"/>
                    </a:lnTo>
                    <a:lnTo>
                      <a:pt x="13868" y="1604"/>
                    </a:lnTo>
                    <a:lnTo>
                      <a:pt x="14008" y="1952"/>
                    </a:lnTo>
                    <a:lnTo>
                      <a:pt x="14078" y="2301"/>
                    </a:lnTo>
                    <a:lnTo>
                      <a:pt x="14078" y="2788"/>
                    </a:lnTo>
                    <a:lnTo>
                      <a:pt x="14078" y="2928"/>
                    </a:lnTo>
                    <a:lnTo>
                      <a:pt x="14147" y="2997"/>
                    </a:lnTo>
                    <a:lnTo>
                      <a:pt x="14426" y="2997"/>
                    </a:lnTo>
                    <a:lnTo>
                      <a:pt x="14844" y="2788"/>
                    </a:lnTo>
                    <a:lnTo>
                      <a:pt x="15262" y="2719"/>
                    </a:lnTo>
                    <a:lnTo>
                      <a:pt x="15680" y="2649"/>
                    </a:lnTo>
                    <a:lnTo>
                      <a:pt x="16098" y="2719"/>
                    </a:lnTo>
                    <a:lnTo>
                      <a:pt x="16447" y="2858"/>
                    </a:lnTo>
                    <a:lnTo>
                      <a:pt x="16726" y="3137"/>
                    </a:lnTo>
                    <a:lnTo>
                      <a:pt x="16935" y="3555"/>
                    </a:lnTo>
                    <a:lnTo>
                      <a:pt x="16935" y="4112"/>
                    </a:lnTo>
                    <a:lnTo>
                      <a:pt x="17004" y="4252"/>
                    </a:lnTo>
                    <a:lnTo>
                      <a:pt x="17144" y="4321"/>
                    </a:lnTo>
                    <a:lnTo>
                      <a:pt x="17980" y="4321"/>
                    </a:lnTo>
                    <a:lnTo>
                      <a:pt x="18677" y="4461"/>
                    </a:lnTo>
                    <a:lnTo>
                      <a:pt x="19304" y="4670"/>
                    </a:lnTo>
                    <a:lnTo>
                      <a:pt x="19862" y="4949"/>
                    </a:lnTo>
                    <a:lnTo>
                      <a:pt x="20280" y="5367"/>
                    </a:lnTo>
                    <a:lnTo>
                      <a:pt x="20628" y="5924"/>
                    </a:lnTo>
                    <a:lnTo>
                      <a:pt x="20907" y="6482"/>
                    </a:lnTo>
                    <a:lnTo>
                      <a:pt x="21046" y="7248"/>
                    </a:lnTo>
                    <a:lnTo>
                      <a:pt x="21046" y="7597"/>
                    </a:lnTo>
                    <a:lnTo>
                      <a:pt x="20977" y="7945"/>
                    </a:lnTo>
                    <a:lnTo>
                      <a:pt x="20907" y="8224"/>
                    </a:lnTo>
                    <a:lnTo>
                      <a:pt x="20837" y="8503"/>
                    </a:lnTo>
                    <a:lnTo>
                      <a:pt x="20489" y="8991"/>
                    </a:lnTo>
                    <a:lnTo>
                      <a:pt x="20071" y="9409"/>
                    </a:lnTo>
                    <a:lnTo>
                      <a:pt x="19513" y="9687"/>
                    </a:lnTo>
                    <a:lnTo>
                      <a:pt x="18956" y="9827"/>
                    </a:lnTo>
                    <a:lnTo>
                      <a:pt x="18328" y="9827"/>
                    </a:lnTo>
                    <a:lnTo>
                      <a:pt x="17632" y="9757"/>
                    </a:lnTo>
                    <a:lnTo>
                      <a:pt x="17562" y="9757"/>
                    </a:lnTo>
                    <a:lnTo>
                      <a:pt x="17423" y="9827"/>
                    </a:lnTo>
                    <a:lnTo>
                      <a:pt x="17353" y="9896"/>
                    </a:lnTo>
                    <a:lnTo>
                      <a:pt x="17353" y="10036"/>
                    </a:lnTo>
                    <a:lnTo>
                      <a:pt x="17353" y="10315"/>
                    </a:lnTo>
                    <a:lnTo>
                      <a:pt x="17283" y="10593"/>
                    </a:lnTo>
                    <a:lnTo>
                      <a:pt x="17144" y="10802"/>
                    </a:lnTo>
                    <a:lnTo>
                      <a:pt x="17074" y="11011"/>
                    </a:lnTo>
                    <a:lnTo>
                      <a:pt x="16726" y="11290"/>
                    </a:lnTo>
                    <a:lnTo>
                      <a:pt x="16308" y="11499"/>
                    </a:lnTo>
                    <a:lnTo>
                      <a:pt x="15889" y="11569"/>
                    </a:lnTo>
                    <a:lnTo>
                      <a:pt x="15402" y="11569"/>
                    </a:lnTo>
                    <a:lnTo>
                      <a:pt x="14844" y="11430"/>
                    </a:lnTo>
                    <a:lnTo>
                      <a:pt x="14426" y="11221"/>
                    </a:lnTo>
                    <a:lnTo>
                      <a:pt x="14217" y="11221"/>
                    </a:lnTo>
                    <a:lnTo>
                      <a:pt x="14078" y="11290"/>
                    </a:lnTo>
                    <a:lnTo>
                      <a:pt x="13590" y="11987"/>
                    </a:lnTo>
                    <a:lnTo>
                      <a:pt x="13032" y="12545"/>
                    </a:lnTo>
                    <a:lnTo>
                      <a:pt x="12335" y="13032"/>
                    </a:lnTo>
                    <a:lnTo>
                      <a:pt x="11569" y="13381"/>
                    </a:lnTo>
                    <a:lnTo>
                      <a:pt x="10802" y="13660"/>
                    </a:lnTo>
                    <a:lnTo>
                      <a:pt x="9966" y="13869"/>
                    </a:lnTo>
                    <a:lnTo>
                      <a:pt x="8363" y="13869"/>
                    </a:lnTo>
                    <a:lnTo>
                      <a:pt x="7597" y="13729"/>
                    </a:lnTo>
                    <a:lnTo>
                      <a:pt x="6830" y="13451"/>
                    </a:lnTo>
                    <a:lnTo>
                      <a:pt x="6203" y="13032"/>
                    </a:lnTo>
                    <a:lnTo>
                      <a:pt x="5645" y="12545"/>
                    </a:lnTo>
                    <a:lnTo>
                      <a:pt x="5436" y="12266"/>
                    </a:lnTo>
                    <a:lnTo>
                      <a:pt x="5227" y="11987"/>
                    </a:lnTo>
                    <a:lnTo>
                      <a:pt x="5088" y="11639"/>
                    </a:lnTo>
                    <a:lnTo>
                      <a:pt x="4949" y="11290"/>
                    </a:lnTo>
                    <a:lnTo>
                      <a:pt x="4879" y="10872"/>
                    </a:lnTo>
                    <a:lnTo>
                      <a:pt x="4809" y="10454"/>
                    </a:lnTo>
                    <a:lnTo>
                      <a:pt x="4879" y="9966"/>
                    </a:lnTo>
                    <a:lnTo>
                      <a:pt x="4879" y="9478"/>
                    </a:lnTo>
                    <a:lnTo>
                      <a:pt x="4879" y="9409"/>
                    </a:lnTo>
                    <a:lnTo>
                      <a:pt x="4879" y="9339"/>
                    </a:lnTo>
                    <a:lnTo>
                      <a:pt x="4739" y="9269"/>
                    </a:lnTo>
                    <a:lnTo>
                      <a:pt x="4530" y="9269"/>
                    </a:lnTo>
                    <a:lnTo>
                      <a:pt x="4112" y="9548"/>
                    </a:lnTo>
                    <a:lnTo>
                      <a:pt x="3624" y="9757"/>
                    </a:lnTo>
                    <a:lnTo>
                      <a:pt x="3206" y="9896"/>
                    </a:lnTo>
                    <a:lnTo>
                      <a:pt x="2788" y="9966"/>
                    </a:lnTo>
                    <a:lnTo>
                      <a:pt x="2370" y="9896"/>
                    </a:lnTo>
                    <a:lnTo>
                      <a:pt x="1952" y="9827"/>
                    </a:lnTo>
                    <a:lnTo>
                      <a:pt x="1534" y="9548"/>
                    </a:lnTo>
                    <a:lnTo>
                      <a:pt x="1116" y="9269"/>
                    </a:lnTo>
                    <a:lnTo>
                      <a:pt x="698" y="8781"/>
                    </a:lnTo>
                    <a:lnTo>
                      <a:pt x="489" y="8294"/>
                    </a:lnTo>
                    <a:lnTo>
                      <a:pt x="419" y="7736"/>
                    </a:lnTo>
                    <a:lnTo>
                      <a:pt x="558" y="7248"/>
                    </a:lnTo>
                    <a:lnTo>
                      <a:pt x="767" y="6830"/>
                    </a:lnTo>
                    <a:lnTo>
                      <a:pt x="1046" y="6412"/>
                    </a:lnTo>
                    <a:lnTo>
                      <a:pt x="1534" y="6064"/>
                    </a:lnTo>
                    <a:lnTo>
                      <a:pt x="2022" y="5715"/>
                    </a:lnTo>
                    <a:lnTo>
                      <a:pt x="2091" y="5646"/>
                    </a:lnTo>
                    <a:lnTo>
                      <a:pt x="2091" y="5506"/>
                    </a:lnTo>
                    <a:lnTo>
                      <a:pt x="2091" y="5436"/>
                    </a:lnTo>
                    <a:lnTo>
                      <a:pt x="2022" y="5297"/>
                    </a:lnTo>
                    <a:lnTo>
                      <a:pt x="1464" y="5018"/>
                    </a:lnTo>
                    <a:lnTo>
                      <a:pt x="1046" y="4670"/>
                    </a:lnTo>
                    <a:lnTo>
                      <a:pt x="837" y="4321"/>
                    </a:lnTo>
                    <a:lnTo>
                      <a:pt x="767" y="4043"/>
                    </a:lnTo>
                    <a:lnTo>
                      <a:pt x="837" y="3694"/>
                    </a:lnTo>
                    <a:lnTo>
                      <a:pt x="976" y="3416"/>
                    </a:lnTo>
                    <a:lnTo>
                      <a:pt x="1185" y="3137"/>
                    </a:lnTo>
                    <a:lnTo>
                      <a:pt x="1464" y="2858"/>
                    </a:lnTo>
                    <a:lnTo>
                      <a:pt x="1813" y="2649"/>
                    </a:lnTo>
                    <a:lnTo>
                      <a:pt x="2231" y="2510"/>
                    </a:lnTo>
                    <a:lnTo>
                      <a:pt x="2579" y="2370"/>
                    </a:lnTo>
                    <a:lnTo>
                      <a:pt x="3346" y="2370"/>
                    </a:lnTo>
                    <a:lnTo>
                      <a:pt x="3624" y="2510"/>
                    </a:lnTo>
                    <a:lnTo>
                      <a:pt x="3903" y="2649"/>
                    </a:lnTo>
                    <a:lnTo>
                      <a:pt x="4043" y="2997"/>
                    </a:lnTo>
                    <a:lnTo>
                      <a:pt x="4112" y="2997"/>
                    </a:lnTo>
                    <a:lnTo>
                      <a:pt x="4182" y="3067"/>
                    </a:lnTo>
                    <a:lnTo>
                      <a:pt x="4252" y="2997"/>
                    </a:lnTo>
                    <a:lnTo>
                      <a:pt x="4321" y="2928"/>
                    </a:lnTo>
                    <a:lnTo>
                      <a:pt x="4391" y="2858"/>
                    </a:lnTo>
                    <a:lnTo>
                      <a:pt x="4461" y="2788"/>
                    </a:lnTo>
                    <a:lnTo>
                      <a:pt x="4391" y="2231"/>
                    </a:lnTo>
                    <a:lnTo>
                      <a:pt x="4461" y="1743"/>
                    </a:lnTo>
                    <a:lnTo>
                      <a:pt x="4670" y="1395"/>
                    </a:lnTo>
                    <a:lnTo>
                      <a:pt x="4879" y="1046"/>
                    </a:lnTo>
                    <a:lnTo>
                      <a:pt x="5227" y="837"/>
                    </a:lnTo>
                    <a:lnTo>
                      <a:pt x="5576" y="628"/>
                    </a:lnTo>
                    <a:lnTo>
                      <a:pt x="5994" y="558"/>
                    </a:lnTo>
                    <a:lnTo>
                      <a:pt x="6482" y="489"/>
                    </a:lnTo>
                    <a:close/>
                    <a:moveTo>
                      <a:pt x="5994" y="1"/>
                    </a:moveTo>
                    <a:lnTo>
                      <a:pt x="5576" y="140"/>
                    </a:lnTo>
                    <a:lnTo>
                      <a:pt x="5158" y="280"/>
                    </a:lnTo>
                    <a:lnTo>
                      <a:pt x="4809" y="489"/>
                    </a:lnTo>
                    <a:lnTo>
                      <a:pt x="4461" y="767"/>
                    </a:lnTo>
                    <a:lnTo>
                      <a:pt x="4252" y="1116"/>
                    </a:lnTo>
                    <a:lnTo>
                      <a:pt x="4043" y="1464"/>
                    </a:lnTo>
                    <a:lnTo>
                      <a:pt x="3973" y="1813"/>
                    </a:lnTo>
                    <a:lnTo>
                      <a:pt x="3973" y="2231"/>
                    </a:lnTo>
                    <a:lnTo>
                      <a:pt x="3764" y="2022"/>
                    </a:lnTo>
                    <a:lnTo>
                      <a:pt x="3415" y="1882"/>
                    </a:lnTo>
                    <a:lnTo>
                      <a:pt x="2649" y="1882"/>
                    </a:lnTo>
                    <a:lnTo>
                      <a:pt x="2231" y="1952"/>
                    </a:lnTo>
                    <a:lnTo>
                      <a:pt x="1882" y="2091"/>
                    </a:lnTo>
                    <a:lnTo>
                      <a:pt x="1255" y="2440"/>
                    </a:lnTo>
                    <a:lnTo>
                      <a:pt x="767" y="2858"/>
                    </a:lnTo>
                    <a:lnTo>
                      <a:pt x="489" y="3206"/>
                    </a:lnTo>
                    <a:lnTo>
                      <a:pt x="279" y="3625"/>
                    </a:lnTo>
                    <a:lnTo>
                      <a:pt x="279" y="4043"/>
                    </a:lnTo>
                    <a:lnTo>
                      <a:pt x="419" y="4461"/>
                    </a:lnTo>
                    <a:lnTo>
                      <a:pt x="628" y="4879"/>
                    </a:lnTo>
                    <a:lnTo>
                      <a:pt x="976" y="5227"/>
                    </a:lnTo>
                    <a:lnTo>
                      <a:pt x="1394" y="5506"/>
                    </a:lnTo>
                    <a:lnTo>
                      <a:pt x="767" y="5924"/>
                    </a:lnTo>
                    <a:lnTo>
                      <a:pt x="349" y="6412"/>
                    </a:lnTo>
                    <a:lnTo>
                      <a:pt x="140" y="6900"/>
                    </a:lnTo>
                    <a:lnTo>
                      <a:pt x="1" y="7457"/>
                    </a:lnTo>
                    <a:lnTo>
                      <a:pt x="1" y="7945"/>
                    </a:lnTo>
                    <a:lnTo>
                      <a:pt x="140" y="8433"/>
                    </a:lnTo>
                    <a:lnTo>
                      <a:pt x="419" y="8921"/>
                    </a:lnTo>
                    <a:lnTo>
                      <a:pt x="698" y="9339"/>
                    </a:lnTo>
                    <a:lnTo>
                      <a:pt x="1116" y="9757"/>
                    </a:lnTo>
                    <a:lnTo>
                      <a:pt x="1534" y="10106"/>
                    </a:lnTo>
                    <a:lnTo>
                      <a:pt x="2022" y="10315"/>
                    </a:lnTo>
                    <a:lnTo>
                      <a:pt x="2509" y="10454"/>
                    </a:lnTo>
                    <a:lnTo>
                      <a:pt x="2997" y="10524"/>
                    </a:lnTo>
                    <a:lnTo>
                      <a:pt x="3555" y="10384"/>
                    </a:lnTo>
                    <a:lnTo>
                      <a:pt x="4043" y="10175"/>
                    </a:lnTo>
                    <a:lnTo>
                      <a:pt x="4530" y="9827"/>
                    </a:lnTo>
                    <a:lnTo>
                      <a:pt x="4391" y="10454"/>
                    </a:lnTo>
                    <a:lnTo>
                      <a:pt x="4391" y="11011"/>
                    </a:lnTo>
                    <a:lnTo>
                      <a:pt x="4530" y="11569"/>
                    </a:lnTo>
                    <a:lnTo>
                      <a:pt x="4670" y="12057"/>
                    </a:lnTo>
                    <a:lnTo>
                      <a:pt x="4949" y="12475"/>
                    </a:lnTo>
                    <a:lnTo>
                      <a:pt x="5297" y="12893"/>
                    </a:lnTo>
                    <a:lnTo>
                      <a:pt x="5645" y="13241"/>
                    </a:lnTo>
                    <a:lnTo>
                      <a:pt x="6064" y="13520"/>
                    </a:lnTo>
                    <a:lnTo>
                      <a:pt x="6551" y="13799"/>
                    </a:lnTo>
                    <a:lnTo>
                      <a:pt x="7039" y="14008"/>
                    </a:lnTo>
                    <a:lnTo>
                      <a:pt x="7597" y="14217"/>
                    </a:lnTo>
                    <a:lnTo>
                      <a:pt x="8154" y="14287"/>
                    </a:lnTo>
                    <a:lnTo>
                      <a:pt x="8712" y="14426"/>
                    </a:lnTo>
                    <a:lnTo>
                      <a:pt x="9896" y="14426"/>
                    </a:lnTo>
                    <a:lnTo>
                      <a:pt x="10454" y="14356"/>
                    </a:lnTo>
                    <a:lnTo>
                      <a:pt x="11081" y="14147"/>
                    </a:lnTo>
                    <a:lnTo>
                      <a:pt x="11708" y="13938"/>
                    </a:lnTo>
                    <a:lnTo>
                      <a:pt x="12335" y="13660"/>
                    </a:lnTo>
                    <a:lnTo>
                      <a:pt x="12893" y="13381"/>
                    </a:lnTo>
                    <a:lnTo>
                      <a:pt x="13729" y="12545"/>
                    </a:lnTo>
                    <a:lnTo>
                      <a:pt x="14217" y="12057"/>
                    </a:lnTo>
                    <a:lnTo>
                      <a:pt x="14426" y="11778"/>
                    </a:lnTo>
                    <a:lnTo>
                      <a:pt x="14983" y="12057"/>
                    </a:lnTo>
                    <a:lnTo>
                      <a:pt x="15541" y="12126"/>
                    </a:lnTo>
                    <a:lnTo>
                      <a:pt x="16098" y="12126"/>
                    </a:lnTo>
                    <a:lnTo>
                      <a:pt x="16586" y="11987"/>
                    </a:lnTo>
                    <a:lnTo>
                      <a:pt x="17004" y="11708"/>
                    </a:lnTo>
                    <a:lnTo>
                      <a:pt x="17423" y="11290"/>
                    </a:lnTo>
                    <a:lnTo>
                      <a:pt x="17701" y="10872"/>
                    </a:lnTo>
                    <a:lnTo>
                      <a:pt x="17841" y="10315"/>
                    </a:lnTo>
                    <a:lnTo>
                      <a:pt x="18538" y="10384"/>
                    </a:lnTo>
                    <a:lnTo>
                      <a:pt x="19234" y="10315"/>
                    </a:lnTo>
                    <a:lnTo>
                      <a:pt x="19862" y="10106"/>
                    </a:lnTo>
                    <a:lnTo>
                      <a:pt x="20419" y="9757"/>
                    </a:lnTo>
                    <a:lnTo>
                      <a:pt x="20837" y="9339"/>
                    </a:lnTo>
                    <a:lnTo>
                      <a:pt x="21186" y="8781"/>
                    </a:lnTo>
                    <a:lnTo>
                      <a:pt x="21464" y="8154"/>
                    </a:lnTo>
                    <a:lnTo>
                      <a:pt x="21534" y="7388"/>
                    </a:lnTo>
                    <a:lnTo>
                      <a:pt x="21534" y="6970"/>
                    </a:lnTo>
                    <a:lnTo>
                      <a:pt x="21464" y="6551"/>
                    </a:lnTo>
                    <a:lnTo>
                      <a:pt x="21395" y="6203"/>
                    </a:lnTo>
                    <a:lnTo>
                      <a:pt x="21255" y="5855"/>
                    </a:lnTo>
                    <a:lnTo>
                      <a:pt x="21046" y="5506"/>
                    </a:lnTo>
                    <a:lnTo>
                      <a:pt x="20837" y="5227"/>
                    </a:lnTo>
                    <a:lnTo>
                      <a:pt x="20628" y="4949"/>
                    </a:lnTo>
                    <a:lnTo>
                      <a:pt x="20349" y="4670"/>
                    </a:lnTo>
                    <a:lnTo>
                      <a:pt x="19653" y="4252"/>
                    </a:lnTo>
                    <a:lnTo>
                      <a:pt x="18956" y="3973"/>
                    </a:lnTo>
                    <a:lnTo>
                      <a:pt x="18189" y="3834"/>
                    </a:lnTo>
                    <a:lnTo>
                      <a:pt x="17423" y="3834"/>
                    </a:lnTo>
                    <a:lnTo>
                      <a:pt x="17353" y="3276"/>
                    </a:lnTo>
                    <a:lnTo>
                      <a:pt x="17144" y="2928"/>
                    </a:lnTo>
                    <a:lnTo>
                      <a:pt x="16865" y="2579"/>
                    </a:lnTo>
                    <a:lnTo>
                      <a:pt x="16447" y="2370"/>
                    </a:lnTo>
                    <a:lnTo>
                      <a:pt x="16029" y="2301"/>
                    </a:lnTo>
                    <a:lnTo>
                      <a:pt x="15541" y="2231"/>
                    </a:lnTo>
                    <a:lnTo>
                      <a:pt x="15053" y="2301"/>
                    </a:lnTo>
                    <a:lnTo>
                      <a:pt x="14496" y="2440"/>
                    </a:lnTo>
                    <a:lnTo>
                      <a:pt x="14496" y="2022"/>
                    </a:lnTo>
                    <a:lnTo>
                      <a:pt x="14426" y="1604"/>
                    </a:lnTo>
                    <a:lnTo>
                      <a:pt x="14287" y="1325"/>
                    </a:lnTo>
                    <a:lnTo>
                      <a:pt x="14078" y="1046"/>
                    </a:lnTo>
                    <a:lnTo>
                      <a:pt x="13799" y="837"/>
                    </a:lnTo>
                    <a:lnTo>
                      <a:pt x="13520" y="698"/>
                    </a:lnTo>
                    <a:lnTo>
                      <a:pt x="13241" y="558"/>
                    </a:lnTo>
                    <a:lnTo>
                      <a:pt x="12893" y="489"/>
                    </a:lnTo>
                    <a:lnTo>
                      <a:pt x="12475" y="489"/>
                    </a:lnTo>
                    <a:lnTo>
                      <a:pt x="12126" y="558"/>
                    </a:lnTo>
                    <a:lnTo>
                      <a:pt x="11360" y="767"/>
                    </a:lnTo>
                    <a:lnTo>
                      <a:pt x="10663" y="1116"/>
                    </a:lnTo>
                    <a:lnTo>
                      <a:pt x="9966" y="1534"/>
                    </a:lnTo>
                    <a:lnTo>
                      <a:pt x="9618" y="1116"/>
                    </a:lnTo>
                    <a:lnTo>
                      <a:pt x="9199" y="767"/>
                    </a:lnTo>
                    <a:lnTo>
                      <a:pt x="8712" y="419"/>
                    </a:lnTo>
                    <a:lnTo>
                      <a:pt x="8224" y="210"/>
                    </a:lnTo>
                    <a:lnTo>
                      <a:pt x="7666" y="71"/>
                    </a:lnTo>
                    <a:lnTo>
                      <a:pt x="71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5" name="Google Shape;485;p41"/>
          <p:cNvSpPr txBox="1"/>
          <p:nvPr/>
        </p:nvSpPr>
        <p:spPr>
          <a:xfrm>
            <a:off x="457200" y="411475"/>
            <a:ext cx="8229600" cy="48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Fira Sans Extra Condensed"/>
                <a:ea typeface="Fira Sans Extra Condensed"/>
                <a:cs typeface="Fira Sans Extra Condensed"/>
                <a:sym typeface="Fira Sans Extra Condensed"/>
              </a:rPr>
              <a:t>Kesimpulan</a:t>
            </a:r>
            <a:endParaRPr b="1" sz="3000">
              <a:solidFill>
                <a:srgbClr val="FFFFFF"/>
              </a:solidFill>
              <a:latin typeface="Fira Sans Extra Condensed"/>
              <a:ea typeface="Fira Sans Extra Condensed"/>
              <a:cs typeface="Fira Sans Extra Condensed"/>
              <a:sym typeface="Fira Sans Extra Condensed"/>
            </a:endParaRPr>
          </a:p>
        </p:txBody>
      </p:sp>
      <p:sp>
        <p:nvSpPr>
          <p:cNvPr id="486" name="Google Shape;486;p41"/>
          <p:cNvSpPr txBox="1"/>
          <p:nvPr/>
        </p:nvSpPr>
        <p:spPr>
          <a:xfrm>
            <a:off x="1095300" y="1975975"/>
            <a:ext cx="2376300" cy="481500"/>
          </a:xfrm>
          <a:prstGeom prst="rect">
            <a:avLst/>
          </a:prstGeom>
          <a:noFill/>
          <a:ln>
            <a:noFill/>
          </a:ln>
        </p:spPr>
        <p:txBody>
          <a:bodyPr anchorCtr="0" anchor="ctr" bIns="91425" lIns="0" spcFirstLastPara="1" rIns="0" wrap="square" tIns="91425">
            <a:noAutofit/>
          </a:bodyPr>
          <a:lstStyle/>
          <a:p>
            <a:pPr indent="0" lvl="0" marL="457200" rtl="0" algn="l">
              <a:lnSpc>
                <a:spcPct val="115000"/>
              </a:lnSpc>
              <a:spcBef>
                <a:spcPts val="0"/>
              </a:spcBef>
              <a:spcAft>
                <a:spcPts val="1600"/>
              </a:spcAft>
              <a:buNone/>
            </a:pPr>
            <a:r>
              <a:rPr b="1" lang="en">
                <a:latin typeface="Merriweather"/>
                <a:ea typeface="Merriweather"/>
                <a:cs typeface="Merriweather"/>
                <a:sym typeface="Merriweather"/>
              </a:rPr>
              <a:t>1.	Negara Maju</a:t>
            </a:r>
            <a:endParaRPr b="1">
              <a:latin typeface="Merriweather"/>
              <a:ea typeface="Merriweather"/>
              <a:cs typeface="Merriweather"/>
              <a:sym typeface="Merriweather"/>
            </a:endParaRPr>
          </a:p>
        </p:txBody>
      </p:sp>
      <p:sp>
        <p:nvSpPr>
          <p:cNvPr id="487" name="Google Shape;487;p41"/>
          <p:cNvSpPr txBox="1"/>
          <p:nvPr/>
        </p:nvSpPr>
        <p:spPr>
          <a:xfrm>
            <a:off x="3126400" y="2646525"/>
            <a:ext cx="2716200" cy="828300"/>
          </a:xfrm>
          <a:prstGeom prst="rect">
            <a:avLst/>
          </a:prstGeom>
          <a:noFill/>
          <a:ln>
            <a:noFill/>
          </a:ln>
        </p:spPr>
        <p:txBody>
          <a:bodyPr anchorCtr="0" anchor="ctr" bIns="91425" lIns="0" spcFirstLastPara="1" rIns="0" wrap="square" tIns="91425">
            <a:noAutofit/>
          </a:bodyPr>
          <a:lstStyle/>
          <a:p>
            <a:pPr indent="0" lvl="0" marL="0" rtl="0" algn="ctr">
              <a:lnSpc>
                <a:spcPct val="115000"/>
              </a:lnSpc>
              <a:spcBef>
                <a:spcPts val="0"/>
              </a:spcBef>
              <a:spcAft>
                <a:spcPts val="1600"/>
              </a:spcAft>
              <a:buNone/>
            </a:pPr>
            <a:r>
              <a:rPr b="1" lang="en">
                <a:latin typeface="Merriweather"/>
                <a:ea typeface="Merriweather"/>
                <a:cs typeface="Merriweather"/>
                <a:sym typeface="Merriweather"/>
              </a:rPr>
              <a:t>3.	Etika</a:t>
            </a:r>
            <a:endParaRPr b="1">
              <a:latin typeface="Merriweather"/>
              <a:ea typeface="Merriweather"/>
              <a:cs typeface="Merriweather"/>
              <a:sym typeface="Merriweather"/>
            </a:endParaRPr>
          </a:p>
        </p:txBody>
      </p:sp>
      <p:sp>
        <p:nvSpPr>
          <p:cNvPr id="488" name="Google Shape;488;p41"/>
          <p:cNvSpPr txBox="1"/>
          <p:nvPr/>
        </p:nvSpPr>
        <p:spPr>
          <a:xfrm>
            <a:off x="1118775" y="3422997"/>
            <a:ext cx="2376300" cy="978300"/>
          </a:xfrm>
          <a:prstGeom prst="rect">
            <a:avLst/>
          </a:prstGeom>
          <a:noFill/>
          <a:ln>
            <a:noFill/>
          </a:ln>
        </p:spPr>
        <p:txBody>
          <a:bodyPr anchorCtr="0" anchor="ctr" bIns="91425" lIns="0" spcFirstLastPara="1" rIns="0" wrap="square" tIns="91425">
            <a:noAutofit/>
          </a:bodyPr>
          <a:lstStyle/>
          <a:p>
            <a:pPr indent="0" lvl="0" marL="0" rtl="0" algn="ctr">
              <a:lnSpc>
                <a:spcPct val="115000"/>
              </a:lnSpc>
              <a:spcBef>
                <a:spcPts val="0"/>
              </a:spcBef>
              <a:spcAft>
                <a:spcPts val="1600"/>
              </a:spcAft>
              <a:buNone/>
            </a:pPr>
            <a:r>
              <a:rPr b="1" lang="en">
                <a:latin typeface="Merriweather"/>
                <a:ea typeface="Merriweather"/>
                <a:cs typeface="Merriweather"/>
                <a:sym typeface="Merriweather"/>
              </a:rPr>
              <a:t>4.	Ancaman dan Cabaran</a:t>
            </a:r>
            <a:endParaRPr b="1">
              <a:latin typeface="Merriweather"/>
              <a:ea typeface="Merriweather"/>
              <a:cs typeface="Merriweather"/>
              <a:sym typeface="Merriweather"/>
            </a:endParaRPr>
          </a:p>
        </p:txBody>
      </p:sp>
      <p:sp>
        <p:nvSpPr>
          <p:cNvPr id="489" name="Google Shape;489;p41"/>
          <p:cNvSpPr txBox="1"/>
          <p:nvPr/>
        </p:nvSpPr>
        <p:spPr>
          <a:xfrm>
            <a:off x="5729400" y="3474825"/>
            <a:ext cx="2602200" cy="698700"/>
          </a:xfrm>
          <a:prstGeom prst="rect">
            <a:avLst/>
          </a:prstGeom>
          <a:noFill/>
          <a:ln>
            <a:noFill/>
          </a:ln>
        </p:spPr>
        <p:txBody>
          <a:bodyPr anchorCtr="0" anchor="ctr" bIns="91425" lIns="0" spcFirstLastPara="1" rIns="0" wrap="square" tIns="91425">
            <a:noAutofit/>
          </a:bodyPr>
          <a:lstStyle/>
          <a:p>
            <a:pPr indent="0" lvl="0" marL="0" rtl="0" algn="ctr">
              <a:lnSpc>
                <a:spcPct val="115000"/>
              </a:lnSpc>
              <a:spcBef>
                <a:spcPts val="0"/>
              </a:spcBef>
              <a:spcAft>
                <a:spcPts val="1600"/>
              </a:spcAft>
              <a:buNone/>
            </a:pPr>
            <a:r>
              <a:rPr b="1" lang="en">
                <a:latin typeface="Merriweather"/>
                <a:ea typeface="Merriweather"/>
                <a:cs typeface="Merriweather"/>
                <a:sym typeface="Merriweather"/>
              </a:rPr>
              <a:t>5. Isu Semasa</a:t>
            </a:r>
            <a:endParaRPr b="1">
              <a:latin typeface="Merriweather"/>
              <a:ea typeface="Merriweather"/>
              <a:cs typeface="Merriweather"/>
              <a:sym typeface="Merriweather"/>
            </a:endParaRPr>
          </a:p>
        </p:txBody>
      </p:sp>
      <p:sp>
        <p:nvSpPr>
          <p:cNvPr id="490" name="Google Shape;490;p41"/>
          <p:cNvSpPr txBox="1"/>
          <p:nvPr/>
        </p:nvSpPr>
        <p:spPr>
          <a:xfrm>
            <a:off x="5285188" y="1920462"/>
            <a:ext cx="2987100" cy="651300"/>
          </a:xfrm>
          <a:prstGeom prst="rect">
            <a:avLst/>
          </a:prstGeom>
          <a:noFill/>
          <a:ln>
            <a:noFill/>
          </a:ln>
        </p:spPr>
        <p:txBody>
          <a:bodyPr anchorCtr="0" anchor="ctr" bIns="91425" lIns="0" spcFirstLastPara="1" rIns="0" wrap="square" tIns="91425">
            <a:noAutofit/>
          </a:bodyPr>
          <a:lstStyle/>
          <a:p>
            <a:pPr indent="0" lvl="0" marL="0" rtl="0" algn="ctr">
              <a:lnSpc>
                <a:spcPct val="115000"/>
              </a:lnSpc>
              <a:spcBef>
                <a:spcPts val="0"/>
              </a:spcBef>
              <a:spcAft>
                <a:spcPts val="1600"/>
              </a:spcAft>
              <a:buNone/>
            </a:pPr>
            <a:r>
              <a:rPr b="1" lang="en">
                <a:latin typeface="Merriweather"/>
                <a:ea typeface="Merriweather"/>
                <a:cs typeface="Merriweather"/>
                <a:sym typeface="Merriweather"/>
              </a:rPr>
              <a:t>2.	Wawasan dan Aspirasi</a:t>
            </a:r>
            <a:endParaRPr b="1">
              <a:latin typeface="Merriweather"/>
              <a:ea typeface="Merriweather"/>
              <a:cs typeface="Merriweather"/>
              <a:sym typeface="Merriweather"/>
            </a:endParaRPr>
          </a:p>
        </p:txBody>
      </p:sp>
      <p:pic>
        <p:nvPicPr>
          <p:cNvPr id="491" name="Google Shape;491;p41"/>
          <p:cNvPicPr preferRelativeResize="0"/>
          <p:nvPr/>
        </p:nvPicPr>
        <p:blipFill>
          <a:blip r:embed="rId4">
            <a:alphaModFix/>
          </a:blip>
          <a:stretch>
            <a:fillRect/>
          </a:stretch>
        </p:blipFill>
        <p:spPr>
          <a:xfrm>
            <a:off x="7435053" y="76199"/>
            <a:ext cx="1645846" cy="5501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oodle Banner Infographics by Slidesgo">
  <a:themeElements>
    <a:clrScheme name="Simple Light">
      <a:dk1>
        <a:srgbClr val="000000"/>
      </a:dk1>
      <a:lt1>
        <a:srgbClr val="FFFFFF"/>
      </a:lt1>
      <a:dk2>
        <a:srgbClr val="595959"/>
      </a:dk2>
      <a:lt2>
        <a:srgbClr val="EEEEEE"/>
      </a:lt2>
      <a:accent1>
        <a:srgbClr val="B8D3A9"/>
      </a:accent1>
      <a:accent2>
        <a:srgbClr val="FF8563"/>
      </a:accent2>
      <a:accent3>
        <a:srgbClr val="D2ADF2"/>
      </a:accent3>
      <a:accent4>
        <a:srgbClr val="FDBB90"/>
      </a:accent4>
      <a:accent5>
        <a:srgbClr val="9FD9EE"/>
      </a:accent5>
      <a:accent6>
        <a:srgbClr val="FED89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908269"/>
      </a:accent1>
      <a:accent2>
        <a:srgbClr val="212121"/>
      </a:accent2>
      <a:accent3>
        <a:srgbClr val="CFC3AC"/>
      </a:accent3>
      <a:accent4>
        <a:srgbClr val="976E26"/>
      </a:accent4>
      <a:accent5>
        <a:srgbClr val="927D59"/>
      </a:accent5>
      <a:accent6>
        <a:srgbClr val="584F3E"/>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