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4"/>
  </p:notesMasterIdLst>
  <p:handoutMasterIdLst>
    <p:handoutMasterId r:id="rId25"/>
  </p:handoutMasterIdLst>
  <p:sldIdLst>
    <p:sldId id="312" r:id="rId5"/>
    <p:sldId id="304" r:id="rId6"/>
    <p:sldId id="307" r:id="rId7"/>
    <p:sldId id="330" r:id="rId8"/>
    <p:sldId id="319" r:id="rId9"/>
    <p:sldId id="329" r:id="rId10"/>
    <p:sldId id="281" r:id="rId11"/>
    <p:sldId id="282" r:id="rId12"/>
    <p:sldId id="324" r:id="rId13"/>
    <p:sldId id="314" r:id="rId14"/>
    <p:sldId id="325" r:id="rId15"/>
    <p:sldId id="315" r:id="rId16"/>
    <p:sldId id="326" r:id="rId17"/>
    <p:sldId id="327" r:id="rId18"/>
    <p:sldId id="317" r:id="rId19"/>
    <p:sldId id="318" r:id="rId20"/>
    <p:sldId id="328" r:id="rId21"/>
    <p:sldId id="321" r:id="rId22"/>
    <p:sldId id="297" r:id="rId2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4B7AE-C893-405D-970C-A8A56BE00318}" v="81" dt="2025-01-20T14:10:56.842"/>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p:scale>
          <a:sx n="60" d="100"/>
          <a:sy n="60" d="100"/>
        </p:scale>
        <p:origin x="908" y="1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 Aishah Binti Nik Ahmad Hussaini" userId="0ff331a8-6643-4066-bfa4-08162083a80e" providerId="ADAL" clId="{60C4B7AE-C893-405D-970C-A8A56BE00318}"/>
    <pc:docChg chg="undo redo custSel addSld delSld modSld sldOrd">
      <pc:chgData name="Nik Aishah Binti Nik Ahmad Hussaini" userId="0ff331a8-6643-4066-bfa4-08162083a80e" providerId="ADAL" clId="{60C4B7AE-C893-405D-970C-A8A56BE00318}" dt="2025-01-20T14:16:22.534" v="2708" actId="20577"/>
      <pc:docMkLst>
        <pc:docMk/>
      </pc:docMkLst>
      <pc:sldChg chg="modSp mod">
        <pc:chgData name="Nik Aishah Binti Nik Ahmad Hussaini" userId="0ff331a8-6643-4066-bfa4-08162083a80e" providerId="ADAL" clId="{60C4B7AE-C893-405D-970C-A8A56BE00318}" dt="2025-01-20T14:16:22.534" v="2708" actId="20577"/>
        <pc:sldMkLst>
          <pc:docMk/>
          <pc:sldMk cId="2952923800" sldId="281"/>
        </pc:sldMkLst>
        <pc:spChg chg="mod">
          <ac:chgData name="Nik Aishah Binti Nik Ahmad Hussaini" userId="0ff331a8-6643-4066-bfa4-08162083a80e" providerId="ADAL" clId="{60C4B7AE-C893-405D-970C-A8A56BE00318}" dt="2025-01-20T06:31:32.163" v="2189" actId="2711"/>
          <ac:spMkLst>
            <pc:docMk/>
            <pc:sldMk cId="2952923800" sldId="281"/>
            <ac:spMk id="2" creationId="{D53B219B-7E3A-7E84-6386-37313F0CFB09}"/>
          </ac:spMkLst>
        </pc:spChg>
        <pc:spChg chg="mod">
          <ac:chgData name="Nik Aishah Binti Nik Ahmad Hussaini" userId="0ff331a8-6643-4066-bfa4-08162083a80e" providerId="ADAL" clId="{60C4B7AE-C893-405D-970C-A8A56BE00318}" dt="2025-01-20T14:16:22.534" v="2708" actId="20577"/>
          <ac:spMkLst>
            <pc:docMk/>
            <pc:sldMk cId="2952923800" sldId="281"/>
            <ac:spMk id="3" creationId="{A2E339BF-E6D7-DD0E-AF02-6813852EE723}"/>
          </ac:spMkLst>
        </pc:spChg>
      </pc:sldChg>
      <pc:sldChg chg="addSp modSp mod">
        <pc:chgData name="Nik Aishah Binti Nik Ahmad Hussaini" userId="0ff331a8-6643-4066-bfa4-08162083a80e" providerId="ADAL" clId="{60C4B7AE-C893-405D-970C-A8A56BE00318}" dt="2025-01-16T07:06:33.700" v="438" actId="2711"/>
        <pc:sldMkLst>
          <pc:docMk/>
          <pc:sldMk cId="685681062" sldId="282"/>
        </pc:sldMkLst>
        <pc:spChg chg="mod">
          <ac:chgData name="Nik Aishah Binti Nik Ahmad Hussaini" userId="0ff331a8-6643-4066-bfa4-08162083a80e" providerId="ADAL" clId="{60C4B7AE-C893-405D-970C-A8A56BE00318}" dt="2025-01-16T07:06:33.700" v="438" actId="2711"/>
          <ac:spMkLst>
            <pc:docMk/>
            <pc:sldMk cId="685681062" sldId="282"/>
            <ac:spMk id="2" creationId="{FD5E8954-9BCB-7FD9-A210-38DC54382D45}"/>
          </ac:spMkLst>
        </pc:spChg>
        <pc:spChg chg="mod">
          <ac:chgData name="Nik Aishah Binti Nik Ahmad Hussaini" userId="0ff331a8-6643-4066-bfa4-08162083a80e" providerId="ADAL" clId="{60C4B7AE-C893-405D-970C-A8A56BE00318}" dt="2025-01-16T07:05:08.117" v="425" actId="20577"/>
          <ac:spMkLst>
            <pc:docMk/>
            <pc:sldMk cId="685681062" sldId="282"/>
            <ac:spMk id="3" creationId="{75111C33-898C-4414-4665-5136EB6FC126}"/>
          </ac:spMkLst>
        </pc:spChg>
        <pc:spChg chg="add mod">
          <ac:chgData name="Nik Aishah Binti Nik Ahmad Hussaini" userId="0ff331a8-6643-4066-bfa4-08162083a80e" providerId="ADAL" clId="{60C4B7AE-C893-405D-970C-A8A56BE00318}" dt="2025-01-16T07:05:58.119" v="437" actId="1076"/>
          <ac:spMkLst>
            <pc:docMk/>
            <pc:sldMk cId="685681062" sldId="282"/>
            <ac:spMk id="4" creationId="{9A5A4975-15B1-F0B7-4EC7-120F8BF33DCC}"/>
          </ac:spMkLst>
        </pc:spChg>
      </pc:sldChg>
      <pc:sldChg chg="delSp modSp mod">
        <pc:chgData name="Nik Aishah Binti Nik Ahmad Hussaini" userId="0ff331a8-6643-4066-bfa4-08162083a80e" providerId="ADAL" clId="{60C4B7AE-C893-405D-970C-A8A56BE00318}" dt="2025-01-20T13:59:07.963" v="2600" actId="122"/>
        <pc:sldMkLst>
          <pc:docMk/>
          <pc:sldMk cId="1973173046" sldId="297"/>
        </pc:sldMkLst>
        <pc:spChg chg="mod">
          <ac:chgData name="Nik Aishah Binti Nik Ahmad Hussaini" userId="0ff331a8-6643-4066-bfa4-08162083a80e" providerId="ADAL" clId="{60C4B7AE-C893-405D-970C-A8A56BE00318}" dt="2025-01-20T13:59:07.963" v="2600" actId="122"/>
          <ac:spMkLst>
            <pc:docMk/>
            <pc:sldMk cId="1973173046" sldId="297"/>
            <ac:spMk id="2" creationId="{509D22C5-0C9E-B582-A8FE-B45E70A01E7F}"/>
          </ac:spMkLst>
        </pc:spChg>
        <pc:spChg chg="del mod">
          <ac:chgData name="Nik Aishah Binti Nik Ahmad Hussaini" userId="0ff331a8-6643-4066-bfa4-08162083a80e" providerId="ADAL" clId="{60C4B7AE-C893-405D-970C-A8A56BE00318}" dt="2025-01-20T13:58:00.756" v="2586" actId="21"/>
          <ac:spMkLst>
            <pc:docMk/>
            <pc:sldMk cId="1973173046" sldId="297"/>
            <ac:spMk id="3" creationId="{D8B5CEF2-E667-BBB5-2EA6-C06F93B6DE12}"/>
          </ac:spMkLst>
        </pc:spChg>
      </pc:sldChg>
      <pc:sldChg chg="modSp mod">
        <pc:chgData name="Nik Aishah Binti Nik Ahmad Hussaini" userId="0ff331a8-6643-4066-bfa4-08162083a80e" providerId="ADAL" clId="{60C4B7AE-C893-405D-970C-A8A56BE00318}" dt="2025-01-20T14:11:35.679" v="2691" actId="1076"/>
        <pc:sldMkLst>
          <pc:docMk/>
          <pc:sldMk cId="3913219759" sldId="304"/>
        </pc:sldMkLst>
        <pc:spChg chg="mod">
          <ac:chgData name="Nik Aishah Binti Nik Ahmad Hussaini" userId="0ff331a8-6643-4066-bfa4-08162083a80e" providerId="ADAL" clId="{60C4B7AE-C893-405D-970C-A8A56BE00318}" dt="2025-01-20T14:11:35.679" v="2691" actId="1076"/>
          <ac:spMkLst>
            <pc:docMk/>
            <pc:sldMk cId="3913219759" sldId="304"/>
            <ac:spMk id="2" creationId="{13021072-4A77-DB4D-DF41-58EADB7DA94E}"/>
          </ac:spMkLst>
        </pc:spChg>
        <pc:spChg chg="mod">
          <ac:chgData name="Nik Aishah Binti Nik Ahmad Hussaini" userId="0ff331a8-6643-4066-bfa4-08162083a80e" providerId="ADAL" clId="{60C4B7AE-C893-405D-970C-A8A56BE00318}" dt="2025-01-20T14:11:31.151" v="2690" actId="14100"/>
          <ac:spMkLst>
            <pc:docMk/>
            <pc:sldMk cId="3913219759" sldId="304"/>
            <ac:spMk id="3" creationId="{D4D22962-3C7F-E480-5C35-7F4860A098E1}"/>
          </ac:spMkLst>
        </pc:spChg>
      </pc:sldChg>
      <pc:sldChg chg="addSp delSp modSp mod">
        <pc:chgData name="Nik Aishah Binti Nik Ahmad Hussaini" userId="0ff331a8-6643-4066-bfa4-08162083a80e" providerId="ADAL" clId="{60C4B7AE-C893-405D-970C-A8A56BE00318}" dt="2025-01-20T14:12:14.989" v="2703" actId="20577"/>
        <pc:sldMkLst>
          <pc:docMk/>
          <pc:sldMk cId="2906491918" sldId="307"/>
        </pc:sldMkLst>
        <pc:spChg chg="mod">
          <ac:chgData name="Nik Aishah Binti Nik Ahmad Hussaini" userId="0ff331a8-6643-4066-bfa4-08162083a80e" providerId="ADAL" clId="{60C4B7AE-C893-405D-970C-A8A56BE00318}" dt="2025-01-20T14:09:07.654" v="2678" actId="1076"/>
          <ac:spMkLst>
            <pc:docMk/>
            <pc:sldMk cId="2906491918" sldId="307"/>
            <ac:spMk id="2" creationId="{D54EDA75-0988-2AC2-87F8-8DEC83A7B9CA}"/>
          </ac:spMkLst>
        </pc:spChg>
        <pc:spChg chg="add mod">
          <ac:chgData name="Nik Aishah Binti Nik Ahmad Hussaini" userId="0ff331a8-6643-4066-bfa4-08162083a80e" providerId="ADAL" clId="{60C4B7AE-C893-405D-970C-A8A56BE00318}" dt="2025-01-20T14:12:14.989" v="2703" actId="20577"/>
          <ac:spMkLst>
            <pc:docMk/>
            <pc:sldMk cId="2906491918" sldId="307"/>
            <ac:spMk id="8" creationId="{0EEBBF5A-35EC-876D-5EE5-6C81FC9DA7A7}"/>
          </ac:spMkLst>
        </pc:spChg>
        <pc:spChg chg="add mod">
          <ac:chgData name="Nik Aishah Binti Nik Ahmad Hussaini" userId="0ff331a8-6643-4066-bfa4-08162083a80e" providerId="ADAL" clId="{60C4B7AE-C893-405D-970C-A8A56BE00318}" dt="2025-01-20T14:11:57.080" v="2693" actId="207"/>
          <ac:spMkLst>
            <pc:docMk/>
            <pc:sldMk cId="2906491918" sldId="307"/>
            <ac:spMk id="12" creationId="{4A69FD69-2973-2D43-FFF7-5D96A9356300}"/>
          </ac:spMkLst>
        </pc:spChg>
      </pc:sldChg>
      <pc:sldChg chg="addSp delSp modSp mod">
        <pc:chgData name="Nik Aishah Binti Nik Ahmad Hussaini" userId="0ff331a8-6643-4066-bfa4-08162083a80e" providerId="ADAL" clId="{60C4B7AE-C893-405D-970C-A8A56BE00318}" dt="2025-01-20T14:11:02.561" v="2685" actId="478"/>
        <pc:sldMkLst>
          <pc:docMk/>
          <pc:sldMk cId="2202437675" sldId="312"/>
        </pc:sldMkLst>
        <pc:spChg chg="mod">
          <ac:chgData name="Nik Aishah Binti Nik Ahmad Hussaini" userId="0ff331a8-6643-4066-bfa4-08162083a80e" providerId="ADAL" clId="{60C4B7AE-C893-405D-970C-A8A56BE00318}" dt="2025-01-20T06:32:18.696" v="2196" actId="255"/>
          <ac:spMkLst>
            <pc:docMk/>
            <pc:sldMk cId="2202437675" sldId="312"/>
            <ac:spMk id="2" creationId="{4207FF65-A536-F639-8591-ED024C223308}"/>
          </ac:spMkLst>
        </pc:spChg>
        <pc:picChg chg="add del mod">
          <ac:chgData name="Nik Aishah Binti Nik Ahmad Hussaini" userId="0ff331a8-6643-4066-bfa4-08162083a80e" providerId="ADAL" clId="{60C4B7AE-C893-405D-970C-A8A56BE00318}" dt="2025-01-20T14:11:02.561" v="2685" actId="478"/>
          <ac:picMkLst>
            <pc:docMk/>
            <pc:sldMk cId="2202437675" sldId="312"/>
            <ac:picMk id="4" creationId="{723CF8EE-662B-AF0E-B416-0E776EBBB2CC}"/>
          </ac:picMkLst>
        </pc:picChg>
      </pc:sldChg>
      <pc:sldChg chg="addSp delSp modSp mod">
        <pc:chgData name="Nik Aishah Binti Nik Ahmad Hussaini" userId="0ff331a8-6643-4066-bfa4-08162083a80e" providerId="ADAL" clId="{60C4B7AE-C893-405D-970C-A8A56BE00318}" dt="2025-01-20T02:52:12.254" v="2173" actId="14100"/>
        <pc:sldMkLst>
          <pc:docMk/>
          <pc:sldMk cId="1131718056" sldId="314"/>
        </pc:sldMkLst>
        <pc:spChg chg="mod">
          <ac:chgData name="Nik Aishah Binti Nik Ahmad Hussaini" userId="0ff331a8-6643-4066-bfa4-08162083a80e" providerId="ADAL" clId="{60C4B7AE-C893-405D-970C-A8A56BE00318}" dt="2025-01-16T07:48:08.520" v="764" actId="2711"/>
          <ac:spMkLst>
            <pc:docMk/>
            <pc:sldMk cId="1131718056" sldId="314"/>
            <ac:spMk id="2" creationId="{B6210199-C129-11F0-56F2-2D1AED21CB4C}"/>
          </ac:spMkLst>
        </pc:spChg>
        <pc:spChg chg="add">
          <ac:chgData name="Nik Aishah Binti Nik Ahmad Hussaini" userId="0ff331a8-6643-4066-bfa4-08162083a80e" providerId="ADAL" clId="{60C4B7AE-C893-405D-970C-A8A56BE00318}" dt="2025-01-20T02:50:48.471" v="2162"/>
          <ac:spMkLst>
            <pc:docMk/>
            <pc:sldMk cId="1131718056" sldId="314"/>
            <ac:spMk id="3" creationId="{4D53FF01-6A8B-F34D-DB7F-F251E1B9461B}"/>
          </ac:spMkLst>
        </pc:spChg>
        <pc:spChg chg="mod">
          <ac:chgData name="Nik Aishah Binti Nik Ahmad Hussaini" userId="0ff331a8-6643-4066-bfa4-08162083a80e" providerId="ADAL" clId="{60C4B7AE-C893-405D-970C-A8A56BE00318}" dt="2025-01-20T02:52:12.254" v="2173" actId="14100"/>
          <ac:spMkLst>
            <pc:docMk/>
            <pc:sldMk cId="1131718056" sldId="314"/>
            <ac:spMk id="4" creationId="{BDDD6BDC-E008-6AB7-55A1-46ED9BCF054F}"/>
          </ac:spMkLst>
        </pc:spChg>
        <pc:spChg chg="add">
          <ac:chgData name="Nik Aishah Binti Nik Ahmad Hussaini" userId="0ff331a8-6643-4066-bfa4-08162083a80e" providerId="ADAL" clId="{60C4B7AE-C893-405D-970C-A8A56BE00318}" dt="2025-01-20T02:51:13.874" v="2163"/>
          <ac:spMkLst>
            <pc:docMk/>
            <pc:sldMk cId="1131718056" sldId="314"/>
            <ac:spMk id="5" creationId="{F5902E0A-9739-7D1F-02CA-2236E942D3E5}"/>
          </ac:spMkLst>
        </pc:spChg>
        <pc:spChg chg="add mod">
          <ac:chgData name="Nik Aishah Binti Nik Ahmad Hussaini" userId="0ff331a8-6643-4066-bfa4-08162083a80e" providerId="ADAL" clId="{60C4B7AE-C893-405D-970C-A8A56BE00318}" dt="2025-01-16T09:06:14.133" v="803" actId="1076"/>
          <ac:spMkLst>
            <pc:docMk/>
            <pc:sldMk cId="1131718056" sldId="314"/>
            <ac:spMk id="7" creationId="{CCF1956C-972F-859C-8B44-40AF19CEE01F}"/>
          </ac:spMkLst>
        </pc:spChg>
      </pc:sldChg>
      <pc:sldChg chg="addSp modSp mod">
        <pc:chgData name="Nik Aishah Binti Nik Ahmad Hussaini" userId="0ff331a8-6643-4066-bfa4-08162083a80e" providerId="ADAL" clId="{60C4B7AE-C893-405D-970C-A8A56BE00318}" dt="2025-01-20T02:59:46.406" v="2186" actId="20577"/>
        <pc:sldMkLst>
          <pc:docMk/>
          <pc:sldMk cId="2468595790" sldId="315"/>
        </pc:sldMkLst>
        <pc:spChg chg="mod">
          <ac:chgData name="Nik Aishah Binti Nik Ahmad Hussaini" userId="0ff331a8-6643-4066-bfa4-08162083a80e" providerId="ADAL" clId="{60C4B7AE-C893-405D-970C-A8A56BE00318}" dt="2025-01-20T02:45:43.393" v="2155"/>
          <ac:spMkLst>
            <pc:docMk/>
            <pc:sldMk cId="2468595790" sldId="315"/>
            <ac:spMk id="2" creationId="{B28A34A6-22BC-27A4-2C79-EE98A4943B14}"/>
          </ac:spMkLst>
        </pc:spChg>
        <pc:spChg chg="add">
          <ac:chgData name="Nik Aishah Binti Nik Ahmad Hussaini" userId="0ff331a8-6643-4066-bfa4-08162083a80e" providerId="ADAL" clId="{60C4B7AE-C893-405D-970C-A8A56BE00318}" dt="2025-01-20T02:59:20.479" v="2178"/>
          <ac:spMkLst>
            <pc:docMk/>
            <pc:sldMk cId="2468595790" sldId="315"/>
            <ac:spMk id="4" creationId="{611DF92A-5762-F0CD-0939-E549095169D1}"/>
          </ac:spMkLst>
        </pc:spChg>
        <pc:spChg chg="mod">
          <ac:chgData name="Nik Aishah Binti Nik Ahmad Hussaini" userId="0ff331a8-6643-4066-bfa4-08162083a80e" providerId="ADAL" clId="{60C4B7AE-C893-405D-970C-A8A56BE00318}" dt="2025-01-20T02:59:42.280" v="2184" actId="20577"/>
          <ac:spMkLst>
            <pc:docMk/>
            <pc:sldMk cId="2468595790" sldId="315"/>
            <ac:spMk id="16" creationId="{AEF9954A-E263-8A7E-58B1-4D03F7D1BD9B}"/>
          </ac:spMkLst>
        </pc:spChg>
        <pc:spChg chg="mod">
          <ac:chgData name="Nik Aishah Binti Nik Ahmad Hussaini" userId="0ff331a8-6643-4066-bfa4-08162083a80e" providerId="ADAL" clId="{60C4B7AE-C893-405D-970C-A8A56BE00318}" dt="2025-01-20T02:59:46.406" v="2186" actId="20577"/>
          <ac:spMkLst>
            <pc:docMk/>
            <pc:sldMk cId="2468595790" sldId="315"/>
            <ac:spMk id="17" creationId="{33680A80-5C61-DD02-1119-0565C0AD5372}"/>
          </ac:spMkLst>
        </pc:spChg>
      </pc:sldChg>
      <pc:sldChg chg="addSp delSp modSp mod">
        <pc:chgData name="Nik Aishah Binti Nik Ahmad Hussaini" userId="0ff331a8-6643-4066-bfa4-08162083a80e" providerId="ADAL" clId="{60C4B7AE-C893-405D-970C-A8A56BE00318}" dt="2025-01-20T13:40:01.233" v="2431" actId="1076"/>
        <pc:sldMkLst>
          <pc:docMk/>
          <pc:sldMk cId="1941619646" sldId="317"/>
        </pc:sldMkLst>
        <pc:spChg chg="mod">
          <ac:chgData name="Nik Aishah Binti Nik Ahmad Hussaini" userId="0ff331a8-6643-4066-bfa4-08162083a80e" providerId="ADAL" clId="{60C4B7AE-C893-405D-970C-A8A56BE00318}" dt="2025-01-20T02:46:13.779" v="2157" actId="2711"/>
          <ac:spMkLst>
            <pc:docMk/>
            <pc:sldMk cId="1941619646" sldId="317"/>
            <ac:spMk id="3" creationId="{3D55F2D4-C20E-BEBC-1CCF-4449B0456A7E}"/>
          </ac:spMkLst>
        </pc:spChg>
        <pc:spChg chg="add del mod">
          <ac:chgData name="Nik Aishah Binti Nik Ahmad Hussaini" userId="0ff331a8-6643-4066-bfa4-08162083a80e" providerId="ADAL" clId="{60C4B7AE-C893-405D-970C-A8A56BE00318}" dt="2025-01-20T13:36:30.189" v="2394" actId="931"/>
          <ac:spMkLst>
            <pc:docMk/>
            <pc:sldMk cId="1941619646" sldId="317"/>
            <ac:spMk id="5" creationId="{200EC137-9349-9EE4-3318-FBDD14C70AEE}"/>
          </ac:spMkLst>
        </pc:spChg>
        <pc:spChg chg="add del mod">
          <ac:chgData name="Nik Aishah Binti Nik Ahmad Hussaini" userId="0ff331a8-6643-4066-bfa4-08162083a80e" providerId="ADAL" clId="{60C4B7AE-C893-405D-970C-A8A56BE00318}" dt="2025-01-20T13:36:37.718" v="2399" actId="21"/>
          <ac:spMkLst>
            <pc:docMk/>
            <pc:sldMk cId="1941619646" sldId="317"/>
            <ac:spMk id="9" creationId="{EA9E4FA3-243F-FDC8-1702-8A07082B83CD}"/>
          </ac:spMkLst>
        </pc:spChg>
        <pc:spChg chg="mod">
          <ac:chgData name="Nik Aishah Binti Nik Ahmad Hussaini" userId="0ff331a8-6643-4066-bfa4-08162083a80e" providerId="ADAL" clId="{60C4B7AE-C893-405D-970C-A8A56BE00318}" dt="2025-01-20T02:32:14.377" v="1352" actId="21"/>
          <ac:spMkLst>
            <pc:docMk/>
            <pc:sldMk cId="1941619646" sldId="317"/>
            <ac:spMk id="13" creationId="{58AC0C8B-8A7A-9FAE-2D0F-4D1C3A8C3FA5}"/>
          </ac:spMkLst>
        </pc:spChg>
        <pc:spChg chg="mod">
          <ac:chgData name="Nik Aishah Binti Nik Ahmad Hussaini" userId="0ff331a8-6643-4066-bfa4-08162083a80e" providerId="ADAL" clId="{60C4B7AE-C893-405D-970C-A8A56BE00318}" dt="2025-01-20T13:30:08.680" v="2392" actId="20577"/>
          <ac:spMkLst>
            <pc:docMk/>
            <pc:sldMk cId="1941619646" sldId="317"/>
            <ac:spMk id="14" creationId="{749C7CD1-A9AA-49E3-6734-AD9546F2DF5B}"/>
          </ac:spMkLst>
        </pc:spChg>
        <pc:picChg chg="add del mod">
          <ac:chgData name="Nik Aishah Binti Nik Ahmad Hussaini" userId="0ff331a8-6643-4066-bfa4-08162083a80e" providerId="ADAL" clId="{60C4B7AE-C893-405D-970C-A8A56BE00318}" dt="2025-01-20T13:36:33.775" v="2398" actId="478"/>
          <ac:picMkLst>
            <pc:docMk/>
            <pc:sldMk cId="1941619646" sldId="317"/>
            <ac:picMk id="7" creationId="{B53AF6B1-6826-4B36-5C7B-101F467EF896}"/>
          </ac:picMkLst>
        </pc:picChg>
        <pc:picChg chg="del">
          <ac:chgData name="Nik Aishah Binti Nik Ahmad Hussaini" userId="0ff331a8-6643-4066-bfa4-08162083a80e" providerId="ADAL" clId="{60C4B7AE-C893-405D-970C-A8A56BE00318}" dt="2025-01-20T13:36:23.093" v="2393" actId="21"/>
          <ac:picMkLst>
            <pc:docMk/>
            <pc:sldMk cId="1941619646" sldId="317"/>
            <ac:picMk id="10" creationId="{DD0A0899-5B02-CEB5-E5DD-448B169C2377}"/>
          </ac:picMkLst>
        </pc:picChg>
        <pc:picChg chg="add mod modCrop">
          <ac:chgData name="Nik Aishah Binti Nik Ahmad Hussaini" userId="0ff331a8-6643-4066-bfa4-08162083a80e" providerId="ADAL" clId="{60C4B7AE-C893-405D-970C-A8A56BE00318}" dt="2025-01-20T13:39:53.121" v="2428" actId="1076"/>
          <ac:picMkLst>
            <pc:docMk/>
            <pc:sldMk cId="1941619646" sldId="317"/>
            <ac:picMk id="12" creationId="{53737876-4CFD-31D7-F35E-D9B8F40C7196}"/>
          </ac:picMkLst>
        </pc:picChg>
        <pc:picChg chg="add mod">
          <ac:chgData name="Nik Aishah Binti Nik Ahmad Hussaini" userId="0ff331a8-6643-4066-bfa4-08162083a80e" providerId="ADAL" clId="{60C4B7AE-C893-405D-970C-A8A56BE00318}" dt="2025-01-20T13:40:01.233" v="2431" actId="1076"/>
          <ac:picMkLst>
            <pc:docMk/>
            <pc:sldMk cId="1941619646" sldId="317"/>
            <ac:picMk id="16" creationId="{A8CB0929-DF06-A06E-27CA-1394AC51711A}"/>
          </ac:picMkLst>
        </pc:picChg>
      </pc:sldChg>
      <pc:sldChg chg="addSp delSp modSp mod">
        <pc:chgData name="Nik Aishah Binti Nik Ahmad Hussaini" userId="0ff331a8-6643-4066-bfa4-08162083a80e" providerId="ADAL" clId="{60C4B7AE-C893-405D-970C-A8A56BE00318}" dt="2025-01-20T13:40:53.911" v="2436" actId="20577"/>
        <pc:sldMkLst>
          <pc:docMk/>
          <pc:sldMk cId="4072101725" sldId="318"/>
        </pc:sldMkLst>
        <pc:spChg chg="mod">
          <ac:chgData name="Nik Aishah Binti Nik Ahmad Hussaini" userId="0ff331a8-6643-4066-bfa4-08162083a80e" providerId="ADAL" clId="{60C4B7AE-C893-405D-970C-A8A56BE00318}" dt="2025-01-20T03:23:39.697" v="2187" actId="20577"/>
          <ac:spMkLst>
            <pc:docMk/>
            <pc:sldMk cId="4072101725" sldId="318"/>
            <ac:spMk id="3" creationId="{9443EC8A-1733-CCF7-081F-EB4667CB3285}"/>
          </ac:spMkLst>
        </pc:spChg>
        <pc:spChg chg="mod">
          <ac:chgData name="Nik Aishah Binti Nik Ahmad Hussaini" userId="0ff331a8-6643-4066-bfa4-08162083a80e" providerId="ADAL" clId="{60C4B7AE-C893-405D-970C-A8A56BE00318}" dt="2025-01-20T13:40:50.997" v="2435" actId="1076"/>
          <ac:spMkLst>
            <pc:docMk/>
            <pc:sldMk cId="4072101725" sldId="318"/>
            <ac:spMk id="4" creationId="{ACE55D3D-AA24-CF53-6679-29B3C83F7646}"/>
          </ac:spMkLst>
        </pc:spChg>
        <pc:spChg chg="add del mod">
          <ac:chgData name="Nik Aishah Binti Nik Ahmad Hussaini" userId="0ff331a8-6643-4066-bfa4-08162083a80e" providerId="ADAL" clId="{60C4B7AE-C893-405D-970C-A8A56BE00318}" dt="2025-01-20T13:40:37.250" v="2433" actId="21"/>
          <ac:spMkLst>
            <pc:docMk/>
            <pc:sldMk cId="4072101725" sldId="318"/>
            <ac:spMk id="6" creationId="{2091E11E-DDF0-3213-2224-A114B9482691}"/>
          </ac:spMkLst>
        </pc:spChg>
        <pc:spChg chg="add mod">
          <ac:chgData name="Nik Aishah Binti Nik Ahmad Hussaini" userId="0ff331a8-6643-4066-bfa4-08162083a80e" providerId="ADAL" clId="{60C4B7AE-C893-405D-970C-A8A56BE00318}" dt="2025-01-20T13:40:53.911" v="2436" actId="20577"/>
          <ac:spMkLst>
            <pc:docMk/>
            <pc:sldMk cId="4072101725" sldId="318"/>
            <ac:spMk id="11" creationId="{5F7D8E4D-F3D9-58FB-4AE0-9E5511B691C0}"/>
          </ac:spMkLst>
        </pc:spChg>
        <pc:picChg chg="del mod">
          <ac:chgData name="Nik Aishah Binti Nik Ahmad Hussaini" userId="0ff331a8-6643-4066-bfa4-08162083a80e" providerId="ADAL" clId="{60C4B7AE-C893-405D-970C-A8A56BE00318}" dt="2025-01-20T13:40:33.493" v="2432" actId="478"/>
          <ac:picMkLst>
            <pc:docMk/>
            <pc:sldMk cId="4072101725" sldId="318"/>
            <ac:picMk id="7" creationId="{C570EB79-053B-0283-9D2D-6266701EEDDD}"/>
          </ac:picMkLst>
        </pc:picChg>
      </pc:sldChg>
      <pc:sldChg chg="addSp delSp modSp mod ord">
        <pc:chgData name="Nik Aishah Binti Nik Ahmad Hussaini" userId="0ff331a8-6643-4066-bfa4-08162083a80e" providerId="ADAL" clId="{60C4B7AE-C893-405D-970C-A8A56BE00318}" dt="2025-01-20T14:08:15.539" v="2674" actId="164"/>
        <pc:sldMkLst>
          <pc:docMk/>
          <pc:sldMk cId="3969996159" sldId="319"/>
        </pc:sldMkLst>
        <pc:spChg chg="mod">
          <ac:chgData name="Nik Aishah Binti Nik Ahmad Hussaini" userId="0ff331a8-6643-4066-bfa4-08162083a80e" providerId="ADAL" clId="{60C4B7AE-C893-405D-970C-A8A56BE00318}" dt="2025-01-20T14:08:08.494" v="2673" actId="1076"/>
          <ac:spMkLst>
            <pc:docMk/>
            <pc:sldMk cId="3969996159" sldId="319"/>
            <ac:spMk id="5" creationId="{2136FCF6-982C-CC37-9625-3EBFC7E7DD13}"/>
          </ac:spMkLst>
        </pc:spChg>
        <pc:grpChg chg="add mod">
          <ac:chgData name="Nik Aishah Binti Nik Ahmad Hussaini" userId="0ff331a8-6643-4066-bfa4-08162083a80e" providerId="ADAL" clId="{60C4B7AE-C893-405D-970C-A8A56BE00318}" dt="2025-01-20T14:08:15.539" v="2674" actId="164"/>
          <ac:grpSpMkLst>
            <pc:docMk/>
            <pc:sldMk cId="3969996159" sldId="319"/>
            <ac:grpSpMk id="23" creationId="{12B1B3D7-4241-8B8E-4E40-2A26D3B16DBA}"/>
          </ac:grpSpMkLst>
        </pc:grpChg>
        <pc:picChg chg="add mod modCrop">
          <ac:chgData name="Nik Aishah Binti Nik Ahmad Hussaini" userId="0ff331a8-6643-4066-bfa4-08162083a80e" providerId="ADAL" clId="{60C4B7AE-C893-405D-970C-A8A56BE00318}" dt="2025-01-20T14:08:15.539" v="2674" actId="164"/>
          <ac:picMkLst>
            <pc:docMk/>
            <pc:sldMk cId="3969996159" sldId="319"/>
            <ac:picMk id="4" creationId="{60CDC52A-02B3-1634-D701-04AAF0E0A3A5}"/>
          </ac:picMkLst>
        </pc:picChg>
        <pc:picChg chg="add mod modCrop">
          <ac:chgData name="Nik Aishah Binti Nik Ahmad Hussaini" userId="0ff331a8-6643-4066-bfa4-08162083a80e" providerId="ADAL" clId="{60C4B7AE-C893-405D-970C-A8A56BE00318}" dt="2025-01-20T14:08:15.539" v="2674" actId="164"/>
          <ac:picMkLst>
            <pc:docMk/>
            <pc:sldMk cId="3969996159" sldId="319"/>
            <ac:picMk id="7" creationId="{5D78B033-1C6C-5F98-1C0E-A2CB8A5B9891}"/>
          </ac:picMkLst>
        </pc:picChg>
        <pc:picChg chg="add del mod modCrop">
          <ac:chgData name="Nik Aishah Binti Nik Ahmad Hussaini" userId="0ff331a8-6643-4066-bfa4-08162083a80e" providerId="ADAL" clId="{60C4B7AE-C893-405D-970C-A8A56BE00318}" dt="2025-01-20T13:59:46.413" v="2605" actId="478"/>
          <ac:picMkLst>
            <pc:docMk/>
            <pc:sldMk cId="3969996159" sldId="319"/>
            <ac:picMk id="8" creationId="{8837BD39-B795-1254-FF09-05FC87240427}"/>
          </ac:picMkLst>
        </pc:picChg>
        <pc:picChg chg="add del mod">
          <ac:chgData name="Nik Aishah Binti Nik Ahmad Hussaini" userId="0ff331a8-6643-4066-bfa4-08162083a80e" providerId="ADAL" clId="{60C4B7AE-C893-405D-970C-A8A56BE00318}" dt="2025-01-20T14:02:24.319" v="2631" actId="478"/>
          <ac:picMkLst>
            <pc:docMk/>
            <pc:sldMk cId="3969996159" sldId="319"/>
            <ac:picMk id="10" creationId="{0DCFAA8D-99C3-104D-82DF-ACCB91C98FF8}"/>
          </ac:picMkLst>
        </pc:picChg>
        <pc:picChg chg="add mod">
          <ac:chgData name="Nik Aishah Binti Nik Ahmad Hussaini" userId="0ff331a8-6643-4066-bfa4-08162083a80e" providerId="ADAL" clId="{60C4B7AE-C893-405D-970C-A8A56BE00318}" dt="2025-01-20T14:08:15.539" v="2674" actId="164"/>
          <ac:picMkLst>
            <pc:docMk/>
            <pc:sldMk cId="3969996159" sldId="319"/>
            <ac:picMk id="12" creationId="{746FE42B-2472-8B95-68A0-68EA602CC94A}"/>
          </ac:picMkLst>
        </pc:picChg>
        <pc:cxnChg chg="add mod">
          <ac:chgData name="Nik Aishah Binti Nik Ahmad Hussaini" userId="0ff331a8-6643-4066-bfa4-08162083a80e" providerId="ADAL" clId="{60C4B7AE-C893-405D-970C-A8A56BE00318}" dt="2025-01-20T14:08:15.539" v="2674" actId="164"/>
          <ac:cxnSpMkLst>
            <pc:docMk/>
            <pc:sldMk cId="3969996159" sldId="319"/>
            <ac:cxnSpMk id="14" creationId="{1CBEF88E-50C7-7E76-3750-B9E71B6EF0DF}"/>
          </ac:cxnSpMkLst>
        </pc:cxnChg>
        <pc:cxnChg chg="add mod">
          <ac:chgData name="Nik Aishah Binti Nik Ahmad Hussaini" userId="0ff331a8-6643-4066-bfa4-08162083a80e" providerId="ADAL" clId="{60C4B7AE-C893-405D-970C-A8A56BE00318}" dt="2025-01-20T14:08:15.539" v="2674" actId="164"/>
          <ac:cxnSpMkLst>
            <pc:docMk/>
            <pc:sldMk cId="3969996159" sldId="319"/>
            <ac:cxnSpMk id="19" creationId="{77F1C4AA-9C20-76E4-5F2F-543D09D037C5}"/>
          </ac:cxnSpMkLst>
        </pc:cxnChg>
      </pc:sldChg>
      <pc:sldChg chg="addSp delSp modSp mod">
        <pc:chgData name="Nik Aishah Binti Nik Ahmad Hussaini" userId="0ff331a8-6643-4066-bfa4-08162083a80e" providerId="ADAL" clId="{60C4B7AE-C893-405D-970C-A8A56BE00318}" dt="2025-01-20T13:57:48.497" v="2583" actId="1076"/>
        <pc:sldMkLst>
          <pc:docMk/>
          <pc:sldMk cId="2498021601" sldId="321"/>
        </pc:sldMkLst>
        <pc:spChg chg="mod">
          <ac:chgData name="Nik Aishah Binti Nik Ahmad Hussaini" userId="0ff331a8-6643-4066-bfa4-08162083a80e" providerId="ADAL" clId="{60C4B7AE-C893-405D-970C-A8A56BE00318}" dt="2025-01-20T13:57:45.204" v="2582" actId="1076"/>
          <ac:spMkLst>
            <pc:docMk/>
            <pc:sldMk cId="2498021601" sldId="321"/>
            <ac:spMk id="3" creationId="{38D62608-F5E4-7EC0-5EF0-4F988DDDEC5B}"/>
          </ac:spMkLst>
        </pc:spChg>
        <pc:spChg chg="add">
          <ac:chgData name="Nik Aishah Binti Nik Ahmad Hussaini" userId="0ff331a8-6643-4066-bfa4-08162083a80e" providerId="ADAL" clId="{60C4B7AE-C893-405D-970C-A8A56BE00318}" dt="2025-01-20T13:56:13.901" v="2556"/>
          <ac:spMkLst>
            <pc:docMk/>
            <pc:sldMk cId="2498021601" sldId="321"/>
            <ac:spMk id="4" creationId="{BCBD43B5-1991-F77B-3664-F2EEA5069EEE}"/>
          </ac:spMkLst>
        </pc:spChg>
        <pc:spChg chg="add">
          <ac:chgData name="Nik Aishah Binti Nik Ahmad Hussaini" userId="0ff331a8-6643-4066-bfa4-08162083a80e" providerId="ADAL" clId="{60C4B7AE-C893-405D-970C-A8A56BE00318}" dt="2025-01-20T13:56:18.535" v="2557"/>
          <ac:spMkLst>
            <pc:docMk/>
            <pc:sldMk cId="2498021601" sldId="321"/>
            <ac:spMk id="5" creationId="{436BBAF5-C343-914B-1934-BAA810A6E149}"/>
          </ac:spMkLst>
        </pc:spChg>
        <pc:spChg chg="add mod">
          <ac:chgData name="Nik Aishah Binti Nik Ahmad Hussaini" userId="0ff331a8-6643-4066-bfa4-08162083a80e" providerId="ADAL" clId="{60C4B7AE-C893-405D-970C-A8A56BE00318}" dt="2025-01-20T13:56:36.014" v="2562"/>
          <ac:spMkLst>
            <pc:docMk/>
            <pc:sldMk cId="2498021601" sldId="321"/>
            <ac:spMk id="6" creationId="{288BD9B8-D6A6-D55A-830D-4D3CC2DC3933}"/>
          </ac:spMkLst>
        </pc:spChg>
        <pc:spChg chg="add">
          <ac:chgData name="Nik Aishah Binti Nik Ahmad Hussaini" userId="0ff331a8-6643-4066-bfa4-08162083a80e" providerId="ADAL" clId="{60C4B7AE-C893-405D-970C-A8A56BE00318}" dt="2025-01-20T13:56:44.016" v="2563"/>
          <ac:spMkLst>
            <pc:docMk/>
            <pc:sldMk cId="2498021601" sldId="321"/>
            <ac:spMk id="7" creationId="{92AA88AC-8B64-F109-16DA-8CA96597D4CE}"/>
          </ac:spMkLst>
        </pc:spChg>
        <pc:spChg chg="del mod">
          <ac:chgData name="Nik Aishah Binti Nik Ahmad Hussaini" userId="0ff331a8-6643-4066-bfa4-08162083a80e" providerId="ADAL" clId="{60C4B7AE-C893-405D-970C-A8A56BE00318}" dt="2025-01-20T13:56:28.333" v="2559" actId="21"/>
          <ac:spMkLst>
            <pc:docMk/>
            <pc:sldMk cId="2498021601" sldId="321"/>
            <ac:spMk id="12" creationId="{288BD9B8-D6A6-D55A-830D-4D3CC2DC3933}"/>
          </ac:spMkLst>
        </pc:spChg>
        <pc:spChg chg="mod">
          <ac:chgData name="Nik Aishah Binti Nik Ahmad Hussaini" userId="0ff331a8-6643-4066-bfa4-08162083a80e" providerId="ADAL" clId="{60C4B7AE-C893-405D-970C-A8A56BE00318}" dt="2025-01-20T13:57:48.497" v="2583" actId="1076"/>
          <ac:spMkLst>
            <pc:docMk/>
            <pc:sldMk cId="2498021601" sldId="321"/>
            <ac:spMk id="13" creationId="{0853098E-C088-D323-4BF2-987893F262F6}"/>
          </ac:spMkLst>
        </pc:spChg>
      </pc:sldChg>
      <pc:sldChg chg="del">
        <pc:chgData name="Nik Aishah Binti Nik Ahmad Hussaini" userId="0ff331a8-6643-4066-bfa4-08162083a80e" providerId="ADAL" clId="{60C4B7AE-C893-405D-970C-A8A56BE00318}" dt="2025-01-20T13:57:53.556" v="2584" actId="2696"/>
        <pc:sldMkLst>
          <pc:docMk/>
          <pc:sldMk cId="1686213229" sldId="322"/>
        </pc:sldMkLst>
      </pc:sldChg>
      <pc:sldChg chg="delSp modSp add del mod">
        <pc:chgData name="Nik Aishah Binti Nik Ahmad Hussaini" userId="0ff331a8-6643-4066-bfa4-08162083a80e" providerId="ADAL" clId="{60C4B7AE-C893-405D-970C-A8A56BE00318}" dt="2025-01-20T14:15:09.870" v="2707" actId="2696"/>
        <pc:sldMkLst>
          <pc:docMk/>
          <pc:sldMk cId="3024457007" sldId="323"/>
        </pc:sldMkLst>
        <pc:spChg chg="mod">
          <ac:chgData name="Nik Aishah Binti Nik Ahmad Hussaini" userId="0ff331a8-6643-4066-bfa4-08162083a80e" providerId="ADAL" clId="{60C4B7AE-C893-405D-970C-A8A56BE00318}" dt="2025-01-20T06:31:45.134" v="2191" actId="2711"/>
          <ac:spMkLst>
            <pc:docMk/>
            <pc:sldMk cId="3024457007" sldId="323"/>
            <ac:spMk id="2" creationId="{36BF2639-D7E1-2FED-4214-F2009B8E8436}"/>
          </ac:spMkLst>
        </pc:spChg>
        <pc:spChg chg="mod">
          <ac:chgData name="Nik Aishah Binti Nik Ahmad Hussaini" userId="0ff331a8-6643-4066-bfa4-08162083a80e" providerId="ADAL" clId="{60C4B7AE-C893-405D-970C-A8A56BE00318}" dt="2025-01-20T14:13:17.797" v="2704" actId="207"/>
          <ac:spMkLst>
            <pc:docMk/>
            <pc:sldMk cId="3024457007" sldId="323"/>
            <ac:spMk id="4" creationId="{9344609C-BE80-D06C-275F-C2AB1435E494}"/>
          </ac:spMkLst>
        </pc:spChg>
      </pc:sldChg>
      <pc:sldChg chg="addSp delSp modSp new mod modClrScheme chgLayout">
        <pc:chgData name="Nik Aishah Binti Nik Ahmad Hussaini" userId="0ff331a8-6643-4066-bfa4-08162083a80e" providerId="ADAL" clId="{60C4B7AE-C893-405D-970C-A8A56BE00318}" dt="2025-01-20T06:35:09.320" v="2234" actId="14100"/>
        <pc:sldMkLst>
          <pc:docMk/>
          <pc:sldMk cId="2643636779" sldId="324"/>
        </pc:sldMkLst>
        <pc:spChg chg="del">
          <ac:chgData name="Nik Aishah Binti Nik Ahmad Hussaini" userId="0ff331a8-6643-4066-bfa4-08162083a80e" providerId="ADAL" clId="{60C4B7AE-C893-405D-970C-A8A56BE00318}" dt="2025-01-20T06:32:38.823" v="2198" actId="21"/>
          <ac:spMkLst>
            <pc:docMk/>
            <pc:sldMk cId="2643636779" sldId="324"/>
            <ac:spMk id="2" creationId="{A8DFDB12-960B-F89F-EF20-0738B84C63FF}"/>
          </ac:spMkLst>
        </pc:spChg>
        <pc:spChg chg="del">
          <ac:chgData name="Nik Aishah Binti Nik Ahmad Hussaini" userId="0ff331a8-6643-4066-bfa4-08162083a80e" providerId="ADAL" clId="{60C4B7AE-C893-405D-970C-A8A56BE00318}" dt="2025-01-20T06:33:01.631" v="2199" actId="931"/>
          <ac:spMkLst>
            <pc:docMk/>
            <pc:sldMk cId="2643636779" sldId="324"/>
            <ac:spMk id="3" creationId="{FB6B5209-8BCD-9C88-6053-731A58B4531F}"/>
          </ac:spMkLst>
        </pc:spChg>
        <pc:spChg chg="mod modVis">
          <ac:chgData name="Nik Aishah Binti Nik Ahmad Hussaini" userId="0ff331a8-6643-4066-bfa4-08162083a80e" providerId="ADAL" clId="{60C4B7AE-C893-405D-970C-A8A56BE00318}" dt="2025-01-20T06:33:10.616" v="2201" actId="26606"/>
          <ac:spMkLst>
            <pc:docMk/>
            <pc:sldMk cId="2643636779" sldId="324"/>
            <ac:spMk id="4" creationId="{9190E935-35B5-15C2-91BF-8E5E7713C67E}"/>
          </ac:spMkLst>
        </pc:spChg>
        <pc:spChg chg="add del mod">
          <ac:chgData name="Nik Aishah Binti Nik Ahmad Hussaini" userId="0ff331a8-6643-4066-bfa4-08162083a80e" providerId="ADAL" clId="{60C4B7AE-C893-405D-970C-A8A56BE00318}" dt="2025-01-20T06:33:21.682" v="2202" actId="21"/>
          <ac:spMkLst>
            <pc:docMk/>
            <pc:sldMk cId="2643636779" sldId="324"/>
            <ac:spMk id="11" creationId="{1606C385-7E11-51A2-79C3-66D33253BAC2}"/>
          </ac:spMkLst>
        </pc:spChg>
        <pc:picChg chg="add mod">
          <ac:chgData name="Nik Aishah Binti Nik Ahmad Hussaini" userId="0ff331a8-6643-4066-bfa4-08162083a80e" providerId="ADAL" clId="{60C4B7AE-C893-405D-970C-A8A56BE00318}" dt="2025-01-20T06:34:40.679" v="2227" actId="1076"/>
          <ac:picMkLst>
            <pc:docMk/>
            <pc:sldMk cId="2643636779" sldId="324"/>
            <ac:picMk id="6" creationId="{DD2E583D-22B5-2268-3D02-912A6FA42B16}"/>
          </ac:picMkLst>
        </pc:picChg>
        <pc:picChg chg="add mod">
          <ac:chgData name="Nik Aishah Binti Nik Ahmad Hussaini" userId="0ff331a8-6643-4066-bfa4-08162083a80e" providerId="ADAL" clId="{60C4B7AE-C893-405D-970C-A8A56BE00318}" dt="2025-01-20T06:35:03.610" v="2233" actId="1076"/>
          <ac:picMkLst>
            <pc:docMk/>
            <pc:sldMk cId="2643636779" sldId="324"/>
            <ac:picMk id="8" creationId="{A702509B-6529-4331-5BDD-964A7561149A}"/>
          </ac:picMkLst>
        </pc:picChg>
        <pc:picChg chg="add mod">
          <ac:chgData name="Nik Aishah Binti Nik Ahmad Hussaini" userId="0ff331a8-6643-4066-bfa4-08162083a80e" providerId="ADAL" clId="{60C4B7AE-C893-405D-970C-A8A56BE00318}" dt="2025-01-20T06:35:09.320" v="2234" actId="14100"/>
          <ac:picMkLst>
            <pc:docMk/>
            <pc:sldMk cId="2643636779" sldId="324"/>
            <ac:picMk id="10" creationId="{AFD663BD-C267-5943-680D-A97A761633E5}"/>
          </ac:picMkLst>
        </pc:picChg>
      </pc:sldChg>
      <pc:sldChg chg="addSp delSp modSp new mod modClrScheme chgLayout">
        <pc:chgData name="Nik Aishah Binti Nik Ahmad Hussaini" userId="0ff331a8-6643-4066-bfa4-08162083a80e" providerId="ADAL" clId="{60C4B7AE-C893-405D-970C-A8A56BE00318}" dt="2025-01-20T06:56:07.456" v="2291" actId="1076"/>
        <pc:sldMkLst>
          <pc:docMk/>
          <pc:sldMk cId="1425209553" sldId="325"/>
        </pc:sldMkLst>
        <pc:spChg chg="del">
          <ac:chgData name="Nik Aishah Binti Nik Ahmad Hussaini" userId="0ff331a8-6643-4066-bfa4-08162083a80e" providerId="ADAL" clId="{60C4B7AE-C893-405D-970C-A8A56BE00318}" dt="2025-01-20T06:35:27.502" v="2236" actId="21"/>
          <ac:spMkLst>
            <pc:docMk/>
            <pc:sldMk cId="1425209553" sldId="325"/>
            <ac:spMk id="2" creationId="{7D5EBB69-F554-4E4E-163D-1B7DC3992D07}"/>
          </ac:spMkLst>
        </pc:spChg>
        <pc:spChg chg="mod ord">
          <ac:chgData name="Nik Aishah Binti Nik Ahmad Hussaini" userId="0ff331a8-6643-4066-bfa4-08162083a80e" providerId="ADAL" clId="{60C4B7AE-C893-405D-970C-A8A56BE00318}" dt="2025-01-20T06:36:16.685" v="2249" actId="700"/>
          <ac:spMkLst>
            <pc:docMk/>
            <pc:sldMk cId="1425209553" sldId="325"/>
            <ac:spMk id="3" creationId="{C1504EE1-C341-0998-43C7-276704526CFF}"/>
          </ac:spMkLst>
        </pc:spChg>
        <pc:spChg chg="del mod">
          <ac:chgData name="Nik Aishah Binti Nik Ahmad Hussaini" userId="0ff331a8-6643-4066-bfa4-08162083a80e" providerId="ADAL" clId="{60C4B7AE-C893-405D-970C-A8A56BE00318}" dt="2025-01-20T06:35:39.327" v="2238" actId="931"/>
          <ac:spMkLst>
            <pc:docMk/>
            <pc:sldMk cId="1425209553" sldId="325"/>
            <ac:spMk id="4" creationId="{6AEFC292-30AD-FFDC-601C-036D7529D0C3}"/>
          </ac:spMkLst>
        </pc:spChg>
        <pc:picChg chg="add mod ord">
          <ac:chgData name="Nik Aishah Binti Nik Ahmad Hussaini" userId="0ff331a8-6643-4066-bfa4-08162083a80e" providerId="ADAL" clId="{60C4B7AE-C893-405D-970C-A8A56BE00318}" dt="2025-01-20T06:56:07.456" v="2291" actId="1076"/>
          <ac:picMkLst>
            <pc:docMk/>
            <pc:sldMk cId="1425209553" sldId="325"/>
            <ac:picMk id="6" creationId="{95C42D75-6BAE-AD90-3D97-819D558B8059}"/>
          </ac:picMkLst>
        </pc:picChg>
        <pc:picChg chg="add mod">
          <ac:chgData name="Nik Aishah Binti Nik Ahmad Hussaini" userId="0ff331a8-6643-4066-bfa4-08162083a80e" providerId="ADAL" clId="{60C4B7AE-C893-405D-970C-A8A56BE00318}" dt="2025-01-20T06:55:57.926" v="2289" actId="1076"/>
          <ac:picMkLst>
            <pc:docMk/>
            <pc:sldMk cId="1425209553" sldId="325"/>
            <ac:picMk id="8" creationId="{FC5F6ADB-5FE9-26CB-871E-90622BD3DD5D}"/>
          </ac:picMkLst>
        </pc:picChg>
        <pc:picChg chg="add del mod">
          <ac:chgData name="Nik Aishah Binti Nik Ahmad Hussaini" userId="0ff331a8-6643-4066-bfa4-08162083a80e" providerId="ADAL" clId="{60C4B7AE-C893-405D-970C-A8A56BE00318}" dt="2025-01-20T06:37:44.594" v="2259" actId="478"/>
          <ac:picMkLst>
            <pc:docMk/>
            <pc:sldMk cId="1425209553" sldId="325"/>
            <ac:picMk id="10" creationId="{67B3A92D-6450-22A0-2967-839D927E3945}"/>
          </ac:picMkLst>
        </pc:picChg>
        <pc:picChg chg="add del mod">
          <ac:chgData name="Nik Aishah Binti Nik Ahmad Hussaini" userId="0ff331a8-6643-4066-bfa4-08162083a80e" providerId="ADAL" clId="{60C4B7AE-C893-405D-970C-A8A56BE00318}" dt="2025-01-20T06:38:01.272" v="2263" actId="478"/>
          <ac:picMkLst>
            <pc:docMk/>
            <pc:sldMk cId="1425209553" sldId="325"/>
            <ac:picMk id="12" creationId="{8E9DEADE-E357-0A1D-BCC3-30BC81C5DBAC}"/>
          </ac:picMkLst>
        </pc:picChg>
        <pc:picChg chg="add del mod">
          <ac:chgData name="Nik Aishah Binti Nik Ahmad Hussaini" userId="0ff331a8-6643-4066-bfa4-08162083a80e" providerId="ADAL" clId="{60C4B7AE-C893-405D-970C-A8A56BE00318}" dt="2025-01-20T06:38:18.489" v="2265" actId="478"/>
          <ac:picMkLst>
            <pc:docMk/>
            <pc:sldMk cId="1425209553" sldId="325"/>
            <ac:picMk id="14" creationId="{3EAB993C-35B5-3429-6A09-F54D030E9D57}"/>
          </ac:picMkLst>
        </pc:picChg>
        <pc:picChg chg="add mod">
          <ac:chgData name="Nik Aishah Binti Nik Ahmad Hussaini" userId="0ff331a8-6643-4066-bfa4-08162083a80e" providerId="ADAL" clId="{60C4B7AE-C893-405D-970C-A8A56BE00318}" dt="2025-01-20T06:40:55.076" v="2273" actId="1076"/>
          <ac:picMkLst>
            <pc:docMk/>
            <pc:sldMk cId="1425209553" sldId="325"/>
            <ac:picMk id="16" creationId="{D002F731-B2D8-71AA-ABC6-3C132ED0957D}"/>
          </ac:picMkLst>
        </pc:picChg>
        <pc:picChg chg="add mod">
          <ac:chgData name="Nik Aishah Binti Nik Ahmad Hussaini" userId="0ff331a8-6643-4066-bfa4-08162083a80e" providerId="ADAL" clId="{60C4B7AE-C893-405D-970C-A8A56BE00318}" dt="2025-01-20T06:56:02.082" v="2290" actId="1076"/>
          <ac:picMkLst>
            <pc:docMk/>
            <pc:sldMk cId="1425209553" sldId="325"/>
            <ac:picMk id="18" creationId="{0AA2A535-F8CF-4AA7-679A-FB23241B9335}"/>
          </ac:picMkLst>
        </pc:picChg>
        <pc:picChg chg="add del mod">
          <ac:chgData name="Nik Aishah Binti Nik Ahmad Hussaini" userId="0ff331a8-6643-4066-bfa4-08162083a80e" providerId="ADAL" clId="{60C4B7AE-C893-405D-970C-A8A56BE00318}" dt="2025-01-20T06:55:40.217" v="2285" actId="478"/>
          <ac:picMkLst>
            <pc:docMk/>
            <pc:sldMk cId="1425209553" sldId="325"/>
            <ac:picMk id="20" creationId="{6B565D08-A8FD-48BC-4CE3-0D978D8F7426}"/>
          </ac:picMkLst>
        </pc:picChg>
      </pc:sldChg>
      <pc:sldChg chg="addSp delSp modSp new mod modClrScheme chgLayout">
        <pc:chgData name="Nik Aishah Binti Nik Ahmad Hussaini" userId="0ff331a8-6643-4066-bfa4-08162083a80e" providerId="ADAL" clId="{60C4B7AE-C893-405D-970C-A8A56BE00318}" dt="2025-01-20T13:28:11.720" v="2378" actId="1076"/>
        <pc:sldMkLst>
          <pc:docMk/>
          <pc:sldMk cId="371039767" sldId="326"/>
        </pc:sldMkLst>
        <pc:spChg chg="del">
          <ac:chgData name="Nik Aishah Binti Nik Ahmad Hussaini" userId="0ff331a8-6643-4066-bfa4-08162083a80e" providerId="ADAL" clId="{60C4B7AE-C893-405D-970C-A8A56BE00318}" dt="2025-01-20T07:39:05.455" v="2293" actId="21"/>
          <ac:spMkLst>
            <pc:docMk/>
            <pc:sldMk cId="371039767" sldId="326"/>
            <ac:spMk id="2" creationId="{D14E90B3-AB1B-CAB7-B947-32EA13512726}"/>
          </ac:spMkLst>
        </pc:spChg>
        <pc:spChg chg="mod ord">
          <ac:chgData name="Nik Aishah Binti Nik Ahmad Hussaini" userId="0ff331a8-6643-4066-bfa4-08162083a80e" providerId="ADAL" clId="{60C4B7AE-C893-405D-970C-A8A56BE00318}" dt="2025-01-20T07:40:15.235" v="2308" actId="700"/>
          <ac:spMkLst>
            <pc:docMk/>
            <pc:sldMk cId="371039767" sldId="326"/>
            <ac:spMk id="3" creationId="{9AF33550-325E-DAF9-B938-99B4DB246B92}"/>
          </ac:spMkLst>
        </pc:spChg>
        <pc:spChg chg="del">
          <ac:chgData name="Nik Aishah Binti Nik Ahmad Hussaini" userId="0ff331a8-6643-4066-bfa4-08162083a80e" providerId="ADAL" clId="{60C4B7AE-C893-405D-970C-A8A56BE00318}" dt="2025-01-20T07:39:11.257" v="2294" actId="931"/>
          <ac:spMkLst>
            <pc:docMk/>
            <pc:sldMk cId="371039767" sldId="326"/>
            <ac:spMk id="4" creationId="{8BB8EA18-2A63-77E7-6F2F-E557CE961264}"/>
          </ac:spMkLst>
        </pc:spChg>
        <pc:spChg chg="del mod ord">
          <ac:chgData name="Nik Aishah Binti Nik Ahmad Hussaini" userId="0ff331a8-6643-4066-bfa4-08162083a80e" providerId="ADAL" clId="{60C4B7AE-C893-405D-970C-A8A56BE00318}" dt="2025-01-20T07:39:35.640" v="2301" actId="700"/>
          <ac:spMkLst>
            <pc:docMk/>
            <pc:sldMk cId="371039767" sldId="326"/>
            <ac:spMk id="5" creationId="{966CEA9A-52DC-9959-D3AB-BB29BBA7585F}"/>
          </ac:spMkLst>
        </pc:spChg>
        <pc:spChg chg="add del mod ord">
          <ac:chgData name="Nik Aishah Binti Nik Ahmad Hussaini" userId="0ff331a8-6643-4066-bfa4-08162083a80e" providerId="ADAL" clId="{60C4B7AE-C893-405D-970C-A8A56BE00318}" dt="2025-01-20T07:39:47.652" v="2303" actId="21"/>
          <ac:spMkLst>
            <pc:docMk/>
            <pc:sldMk cId="371039767" sldId="326"/>
            <ac:spMk id="8" creationId="{DB12A764-FCA6-49E0-F19C-24FB5E79350B}"/>
          </ac:spMkLst>
        </pc:spChg>
        <pc:spChg chg="add del mod ord">
          <ac:chgData name="Nik Aishah Binti Nik Ahmad Hussaini" userId="0ff331a8-6643-4066-bfa4-08162083a80e" providerId="ADAL" clId="{60C4B7AE-C893-405D-970C-A8A56BE00318}" dt="2025-01-20T07:39:55.300" v="2304" actId="21"/>
          <ac:spMkLst>
            <pc:docMk/>
            <pc:sldMk cId="371039767" sldId="326"/>
            <ac:spMk id="9" creationId="{6203BB81-1326-38C8-5E53-943F9C0302F8}"/>
          </ac:spMkLst>
        </pc:spChg>
        <pc:picChg chg="add del mod ord modCrop">
          <ac:chgData name="Nik Aishah Binti Nik Ahmad Hussaini" userId="0ff331a8-6643-4066-bfa4-08162083a80e" providerId="ADAL" clId="{60C4B7AE-C893-405D-970C-A8A56BE00318}" dt="2025-01-20T13:27:24.844" v="2362" actId="21"/>
          <ac:picMkLst>
            <pc:docMk/>
            <pc:sldMk cId="371039767" sldId="326"/>
            <ac:picMk id="7" creationId="{B7DF8D85-EE28-43D1-F88B-F1609AFCC0A6}"/>
          </ac:picMkLst>
        </pc:picChg>
        <pc:picChg chg="add mod modCrop">
          <ac:chgData name="Nik Aishah Binti Nik Ahmad Hussaini" userId="0ff331a8-6643-4066-bfa4-08162083a80e" providerId="ADAL" clId="{60C4B7AE-C893-405D-970C-A8A56BE00318}" dt="2025-01-20T13:27:58.635" v="2373" actId="1076"/>
          <ac:picMkLst>
            <pc:docMk/>
            <pc:sldMk cId="371039767" sldId="326"/>
            <ac:picMk id="11" creationId="{F873E8A9-B06A-77DD-F6D9-BC4FCCAE3536}"/>
          </ac:picMkLst>
        </pc:picChg>
        <pc:picChg chg="add mod">
          <ac:chgData name="Nik Aishah Binti Nik Ahmad Hussaini" userId="0ff331a8-6643-4066-bfa4-08162083a80e" providerId="ADAL" clId="{60C4B7AE-C893-405D-970C-A8A56BE00318}" dt="2025-01-20T13:27:52.386" v="2371" actId="1076"/>
          <ac:picMkLst>
            <pc:docMk/>
            <pc:sldMk cId="371039767" sldId="326"/>
            <ac:picMk id="13" creationId="{A3FDF674-C70C-F05E-BCF4-909BCE5134A4}"/>
          </ac:picMkLst>
        </pc:picChg>
        <pc:picChg chg="add mod">
          <ac:chgData name="Nik Aishah Binti Nik Ahmad Hussaini" userId="0ff331a8-6643-4066-bfa4-08162083a80e" providerId="ADAL" clId="{60C4B7AE-C893-405D-970C-A8A56BE00318}" dt="2025-01-20T13:27:54.371" v="2372" actId="1076"/>
          <ac:picMkLst>
            <pc:docMk/>
            <pc:sldMk cId="371039767" sldId="326"/>
            <ac:picMk id="15" creationId="{162DCC40-C771-D9A6-C4C4-6E4B1357CE5A}"/>
          </ac:picMkLst>
        </pc:picChg>
        <pc:picChg chg="add mod">
          <ac:chgData name="Nik Aishah Binti Nik Ahmad Hussaini" userId="0ff331a8-6643-4066-bfa4-08162083a80e" providerId="ADAL" clId="{60C4B7AE-C893-405D-970C-A8A56BE00318}" dt="2025-01-20T13:28:11.720" v="2378" actId="1076"/>
          <ac:picMkLst>
            <pc:docMk/>
            <pc:sldMk cId="371039767" sldId="326"/>
            <ac:picMk id="17" creationId="{6C81BE01-FC06-B983-C0DD-6086033C6A01}"/>
          </ac:picMkLst>
        </pc:picChg>
      </pc:sldChg>
      <pc:sldChg chg="addSp delSp modSp new mod">
        <pc:chgData name="Nik Aishah Binti Nik Ahmad Hussaini" userId="0ff331a8-6643-4066-bfa4-08162083a80e" providerId="ADAL" clId="{60C4B7AE-C893-405D-970C-A8A56BE00318}" dt="2025-01-20T13:29:57.628" v="2391" actId="1076"/>
        <pc:sldMkLst>
          <pc:docMk/>
          <pc:sldMk cId="1868785056" sldId="327"/>
        </pc:sldMkLst>
        <pc:picChg chg="add del mod">
          <ac:chgData name="Nik Aishah Binti Nik Ahmad Hussaini" userId="0ff331a8-6643-4066-bfa4-08162083a80e" providerId="ADAL" clId="{60C4B7AE-C893-405D-970C-A8A56BE00318}" dt="2025-01-20T13:28:25.374" v="2379" actId="21"/>
          <ac:picMkLst>
            <pc:docMk/>
            <pc:sldMk cId="1868785056" sldId="327"/>
            <ac:picMk id="4" creationId="{46745575-D00B-DF72-99B5-999939B33752}"/>
          </ac:picMkLst>
        </pc:picChg>
        <pc:picChg chg="add mod">
          <ac:chgData name="Nik Aishah Binti Nik Ahmad Hussaini" userId="0ff331a8-6643-4066-bfa4-08162083a80e" providerId="ADAL" clId="{60C4B7AE-C893-405D-970C-A8A56BE00318}" dt="2025-01-20T13:29:30.872" v="2389" actId="1076"/>
          <ac:picMkLst>
            <pc:docMk/>
            <pc:sldMk cId="1868785056" sldId="327"/>
            <ac:picMk id="5" creationId="{A25F0F8F-5554-646C-D769-BAC42B50C3AC}"/>
          </ac:picMkLst>
        </pc:picChg>
        <pc:picChg chg="add mod">
          <ac:chgData name="Nik Aishah Binti Nik Ahmad Hussaini" userId="0ff331a8-6643-4066-bfa4-08162083a80e" providerId="ADAL" clId="{60C4B7AE-C893-405D-970C-A8A56BE00318}" dt="2025-01-20T13:29:57.628" v="2391" actId="1076"/>
          <ac:picMkLst>
            <pc:docMk/>
            <pc:sldMk cId="1868785056" sldId="327"/>
            <ac:picMk id="7" creationId="{CC78F16B-316B-573F-BD9D-7746223D670E}"/>
          </ac:picMkLst>
        </pc:picChg>
      </pc:sldChg>
      <pc:sldChg chg="addSp delSp modSp new mod modClrScheme chgLayout">
        <pc:chgData name="Nik Aishah Binti Nik Ahmad Hussaini" userId="0ff331a8-6643-4066-bfa4-08162083a80e" providerId="ADAL" clId="{60C4B7AE-C893-405D-970C-A8A56BE00318}" dt="2025-01-20T13:51:03.948" v="2555" actId="1076"/>
        <pc:sldMkLst>
          <pc:docMk/>
          <pc:sldMk cId="2364243906" sldId="328"/>
        </pc:sldMkLst>
        <pc:spChg chg="del">
          <ac:chgData name="Nik Aishah Binti Nik Ahmad Hussaini" userId="0ff331a8-6643-4066-bfa4-08162083a80e" providerId="ADAL" clId="{60C4B7AE-C893-405D-970C-A8A56BE00318}" dt="2025-01-20T13:42:32.819" v="2438" actId="21"/>
          <ac:spMkLst>
            <pc:docMk/>
            <pc:sldMk cId="2364243906" sldId="328"/>
            <ac:spMk id="2" creationId="{17F58999-BD31-3B6E-502C-36F014BA5C6D}"/>
          </ac:spMkLst>
        </pc:spChg>
        <pc:spChg chg="del">
          <ac:chgData name="Nik Aishah Binti Nik Ahmad Hussaini" userId="0ff331a8-6643-4066-bfa4-08162083a80e" providerId="ADAL" clId="{60C4B7AE-C893-405D-970C-A8A56BE00318}" dt="2025-01-20T13:42:37.144" v="2439" actId="21"/>
          <ac:spMkLst>
            <pc:docMk/>
            <pc:sldMk cId="2364243906" sldId="328"/>
            <ac:spMk id="3" creationId="{7385EE09-572B-CA04-3BB6-7B03AF0E0E24}"/>
          </ac:spMkLst>
        </pc:spChg>
        <pc:spChg chg="del">
          <ac:chgData name="Nik Aishah Binti Nik Ahmad Hussaini" userId="0ff331a8-6643-4066-bfa4-08162083a80e" providerId="ADAL" clId="{60C4B7AE-C893-405D-970C-A8A56BE00318}" dt="2025-01-20T13:42:40.082" v="2440" actId="21"/>
          <ac:spMkLst>
            <pc:docMk/>
            <pc:sldMk cId="2364243906" sldId="328"/>
            <ac:spMk id="4" creationId="{68455735-4D02-FED7-B3A5-E0F82CC5038B}"/>
          </ac:spMkLst>
        </pc:spChg>
        <pc:spChg chg="mod ord">
          <ac:chgData name="Nik Aishah Binti Nik Ahmad Hussaini" userId="0ff331a8-6643-4066-bfa4-08162083a80e" providerId="ADAL" clId="{60C4B7AE-C893-405D-970C-A8A56BE00318}" dt="2025-01-20T13:42:53.822" v="2441" actId="700"/>
          <ac:spMkLst>
            <pc:docMk/>
            <pc:sldMk cId="2364243906" sldId="328"/>
            <ac:spMk id="5" creationId="{0AA2FA52-9002-DFFB-416D-D56A7B92E627}"/>
          </ac:spMkLst>
        </pc:spChg>
        <pc:spChg chg="add mod">
          <ac:chgData name="Nik Aishah Binti Nik Ahmad Hussaini" userId="0ff331a8-6643-4066-bfa4-08162083a80e" providerId="ADAL" clId="{60C4B7AE-C893-405D-970C-A8A56BE00318}" dt="2025-01-20T13:50:55.952" v="2553" actId="164"/>
          <ac:spMkLst>
            <pc:docMk/>
            <pc:sldMk cId="2364243906" sldId="328"/>
            <ac:spMk id="20" creationId="{52EF0EE7-C57A-C5DD-FFE5-15648281EE2D}"/>
          </ac:spMkLst>
        </pc:spChg>
        <pc:spChg chg="add mod">
          <ac:chgData name="Nik Aishah Binti Nik Ahmad Hussaini" userId="0ff331a8-6643-4066-bfa4-08162083a80e" providerId="ADAL" clId="{60C4B7AE-C893-405D-970C-A8A56BE00318}" dt="2025-01-20T13:50:46.022" v="2552" actId="1076"/>
          <ac:spMkLst>
            <pc:docMk/>
            <pc:sldMk cId="2364243906" sldId="328"/>
            <ac:spMk id="22" creationId="{C85A85CF-F316-A791-DD3F-D1DE0BEBDDDC}"/>
          </ac:spMkLst>
        </pc:spChg>
        <pc:grpChg chg="add mod">
          <ac:chgData name="Nik Aishah Binti Nik Ahmad Hussaini" userId="0ff331a8-6643-4066-bfa4-08162083a80e" providerId="ADAL" clId="{60C4B7AE-C893-405D-970C-A8A56BE00318}" dt="2025-01-20T13:50:55.952" v="2553" actId="164"/>
          <ac:grpSpMkLst>
            <pc:docMk/>
            <pc:sldMk cId="2364243906" sldId="328"/>
            <ac:grpSpMk id="18" creationId="{632758D6-7864-724D-66B2-19A819CEB73D}"/>
          </ac:grpSpMkLst>
        </pc:grpChg>
        <pc:grpChg chg="add mod">
          <ac:chgData name="Nik Aishah Binti Nik Ahmad Hussaini" userId="0ff331a8-6643-4066-bfa4-08162083a80e" providerId="ADAL" clId="{60C4B7AE-C893-405D-970C-A8A56BE00318}" dt="2025-01-20T13:51:03.948" v="2555" actId="1076"/>
          <ac:grpSpMkLst>
            <pc:docMk/>
            <pc:sldMk cId="2364243906" sldId="328"/>
            <ac:grpSpMk id="23" creationId="{056044B0-6F2C-1110-457B-638D2F216FAC}"/>
          </ac:grpSpMkLst>
        </pc:grpChg>
        <pc:picChg chg="add mod">
          <ac:chgData name="Nik Aishah Binti Nik Ahmad Hussaini" userId="0ff331a8-6643-4066-bfa4-08162083a80e" providerId="ADAL" clId="{60C4B7AE-C893-405D-970C-A8A56BE00318}" dt="2025-01-20T13:50:39.879" v="2551" actId="1076"/>
          <ac:picMkLst>
            <pc:docMk/>
            <pc:sldMk cId="2364243906" sldId="328"/>
            <ac:picMk id="7" creationId="{220DD315-FB5B-58AA-CD48-C59D8FE50D72}"/>
          </ac:picMkLst>
        </pc:picChg>
        <pc:picChg chg="add mod">
          <ac:chgData name="Nik Aishah Binti Nik Ahmad Hussaini" userId="0ff331a8-6643-4066-bfa4-08162083a80e" providerId="ADAL" clId="{60C4B7AE-C893-405D-970C-A8A56BE00318}" dt="2025-01-20T13:44:11.622" v="2460" actId="1076"/>
          <ac:picMkLst>
            <pc:docMk/>
            <pc:sldMk cId="2364243906" sldId="328"/>
            <ac:picMk id="9" creationId="{A640A117-740F-C766-12DC-6C949386E9FB}"/>
          </ac:picMkLst>
        </pc:picChg>
        <pc:picChg chg="add mod">
          <ac:chgData name="Nik Aishah Binti Nik Ahmad Hussaini" userId="0ff331a8-6643-4066-bfa4-08162083a80e" providerId="ADAL" clId="{60C4B7AE-C893-405D-970C-A8A56BE00318}" dt="2025-01-20T13:48:22.916" v="2491" actId="164"/>
          <ac:picMkLst>
            <pc:docMk/>
            <pc:sldMk cId="2364243906" sldId="328"/>
            <ac:picMk id="11" creationId="{08D4DDD4-EE93-32C3-75D9-1B9E509BE7DC}"/>
          </ac:picMkLst>
        </pc:picChg>
        <pc:picChg chg="add mod">
          <ac:chgData name="Nik Aishah Binti Nik Ahmad Hussaini" userId="0ff331a8-6643-4066-bfa4-08162083a80e" providerId="ADAL" clId="{60C4B7AE-C893-405D-970C-A8A56BE00318}" dt="2025-01-20T13:50:55.952" v="2553" actId="164"/>
          <ac:picMkLst>
            <pc:docMk/>
            <pc:sldMk cId="2364243906" sldId="328"/>
            <ac:picMk id="13" creationId="{7D922697-6FE0-4776-6AEE-12CE9C554AAD}"/>
          </ac:picMkLst>
        </pc:picChg>
        <pc:picChg chg="add del mod">
          <ac:chgData name="Nik Aishah Binti Nik Ahmad Hussaini" userId="0ff331a8-6643-4066-bfa4-08162083a80e" providerId="ADAL" clId="{60C4B7AE-C893-405D-970C-A8A56BE00318}" dt="2025-01-20T13:47:31.909" v="2481" actId="478"/>
          <ac:picMkLst>
            <pc:docMk/>
            <pc:sldMk cId="2364243906" sldId="328"/>
            <ac:picMk id="15" creationId="{A2AEBD6B-8CCA-93CD-80F7-794FDD668672}"/>
          </ac:picMkLst>
        </pc:picChg>
        <pc:picChg chg="add mod">
          <ac:chgData name="Nik Aishah Binti Nik Ahmad Hussaini" userId="0ff331a8-6643-4066-bfa4-08162083a80e" providerId="ADAL" clId="{60C4B7AE-C893-405D-970C-A8A56BE00318}" dt="2025-01-20T13:48:22.916" v="2491" actId="164"/>
          <ac:picMkLst>
            <pc:docMk/>
            <pc:sldMk cId="2364243906" sldId="328"/>
            <ac:picMk id="17" creationId="{DA4E9202-14A0-E615-3E17-06B08E112A4B}"/>
          </ac:picMkLst>
        </pc:picChg>
      </pc:sldChg>
      <pc:sldChg chg="add">
        <pc:chgData name="Nik Aishah Binti Nik Ahmad Hussaini" userId="0ff331a8-6643-4066-bfa4-08162083a80e" providerId="ADAL" clId="{60C4B7AE-C893-405D-970C-A8A56BE00318}" dt="2025-01-20T13:59:19.765" v="2601" actId="2890"/>
        <pc:sldMkLst>
          <pc:docMk/>
          <pc:sldMk cId="2624593540" sldId="329"/>
        </pc:sldMkLst>
      </pc:sldChg>
      <pc:sldChg chg="modSp add mod">
        <pc:chgData name="Nik Aishah Binti Nik Ahmad Hussaini" userId="0ff331a8-6643-4066-bfa4-08162083a80e" providerId="ADAL" clId="{60C4B7AE-C893-405D-970C-A8A56BE00318}" dt="2025-01-20T14:14:44.995" v="2706" actId="2710"/>
        <pc:sldMkLst>
          <pc:docMk/>
          <pc:sldMk cId="2619518260" sldId="330"/>
        </pc:sldMkLst>
        <pc:spChg chg="mod">
          <ac:chgData name="Nik Aishah Binti Nik Ahmad Hussaini" userId="0ff331a8-6643-4066-bfa4-08162083a80e" providerId="ADAL" clId="{60C4B7AE-C893-405D-970C-A8A56BE00318}" dt="2025-01-20T14:14:44.995" v="2706" actId="2710"/>
          <ac:spMkLst>
            <pc:docMk/>
            <pc:sldMk cId="2619518260" sldId="330"/>
            <ac:spMk id="4" creationId="{8CADB7D8-78FB-9634-28C6-32CFF22546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0496-1BA0-2C22-D4A3-3D26ED49E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08122-757E-B69D-8A73-6B7A2795987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6773790-A67C-3F2A-D605-411E2E5FE45D}"/>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80442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15F87-352F-45D0-9472-E7406395D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DC83E-A678-002E-5A77-DAF24E0E068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E4CCD4E-3CAA-768E-08DB-C27B8E9F7C7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98004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sz="4000" dirty="0">
                <a:latin typeface="Aptos" panose="020B0004020202020204" pitchFamily="34" charset="0"/>
              </a:rPr>
              <a:t>Industrial Training at maxis </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3693704" y="361411"/>
            <a:ext cx="8498296" cy="736147"/>
          </a:xfrm>
        </p:spPr>
        <p:txBody>
          <a:bodyPr/>
          <a:lstStyle/>
          <a:p>
            <a:r>
              <a:rPr lang="en-US" sz="3200" cap="none" dirty="0">
                <a:latin typeface="Aptos" panose="020B0004020202020204" pitchFamily="34" charset="0"/>
                <a:cs typeface="Dreaming Outloud Pro" panose="020F0502020204030204" pitchFamily="66" charset="0"/>
              </a:rPr>
              <a:t>Machine Learning Pipeline Framework Improvement Automation</a:t>
            </a:r>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3809154" y="1491878"/>
            <a:ext cx="4253024" cy="5268151"/>
          </a:xfrm>
        </p:spPr>
        <p:txBody>
          <a:bodyPr>
            <a:noAutofit/>
          </a:bodyPr>
          <a:lstStyle/>
          <a:p>
            <a:pPr marL="0" indent="0">
              <a:lnSpc>
                <a:spcPct val="160000"/>
              </a:lnSpc>
              <a:buNone/>
            </a:pPr>
            <a:r>
              <a:rPr lang="en-US" sz="1400" b="1" dirty="0">
                <a:latin typeface="Sabon Next LT" panose="02000500000000000000" pitchFamily="2" charset="0"/>
                <a:cs typeface="Sabon Next LT" panose="02000500000000000000" pitchFamily="2" charset="0"/>
              </a:rPr>
              <a:t>Contribution</a:t>
            </a:r>
          </a:p>
          <a:p>
            <a:pPr lvl="1">
              <a:lnSpc>
                <a:spcPct val="160000"/>
              </a:lnSpc>
            </a:pPr>
            <a:r>
              <a:rPr lang="en-US" sz="1400" dirty="0">
                <a:latin typeface="Sabon Next LT" panose="02000500000000000000" pitchFamily="2" charset="0"/>
                <a:cs typeface="Sabon Next LT" panose="02000500000000000000" pitchFamily="2" charset="0"/>
              </a:rPr>
              <a:t>Researched Airflow, pipelines, and cloud functions.</a:t>
            </a:r>
          </a:p>
          <a:p>
            <a:pPr lvl="1">
              <a:lnSpc>
                <a:spcPct val="160000"/>
              </a:lnSpc>
            </a:pPr>
            <a:r>
              <a:rPr lang="en-US" sz="1400" dirty="0">
                <a:latin typeface="Sabon Next LT" panose="02000500000000000000" pitchFamily="2" charset="0"/>
                <a:cs typeface="Sabon Next LT" panose="02000500000000000000" pitchFamily="2" charset="0"/>
              </a:rPr>
              <a:t>Developed, tested, and deployed code for updating pipeline schedules, DAG schedules, and data availability checks, transitioning them from </a:t>
            </a:r>
            <a:r>
              <a:rPr lang="en-US" sz="1400" dirty="0" err="1">
                <a:latin typeface="Sabon Next LT" panose="02000500000000000000" pitchFamily="2" charset="0"/>
                <a:cs typeface="Sabon Next LT" panose="02000500000000000000" pitchFamily="2" charset="0"/>
              </a:rPr>
              <a:t>Jupyter</a:t>
            </a:r>
            <a:r>
              <a:rPr lang="en-US" sz="1400" dirty="0">
                <a:latin typeface="Sabon Next LT" panose="02000500000000000000" pitchFamily="2" charset="0"/>
                <a:cs typeface="Sabon Next LT" panose="02000500000000000000" pitchFamily="2" charset="0"/>
              </a:rPr>
              <a:t> Notebook to Cloud Run functions.</a:t>
            </a:r>
          </a:p>
          <a:p>
            <a:pPr lvl="1">
              <a:lnSpc>
                <a:spcPct val="160000"/>
              </a:lnSpc>
            </a:pPr>
            <a:r>
              <a:rPr lang="en-US" sz="1400" dirty="0">
                <a:latin typeface="Sabon Next LT" panose="02000500000000000000" pitchFamily="2" charset="0"/>
                <a:cs typeface="Sabon Next LT" panose="02000500000000000000" pitchFamily="2" charset="0"/>
              </a:rPr>
              <a:t>Integrated all three functions into a single solution, tested, and deployed to the production environment.</a:t>
            </a:r>
          </a:p>
        </p:txBody>
      </p:sp>
      <p:sp>
        <p:nvSpPr>
          <p:cNvPr id="7" name="Content Placeholder 3">
            <a:extLst>
              <a:ext uri="{FF2B5EF4-FFF2-40B4-BE49-F238E27FC236}">
                <a16:creationId xmlns:a16="http://schemas.microsoft.com/office/drawing/2014/main" id="{CCF1956C-972F-859C-8B44-40AF19CEE01F}"/>
              </a:ext>
            </a:extLst>
          </p:cNvPr>
          <p:cNvSpPr txBox="1">
            <a:spLocks/>
          </p:cNvSpPr>
          <p:nvPr/>
        </p:nvSpPr>
        <p:spPr>
          <a:xfrm>
            <a:off x="8062178" y="1410711"/>
            <a:ext cx="3952613" cy="2538777"/>
          </a:xfrm>
          <a:prstGeom prst="rect">
            <a:avLst/>
          </a:prstGeom>
        </p:spPr>
        <p:txBody>
          <a:bodyPr vert="horz" lIns="91440" tIns="0" rIns="9144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2pPr>
            <a:lvl3pPr marL="685800"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1400" b="1" dirty="0">
                <a:latin typeface="Sabon Next LT" panose="02000500000000000000" pitchFamily="2" charset="0"/>
                <a:cs typeface="Sabon Next LT" panose="02000500000000000000" pitchFamily="2" charset="0"/>
              </a:rPr>
              <a:t>Duration</a:t>
            </a:r>
          </a:p>
          <a:p>
            <a:pPr>
              <a:lnSpc>
                <a:spcPct val="160000"/>
              </a:lnSpc>
            </a:pPr>
            <a:r>
              <a:rPr lang="en-US" sz="1400" dirty="0">
                <a:latin typeface="Sabon Next LT" panose="02000500000000000000" pitchFamily="2" charset="0"/>
                <a:cs typeface="Sabon Next LT" panose="02000500000000000000" pitchFamily="2" charset="0"/>
              </a:rPr>
              <a:t>From 10/10/2024 until 6/11/2024, 3/1/2025 until now </a:t>
            </a:r>
            <a:endParaRPr lang="en-US" sz="1400" b="1" dirty="0">
              <a:latin typeface="Sabon Next LT" panose="02000500000000000000" pitchFamily="2" charset="0"/>
              <a:cs typeface="Sabon Next LT" panose="02000500000000000000" pitchFamily="2" charset="0"/>
            </a:endParaRPr>
          </a:p>
          <a:p>
            <a:pPr>
              <a:lnSpc>
                <a:spcPct val="160000"/>
              </a:lnSpc>
            </a:pPr>
            <a:r>
              <a:rPr lang="en-US" sz="1400" b="1" dirty="0">
                <a:latin typeface="Sabon Next LT" panose="02000500000000000000" pitchFamily="2" charset="0"/>
                <a:cs typeface="Sabon Next LT" panose="02000500000000000000" pitchFamily="2" charset="0"/>
              </a:rPr>
              <a:t>Knowledge Gained</a:t>
            </a:r>
          </a:p>
          <a:p>
            <a:pPr lvl="1">
              <a:lnSpc>
                <a:spcPct val="160000"/>
              </a:lnSpc>
            </a:pPr>
            <a:r>
              <a:rPr lang="en-US" sz="1400" dirty="0">
                <a:latin typeface="Sabon Next LT" panose="02000500000000000000" pitchFamily="2" charset="0"/>
                <a:cs typeface="Sabon Next LT" panose="02000500000000000000" pitchFamily="2" charset="0"/>
              </a:rPr>
              <a:t>Python Task Automation</a:t>
            </a:r>
          </a:p>
          <a:p>
            <a:pPr lvl="1">
              <a:lnSpc>
                <a:spcPct val="160000"/>
              </a:lnSpc>
            </a:pPr>
            <a:r>
              <a:rPr lang="en-US" sz="1400" dirty="0">
                <a:latin typeface="Sabon Next LT" panose="02000500000000000000" pitchFamily="2" charset="0"/>
                <a:cs typeface="Sabon Next LT" panose="02000500000000000000" pitchFamily="2" charset="0"/>
              </a:rPr>
              <a:t>Task Automation using Cloud Run Functions</a:t>
            </a:r>
          </a:p>
          <a:p>
            <a:pPr lvl="1">
              <a:lnSpc>
                <a:spcPct val="160000"/>
              </a:lnSpc>
            </a:pPr>
            <a:r>
              <a:rPr lang="en-US" sz="1400" dirty="0">
                <a:latin typeface="Sabon Next LT" panose="02000500000000000000" pitchFamily="2" charset="0"/>
                <a:cs typeface="Sabon Next LT" panose="02000500000000000000" pitchFamily="2" charset="0"/>
              </a:rPr>
              <a:t>Apache Airflow Pipelines and DAGs</a:t>
            </a:r>
          </a:p>
          <a:p>
            <a:pPr>
              <a:lnSpc>
                <a:spcPct val="160000"/>
              </a:lnSpc>
            </a:pPr>
            <a:r>
              <a:rPr lang="en-US" sz="1400" b="1" dirty="0">
                <a:latin typeface="Sabon Next LT" panose="02000500000000000000" pitchFamily="2" charset="0"/>
                <a:cs typeface="Sabon Next LT" panose="02000500000000000000" pitchFamily="2" charset="0"/>
              </a:rPr>
              <a:t>Knowledge Required</a:t>
            </a:r>
          </a:p>
          <a:p>
            <a:pPr lvl="1">
              <a:lnSpc>
                <a:spcPct val="160000"/>
              </a:lnSpc>
            </a:pPr>
            <a:r>
              <a:rPr lang="en-US" sz="1400" dirty="0">
                <a:latin typeface="Sabon Next LT" panose="02000500000000000000" pitchFamily="2" charset="0"/>
                <a:cs typeface="Sabon Next LT" panose="02000500000000000000" pitchFamily="2" charset="0"/>
              </a:rPr>
              <a:t>Programming using Python </a:t>
            </a:r>
          </a:p>
          <a:p>
            <a:pPr lvl="1">
              <a:lnSpc>
                <a:spcPct val="160000"/>
              </a:lnSpc>
            </a:pPr>
            <a:r>
              <a:rPr lang="en-US" sz="1400" dirty="0">
                <a:latin typeface="Sabon Next LT" panose="02000500000000000000" pitchFamily="2" charset="0"/>
                <a:cs typeface="Sabon Next LT" panose="02000500000000000000" pitchFamily="2" charset="0"/>
              </a:rPr>
              <a:t>Task Automation </a:t>
            </a:r>
          </a:p>
          <a:p>
            <a:pPr marL="0" lvl="1" indent="0">
              <a:lnSpc>
                <a:spcPct val="160000"/>
              </a:lnSpc>
              <a:buNone/>
            </a:pPr>
            <a:r>
              <a:rPr lang="en-US" sz="1400" b="1" dirty="0">
                <a:latin typeface="Sabon Next LT" panose="02000500000000000000" pitchFamily="2" charset="0"/>
                <a:cs typeface="Sabon Next LT" panose="02000500000000000000" pitchFamily="2" charset="0"/>
              </a:rPr>
              <a:t>How I gain the knowledge </a:t>
            </a:r>
          </a:p>
          <a:p>
            <a:pPr lvl="1">
              <a:lnSpc>
                <a:spcPct val="160000"/>
              </a:lnSpc>
            </a:pPr>
            <a:r>
              <a:rPr lang="en-US" sz="1400" dirty="0">
                <a:latin typeface="Sabon Next LT" panose="02000500000000000000" pitchFamily="2" charset="0"/>
                <a:cs typeface="Sabon Next LT" panose="02000500000000000000" pitchFamily="2" charset="0"/>
              </a:rPr>
              <a:t>Self-research </a:t>
            </a:r>
          </a:p>
          <a:p>
            <a:pPr lvl="1">
              <a:lnSpc>
                <a:spcPct val="160000"/>
              </a:lnSpc>
            </a:pPr>
            <a:r>
              <a:rPr lang="en-US" sz="1400" dirty="0">
                <a:latin typeface="Sabon Next LT" panose="02000500000000000000" pitchFamily="2" charset="0"/>
                <a:cs typeface="Sabon Next LT" panose="02000500000000000000" pitchFamily="2" charset="0"/>
              </a:rPr>
              <a:t>Guidance from colleagues through feedback after every task completion</a:t>
            </a:r>
          </a:p>
          <a:p>
            <a:pPr>
              <a:lnSpc>
                <a:spcPct val="160000"/>
              </a:lnSpc>
            </a:pPr>
            <a:endParaRPr lang="en-US" sz="1400"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113171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504EE1-C341-0998-43C7-276704526CFF}"/>
              </a:ext>
            </a:extLst>
          </p:cNvPr>
          <p:cNvSpPr>
            <a:spLocks noGrp="1"/>
          </p:cNvSpPr>
          <p:nvPr>
            <p:ph type="sldNum" sz="quarter" idx="12"/>
          </p:nvPr>
        </p:nvSpPr>
        <p:spPr/>
        <p:txBody>
          <a:bodyPr/>
          <a:lstStyle/>
          <a:p>
            <a:fld id="{48F63A3B-78C7-47BE-AE5E-E10140E04643}" type="slidenum">
              <a:rPr lang="en-US" smtClean="0"/>
              <a:pPr/>
              <a:t>11</a:t>
            </a:fld>
            <a:endParaRPr lang="en-US" dirty="0"/>
          </a:p>
        </p:txBody>
      </p:sp>
      <p:pic>
        <p:nvPicPr>
          <p:cNvPr id="6" name="Content Placeholder 5" descr="A screenshot of a computer&#10;&#10;Description automatically generated">
            <a:extLst>
              <a:ext uri="{FF2B5EF4-FFF2-40B4-BE49-F238E27FC236}">
                <a16:creationId xmlns:a16="http://schemas.microsoft.com/office/drawing/2014/main" id="{95C42D75-6BAE-AD90-3D97-819D558B8059}"/>
              </a:ext>
            </a:extLst>
          </p:cNvPr>
          <p:cNvPicPr>
            <a:picLocks noGrp="1" noChangeAspect="1"/>
          </p:cNvPicPr>
          <p:nvPr>
            <p:ph idx="4294967295"/>
          </p:nvPr>
        </p:nvPicPr>
        <p:blipFill>
          <a:blip r:embed="rId2"/>
          <a:stretch>
            <a:fillRect/>
          </a:stretch>
        </p:blipFill>
        <p:spPr>
          <a:xfrm>
            <a:off x="2394749" y="98831"/>
            <a:ext cx="6386512" cy="3392487"/>
          </a:xfrm>
        </p:spPr>
      </p:pic>
      <p:pic>
        <p:nvPicPr>
          <p:cNvPr id="8" name="Picture 7" descr="A screenshot of a computer program&#10;&#10;Description automatically generated">
            <a:extLst>
              <a:ext uri="{FF2B5EF4-FFF2-40B4-BE49-F238E27FC236}">
                <a16:creationId xmlns:a16="http://schemas.microsoft.com/office/drawing/2014/main" id="{FC5F6ADB-5FE9-26CB-871E-90622BD3DD5D}"/>
              </a:ext>
            </a:extLst>
          </p:cNvPr>
          <p:cNvPicPr>
            <a:picLocks noChangeAspect="1"/>
          </p:cNvPicPr>
          <p:nvPr/>
        </p:nvPicPr>
        <p:blipFill>
          <a:blip r:embed="rId3"/>
          <a:stretch>
            <a:fillRect/>
          </a:stretch>
        </p:blipFill>
        <p:spPr>
          <a:xfrm>
            <a:off x="7523349" y="3582984"/>
            <a:ext cx="3640838" cy="3176185"/>
          </a:xfrm>
          <a:prstGeom prst="rect">
            <a:avLst/>
          </a:prstGeom>
        </p:spPr>
      </p:pic>
      <p:pic>
        <p:nvPicPr>
          <p:cNvPr id="16" name="Picture 15" descr="A screenshot of a computer program&#10;&#10;Description automatically generated">
            <a:extLst>
              <a:ext uri="{FF2B5EF4-FFF2-40B4-BE49-F238E27FC236}">
                <a16:creationId xmlns:a16="http://schemas.microsoft.com/office/drawing/2014/main" id="{D002F731-B2D8-71AA-ABC6-3C132ED0957D}"/>
              </a:ext>
            </a:extLst>
          </p:cNvPr>
          <p:cNvPicPr>
            <a:picLocks noChangeAspect="1"/>
          </p:cNvPicPr>
          <p:nvPr/>
        </p:nvPicPr>
        <p:blipFill>
          <a:blip r:embed="rId4"/>
          <a:stretch>
            <a:fillRect/>
          </a:stretch>
        </p:blipFill>
        <p:spPr>
          <a:xfrm>
            <a:off x="246972" y="3582984"/>
            <a:ext cx="3134182" cy="3134182"/>
          </a:xfrm>
          <a:prstGeom prst="rect">
            <a:avLst/>
          </a:prstGeom>
        </p:spPr>
      </p:pic>
      <p:pic>
        <p:nvPicPr>
          <p:cNvPr id="18" name="Picture 17" descr="A screenshot of a computer program&#10;&#10;Description automatically generated">
            <a:extLst>
              <a:ext uri="{FF2B5EF4-FFF2-40B4-BE49-F238E27FC236}">
                <a16:creationId xmlns:a16="http://schemas.microsoft.com/office/drawing/2014/main" id="{0AA2A535-F8CF-4AA7-679A-FB23241B9335}"/>
              </a:ext>
            </a:extLst>
          </p:cNvPr>
          <p:cNvPicPr>
            <a:picLocks noChangeAspect="1"/>
          </p:cNvPicPr>
          <p:nvPr/>
        </p:nvPicPr>
        <p:blipFill>
          <a:blip r:embed="rId5"/>
          <a:stretch>
            <a:fillRect/>
          </a:stretch>
        </p:blipFill>
        <p:spPr>
          <a:xfrm>
            <a:off x="3482868" y="3582984"/>
            <a:ext cx="3938767" cy="3018699"/>
          </a:xfrm>
          <a:prstGeom prst="rect">
            <a:avLst/>
          </a:prstGeom>
        </p:spPr>
      </p:pic>
    </p:spTree>
    <p:extLst>
      <p:ext uri="{BB962C8B-B14F-4D97-AF65-F5344CB8AC3E}">
        <p14:creationId xmlns:p14="http://schemas.microsoft.com/office/powerpoint/2010/main" val="142520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765973" y="560709"/>
            <a:ext cx="7796464" cy="547851"/>
          </a:xfrm>
        </p:spPr>
        <p:txBody>
          <a:bodyPr/>
          <a:lstStyle/>
          <a:p>
            <a:r>
              <a:rPr lang="en-US" cap="none" dirty="0">
                <a:latin typeface="Aptos" panose="020B0004020202020204" pitchFamily="34" charset="0"/>
              </a:rPr>
              <a:t>Maxis Store Planning</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12</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765973" y="1355970"/>
            <a:ext cx="3283119" cy="3720337"/>
          </a:xfrm>
        </p:spPr>
        <p:txBody>
          <a:bodyPr>
            <a:noAutofit/>
          </a:bodyPr>
          <a:lstStyle/>
          <a:p>
            <a:pPr marL="0" indent="0">
              <a:lnSpc>
                <a:spcPct val="150000"/>
              </a:lnSpc>
              <a:buNone/>
            </a:pPr>
            <a:r>
              <a:rPr lang="en-US" sz="1400" b="1" dirty="0">
                <a:latin typeface="Sabon Next LT" panose="02000500000000000000" pitchFamily="2" charset="0"/>
                <a:cs typeface="Sabon Next LT" panose="02000500000000000000" pitchFamily="2" charset="0"/>
              </a:rPr>
              <a:t>Contribution</a:t>
            </a:r>
          </a:p>
          <a:p>
            <a:pPr lvl="2">
              <a:lnSpc>
                <a:spcPct val="150000"/>
              </a:lnSpc>
            </a:pPr>
            <a:r>
              <a:rPr lang="en-US" sz="1400" dirty="0">
                <a:latin typeface="Sabon Next LT" panose="02000500000000000000" pitchFamily="2" charset="0"/>
                <a:cs typeface="Sabon Next LT" panose="02000500000000000000" pitchFamily="2" charset="0"/>
              </a:rPr>
              <a:t>Study geospatial data processing and hexagon mapping</a:t>
            </a:r>
          </a:p>
          <a:p>
            <a:pPr lvl="2">
              <a:lnSpc>
                <a:spcPct val="150000"/>
              </a:lnSpc>
            </a:pPr>
            <a:r>
              <a:rPr lang="en-US" sz="1400" dirty="0">
                <a:latin typeface="Sabon Next LT" panose="02000500000000000000" pitchFamily="2" charset="0"/>
                <a:cs typeface="Sabon Next LT" panose="02000500000000000000" pitchFamily="2" charset="0"/>
              </a:rPr>
              <a:t>Queried data, created tables, and visualized geospatial data with hexagon mapping</a:t>
            </a:r>
          </a:p>
          <a:p>
            <a:pPr lvl="2">
              <a:lnSpc>
                <a:spcPct val="150000"/>
              </a:lnSpc>
            </a:pPr>
            <a:r>
              <a:rPr lang="en-US" sz="1400" dirty="0">
                <a:latin typeface="Sabon Next LT" panose="02000500000000000000" pitchFamily="2" charset="0"/>
                <a:cs typeface="Sabon Next LT" panose="02000500000000000000" pitchFamily="2" charset="0"/>
              </a:rPr>
              <a:t>Analyzed and presented data, re-queried relevant data, and refined visualizations.</a:t>
            </a:r>
          </a:p>
          <a:p>
            <a:pPr marL="0" lvl="2" indent="0">
              <a:lnSpc>
                <a:spcPct val="150000"/>
              </a:lnSpc>
              <a:buNone/>
            </a:pPr>
            <a:r>
              <a:rPr lang="en-US" sz="1400" b="1" dirty="0">
                <a:latin typeface="Sabon Next LT" panose="02000500000000000000" pitchFamily="2" charset="0"/>
                <a:cs typeface="Sabon Next LT" panose="02000500000000000000" pitchFamily="2" charset="0"/>
              </a:rPr>
              <a:t>Duration</a:t>
            </a:r>
          </a:p>
          <a:p>
            <a:pPr>
              <a:lnSpc>
                <a:spcPct val="150000"/>
              </a:lnSpc>
            </a:pPr>
            <a:r>
              <a:rPr lang="en-US" sz="1400" dirty="0">
                <a:latin typeface="Sabon Next LT" panose="02000500000000000000" pitchFamily="2" charset="0"/>
                <a:cs typeface="Sabon Next LT" panose="02000500000000000000" pitchFamily="2" charset="0"/>
              </a:rPr>
              <a:t>From 11/11/2024 until 4/12/2024, 13/1/2025 until now</a:t>
            </a:r>
          </a:p>
        </p:txBody>
      </p:sp>
      <p:sp>
        <p:nvSpPr>
          <p:cNvPr id="17" name="Content Placeholder 6">
            <a:extLst>
              <a:ext uri="{FF2B5EF4-FFF2-40B4-BE49-F238E27FC236}">
                <a16:creationId xmlns:a16="http://schemas.microsoft.com/office/drawing/2014/main" id="{33680A80-5C61-DD02-1119-0565C0AD5372}"/>
              </a:ext>
            </a:extLst>
          </p:cNvPr>
          <p:cNvSpPr>
            <a:spLocks noGrp="1"/>
          </p:cNvSpPr>
          <p:nvPr>
            <p:ph sz="quarter" idx="4"/>
          </p:nvPr>
        </p:nvSpPr>
        <p:spPr>
          <a:xfrm>
            <a:off x="4206673" y="1242668"/>
            <a:ext cx="4355764" cy="5772842"/>
          </a:xfrm>
        </p:spPr>
        <p:txBody>
          <a:bodyPr>
            <a:noAutofit/>
          </a:bodyPr>
          <a:lstStyle/>
          <a:p>
            <a:pPr marL="0" indent="0">
              <a:lnSpc>
                <a:spcPct val="150000"/>
              </a:lnSpc>
              <a:buNone/>
            </a:pPr>
            <a:r>
              <a:rPr lang="en-US" sz="1300" b="1" dirty="0">
                <a:latin typeface="Sabon Next LT" panose="02000500000000000000" pitchFamily="2" charset="0"/>
                <a:cs typeface="Sabon Next LT" panose="02000500000000000000" pitchFamily="2" charset="0"/>
              </a:rPr>
              <a:t>Knowledge Gained</a:t>
            </a:r>
          </a:p>
          <a:p>
            <a:pPr lvl="1">
              <a:lnSpc>
                <a:spcPct val="150000"/>
              </a:lnSpc>
            </a:pPr>
            <a:r>
              <a:rPr lang="en-US" sz="1300" dirty="0">
                <a:latin typeface="Sabon Next LT" panose="02000500000000000000" pitchFamily="2" charset="0"/>
                <a:cs typeface="Sabon Next LT" panose="02000500000000000000" pitchFamily="2" charset="0"/>
              </a:rPr>
              <a:t>Geospatial Data Processing with Python </a:t>
            </a:r>
          </a:p>
          <a:p>
            <a:pPr lvl="1">
              <a:lnSpc>
                <a:spcPct val="150000"/>
              </a:lnSpc>
            </a:pPr>
            <a:r>
              <a:rPr lang="en-US" sz="1300" dirty="0">
                <a:latin typeface="Sabon Next LT" panose="02000500000000000000" pitchFamily="2" charset="0"/>
                <a:cs typeface="Sabon Next LT" panose="02000500000000000000" pitchFamily="2" charset="0"/>
              </a:rPr>
              <a:t>Hexagon Mapping</a:t>
            </a:r>
          </a:p>
          <a:p>
            <a:pPr lvl="1">
              <a:lnSpc>
                <a:spcPct val="150000"/>
              </a:lnSpc>
            </a:pPr>
            <a:r>
              <a:rPr lang="en-US" sz="1300" dirty="0">
                <a:latin typeface="Sabon Next LT" panose="02000500000000000000" pitchFamily="2" charset="0"/>
                <a:cs typeface="Sabon Next LT" panose="02000500000000000000" pitchFamily="2" charset="0"/>
              </a:rPr>
              <a:t>Data Analysis</a:t>
            </a:r>
          </a:p>
          <a:p>
            <a:pPr marL="0" indent="0">
              <a:lnSpc>
                <a:spcPct val="150000"/>
              </a:lnSpc>
              <a:buNone/>
            </a:pPr>
            <a:r>
              <a:rPr lang="en-US" sz="1300" b="1" dirty="0">
                <a:latin typeface="Sabon Next LT" panose="02000500000000000000" pitchFamily="2" charset="0"/>
                <a:cs typeface="Sabon Next LT" panose="02000500000000000000" pitchFamily="2" charset="0"/>
              </a:rPr>
              <a:t>Knowledge Required</a:t>
            </a:r>
          </a:p>
          <a:p>
            <a:pPr lvl="1">
              <a:lnSpc>
                <a:spcPct val="150000"/>
              </a:lnSpc>
            </a:pPr>
            <a:r>
              <a:rPr lang="en-US" sz="1300" dirty="0">
                <a:latin typeface="Sabon Next LT" panose="02000500000000000000" pitchFamily="2" charset="0"/>
                <a:cs typeface="Sabon Next LT" panose="02000500000000000000" pitchFamily="2" charset="0"/>
              </a:rPr>
              <a:t>Programming using Python </a:t>
            </a:r>
          </a:p>
          <a:p>
            <a:pPr lvl="1">
              <a:lnSpc>
                <a:spcPct val="150000"/>
              </a:lnSpc>
            </a:pPr>
            <a:r>
              <a:rPr lang="en-US" sz="1300" dirty="0">
                <a:latin typeface="Sabon Next LT" panose="02000500000000000000" pitchFamily="2" charset="0"/>
                <a:cs typeface="Sabon Next LT" panose="02000500000000000000" pitchFamily="2" charset="0"/>
              </a:rPr>
              <a:t>Data Visualization </a:t>
            </a:r>
          </a:p>
          <a:p>
            <a:pPr lvl="1">
              <a:lnSpc>
                <a:spcPct val="150000"/>
              </a:lnSpc>
            </a:pPr>
            <a:r>
              <a:rPr lang="en-US" sz="1300" dirty="0">
                <a:latin typeface="Sabon Next LT" panose="02000500000000000000" pitchFamily="2" charset="0"/>
                <a:cs typeface="Sabon Next LT" panose="02000500000000000000" pitchFamily="2" charset="0"/>
              </a:rPr>
              <a:t>Big Query SQL</a:t>
            </a:r>
          </a:p>
          <a:p>
            <a:pPr marL="0" indent="0">
              <a:lnSpc>
                <a:spcPct val="150000"/>
              </a:lnSpc>
              <a:buNone/>
            </a:pPr>
            <a:r>
              <a:rPr lang="en-US" sz="1300" b="1" dirty="0">
                <a:latin typeface="Sabon Next LT" panose="02000500000000000000" pitchFamily="2" charset="0"/>
                <a:cs typeface="Sabon Next LT" panose="02000500000000000000" pitchFamily="2" charset="0"/>
              </a:rPr>
              <a:t>How I gain the knowledge </a:t>
            </a:r>
          </a:p>
          <a:p>
            <a:pPr lvl="1">
              <a:lnSpc>
                <a:spcPct val="150000"/>
              </a:lnSpc>
            </a:pPr>
            <a:r>
              <a:rPr lang="en-US" sz="1300" dirty="0">
                <a:latin typeface="Sabon Next LT" panose="02000500000000000000" pitchFamily="2" charset="0"/>
                <a:cs typeface="Sabon Next LT" panose="02000500000000000000" pitchFamily="2" charset="0"/>
              </a:rPr>
              <a:t>Knowledge from final year project 1 research/execution</a:t>
            </a:r>
          </a:p>
          <a:p>
            <a:pPr lvl="1">
              <a:lnSpc>
                <a:spcPct val="150000"/>
              </a:lnSpc>
            </a:pPr>
            <a:r>
              <a:rPr lang="en-US" sz="1300" dirty="0">
                <a:latin typeface="Sabon Next LT" panose="02000500000000000000" pitchFamily="2" charset="0"/>
                <a:cs typeface="Sabon Next LT" panose="02000500000000000000" pitchFamily="2" charset="0"/>
              </a:rPr>
              <a:t>Learning from similar past projects given by my colleagues</a:t>
            </a:r>
          </a:p>
          <a:p>
            <a:pPr lvl="1">
              <a:lnSpc>
                <a:spcPct val="150000"/>
              </a:lnSpc>
            </a:pPr>
            <a:r>
              <a:rPr lang="en-US" sz="1300" dirty="0">
                <a:latin typeface="Sabon Next LT" panose="02000500000000000000" pitchFamily="2" charset="0"/>
                <a:cs typeface="Sabon Next LT" panose="02000500000000000000" pitchFamily="2" charset="0"/>
              </a:rPr>
              <a:t> Guidance and feedback from senior colleagues</a:t>
            </a:r>
          </a:p>
        </p:txBody>
      </p:sp>
    </p:spTree>
    <p:extLst>
      <p:ext uri="{BB962C8B-B14F-4D97-AF65-F5344CB8AC3E}">
        <p14:creationId xmlns:p14="http://schemas.microsoft.com/office/powerpoint/2010/main" val="246859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F33550-325E-DAF9-B938-99B4DB246B92}"/>
              </a:ext>
            </a:extLst>
          </p:cNvPr>
          <p:cNvSpPr>
            <a:spLocks noGrp="1"/>
          </p:cNvSpPr>
          <p:nvPr>
            <p:ph type="sldNum" sz="quarter" idx="12"/>
          </p:nvPr>
        </p:nvSpPr>
        <p:spPr/>
        <p:txBody>
          <a:bodyPr/>
          <a:lstStyle/>
          <a:p>
            <a:fld id="{48F63A3B-78C7-47BE-AE5E-E10140E04643}" type="slidenum">
              <a:rPr lang="en-US" smtClean="0"/>
              <a:pPr/>
              <a:t>13</a:t>
            </a:fld>
            <a:endParaRPr lang="en-US" dirty="0"/>
          </a:p>
        </p:txBody>
      </p:sp>
      <p:pic>
        <p:nvPicPr>
          <p:cNvPr id="11" name="Picture 10" descr="A screenshot of a computer&#10;&#10;Description automatically generated">
            <a:extLst>
              <a:ext uri="{FF2B5EF4-FFF2-40B4-BE49-F238E27FC236}">
                <a16:creationId xmlns:a16="http://schemas.microsoft.com/office/drawing/2014/main" id="{F873E8A9-B06A-77DD-F6D9-BC4FCCAE3536}"/>
              </a:ext>
            </a:extLst>
          </p:cNvPr>
          <p:cNvPicPr>
            <a:picLocks noChangeAspect="1"/>
          </p:cNvPicPr>
          <p:nvPr/>
        </p:nvPicPr>
        <p:blipFill>
          <a:blip r:embed="rId2"/>
          <a:srcRect l="-1662" r="-500"/>
          <a:stretch/>
        </p:blipFill>
        <p:spPr>
          <a:xfrm>
            <a:off x="5050465" y="908072"/>
            <a:ext cx="6528608" cy="240827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A3FDF674-C70C-F05E-BCF4-909BCE5134A4}"/>
              </a:ext>
            </a:extLst>
          </p:cNvPr>
          <p:cNvPicPr>
            <a:picLocks noChangeAspect="1"/>
          </p:cNvPicPr>
          <p:nvPr/>
        </p:nvPicPr>
        <p:blipFill>
          <a:blip r:embed="rId3"/>
          <a:stretch>
            <a:fillRect/>
          </a:stretch>
        </p:blipFill>
        <p:spPr>
          <a:xfrm>
            <a:off x="412524" y="457199"/>
            <a:ext cx="3073558" cy="901746"/>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162DCC40-C771-D9A6-C4C4-6E4B1357CE5A}"/>
              </a:ext>
            </a:extLst>
          </p:cNvPr>
          <p:cNvPicPr>
            <a:picLocks noChangeAspect="1"/>
          </p:cNvPicPr>
          <p:nvPr/>
        </p:nvPicPr>
        <p:blipFill>
          <a:blip r:embed="rId4"/>
          <a:stretch>
            <a:fillRect/>
          </a:stretch>
        </p:blipFill>
        <p:spPr>
          <a:xfrm>
            <a:off x="221137" y="1510681"/>
            <a:ext cx="4711942" cy="4667490"/>
          </a:xfrm>
          <a:prstGeom prst="rect">
            <a:avLst/>
          </a:prstGeom>
        </p:spPr>
      </p:pic>
      <p:pic>
        <p:nvPicPr>
          <p:cNvPr id="17" name="Picture 16" descr="A map of a large area&#10;&#10;Description automatically generated with medium confidence">
            <a:extLst>
              <a:ext uri="{FF2B5EF4-FFF2-40B4-BE49-F238E27FC236}">
                <a16:creationId xmlns:a16="http://schemas.microsoft.com/office/drawing/2014/main" id="{6C81BE01-FC06-B983-C0DD-6086033C6A01}"/>
              </a:ext>
            </a:extLst>
          </p:cNvPr>
          <p:cNvPicPr>
            <a:picLocks noChangeAspect="1"/>
          </p:cNvPicPr>
          <p:nvPr/>
        </p:nvPicPr>
        <p:blipFill>
          <a:blip r:embed="rId5"/>
          <a:stretch>
            <a:fillRect/>
          </a:stretch>
        </p:blipFill>
        <p:spPr>
          <a:xfrm>
            <a:off x="5281910" y="3522716"/>
            <a:ext cx="6145836" cy="2288982"/>
          </a:xfrm>
          <a:prstGeom prst="rect">
            <a:avLst/>
          </a:prstGeom>
        </p:spPr>
      </p:pic>
    </p:spTree>
    <p:extLst>
      <p:ext uri="{BB962C8B-B14F-4D97-AF65-F5344CB8AC3E}">
        <p14:creationId xmlns:p14="http://schemas.microsoft.com/office/powerpoint/2010/main" val="37103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2E19A0-95BF-DA03-0D36-B3523D93495F}"/>
              </a:ext>
            </a:extLst>
          </p:cNvPr>
          <p:cNvSpPr>
            <a:spLocks noGrp="1"/>
          </p:cNvSpPr>
          <p:nvPr>
            <p:ph type="sldNum" sz="quarter" idx="12"/>
          </p:nvPr>
        </p:nvSpPr>
        <p:spPr/>
        <p:txBody>
          <a:bodyPr/>
          <a:lstStyle/>
          <a:p>
            <a:fld id="{48F63A3B-78C7-47BE-AE5E-E10140E04643}" type="slidenum">
              <a:rPr lang="en-US" smtClean="0"/>
              <a:pPr/>
              <a:t>14</a:t>
            </a:fld>
            <a:endParaRPr lang="en-US" dirty="0"/>
          </a:p>
        </p:txBody>
      </p:sp>
      <p:pic>
        <p:nvPicPr>
          <p:cNvPr id="5" name="Content Placeholder 6" descr="A screenshot of a computer&#10;&#10;Description automatically generated">
            <a:extLst>
              <a:ext uri="{FF2B5EF4-FFF2-40B4-BE49-F238E27FC236}">
                <a16:creationId xmlns:a16="http://schemas.microsoft.com/office/drawing/2014/main" id="{A25F0F8F-5554-646C-D769-BAC42B50C3AC}"/>
              </a:ext>
            </a:extLst>
          </p:cNvPr>
          <p:cNvPicPr>
            <a:picLocks noChangeAspect="1"/>
          </p:cNvPicPr>
          <p:nvPr/>
        </p:nvPicPr>
        <p:blipFill>
          <a:blip r:embed="rId2"/>
          <a:stretch>
            <a:fillRect/>
          </a:stretch>
        </p:blipFill>
        <p:spPr>
          <a:xfrm>
            <a:off x="6096000" y="1043337"/>
            <a:ext cx="5796308" cy="4225924"/>
          </a:xfrm>
          <a:prstGeom prst="rect">
            <a:avLst/>
          </a:prstGeom>
        </p:spPr>
      </p:pic>
      <p:pic>
        <p:nvPicPr>
          <p:cNvPr id="7" name="Picture 6" descr="A screenshot of a computer program&#10;&#10;Description automatically generated">
            <a:extLst>
              <a:ext uri="{FF2B5EF4-FFF2-40B4-BE49-F238E27FC236}">
                <a16:creationId xmlns:a16="http://schemas.microsoft.com/office/drawing/2014/main" id="{CC78F16B-316B-573F-BD9D-7746223D670E}"/>
              </a:ext>
            </a:extLst>
          </p:cNvPr>
          <p:cNvPicPr>
            <a:picLocks noChangeAspect="1"/>
          </p:cNvPicPr>
          <p:nvPr/>
        </p:nvPicPr>
        <p:blipFill>
          <a:blip r:embed="rId3"/>
          <a:stretch>
            <a:fillRect/>
          </a:stretch>
        </p:blipFill>
        <p:spPr>
          <a:xfrm>
            <a:off x="406432" y="1450423"/>
            <a:ext cx="5139084" cy="3411751"/>
          </a:xfrm>
          <a:prstGeom prst="rect">
            <a:avLst/>
          </a:prstGeom>
        </p:spPr>
      </p:pic>
    </p:spTree>
    <p:extLst>
      <p:ext uri="{BB962C8B-B14F-4D97-AF65-F5344CB8AC3E}">
        <p14:creationId xmlns:p14="http://schemas.microsoft.com/office/powerpoint/2010/main" val="186878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637953" y="597087"/>
            <a:ext cx="7631709" cy="711007"/>
          </a:xfrm>
        </p:spPr>
        <p:txBody>
          <a:bodyPr/>
          <a:lstStyle/>
          <a:p>
            <a:r>
              <a:rPr lang="en-US" cap="none" dirty="0">
                <a:latin typeface="Aptos" panose="020B0004020202020204" pitchFamily="34" charset="0"/>
              </a:rPr>
              <a:t>SK AI Summit</a:t>
            </a:r>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637953" y="1433366"/>
            <a:ext cx="4253024" cy="5152491"/>
          </a:xfrm>
        </p:spPr>
        <p:txBody>
          <a:bodyPr>
            <a:no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Contribution</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Use Gen AI to translate transcripts from Korean to English</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Use LLMs to summarize each talk and extract use cases and AI trends</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Identify and compile list of use cases relevant for Customer Growth and Risk Management</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Explored the use of different LLMs from ChatGPT, Maxis’ own LLM Dexter and Gemini</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Duration</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1400" dirty="0">
                <a:solidFill>
                  <a:srgbClr val="1F2C8F"/>
                </a:solidFill>
                <a:latin typeface="Sabon Next LT" panose="02000500000000000000" pitchFamily="2" charset="0"/>
                <a:cs typeface="Sabon Next LT" panose="02000500000000000000" pitchFamily="2" charset="0"/>
              </a:rPr>
              <a:t>Multiple timeframes between Nov 5</a:t>
            </a:r>
            <a:r>
              <a:rPr lang="en-US" sz="1400" baseline="30000" dirty="0">
                <a:solidFill>
                  <a:srgbClr val="1F2C8F"/>
                </a:solidFill>
                <a:latin typeface="Sabon Next LT" panose="02000500000000000000" pitchFamily="2" charset="0"/>
                <a:cs typeface="Sabon Next LT" panose="02000500000000000000" pitchFamily="2" charset="0"/>
              </a:rPr>
              <a:t>th</a:t>
            </a:r>
            <a:r>
              <a:rPr lang="en-US" sz="1400" dirty="0">
                <a:solidFill>
                  <a:srgbClr val="1F2C8F"/>
                </a:solidFill>
                <a:latin typeface="Sabon Next LT" panose="02000500000000000000" pitchFamily="2" charset="0"/>
                <a:cs typeface="Sabon Next LT" panose="02000500000000000000" pitchFamily="2" charset="0"/>
              </a:rPr>
              <a:t> and Dec 19th</a:t>
            </a:r>
            <a:endParaRPr kumimoji="0" lang="en-US" sz="140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endParaRPr>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1"/>
          </p:nvPr>
        </p:nvSpPr>
        <p:spPr>
          <a:xfrm>
            <a:off x="4806267" y="2193558"/>
            <a:ext cx="4071919" cy="3508455"/>
          </a:xfrm>
        </p:spPr>
        <p:txBody>
          <a:bodyPr>
            <a:noAutofit/>
          </a:bodyPr>
          <a:lstStyle/>
          <a:p>
            <a:pPr marL="0" indent="0">
              <a:lnSpc>
                <a:spcPct val="150000"/>
              </a:lnSpc>
              <a:buNone/>
            </a:pPr>
            <a:r>
              <a:rPr lang="en-US" sz="1300" b="1" dirty="0">
                <a:latin typeface="Sabon Next LT" panose="02000500000000000000" pitchFamily="2" charset="0"/>
                <a:cs typeface="Sabon Next LT" panose="02000500000000000000" pitchFamily="2" charset="0"/>
              </a:rPr>
              <a:t>Knowledge Gained</a:t>
            </a:r>
          </a:p>
          <a:p>
            <a:pPr lvl="1">
              <a:lnSpc>
                <a:spcPct val="150000"/>
              </a:lnSpc>
            </a:pPr>
            <a:r>
              <a:rPr lang="en-US" sz="1300" dirty="0">
                <a:latin typeface="Sabon Next LT" panose="02000500000000000000" pitchFamily="2" charset="0"/>
                <a:cs typeface="Sabon Next LT" panose="02000500000000000000" pitchFamily="2" charset="0"/>
              </a:rPr>
              <a:t>How LLMs are developed and customized</a:t>
            </a:r>
          </a:p>
          <a:p>
            <a:pPr lvl="1">
              <a:lnSpc>
                <a:spcPct val="150000"/>
              </a:lnSpc>
            </a:pPr>
            <a:r>
              <a:rPr lang="en-US" sz="1300" dirty="0">
                <a:latin typeface="Sabon Next LT" panose="02000500000000000000" pitchFamily="2" charset="0"/>
                <a:cs typeface="Sabon Next LT" panose="02000500000000000000" pitchFamily="2" charset="0"/>
              </a:rPr>
              <a:t>New use cases and AI trends in the industry</a:t>
            </a:r>
          </a:p>
          <a:p>
            <a:pPr lvl="1">
              <a:lnSpc>
                <a:spcPct val="150000"/>
              </a:lnSpc>
            </a:pPr>
            <a:r>
              <a:rPr lang="en-US" sz="1300" dirty="0">
                <a:latin typeface="Sabon Next LT" panose="02000500000000000000" pitchFamily="2" charset="0"/>
                <a:cs typeface="Sabon Next LT" panose="02000500000000000000" pitchFamily="2" charset="0"/>
              </a:rPr>
              <a:t>How to utilize LLMs for tedious transcription work</a:t>
            </a:r>
          </a:p>
          <a:p>
            <a:pPr marL="0" indent="0">
              <a:lnSpc>
                <a:spcPct val="150000"/>
              </a:lnSpc>
              <a:buNone/>
            </a:pPr>
            <a:r>
              <a:rPr lang="en-US" sz="1300" b="1" dirty="0">
                <a:latin typeface="Sabon Next LT" panose="02000500000000000000" pitchFamily="2" charset="0"/>
                <a:cs typeface="Sabon Next LT" panose="02000500000000000000" pitchFamily="2" charset="0"/>
              </a:rPr>
              <a:t>Knowledge Required</a:t>
            </a:r>
          </a:p>
          <a:p>
            <a:pPr lvl="1">
              <a:lnSpc>
                <a:spcPct val="150000"/>
              </a:lnSpc>
            </a:pPr>
            <a:r>
              <a:rPr lang="en-US" sz="1300" dirty="0">
                <a:latin typeface="Sabon Next LT" panose="02000500000000000000" pitchFamily="2" charset="0"/>
                <a:cs typeface="Sabon Next LT" panose="02000500000000000000" pitchFamily="2" charset="0"/>
              </a:rPr>
              <a:t>ChatGPT, Google Gemini</a:t>
            </a:r>
          </a:p>
          <a:p>
            <a:pPr indent="-283464">
              <a:lnSpc>
                <a:spcPct val="150000"/>
              </a:lnSpc>
            </a:pPr>
            <a:r>
              <a:rPr lang="en-US" sz="1300" b="1" dirty="0">
                <a:latin typeface="Sabon Next LT" panose="02000500000000000000" pitchFamily="2" charset="0"/>
                <a:cs typeface="Sabon Next LT" panose="02000500000000000000" pitchFamily="2" charset="0"/>
              </a:rPr>
              <a:t>How I gain the knowledge </a:t>
            </a:r>
          </a:p>
          <a:p>
            <a:pPr lvl="1">
              <a:lnSpc>
                <a:spcPct val="150000"/>
              </a:lnSpc>
            </a:pPr>
            <a:r>
              <a:rPr lang="en-US" sz="1300" dirty="0">
                <a:latin typeface="Sabon Next LT" panose="02000500000000000000" pitchFamily="2" charset="0"/>
                <a:cs typeface="Sabon Next LT" panose="02000500000000000000" pitchFamily="2" charset="0"/>
              </a:rPr>
              <a:t>Guidance and feedback from senior colleagues</a:t>
            </a: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15</a:t>
            </a:fld>
            <a:endParaRPr lang="en-US" dirty="0"/>
          </a:p>
        </p:txBody>
      </p:sp>
      <p:pic>
        <p:nvPicPr>
          <p:cNvPr id="12" name="Picture 11" descr="A black and white rectangular sign&#10;&#10;Description automatically generated">
            <a:extLst>
              <a:ext uri="{FF2B5EF4-FFF2-40B4-BE49-F238E27FC236}">
                <a16:creationId xmlns:a16="http://schemas.microsoft.com/office/drawing/2014/main" id="{53737876-4CFD-31D7-F35E-D9B8F40C7196}"/>
              </a:ext>
            </a:extLst>
          </p:cNvPr>
          <p:cNvPicPr>
            <a:picLocks noChangeAspect="1"/>
          </p:cNvPicPr>
          <p:nvPr/>
        </p:nvPicPr>
        <p:blipFill>
          <a:blip r:embed="rId3"/>
          <a:srcRect r="-8864"/>
          <a:stretch/>
        </p:blipFill>
        <p:spPr>
          <a:xfrm>
            <a:off x="8377939" y="647717"/>
            <a:ext cx="2919005" cy="639401"/>
          </a:xfrm>
          <a:prstGeom prst="rect">
            <a:avLst/>
          </a:prstGeom>
        </p:spPr>
      </p:pic>
      <p:pic>
        <p:nvPicPr>
          <p:cNvPr id="16" name="Picture 15" descr="A poster for a conference&#10;&#10;Description automatically generated">
            <a:extLst>
              <a:ext uri="{FF2B5EF4-FFF2-40B4-BE49-F238E27FC236}">
                <a16:creationId xmlns:a16="http://schemas.microsoft.com/office/drawing/2014/main" id="{A8CB0929-DF06-A06E-27CA-1394AC51711A}"/>
              </a:ext>
            </a:extLst>
          </p:cNvPr>
          <p:cNvPicPr>
            <a:picLocks noChangeAspect="1"/>
          </p:cNvPicPr>
          <p:nvPr/>
        </p:nvPicPr>
        <p:blipFill>
          <a:blip r:embed="rId4"/>
          <a:stretch>
            <a:fillRect/>
          </a:stretch>
        </p:blipFill>
        <p:spPr>
          <a:xfrm>
            <a:off x="9156037" y="1354499"/>
            <a:ext cx="2398010" cy="2398010"/>
          </a:xfrm>
          <a:prstGeom prst="rect">
            <a:avLst/>
          </a:prstGeom>
        </p:spPr>
      </p:pic>
    </p:spTree>
    <p:extLst>
      <p:ext uri="{BB962C8B-B14F-4D97-AF65-F5344CB8AC3E}">
        <p14:creationId xmlns:p14="http://schemas.microsoft.com/office/powerpoint/2010/main" val="194161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453384" y="323487"/>
            <a:ext cx="9822730" cy="1012782"/>
          </a:xfrm>
        </p:spPr>
        <p:txBody>
          <a:bodyPr/>
          <a:lstStyle/>
          <a:p>
            <a:r>
              <a:rPr lang="en-US" cap="none" dirty="0">
                <a:latin typeface="Aptos" panose="020B0004020202020204" pitchFamily="34" charset="0"/>
              </a:rPr>
              <a:t>Townhall Gen AI: Theme based personalized image generation</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453384" y="1586925"/>
            <a:ext cx="3969743" cy="4824508"/>
          </a:xfrm>
        </p:spPr>
        <p:txBody>
          <a:bodyPr>
            <a:normAutofit fontScale="92500" lnSpcReduction="20000"/>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Contribution</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Write</a:t>
            </a:r>
            <a:r>
              <a:rPr lang="en-US" sz="1400" dirty="0">
                <a:solidFill>
                  <a:srgbClr val="1F2C8F"/>
                </a:solidFill>
                <a:latin typeface="Sabon Next LT" panose="02000500000000000000" pitchFamily="2" charset="0"/>
                <a:cs typeface="Sabon Next LT" panose="02000500000000000000" pitchFamily="2" charset="0"/>
              </a:rPr>
              <a:t>, test and debug </a:t>
            </a: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code for batch face swapping with Vertex AI using various template images mapped to employee gender</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Use Flux AI model to generate custom images to be used as templates</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sz="1400" dirty="0">
                <a:solidFill>
                  <a:srgbClr val="1F2C8F"/>
                </a:solidFill>
                <a:latin typeface="Sabon Next LT" panose="02000500000000000000" pitchFamily="2" charset="0"/>
                <a:cs typeface="Sabon Next LT" panose="02000500000000000000" pitchFamily="2" charset="0"/>
              </a:rPr>
              <a:t>Ensure generated templates follow the theme and guidelines provided in sample images</a:t>
            </a:r>
            <a:endPar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endParaRP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Clean up </a:t>
            </a:r>
            <a:r>
              <a:rPr lang="en-US" sz="1400" dirty="0">
                <a:solidFill>
                  <a:srgbClr val="1F2C8F"/>
                </a:solidFill>
                <a:latin typeface="Sabon Next LT" panose="02000500000000000000" pitchFamily="2" charset="0"/>
                <a:cs typeface="Sabon Next LT" panose="02000500000000000000" pitchFamily="2" charset="0"/>
              </a:rPr>
              <a:t>input data for efficient and seamless processing</a:t>
            </a:r>
          </a:p>
          <a:p>
            <a:pPr marL="283464" marR="0" lvl="2"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Coordinating with the development and business teams for successful on-time delivery of all artefacts</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Duration</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From 8/1/2025 until now</a:t>
            </a:r>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16</a:t>
            </a:fld>
            <a:endParaRPr lang="en-US" dirty="0"/>
          </a:p>
        </p:txBody>
      </p:sp>
      <p:sp>
        <p:nvSpPr>
          <p:cNvPr id="11" name="TextBox 10">
            <a:extLst>
              <a:ext uri="{FF2B5EF4-FFF2-40B4-BE49-F238E27FC236}">
                <a16:creationId xmlns:a16="http://schemas.microsoft.com/office/drawing/2014/main" id="{5F7D8E4D-F3D9-58FB-4AE0-9E5511B691C0}"/>
              </a:ext>
            </a:extLst>
          </p:cNvPr>
          <p:cNvSpPr txBox="1"/>
          <p:nvPr/>
        </p:nvSpPr>
        <p:spPr>
          <a:xfrm>
            <a:off x="4649086" y="1586925"/>
            <a:ext cx="4229100" cy="4517070"/>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Knowledge Gained</a:t>
            </a:r>
          </a:p>
          <a:p>
            <a:pPr marL="685800" marR="0" lvl="1"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How to use latest Gen AI models to generate customized </a:t>
            </a:r>
            <a:r>
              <a:rPr lang="en-US" sz="1300" dirty="0">
                <a:solidFill>
                  <a:srgbClr val="1F2C8F"/>
                </a:solidFill>
                <a:latin typeface="Sabon Next LT" panose="02000500000000000000" pitchFamily="2" charset="0"/>
                <a:cs typeface="Sabon Next LT" panose="02000500000000000000" pitchFamily="2" charset="0"/>
              </a:rPr>
              <a:t>images</a:t>
            </a:r>
            <a:endPar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endParaRPr>
          </a:p>
          <a:p>
            <a:pPr marL="685800" marR="0" lvl="1"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Stable Diffusion add-on for swapping </a:t>
            </a:r>
            <a:r>
              <a:rPr lang="en-US" sz="1300" dirty="0">
                <a:solidFill>
                  <a:srgbClr val="1F2C8F"/>
                </a:solidFill>
                <a:latin typeface="Sabon Next LT" panose="02000500000000000000" pitchFamily="2" charset="0"/>
                <a:cs typeface="Sabon Next LT" panose="02000500000000000000" pitchFamily="2" charset="0"/>
              </a:rPr>
              <a:t>faces</a:t>
            </a:r>
            <a:endPar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Knowledge Required</a:t>
            </a:r>
          </a:p>
          <a:p>
            <a:pPr marL="685800" marR="0" lvl="1"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Python, Google Vertex AI</a:t>
            </a:r>
          </a:p>
          <a:p>
            <a:pPr marL="685800" marR="0" lvl="1"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Image generation (Flux, Stab</a:t>
            </a:r>
            <a:r>
              <a:rPr lang="en-US" sz="1300" dirty="0">
                <a:solidFill>
                  <a:srgbClr val="1F2C8F"/>
                </a:solidFill>
                <a:latin typeface="Sabon Next LT" panose="02000500000000000000" pitchFamily="2" charset="0"/>
                <a:cs typeface="Sabon Next LT" panose="02000500000000000000" pitchFamily="2" charset="0"/>
              </a:rPr>
              <a:t>le Diffusion)</a:t>
            </a:r>
            <a:endPar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endParaRPr>
          </a:p>
          <a:p>
            <a:pPr marL="685800" marR="0" lvl="1"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Model development</a:t>
            </a:r>
          </a:p>
          <a:p>
            <a:pPr marL="0" marR="0" lvl="0" indent="-283464"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How I gain the knowledge </a:t>
            </a:r>
          </a:p>
          <a:p>
            <a:pPr marL="685800" marR="0" lvl="1"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Self-research</a:t>
            </a:r>
          </a:p>
          <a:p>
            <a:pPr marL="685800" marR="0" lvl="1" indent="-283464"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1F2C8F"/>
                </a:solidFill>
                <a:effectLst/>
                <a:uLnTx/>
                <a:uFillTx/>
                <a:latin typeface="Sabon Next LT" panose="02000500000000000000" pitchFamily="2" charset="0"/>
                <a:ea typeface="+mn-ea"/>
                <a:cs typeface="Sabon Next LT" panose="02000500000000000000" pitchFamily="2" charset="0"/>
              </a:rPr>
              <a:t>Guidance and feedback from senior colleagues</a:t>
            </a:r>
          </a:p>
        </p:txBody>
      </p:sp>
    </p:spTree>
    <p:extLst>
      <p:ext uri="{BB962C8B-B14F-4D97-AF65-F5344CB8AC3E}">
        <p14:creationId xmlns:p14="http://schemas.microsoft.com/office/powerpoint/2010/main" val="407210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A2FA52-9002-DFFB-416D-D56A7B92E627}"/>
              </a:ext>
            </a:extLst>
          </p:cNvPr>
          <p:cNvSpPr>
            <a:spLocks noGrp="1"/>
          </p:cNvSpPr>
          <p:nvPr>
            <p:ph type="sldNum" sz="quarter" idx="12"/>
          </p:nvPr>
        </p:nvSpPr>
        <p:spPr/>
        <p:txBody>
          <a:bodyPr/>
          <a:lstStyle/>
          <a:p>
            <a:fld id="{48F63A3B-78C7-47BE-AE5E-E10140E04643}" type="slidenum">
              <a:rPr lang="en-US" smtClean="0"/>
              <a:pPr/>
              <a:t>17</a:t>
            </a:fld>
            <a:endParaRPr lang="en-US" dirty="0"/>
          </a:p>
        </p:txBody>
      </p:sp>
      <p:pic>
        <p:nvPicPr>
          <p:cNvPr id="7" name="Picture 6" descr="A screenshot of a computer program&#10;&#10;Description automatically generated">
            <a:extLst>
              <a:ext uri="{FF2B5EF4-FFF2-40B4-BE49-F238E27FC236}">
                <a16:creationId xmlns:a16="http://schemas.microsoft.com/office/drawing/2014/main" id="{220DD315-FB5B-58AA-CD48-C59D8FE50D72}"/>
              </a:ext>
            </a:extLst>
          </p:cNvPr>
          <p:cNvPicPr>
            <a:picLocks noChangeAspect="1"/>
          </p:cNvPicPr>
          <p:nvPr/>
        </p:nvPicPr>
        <p:blipFill>
          <a:blip r:embed="rId2"/>
          <a:stretch>
            <a:fillRect/>
          </a:stretch>
        </p:blipFill>
        <p:spPr>
          <a:xfrm>
            <a:off x="1003987" y="2988957"/>
            <a:ext cx="3619099" cy="3685235"/>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A640A117-740F-C766-12DC-6C949386E9FB}"/>
              </a:ext>
            </a:extLst>
          </p:cNvPr>
          <p:cNvPicPr>
            <a:picLocks noChangeAspect="1"/>
          </p:cNvPicPr>
          <p:nvPr/>
        </p:nvPicPr>
        <p:blipFill>
          <a:blip r:embed="rId3"/>
          <a:stretch>
            <a:fillRect/>
          </a:stretch>
        </p:blipFill>
        <p:spPr>
          <a:xfrm>
            <a:off x="3023191" y="275064"/>
            <a:ext cx="5715965" cy="2478768"/>
          </a:xfrm>
          <a:prstGeom prst="rect">
            <a:avLst/>
          </a:prstGeom>
        </p:spPr>
      </p:pic>
      <p:grpSp>
        <p:nvGrpSpPr>
          <p:cNvPr id="23" name="Group 22">
            <a:extLst>
              <a:ext uri="{FF2B5EF4-FFF2-40B4-BE49-F238E27FC236}">
                <a16:creationId xmlns:a16="http://schemas.microsoft.com/office/drawing/2014/main" id="{056044B0-6F2C-1110-457B-638D2F216FAC}"/>
              </a:ext>
            </a:extLst>
          </p:cNvPr>
          <p:cNvGrpSpPr/>
          <p:nvPr/>
        </p:nvGrpSpPr>
        <p:grpSpPr>
          <a:xfrm>
            <a:off x="5529876" y="3125852"/>
            <a:ext cx="5658137" cy="3274949"/>
            <a:chOff x="5613721" y="3194099"/>
            <a:chExt cx="5658137" cy="3274949"/>
          </a:xfrm>
        </p:grpSpPr>
        <p:pic>
          <p:nvPicPr>
            <p:cNvPr id="13" name="Picture 12" descr="A person in a military uniform&#10;&#10;Description automatically generated">
              <a:extLst>
                <a:ext uri="{FF2B5EF4-FFF2-40B4-BE49-F238E27FC236}">
                  <a16:creationId xmlns:a16="http://schemas.microsoft.com/office/drawing/2014/main" id="{7D922697-6FE0-4776-6AEE-12CE9C554AAD}"/>
                </a:ext>
              </a:extLst>
            </p:cNvPr>
            <p:cNvPicPr>
              <a:picLocks noChangeAspect="1"/>
            </p:cNvPicPr>
            <p:nvPr/>
          </p:nvPicPr>
          <p:blipFill>
            <a:blip r:embed="rId4"/>
            <a:stretch>
              <a:fillRect/>
            </a:stretch>
          </p:blipFill>
          <p:spPr>
            <a:xfrm>
              <a:off x="5613721" y="3956583"/>
              <a:ext cx="2700574" cy="1519073"/>
            </a:xfrm>
            <a:prstGeom prst="rect">
              <a:avLst/>
            </a:prstGeom>
          </p:spPr>
        </p:pic>
        <p:grpSp>
          <p:nvGrpSpPr>
            <p:cNvPr id="18" name="Group 17">
              <a:extLst>
                <a:ext uri="{FF2B5EF4-FFF2-40B4-BE49-F238E27FC236}">
                  <a16:creationId xmlns:a16="http://schemas.microsoft.com/office/drawing/2014/main" id="{632758D6-7864-724D-66B2-19A819CEB73D}"/>
                </a:ext>
              </a:extLst>
            </p:cNvPr>
            <p:cNvGrpSpPr/>
            <p:nvPr/>
          </p:nvGrpSpPr>
          <p:grpSpPr>
            <a:xfrm>
              <a:off x="8571284" y="3194099"/>
              <a:ext cx="2700574" cy="3274949"/>
              <a:chOff x="7072633" y="3075699"/>
              <a:chExt cx="2700574" cy="3274949"/>
            </a:xfrm>
          </p:grpSpPr>
          <p:pic>
            <p:nvPicPr>
              <p:cNvPr id="11" name="Picture 10" descr="A person in a uniform&#10;&#10;Description automatically generated">
                <a:extLst>
                  <a:ext uri="{FF2B5EF4-FFF2-40B4-BE49-F238E27FC236}">
                    <a16:creationId xmlns:a16="http://schemas.microsoft.com/office/drawing/2014/main" id="{08D4DDD4-EE93-32C3-75D9-1B9E509BE7DC}"/>
                  </a:ext>
                </a:extLst>
              </p:cNvPr>
              <p:cNvPicPr>
                <a:picLocks noChangeAspect="1"/>
              </p:cNvPicPr>
              <p:nvPr/>
            </p:nvPicPr>
            <p:blipFill>
              <a:blip r:embed="rId5"/>
              <a:stretch>
                <a:fillRect/>
              </a:stretch>
            </p:blipFill>
            <p:spPr>
              <a:xfrm>
                <a:off x="7072633" y="3075699"/>
                <a:ext cx="2700573" cy="1519072"/>
              </a:xfrm>
              <a:prstGeom prst="rect">
                <a:avLst/>
              </a:prstGeom>
            </p:spPr>
          </p:pic>
          <p:pic>
            <p:nvPicPr>
              <p:cNvPr id="17" name="Picture 16" descr="A person in a helmet&#10;&#10;Description automatically generated">
                <a:extLst>
                  <a:ext uri="{FF2B5EF4-FFF2-40B4-BE49-F238E27FC236}">
                    <a16:creationId xmlns:a16="http://schemas.microsoft.com/office/drawing/2014/main" id="{DA4E9202-14A0-E615-3E17-06B08E112A4B}"/>
                  </a:ext>
                </a:extLst>
              </p:cNvPr>
              <p:cNvPicPr>
                <a:picLocks noChangeAspect="1"/>
              </p:cNvPicPr>
              <p:nvPr/>
            </p:nvPicPr>
            <p:blipFill>
              <a:blip r:embed="rId6"/>
              <a:stretch>
                <a:fillRect/>
              </a:stretch>
            </p:blipFill>
            <p:spPr>
              <a:xfrm>
                <a:off x="7072633" y="4831575"/>
                <a:ext cx="2700574" cy="1519073"/>
              </a:xfrm>
              <a:prstGeom prst="rect">
                <a:avLst/>
              </a:prstGeom>
            </p:spPr>
          </p:pic>
        </p:grpSp>
        <p:sp>
          <p:nvSpPr>
            <p:cNvPr id="20" name="TextBox 19">
              <a:extLst>
                <a:ext uri="{FF2B5EF4-FFF2-40B4-BE49-F238E27FC236}">
                  <a16:creationId xmlns:a16="http://schemas.microsoft.com/office/drawing/2014/main" id="{52EF0EE7-C57A-C5DD-FFE5-15648281EE2D}"/>
                </a:ext>
              </a:extLst>
            </p:cNvPr>
            <p:cNvSpPr txBox="1"/>
            <p:nvPr/>
          </p:nvSpPr>
          <p:spPr>
            <a:xfrm>
              <a:off x="6053152" y="3482571"/>
              <a:ext cx="2033477" cy="369332"/>
            </a:xfrm>
            <a:prstGeom prst="rect">
              <a:avLst/>
            </a:prstGeom>
            <a:noFill/>
          </p:spPr>
          <p:txBody>
            <a:bodyPr wrap="square">
              <a:spAutoFit/>
            </a:bodyPr>
            <a:lstStyle/>
            <a:p>
              <a:r>
                <a:rPr lang="en-US" cap="none" dirty="0">
                  <a:latin typeface="Aptos" panose="020B0004020202020204" pitchFamily="34" charset="0"/>
                </a:rPr>
                <a:t>Templates Used: </a:t>
              </a:r>
              <a:endParaRPr lang="en-MY" dirty="0"/>
            </a:p>
          </p:txBody>
        </p:sp>
      </p:grpSp>
      <p:sp>
        <p:nvSpPr>
          <p:cNvPr id="22" name="TextBox 21">
            <a:extLst>
              <a:ext uri="{FF2B5EF4-FFF2-40B4-BE49-F238E27FC236}">
                <a16:creationId xmlns:a16="http://schemas.microsoft.com/office/drawing/2014/main" id="{C85A85CF-F316-A791-DD3F-D1DE0BEBDDDC}"/>
              </a:ext>
            </a:extLst>
          </p:cNvPr>
          <p:cNvSpPr txBox="1"/>
          <p:nvPr/>
        </p:nvSpPr>
        <p:spPr>
          <a:xfrm>
            <a:off x="897018" y="2644906"/>
            <a:ext cx="1946657" cy="369332"/>
          </a:xfrm>
          <a:prstGeom prst="rect">
            <a:avLst/>
          </a:prstGeom>
          <a:noFill/>
        </p:spPr>
        <p:txBody>
          <a:bodyPr wrap="square">
            <a:spAutoFit/>
          </a:bodyPr>
          <a:lstStyle/>
          <a:p>
            <a:r>
              <a:rPr lang="en-US" cap="none" dirty="0">
                <a:latin typeface="Aptos" panose="020B0004020202020204" pitchFamily="34" charset="0"/>
              </a:rPr>
              <a:t>Chunk of Code: </a:t>
            </a:r>
            <a:endParaRPr lang="en-MY" dirty="0"/>
          </a:p>
        </p:txBody>
      </p:sp>
    </p:spTree>
    <p:extLst>
      <p:ext uri="{BB962C8B-B14F-4D97-AF65-F5344CB8AC3E}">
        <p14:creationId xmlns:p14="http://schemas.microsoft.com/office/powerpoint/2010/main" val="236424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614612" y="1370269"/>
            <a:ext cx="3340159" cy="630012"/>
          </a:xfrm>
        </p:spPr>
        <p:txBody>
          <a:bodyPr/>
          <a:lstStyle/>
          <a:p>
            <a:r>
              <a:rPr lang="en-US" dirty="0">
                <a:latin typeface="Aptos" panose="020B0004020202020204" pitchFamily="34" charset="0"/>
              </a:rPr>
              <a:t>Reflection</a:t>
            </a:r>
          </a:p>
        </p:txBody>
      </p:sp>
      <p:sp>
        <p:nvSpPr>
          <p:cNvPr id="13" name="Content Placeholder 7">
            <a:extLst>
              <a:ext uri="{FF2B5EF4-FFF2-40B4-BE49-F238E27FC236}">
                <a16:creationId xmlns:a16="http://schemas.microsoft.com/office/drawing/2014/main" id="{0853098E-C088-D323-4BF2-987893F262F6}"/>
              </a:ext>
            </a:extLst>
          </p:cNvPr>
          <p:cNvSpPr>
            <a:spLocks noGrp="1"/>
          </p:cNvSpPr>
          <p:nvPr>
            <p:ph sz="half" idx="15"/>
          </p:nvPr>
        </p:nvSpPr>
        <p:spPr>
          <a:xfrm>
            <a:off x="1614612" y="2127589"/>
            <a:ext cx="9735449" cy="3528931"/>
          </a:xfrm>
        </p:spPr>
        <p:txBody>
          <a:bodyPr>
            <a:noAutofit/>
          </a:bodyPr>
          <a:lstStyle/>
          <a:p>
            <a:pPr marL="0" indent="0" algn="just">
              <a:lnSpc>
                <a:spcPct val="150000"/>
              </a:lnSpc>
              <a:buNone/>
            </a:pPr>
            <a:r>
              <a:rPr lang="en-US" sz="2400" dirty="0"/>
              <a:t>During my industrial training as a Data and AI intern, I enhanced my skills in machine learning, cloud technologies, and data analysis through projects like image generation, pipeline automation, geospatial visualization, and NLP with large language models. These experiences improved my technical expertise, creativity, and problem-solving, preparing me for future challenges.</a:t>
            </a: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249802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2466754" y="2328530"/>
            <a:ext cx="3806456" cy="1977657"/>
          </a:xfrm>
        </p:spPr>
        <p:txBody>
          <a:bodyPr/>
          <a:lstStyle/>
          <a:p>
            <a:pPr algn="ctr"/>
            <a:r>
              <a:rPr lang="en-US" sz="6600" dirty="0">
                <a:latin typeface="Aptos" panose="020B0004020202020204" pitchFamily="34" charset="0"/>
              </a:rPr>
              <a:t>Thank </a:t>
            </a:r>
            <a:br>
              <a:rPr lang="en-US" sz="6600" dirty="0">
                <a:latin typeface="Aptos" panose="020B0004020202020204" pitchFamily="34" charset="0"/>
              </a:rPr>
            </a:br>
            <a:r>
              <a:rPr lang="en-US" sz="6600" dirty="0">
                <a:latin typeface="Aptos" panose="020B0004020202020204" pitchFamily="34" charset="0"/>
              </a:rPr>
              <a:t>you !</a:t>
            </a: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893565" y="1037037"/>
            <a:ext cx="2200510" cy="640088"/>
          </a:xfrm>
        </p:spPr>
        <p:txBody>
          <a:bodyPr/>
          <a:lstStyle/>
          <a:p>
            <a:r>
              <a:rPr lang="en-US" dirty="0">
                <a:latin typeface="Aptos" panose="020B0004020202020204" pitchFamily="34" charset="0"/>
              </a:rPr>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765974" y="1825328"/>
            <a:ext cx="6583680" cy="2948691"/>
          </a:xfrm>
        </p:spPr>
        <p:txBody>
          <a:bodyPr/>
          <a:lstStyle/>
          <a:p>
            <a:pPr marL="342900" indent="-342900">
              <a:buFont typeface="Arial" panose="020B0604020202020204" pitchFamily="34" charset="0"/>
              <a:buChar char="•"/>
            </a:pPr>
            <a:r>
              <a:rPr lang="en-US" dirty="0"/>
              <a:t>Introduction</a:t>
            </a:r>
          </a:p>
          <a:p>
            <a:pPr marL="342900" indent="-342900">
              <a:buFont typeface="Arial" panose="020B0604020202020204" pitchFamily="34" charset="0"/>
              <a:buChar char="•"/>
            </a:pPr>
            <a:r>
              <a:rPr lang="en-US" dirty="0"/>
              <a:t>Management Structure</a:t>
            </a:r>
          </a:p>
          <a:p>
            <a:pPr marL="342900" indent="-342900">
              <a:buFont typeface="Arial" panose="020B0604020202020204" pitchFamily="34" charset="0"/>
              <a:buChar char="•"/>
            </a:pPr>
            <a:r>
              <a:rPr lang="en-US" dirty="0"/>
              <a:t>Projects involved in</a:t>
            </a:r>
          </a:p>
          <a:p>
            <a:pPr marL="342900" indent="-342900">
              <a:buFont typeface="Arial" panose="020B0604020202020204" pitchFamily="34" charset="0"/>
              <a:buChar char="•"/>
            </a:pPr>
            <a:r>
              <a:rPr lang="en-US" dirty="0"/>
              <a:t>Reflection</a:t>
            </a:r>
          </a:p>
          <a:p>
            <a:pPr marL="342900" indent="-342900">
              <a:buFont typeface="Arial" panose="020B0604020202020204" pitchFamily="34" charset="0"/>
              <a:buChar char="•"/>
            </a:pPr>
            <a:r>
              <a:rPr lang="en-US" dirty="0"/>
              <a:t>Conclusion</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989102" y="627321"/>
            <a:ext cx="3636060" cy="1141641"/>
          </a:xfrm>
        </p:spPr>
        <p:txBody>
          <a:bodyPr/>
          <a:lstStyle/>
          <a:p>
            <a:r>
              <a:rPr lang="en-US" dirty="0">
                <a:latin typeface="Aptos" panose="020B0004020202020204" pitchFamily="34" charset="0"/>
              </a:rPr>
              <a:t>Introduction</a:t>
            </a:r>
          </a:p>
        </p:txBody>
      </p:sp>
      <p:sp>
        <p:nvSpPr>
          <p:cNvPr id="8" name="TextBox 7">
            <a:extLst>
              <a:ext uri="{FF2B5EF4-FFF2-40B4-BE49-F238E27FC236}">
                <a16:creationId xmlns:a16="http://schemas.microsoft.com/office/drawing/2014/main" id="{0EEBBF5A-35EC-876D-5EE5-6C81FC9DA7A7}"/>
              </a:ext>
            </a:extLst>
          </p:cNvPr>
          <p:cNvSpPr txBox="1"/>
          <p:nvPr/>
        </p:nvSpPr>
        <p:spPr>
          <a:xfrm>
            <a:off x="898071" y="2106304"/>
            <a:ext cx="8281308" cy="1631216"/>
          </a:xfrm>
          <a:prstGeom prst="rect">
            <a:avLst/>
          </a:prstGeom>
          <a:noFill/>
        </p:spPr>
        <p:txBody>
          <a:bodyPr wrap="square">
            <a:spAutoFit/>
          </a:bodyPr>
          <a:lstStyle/>
          <a:p>
            <a:pPr algn="just"/>
            <a:r>
              <a:rPr lang="en-US" sz="2000" dirty="0">
                <a:solidFill>
                  <a:srgbClr val="202C8F"/>
                </a:solidFill>
              </a:rPr>
              <a:t>Department of Data &amp; AI </a:t>
            </a:r>
            <a:r>
              <a:rPr lang="en-US" sz="2000" dirty="0" err="1">
                <a:solidFill>
                  <a:srgbClr val="202C8F"/>
                </a:solidFill>
              </a:rPr>
              <a:t>CoE</a:t>
            </a:r>
            <a:r>
              <a:rPr lang="en-US" sz="2000" dirty="0">
                <a:solidFill>
                  <a:srgbClr val="202C8F"/>
                </a:solidFill>
              </a:rPr>
              <a:t> and Machine Learning Team</a:t>
            </a:r>
          </a:p>
          <a:p>
            <a:pPr algn="just"/>
            <a:endParaRPr lang="en-US" sz="2000" dirty="0">
              <a:solidFill>
                <a:srgbClr val="202C8F"/>
              </a:solidFill>
            </a:endParaRPr>
          </a:p>
          <a:p>
            <a:pPr algn="just"/>
            <a:r>
              <a:rPr lang="en-US" sz="2000" dirty="0">
                <a:solidFill>
                  <a:srgbClr val="202C8F"/>
                </a:solidFill>
              </a:rPr>
              <a:t>This department is made up of data scientists, data engineers, data analysts and machine learning engineers as well as other </a:t>
            </a:r>
            <a:r>
              <a:rPr lang="en-US" sz="2000" dirty="0" err="1">
                <a:solidFill>
                  <a:srgbClr val="202C8F"/>
                </a:solidFill>
              </a:rPr>
              <a:t>specialised</a:t>
            </a:r>
            <a:r>
              <a:rPr lang="en-US" sz="2000" dirty="0">
                <a:solidFill>
                  <a:srgbClr val="202C8F"/>
                </a:solidFill>
              </a:rPr>
              <a:t> roles within data and artificial intelligence. </a:t>
            </a:r>
            <a:endParaRPr lang="en-MY" sz="2000" dirty="0">
              <a:solidFill>
                <a:srgbClr val="202C8F"/>
              </a:solidFill>
            </a:endParaRPr>
          </a:p>
        </p:txBody>
      </p:sp>
      <p:sp>
        <p:nvSpPr>
          <p:cNvPr id="12" name="TextBox 11">
            <a:extLst>
              <a:ext uri="{FF2B5EF4-FFF2-40B4-BE49-F238E27FC236}">
                <a16:creationId xmlns:a16="http://schemas.microsoft.com/office/drawing/2014/main" id="{4A69FD69-2973-2D43-FFF7-5D96A9356300}"/>
              </a:ext>
            </a:extLst>
          </p:cNvPr>
          <p:cNvSpPr txBox="1"/>
          <p:nvPr/>
        </p:nvSpPr>
        <p:spPr>
          <a:xfrm>
            <a:off x="898071" y="3936088"/>
            <a:ext cx="10379529" cy="1323439"/>
          </a:xfrm>
          <a:prstGeom prst="rect">
            <a:avLst/>
          </a:prstGeom>
          <a:noFill/>
        </p:spPr>
        <p:txBody>
          <a:bodyPr wrap="square">
            <a:spAutoFit/>
          </a:bodyPr>
          <a:lstStyle/>
          <a:p>
            <a:r>
              <a:rPr lang="en-MY" sz="2000" dirty="0">
                <a:solidFill>
                  <a:srgbClr val="202C8F"/>
                </a:solidFill>
                <a:effectLst/>
                <a:latin typeface="Sabon Next LT" panose="02000500000000000000" pitchFamily="2" charset="0"/>
                <a:ea typeface="Yu Mincho" panose="02020400000000000000" pitchFamily="18" charset="-128"/>
                <a:cs typeface="Sabon Next LT" panose="02000500000000000000" pitchFamily="2" charset="0"/>
              </a:rPr>
              <a:t>My industrial training started on the 23rd of September 2024 spanning a total duration of 20 weeks, concluding on the 7th of February 2025. This training is conducted at Maxis Broadband </a:t>
            </a:r>
            <a:r>
              <a:rPr lang="en-MY" sz="2000" dirty="0" err="1">
                <a:solidFill>
                  <a:srgbClr val="202C8F"/>
                </a:solidFill>
                <a:effectLst/>
                <a:latin typeface="Sabon Next LT" panose="02000500000000000000" pitchFamily="2" charset="0"/>
                <a:ea typeface="Yu Mincho" panose="02020400000000000000" pitchFamily="18" charset="-128"/>
                <a:cs typeface="Sabon Next LT" panose="02000500000000000000" pitchFamily="2" charset="0"/>
              </a:rPr>
              <a:t>Sdn</a:t>
            </a:r>
            <a:r>
              <a:rPr lang="en-MY" sz="2000" dirty="0">
                <a:solidFill>
                  <a:srgbClr val="202C8F"/>
                </a:solidFill>
                <a:effectLst/>
                <a:latin typeface="Sabon Next LT" panose="02000500000000000000" pitchFamily="2" charset="0"/>
                <a:ea typeface="Yu Mincho" panose="02020400000000000000" pitchFamily="18" charset="-128"/>
                <a:cs typeface="Sabon Next LT" panose="02000500000000000000" pitchFamily="2" charset="0"/>
              </a:rPr>
              <a:t>. </a:t>
            </a:r>
            <a:r>
              <a:rPr lang="en-MY" sz="2000" dirty="0" err="1">
                <a:solidFill>
                  <a:srgbClr val="202C8F"/>
                </a:solidFill>
                <a:effectLst/>
                <a:latin typeface="Sabon Next LT" panose="02000500000000000000" pitchFamily="2" charset="0"/>
                <a:ea typeface="Yu Mincho" panose="02020400000000000000" pitchFamily="18" charset="-128"/>
                <a:cs typeface="Sabon Next LT" panose="02000500000000000000" pitchFamily="2" charset="0"/>
              </a:rPr>
              <a:t>Bhd</a:t>
            </a:r>
            <a:r>
              <a:rPr lang="en-MY" sz="2000" dirty="0">
                <a:solidFill>
                  <a:srgbClr val="202C8F"/>
                </a:solidFill>
                <a:effectLst/>
                <a:latin typeface="Sabon Next LT" panose="02000500000000000000" pitchFamily="2" charset="0"/>
                <a:ea typeface="Yu Mincho" panose="02020400000000000000" pitchFamily="18" charset="-128"/>
                <a:cs typeface="Sabon Next LT" panose="02000500000000000000" pitchFamily="2" charset="0"/>
              </a:rPr>
              <a:t>, where I am currently positioned </a:t>
            </a:r>
            <a:r>
              <a:rPr lang="en-MY" sz="2000" dirty="0">
                <a:solidFill>
                  <a:srgbClr val="202C8F"/>
                </a:solidFill>
                <a:latin typeface="Sabon Next LT" panose="02000500000000000000" pitchFamily="2" charset="0"/>
                <a:ea typeface="Yu Mincho" panose="02020400000000000000" pitchFamily="18" charset="-128"/>
                <a:cs typeface="Sabon Next LT" panose="02000500000000000000" pitchFamily="2" charset="0"/>
              </a:rPr>
              <a:t>in the</a:t>
            </a:r>
            <a:r>
              <a:rPr lang="en-MY" sz="2000" dirty="0">
                <a:solidFill>
                  <a:srgbClr val="202C8F"/>
                </a:solidFill>
                <a:effectLst/>
                <a:latin typeface="Sabon Next LT" panose="02000500000000000000" pitchFamily="2" charset="0"/>
                <a:ea typeface="Yu Mincho" panose="02020400000000000000" pitchFamily="18" charset="-128"/>
                <a:cs typeface="Sabon Next LT" panose="02000500000000000000" pitchFamily="2" charset="0"/>
              </a:rPr>
              <a:t> Machine Learning team, as a Data and AI Intern.</a:t>
            </a:r>
            <a:endParaRPr lang="en-MY" sz="2000" dirty="0">
              <a:solidFill>
                <a:srgbClr val="202C8F"/>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C8862-3D29-D53A-E225-EDF038CA5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C64E2-B693-57EE-F1C5-2E522A812697}"/>
              </a:ext>
            </a:extLst>
          </p:cNvPr>
          <p:cNvSpPr>
            <a:spLocks noGrp="1"/>
          </p:cNvSpPr>
          <p:nvPr>
            <p:ph type="title"/>
          </p:nvPr>
        </p:nvSpPr>
        <p:spPr>
          <a:xfrm>
            <a:off x="372414" y="457200"/>
            <a:ext cx="5723586" cy="1141641"/>
          </a:xfrm>
        </p:spPr>
        <p:txBody>
          <a:bodyPr/>
          <a:lstStyle/>
          <a:p>
            <a:r>
              <a:rPr lang="en-US" cap="none" dirty="0">
                <a:latin typeface="Aptos" panose="020B0004020202020204" pitchFamily="34" charset="0"/>
              </a:rPr>
              <a:t>General Tasks</a:t>
            </a:r>
          </a:p>
        </p:txBody>
      </p:sp>
      <p:sp>
        <p:nvSpPr>
          <p:cNvPr id="4" name="TextBox 3">
            <a:extLst>
              <a:ext uri="{FF2B5EF4-FFF2-40B4-BE49-F238E27FC236}">
                <a16:creationId xmlns:a16="http://schemas.microsoft.com/office/drawing/2014/main" id="{8CADB7D8-78FB-9634-28C6-32CFF22546FE}"/>
              </a:ext>
            </a:extLst>
          </p:cNvPr>
          <p:cNvSpPr txBox="1"/>
          <p:nvPr/>
        </p:nvSpPr>
        <p:spPr>
          <a:xfrm>
            <a:off x="827313" y="1598841"/>
            <a:ext cx="9688287" cy="3893695"/>
          </a:xfrm>
          <a:prstGeom prst="rect">
            <a:avLst/>
          </a:prstGeom>
          <a:noFill/>
        </p:spPr>
        <p:txBody>
          <a:bodyPr wrap="square">
            <a:spAutoFit/>
          </a:bodyPr>
          <a:lstStyle/>
          <a:p>
            <a:pPr marL="342900" indent="-342900">
              <a:lnSpc>
                <a:spcPct val="200000"/>
              </a:lnSpc>
              <a:buFont typeface="+mj-lt"/>
              <a:buAutoNum type="arabicPeriod"/>
            </a:pPr>
            <a:r>
              <a:rPr lang="en-US" dirty="0">
                <a:solidFill>
                  <a:srgbClr val="202C8F"/>
                </a:solidFill>
                <a:effectLst/>
              </a:rPr>
              <a:t>Collaborate with Data Scientists to develop and implement Advance Analytics &amp; Data Science use cases for Consumer Business/Enterprise</a:t>
            </a:r>
            <a:endParaRPr lang="en-US" dirty="0">
              <a:solidFill>
                <a:srgbClr val="202C8F"/>
              </a:solidFill>
            </a:endParaRPr>
          </a:p>
          <a:p>
            <a:pPr marL="342900" indent="-342900">
              <a:lnSpc>
                <a:spcPct val="200000"/>
              </a:lnSpc>
              <a:buFont typeface="+mj-lt"/>
              <a:buAutoNum type="arabicPeriod"/>
            </a:pPr>
            <a:r>
              <a:rPr lang="en-US" dirty="0">
                <a:solidFill>
                  <a:srgbClr val="202C8F"/>
                </a:solidFill>
                <a:effectLst/>
              </a:rPr>
              <a:t>Write Scripts and queries using Python and SQL, conduct research experiments, collect, analyze and validate data, and evaluate the effectiveness of AA &amp; DS solutions</a:t>
            </a:r>
            <a:endParaRPr lang="en-US" dirty="0">
              <a:solidFill>
                <a:srgbClr val="202C8F"/>
              </a:solidFill>
            </a:endParaRPr>
          </a:p>
          <a:p>
            <a:pPr marL="342900" indent="-342900">
              <a:lnSpc>
                <a:spcPct val="200000"/>
              </a:lnSpc>
              <a:buFont typeface="+mj-lt"/>
              <a:buAutoNum type="arabicPeriod"/>
            </a:pPr>
            <a:r>
              <a:rPr lang="en-US" dirty="0">
                <a:solidFill>
                  <a:srgbClr val="202C8F"/>
                </a:solidFill>
                <a:effectLst/>
              </a:rPr>
              <a:t>Stay up-to-date with the latest research and trends in AA &amp; DS and identify opportunities to apply this knowledge to improve our solutions</a:t>
            </a:r>
            <a:endParaRPr lang="en-US" dirty="0">
              <a:solidFill>
                <a:srgbClr val="202C8F"/>
              </a:solidFill>
            </a:endParaRPr>
          </a:p>
          <a:p>
            <a:pPr marL="342900" indent="-342900">
              <a:lnSpc>
                <a:spcPct val="200000"/>
              </a:lnSpc>
              <a:buFont typeface="+mj-lt"/>
              <a:buAutoNum type="arabicPeriod"/>
            </a:pPr>
            <a:r>
              <a:rPr lang="en-US" dirty="0">
                <a:solidFill>
                  <a:srgbClr val="202C8F"/>
                </a:solidFill>
                <a:effectLst/>
              </a:rPr>
              <a:t>Develop/maintain code for AA &amp; DS models &amp; algorithms</a:t>
            </a:r>
            <a:endParaRPr lang="en-US" dirty="0">
              <a:solidFill>
                <a:srgbClr val="202C8F"/>
              </a:solidFill>
            </a:endParaRPr>
          </a:p>
        </p:txBody>
      </p:sp>
    </p:spTree>
    <p:extLst>
      <p:ext uri="{BB962C8B-B14F-4D97-AF65-F5344CB8AC3E}">
        <p14:creationId xmlns:p14="http://schemas.microsoft.com/office/powerpoint/2010/main" val="261951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781442" y="302219"/>
            <a:ext cx="5087191" cy="541287"/>
          </a:xfrm>
        </p:spPr>
        <p:txBody>
          <a:bodyPr/>
          <a:lstStyle/>
          <a:p>
            <a:r>
              <a:rPr lang="en-US" cap="none" dirty="0">
                <a:latin typeface="Aptos" panose="020B0004020202020204" pitchFamily="34" charset="0"/>
              </a:rPr>
              <a:t>Management Structure</a:t>
            </a:r>
          </a:p>
        </p:txBody>
      </p:sp>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grpSp>
        <p:nvGrpSpPr>
          <p:cNvPr id="23" name="Group 22">
            <a:extLst>
              <a:ext uri="{FF2B5EF4-FFF2-40B4-BE49-F238E27FC236}">
                <a16:creationId xmlns:a16="http://schemas.microsoft.com/office/drawing/2014/main" id="{12B1B3D7-4241-8B8E-4E40-2A26D3B16DBA}"/>
              </a:ext>
            </a:extLst>
          </p:cNvPr>
          <p:cNvGrpSpPr/>
          <p:nvPr/>
        </p:nvGrpSpPr>
        <p:grpSpPr>
          <a:xfrm>
            <a:off x="4602607" y="1101156"/>
            <a:ext cx="2864119" cy="5454625"/>
            <a:chOff x="4602607" y="1101156"/>
            <a:chExt cx="2864119" cy="5454625"/>
          </a:xfrm>
        </p:grpSpPr>
        <p:pic>
          <p:nvPicPr>
            <p:cNvPr id="4" name="Picture 3" descr="A screenshot of a computer&#10;&#10;Description automatically generated">
              <a:extLst>
                <a:ext uri="{FF2B5EF4-FFF2-40B4-BE49-F238E27FC236}">
                  <a16:creationId xmlns:a16="http://schemas.microsoft.com/office/drawing/2014/main" id="{60CDC52A-02B3-1634-D701-04AAF0E0A3A5}"/>
                </a:ext>
              </a:extLst>
            </p:cNvPr>
            <p:cNvPicPr>
              <a:picLocks noChangeAspect="1"/>
            </p:cNvPicPr>
            <p:nvPr/>
          </p:nvPicPr>
          <p:blipFill>
            <a:blip r:embed="rId3"/>
            <a:srcRect l="34102" r="32726" b="54519"/>
            <a:stretch/>
          </p:blipFill>
          <p:spPr>
            <a:xfrm>
              <a:off x="4685022" y="4908957"/>
              <a:ext cx="2699288" cy="164682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D78B033-1C6C-5F98-1C0E-A2CB8A5B9891}"/>
                </a:ext>
              </a:extLst>
            </p:cNvPr>
            <p:cNvPicPr>
              <a:picLocks noChangeAspect="1"/>
            </p:cNvPicPr>
            <p:nvPr/>
          </p:nvPicPr>
          <p:blipFill>
            <a:blip r:embed="rId4"/>
            <a:srcRect l="33576" r="30306" b="64737"/>
            <a:stretch/>
          </p:blipFill>
          <p:spPr>
            <a:xfrm>
              <a:off x="4602607" y="2980581"/>
              <a:ext cx="2864119" cy="1597876"/>
            </a:xfrm>
            <a:prstGeom prst="rect">
              <a:avLst/>
            </a:prstGeom>
          </p:spPr>
        </p:pic>
        <p:pic>
          <p:nvPicPr>
            <p:cNvPr id="12" name="Picture 11" descr="A blue and white box with black text&#10;&#10;Description automatically generated">
              <a:extLst>
                <a:ext uri="{FF2B5EF4-FFF2-40B4-BE49-F238E27FC236}">
                  <a16:creationId xmlns:a16="http://schemas.microsoft.com/office/drawing/2014/main" id="{746FE42B-2472-8B95-68A0-68EA602CC94A}"/>
                </a:ext>
              </a:extLst>
            </p:cNvPr>
            <p:cNvPicPr>
              <a:picLocks noChangeAspect="1"/>
            </p:cNvPicPr>
            <p:nvPr/>
          </p:nvPicPr>
          <p:blipFill>
            <a:blip r:embed="rId5"/>
            <a:stretch>
              <a:fillRect/>
            </a:stretch>
          </p:blipFill>
          <p:spPr>
            <a:xfrm>
              <a:off x="5051846" y="1101156"/>
              <a:ext cx="1965641" cy="1597876"/>
            </a:xfrm>
            <a:prstGeom prst="rect">
              <a:avLst/>
            </a:prstGeom>
          </p:spPr>
        </p:pic>
        <p:cxnSp>
          <p:nvCxnSpPr>
            <p:cNvPr id="14" name="Straight Connector 13">
              <a:extLst>
                <a:ext uri="{FF2B5EF4-FFF2-40B4-BE49-F238E27FC236}">
                  <a16:creationId xmlns:a16="http://schemas.microsoft.com/office/drawing/2014/main" id="{1CBEF88E-50C7-7E76-3750-B9E71B6EF0DF}"/>
                </a:ext>
              </a:extLst>
            </p:cNvPr>
            <p:cNvCxnSpPr>
              <a:cxnSpLocks/>
              <a:stCxn id="12" idx="2"/>
              <a:endCxn id="7" idx="0"/>
            </p:cNvCxnSpPr>
            <p:nvPr/>
          </p:nvCxnSpPr>
          <p:spPr>
            <a:xfrm>
              <a:off x="6034667" y="2699032"/>
              <a:ext cx="0" cy="28154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7F1C4AA-9C20-76E4-5F2F-543D09D037C5}"/>
                </a:ext>
              </a:extLst>
            </p:cNvPr>
            <p:cNvCxnSpPr>
              <a:cxnSpLocks/>
              <a:stCxn id="7" idx="2"/>
              <a:endCxn id="4" idx="0"/>
            </p:cNvCxnSpPr>
            <p:nvPr/>
          </p:nvCxnSpPr>
          <p:spPr>
            <a:xfrm flipH="1">
              <a:off x="6034666" y="4578457"/>
              <a:ext cx="1" cy="3305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6999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FE2D-AB67-4448-E3D7-72A8A46D36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DDD309D-9D26-24AD-4D5C-FF03B0632EE9}"/>
              </a:ext>
            </a:extLst>
          </p:cNvPr>
          <p:cNvSpPr>
            <a:spLocks noGrp="1"/>
          </p:cNvSpPr>
          <p:nvPr>
            <p:ph type="title"/>
          </p:nvPr>
        </p:nvSpPr>
        <p:spPr>
          <a:xfrm>
            <a:off x="1877135" y="22413"/>
            <a:ext cx="9879437" cy="980844"/>
          </a:xfrm>
        </p:spPr>
        <p:txBody>
          <a:bodyPr/>
          <a:lstStyle/>
          <a:p>
            <a:r>
              <a:rPr lang="en-US" cap="none" dirty="0">
                <a:latin typeface="Aptos" panose="020B0004020202020204" pitchFamily="34" charset="0"/>
              </a:rPr>
              <a:t>Management Structure</a:t>
            </a:r>
          </a:p>
        </p:txBody>
      </p:sp>
      <p:sp>
        <p:nvSpPr>
          <p:cNvPr id="2" name="Slide Number Placeholder 1">
            <a:extLst>
              <a:ext uri="{FF2B5EF4-FFF2-40B4-BE49-F238E27FC236}">
                <a16:creationId xmlns:a16="http://schemas.microsoft.com/office/drawing/2014/main" id="{BA1C02D6-C14D-98A7-B098-7105A513EB0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9026DDA7-2565-F879-42ED-BEEBE74BAD07}"/>
              </a:ext>
            </a:extLst>
          </p:cNvPr>
          <p:cNvPicPr>
            <a:picLocks noChangeAspect="1"/>
          </p:cNvPicPr>
          <p:nvPr/>
        </p:nvPicPr>
        <p:blipFill>
          <a:blip r:embed="rId3">
            <a:extLst>
              <a:ext uri="{28A0092B-C50C-407E-A947-70E740481C1C}">
                <a14:useLocalDpi xmlns:a14="http://schemas.microsoft.com/office/drawing/2010/main" val="0"/>
              </a:ext>
            </a:extLst>
          </a:blip>
          <a:srcRect b="4409"/>
          <a:stretch/>
        </p:blipFill>
        <p:spPr>
          <a:xfrm>
            <a:off x="1972711" y="1003257"/>
            <a:ext cx="8246578" cy="5604372"/>
          </a:xfrm>
          <a:prstGeom prst="rect">
            <a:avLst/>
          </a:prstGeom>
        </p:spPr>
      </p:pic>
    </p:spTree>
    <p:extLst>
      <p:ext uri="{BB962C8B-B14F-4D97-AF65-F5344CB8AC3E}">
        <p14:creationId xmlns:p14="http://schemas.microsoft.com/office/powerpoint/2010/main" val="262459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707571" y="620485"/>
            <a:ext cx="6499794" cy="555172"/>
          </a:xfrm>
        </p:spPr>
        <p:txBody>
          <a:bodyPr/>
          <a:lstStyle/>
          <a:p>
            <a:r>
              <a:rPr lang="en-US" dirty="0">
                <a:latin typeface="Aptos" panose="020B0004020202020204" pitchFamily="34" charset="0"/>
              </a:rPr>
              <a:t>Projects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720210" y="1312821"/>
            <a:ext cx="5259554" cy="4804950"/>
          </a:xfrm>
        </p:spPr>
        <p:txBody>
          <a:bodyPr>
            <a:noAutofit/>
          </a:bodyPr>
          <a:lstStyle/>
          <a:p>
            <a:pPr marL="342900" indent="-342900">
              <a:lnSpc>
                <a:spcPct val="220000"/>
              </a:lnSpc>
              <a:buFont typeface="Arial" panose="020B0604020202020204" pitchFamily="34" charset="0"/>
              <a:buChar char="•"/>
            </a:pPr>
            <a:r>
              <a:rPr lang="en-US" sz="2000" dirty="0"/>
              <a:t>Image Generation and Face Swapper Web Development</a:t>
            </a:r>
          </a:p>
          <a:p>
            <a:pPr marL="342900" indent="-342900">
              <a:lnSpc>
                <a:spcPct val="220000"/>
              </a:lnSpc>
              <a:buFont typeface="Arial" panose="020B0604020202020204" pitchFamily="34" charset="0"/>
              <a:buChar char="•"/>
            </a:pPr>
            <a:r>
              <a:rPr lang="en-US" sz="2000" dirty="0"/>
              <a:t>Airflow Pipelines</a:t>
            </a:r>
          </a:p>
          <a:p>
            <a:pPr marL="342900" indent="-342900">
              <a:lnSpc>
                <a:spcPct val="220000"/>
              </a:lnSpc>
              <a:buFont typeface="Arial" panose="020B0604020202020204" pitchFamily="34" charset="0"/>
              <a:buChar char="•"/>
            </a:pPr>
            <a:r>
              <a:rPr lang="en-US" sz="2000" dirty="0"/>
              <a:t>Maxis Store Planning Tool</a:t>
            </a:r>
          </a:p>
          <a:p>
            <a:pPr marL="342900" indent="-342900">
              <a:lnSpc>
                <a:spcPct val="220000"/>
              </a:lnSpc>
              <a:buFont typeface="Arial" panose="020B0604020202020204" pitchFamily="34" charset="0"/>
              <a:buChar char="•"/>
            </a:pPr>
            <a:r>
              <a:rPr lang="en-US" sz="2000" dirty="0"/>
              <a:t>SK AI Summit</a:t>
            </a:r>
          </a:p>
          <a:p>
            <a:pPr marL="342900" indent="-342900">
              <a:lnSpc>
                <a:spcPct val="220000"/>
              </a:lnSpc>
              <a:buFont typeface="Arial" panose="020B0604020202020204" pitchFamily="34" charset="0"/>
              <a:buChar char="•"/>
            </a:pPr>
            <a:r>
              <a:rPr lang="en-US" sz="2000" dirty="0"/>
              <a:t>Townhall Gen AI : Batch Face Swapper</a:t>
            </a:r>
          </a:p>
        </p:txBody>
      </p:sp>
      <p:pic>
        <p:nvPicPr>
          <p:cNvPr id="6" name="Picture Placeholder 5" descr="A person holding a microphone and standing in front of a group of people">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2993571" y="1057274"/>
            <a:ext cx="8432455" cy="994164"/>
          </a:xfrm>
        </p:spPr>
        <p:txBody>
          <a:bodyPr/>
          <a:lstStyle/>
          <a:p>
            <a:r>
              <a:rPr lang="en-US" cap="none" dirty="0">
                <a:latin typeface="Aptos" panose="020B0004020202020204" pitchFamily="34" charset="0"/>
              </a:rPr>
              <a:t>Marketing Image Tool: Image Generation And Face Swapper Web Development</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088425" y="2303029"/>
            <a:ext cx="4557823" cy="4310422"/>
          </a:xfrm>
        </p:spPr>
        <p:txBody>
          <a:bodyPr>
            <a:noAutofit/>
          </a:bodyPr>
          <a:lstStyle/>
          <a:p>
            <a:pPr marL="0" indent="0">
              <a:lnSpc>
                <a:spcPct val="150000"/>
              </a:lnSpc>
              <a:buNone/>
            </a:pPr>
            <a:r>
              <a:rPr lang="en-US" sz="1400" b="1" dirty="0">
                <a:latin typeface="Sabon Next LT" panose="02000500000000000000" pitchFamily="2" charset="0"/>
                <a:cs typeface="Sabon Next LT" panose="02000500000000000000" pitchFamily="2" charset="0"/>
              </a:rPr>
              <a:t>Contribution</a:t>
            </a:r>
          </a:p>
          <a:p>
            <a:pPr lvl="1">
              <a:lnSpc>
                <a:spcPct val="150000"/>
              </a:lnSpc>
            </a:pPr>
            <a:r>
              <a:rPr lang="en-US" sz="1400" dirty="0">
                <a:latin typeface="Sabon Next LT" panose="02000500000000000000" pitchFamily="2" charset="0"/>
                <a:cs typeface="Sabon Next LT" panose="02000500000000000000" pitchFamily="2" charset="0"/>
              </a:rPr>
              <a:t>Designing front end for website</a:t>
            </a:r>
          </a:p>
          <a:p>
            <a:pPr lvl="1">
              <a:lnSpc>
                <a:spcPct val="150000"/>
              </a:lnSpc>
            </a:pPr>
            <a:r>
              <a:rPr lang="en-US" sz="1400" dirty="0">
                <a:latin typeface="Sabon Next LT" panose="02000500000000000000" pitchFamily="2" charset="0"/>
                <a:cs typeface="Sabon Next LT" panose="02000500000000000000" pitchFamily="2" charset="0"/>
              </a:rPr>
              <a:t>Finding solution for adding image into dropdown menu</a:t>
            </a:r>
          </a:p>
          <a:p>
            <a:pPr lvl="1">
              <a:lnSpc>
                <a:spcPct val="150000"/>
              </a:lnSpc>
            </a:pPr>
            <a:r>
              <a:rPr lang="en-US" sz="1400" dirty="0">
                <a:latin typeface="Sabon Next LT" panose="02000500000000000000" pitchFamily="2" charset="0"/>
                <a:cs typeface="Sabon Next LT" panose="02000500000000000000" pitchFamily="2" charset="0"/>
              </a:rPr>
              <a:t>Finding solution for download button and functionality </a:t>
            </a:r>
          </a:p>
          <a:p>
            <a:pPr lvl="1">
              <a:lnSpc>
                <a:spcPct val="150000"/>
              </a:lnSpc>
            </a:pPr>
            <a:r>
              <a:rPr lang="en-US" sz="1400" dirty="0">
                <a:latin typeface="Sabon Next LT" panose="02000500000000000000" pitchFamily="2" charset="0"/>
                <a:cs typeface="Sabon Next LT" panose="02000500000000000000" pitchFamily="2" charset="0"/>
              </a:rPr>
              <a:t>Finding solution for message disclaimer pop up</a:t>
            </a:r>
          </a:p>
          <a:p>
            <a:pPr marL="0" indent="0">
              <a:lnSpc>
                <a:spcPct val="150000"/>
              </a:lnSpc>
              <a:buNone/>
            </a:pPr>
            <a:r>
              <a:rPr lang="en-US" sz="1400" b="1" dirty="0">
                <a:latin typeface="Sabon Next LT" panose="02000500000000000000" pitchFamily="2" charset="0"/>
                <a:cs typeface="Sabon Next LT" panose="02000500000000000000" pitchFamily="2" charset="0"/>
              </a:rPr>
              <a:t>Duration</a:t>
            </a:r>
          </a:p>
          <a:p>
            <a:pPr>
              <a:lnSpc>
                <a:spcPct val="150000"/>
              </a:lnSpc>
            </a:pPr>
            <a:r>
              <a:rPr lang="en-US" sz="1400" dirty="0">
                <a:latin typeface="Sabon Next LT" panose="02000500000000000000" pitchFamily="2" charset="0"/>
                <a:cs typeface="Sabon Next LT" panose="02000500000000000000" pitchFamily="2" charset="0"/>
              </a:rPr>
              <a:t>From 2/10/2024 until 9/10/2024</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sp>
        <p:nvSpPr>
          <p:cNvPr id="4" name="Content Placeholder 2">
            <a:extLst>
              <a:ext uri="{FF2B5EF4-FFF2-40B4-BE49-F238E27FC236}">
                <a16:creationId xmlns:a16="http://schemas.microsoft.com/office/drawing/2014/main" id="{9A5A4975-15B1-F0B7-4EC7-120F8BF33DCC}"/>
              </a:ext>
            </a:extLst>
          </p:cNvPr>
          <p:cNvSpPr txBox="1">
            <a:spLocks/>
          </p:cNvSpPr>
          <p:nvPr/>
        </p:nvSpPr>
        <p:spPr>
          <a:xfrm>
            <a:off x="7539923" y="2303029"/>
            <a:ext cx="4418160" cy="3636454"/>
          </a:xfrm>
          <a:prstGeom prst="rect">
            <a:avLst/>
          </a:prstGeom>
        </p:spPr>
        <p:txBody>
          <a:bodyPr vert="horz" lIns="91440" tIns="0" rIns="91440" bIns="0" rtlCol="0">
            <a:no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400" b="1" dirty="0">
                <a:latin typeface="Sabon Next LT" panose="02000500000000000000" pitchFamily="2" charset="0"/>
                <a:cs typeface="Sabon Next LT" panose="02000500000000000000" pitchFamily="2" charset="0"/>
              </a:rPr>
              <a:t>Knowledge Gained</a:t>
            </a:r>
          </a:p>
          <a:p>
            <a:pPr lvl="1">
              <a:lnSpc>
                <a:spcPct val="150000"/>
              </a:lnSpc>
            </a:pPr>
            <a:r>
              <a:rPr lang="en-US" sz="1400" dirty="0">
                <a:latin typeface="Sabon Next LT" panose="02000500000000000000" pitchFamily="2" charset="0"/>
                <a:cs typeface="Sabon Next LT" panose="02000500000000000000" pitchFamily="2" charset="0"/>
              </a:rPr>
              <a:t>Web development on industrial level</a:t>
            </a:r>
          </a:p>
          <a:p>
            <a:pPr lvl="1">
              <a:lnSpc>
                <a:spcPct val="150000"/>
              </a:lnSpc>
            </a:pPr>
            <a:r>
              <a:rPr lang="en-US" sz="1400" dirty="0">
                <a:latin typeface="Sabon Next LT" panose="02000500000000000000" pitchFamily="2" charset="0"/>
                <a:cs typeface="Sabon Next LT" panose="02000500000000000000" pitchFamily="2" charset="0"/>
              </a:rPr>
              <a:t>Seamless UI Design</a:t>
            </a:r>
          </a:p>
          <a:p>
            <a:pPr lvl="1">
              <a:lnSpc>
                <a:spcPct val="150000"/>
              </a:lnSpc>
            </a:pPr>
            <a:r>
              <a:rPr lang="en-US" sz="1400" dirty="0">
                <a:latin typeface="Sabon Next LT" panose="02000500000000000000" pitchFamily="2" charset="0"/>
                <a:cs typeface="Sabon Next LT" panose="02000500000000000000" pitchFamily="2" charset="0"/>
              </a:rPr>
              <a:t>Various dropdown menu features </a:t>
            </a:r>
            <a:endParaRPr lang="en-US" sz="1400" b="1" dirty="0">
              <a:latin typeface="Sabon Next LT" panose="02000500000000000000" pitchFamily="2" charset="0"/>
              <a:cs typeface="Sabon Next LT" panose="02000500000000000000" pitchFamily="2" charset="0"/>
            </a:endParaRPr>
          </a:p>
          <a:p>
            <a:pPr marL="0" indent="0">
              <a:lnSpc>
                <a:spcPct val="150000"/>
              </a:lnSpc>
              <a:buNone/>
            </a:pPr>
            <a:r>
              <a:rPr lang="en-US" sz="1400" b="1" dirty="0">
                <a:latin typeface="Sabon Next LT" panose="02000500000000000000" pitchFamily="2" charset="0"/>
                <a:cs typeface="Sabon Next LT" panose="02000500000000000000" pitchFamily="2" charset="0"/>
              </a:rPr>
              <a:t>Knowledge Required</a:t>
            </a:r>
          </a:p>
          <a:p>
            <a:pPr lvl="1">
              <a:lnSpc>
                <a:spcPct val="150000"/>
              </a:lnSpc>
            </a:pPr>
            <a:r>
              <a:rPr lang="en-US" sz="1400" dirty="0">
                <a:latin typeface="Sabon Next LT" panose="02000500000000000000" pitchFamily="2" charset="0"/>
                <a:cs typeface="Sabon Next LT" panose="02000500000000000000" pitchFamily="2" charset="0"/>
              </a:rPr>
              <a:t>Figma Experience</a:t>
            </a:r>
          </a:p>
          <a:p>
            <a:pPr lvl="1">
              <a:lnSpc>
                <a:spcPct val="150000"/>
              </a:lnSpc>
            </a:pPr>
            <a:r>
              <a:rPr lang="en-US" sz="1400" dirty="0">
                <a:latin typeface="Sabon Next LT" panose="02000500000000000000" pitchFamily="2" charset="0"/>
                <a:cs typeface="Sabon Next LT" panose="02000500000000000000" pitchFamily="2" charset="0"/>
              </a:rPr>
              <a:t>Web Development skills</a:t>
            </a:r>
          </a:p>
          <a:p>
            <a:pPr marL="0" indent="0">
              <a:lnSpc>
                <a:spcPct val="150000"/>
              </a:lnSpc>
              <a:buNone/>
            </a:pPr>
            <a:r>
              <a:rPr lang="en-US" sz="1400" b="1" dirty="0">
                <a:latin typeface="Sabon Next LT" panose="02000500000000000000" pitchFamily="2" charset="0"/>
                <a:cs typeface="Sabon Next LT" panose="02000500000000000000" pitchFamily="2" charset="0"/>
              </a:rPr>
              <a:t>How I gain the knowledge </a:t>
            </a:r>
          </a:p>
          <a:p>
            <a:pPr lvl="1">
              <a:lnSpc>
                <a:spcPct val="150000"/>
              </a:lnSpc>
            </a:pPr>
            <a:r>
              <a:rPr lang="en-US" sz="1400" dirty="0">
                <a:latin typeface="Sabon Next LT" panose="02000500000000000000" pitchFamily="2" charset="0"/>
                <a:cs typeface="Sabon Next LT" panose="02000500000000000000" pitchFamily="2" charset="0"/>
              </a:rPr>
              <a:t>Guidance and feedback from colleague</a:t>
            </a:r>
          </a:p>
        </p:txBody>
      </p:sp>
    </p:spTree>
    <p:extLst>
      <p:ext uri="{BB962C8B-B14F-4D97-AF65-F5344CB8AC3E}">
        <p14:creationId xmlns:p14="http://schemas.microsoft.com/office/powerpoint/2010/main" val="68568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DD2E583D-22B5-2268-3D02-912A6FA42B16}"/>
              </a:ext>
            </a:extLst>
          </p:cNvPr>
          <p:cNvPicPr>
            <a:picLocks noGrp="1" noChangeAspect="1"/>
          </p:cNvPicPr>
          <p:nvPr>
            <p:ph type="pic" sz="quarter" idx="11"/>
          </p:nvPr>
        </p:nvPicPr>
        <p:blipFill>
          <a:blip r:embed="rId2"/>
          <a:stretch/>
        </p:blipFill>
        <p:spPr>
          <a:xfrm>
            <a:off x="589910" y="704185"/>
            <a:ext cx="8344561" cy="3609021"/>
          </a:xfrm>
          <a:noFill/>
        </p:spPr>
      </p:pic>
      <p:sp>
        <p:nvSpPr>
          <p:cNvPr id="4" name="Slide Number Placeholder 3" hidden="1">
            <a:extLst>
              <a:ext uri="{FF2B5EF4-FFF2-40B4-BE49-F238E27FC236}">
                <a16:creationId xmlns:a16="http://schemas.microsoft.com/office/drawing/2014/main" id="{9190E935-35B5-15C2-91BF-8E5E7713C67E}"/>
              </a:ext>
            </a:extLst>
          </p:cNvPr>
          <p:cNvSpPr>
            <a:spLocks noGrp="1"/>
          </p:cNvSpPr>
          <p:nvPr>
            <p:ph type="sldNum" sz="quarter" idx="4294967295"/>
          </p:nvPr>
        </p:nvSpPr>
        <p:spPr>
          <a:xfrm>
            <a:off x="10358437" y="457199"/>
            <a:ext cx="1067589" cy="471489"/>
          </a:xfrm>
        </p:spPr>
        <p:txBody>
          <a:bodyPr/>
          <a:lstStyle/>
          <a:p>
            <a:pPr>
              <a:spcAft>
                <a:spcPts val="600"/>
              </a:spcAft>
            </a:pPr>
            <a:fld id="{48F63A3B-78C7-47BE-AE5E-E10140E04643}" type="slidenum">
              <a:rPr lang="en-US" smtClean="0"/>
              <a:pPr>
                <a:spcAft>
                  <a:spcPts val="600"/>
                </a:spcAft>
              </a:pPr>
              <a:t>9</a:t>
            </a:fld>
            <a:endParaRPr lang="en-US"/>
          </a:p>
        </p:txBody>
      </p:sp>
      <p:pic>
        <p:nvPicPr>
          <p:cNvPr id="8" name="Picture 7" descr="A screenshot of a video game&#10;&#10;Description automatically generated">
            <a:extLst>
              <a:ext uri="{FF2B5EF4-FFF2-40B4-BE49-F238E27FC236}">
                <a16:creationId xmlns:a16="http://schemas.microsoft.com/office/drawing/2014/main" id="{A702509B-6529-4331-5BDD-964A7561149A}"/>
              </a:ext>
            </a:extLst>
          </p:cNvPr>
          <p:cNvPicPr>
            <a:picLocks noChangeAspect="1"/>
          </p:cNvPicPr>
          <p:nvPr/>
        </p:nvPicPr>
        <p:blipFill>
          <a:blip r:embed="rId3"/>
          <a:stretch>
            <a:fillRect/>
          </a:stretch>
        </p:blipFill>
        <p:spPr>
          <a:xfrm>
            <a:off x="9466599" y="4074390"/>
            <a:ext cx="1959427" cy="1947218"/>
          </a:xfrm>
          <a:prstGeom prst="rect">
            <a:avLst/>
          </a:prstGeom>
        </p:spPr>
      </p:pic>
      <p:pic>
        <p:nvPicPr>
          <p:cNvPr id="10" name="Picture 9" descr="A white rectangular frame with a black border">
            <a:extLst>
              <a:ext uri="{FF2B5EF4-FFF2-40B4-BE49-F238E27FC236}">
                <a16:creationId xmlns:a16="http://schemas.microsoft.com/office/drawing/2014/main" id="{AFD663BD-C267-5943-680D-A97A761633E5}"/>
              </a:ext>
            </a:extLst>
          </p:cNvPr>
          <p:cNvPicPr>
            <a:picLocks noChangeAspect="1"/>
          </p:cNvPicPr>
          <p:nvPr/>
        </p:nvPicPr>
        <p:blipFill>
          <a:blip r:embed="rId4"/>
          <a:stretch>
            <a:fillRect/>
          </a:stretch>
        </p:blipFill>
        <p:spPr>
          <a:xfrm>
            <a:off x="589910" y="4563563"/>
            <a:ext cx="8609780" cy="1380037"/>
          </a:xfrm>
          <a:prstGeom prst="rect">
            <a:avLst/>
          </a:prstGeom>
        </p:spPr>
      </p:pic>
    </p:spTree>
    <p:extLst>
      <p:ext uri="{BB962C8B-B14F-4D97-AF65-F5344CB8AC3E}">
        <p14:creationId xmlns:p14="http://schemas.microsoft.com/office/powerpoint/2010/main" val="2643636779"/>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68a1a-1fdb-4eaf-b0de-bba8ca081f0a}" enabled="1" method="Privileged" siteId="{5a5d28b7-2b31-4397-b7b5-a3328b8f8d18}" removed="0"/>
</clbl:labelList>
</file>

<file path=docProps/app.xml><?xml version="1.0" encoding="utf-8"?>
<Properties xmlns="http://schemas.openxmlformats.org/officeDocument/2006/extended-properties" xmlns:vt="http://schemas.openxmlformats.org/officeDocument/2006/docPropsVTypes">
  <Template>{CF04DCB9-F25A-411D-848F-293ABE7E9DEB}tf78438558_win32</Template>
  <TotalTime>1151</TotalTime>
  <Words>832</Words>
  <Application>Microsoft Office PowerPoint</Application>
  <PresentationFormat>Widescreen</PresentationFormat>
  <Paragraphs>131</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Arial Black</vt:lpstr>
      <vt:lpstr>Calibri</vt:lpstr>
      <vt:lpstr>Sabon Next LT</vt:lpstr>
      <vt:lpstr>Custom</vt:lpstr>
      <vt:lpstr>Industrial Training at maxis </vt:lpstr>
      <vt:lpstr>agenda</vt:lpstr>
      <vt:lpstr>Introduction</vt:lpstr>
      <vt:lpstr>General Tasks</vt:lpstr>
      <vt:lpstr>Management Structure</vt:lpstr>
      <vt:lpstr>Management Structure</vt:lpstr>
      <vt:lpstr>Projects</vt:lpstr>
      <vt:lpstr>Marketing Image Tool: Image Generation And Face Swapper Web Development</vt:lpstr>
      <vt:lpstr>PowerPoint Presentation</vt:lpstr>
      <vt:lpstr>Machine Learning Pipeline Framework Improvement Automation</vt:lpstr>
      <vt:lpstr>PowerPoint Presentation</vt:lpstr>
      <vt:lpstr>Maxis Store Planning</vt:lpstr>
      <vt:lpstr>PowerPoint Presentation</vt:lpstr>
      <vt:lpstr>PowerPoint Presentation</vt:lpstr>
      <vt:lpstr>SK AI Summit</vt:lpstr>
      <vt:lpstr>Townhall Gen AI: Theme based personalized image generation</vt:lpstr>
      <vt:lpstr>PowerPoint Presentation</vt:lpstr>
      <vt:lpstr>Reflection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Nik Aishah Binti Nik Ahmad Hussaini</dc:creator>
  <cp:lastModifiedBy>Nik Aishah Binti Nik Ahmad Hussaini</cp:lastModifiedBy>
  <cp:revision>1</cp:revision>
  <dcterms:created xsi:type="dcterms:W3CDTF">2025-01-13T03:14:21Z</dcterms:created>
  <dcterms:modified xsi:type="dcterms:W3CDTF">2025-01-20T14:16:31Z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