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0E3E"/>
    <a:srgbClr val="0070C0"/>
    <a:srgbClr val="4472C4"/>
    <a:srgbClr val="E2A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7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E184C3-EC60-4A6D-861A-DCD65CD9E2B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6C40F6-3027-41BB-AAD2-B4E90AEE46B4}">
      <dgm:prSet/>
      <dgm:spPr/>
      <dgm:t>
        <a:bodyPr/>
        <a:lstStyle/>
        <a:p>
          <a:pPr rtl="0"/>
          <a:r>
            <a:rPr lang="en-GB" b="1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1.1 </a:t>
          </a:r>
        </a:p>
        <a:p>
          <a:pPr rtl="0"/>
          <a:r>
            <a:rPr lang="en-GB" b="1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Identify entity types</a:t>
          </a:r>
          <a:endParaRPr lang="en-US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DBBF4-C78A-4661-89E3-687B762DC201}" type="parTrans" cxnId="{8330E958-467A-47C3-9C66-812713D32A19}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53DA1-4EA8-431F-9B17-BB8531BC5534}" type="sibTrans" cxnId="{8330E958-467A-47C3-9C66-812713D32A19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3F0E8D-E073-468A-9299-5A996594A79D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1.2 </a:t>
          </a:r>
        </a:p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Identify relationship types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EA5B32-256D-455B-ADAD-BBE5D50C21B8}" type="parTrans" cxnId="{49DD31B0-1B7F-4930-9270-785277B0046C}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5D2AF-63EC-40D7-B530-2A3E7FFEC022}" type="sibTrans" cxnId="{49DD31B0-1B7F-4930-9270-785277B0046C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5C960E-4437-4656-B214-7F3F798EA101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1.3  </a:t>
          </a:r>
        </a:p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Identify and associate attributes with entity or relationship types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D5E9F5-F62C-42D6-AFE6-62BA25BE3CEF}" type="parTrans" cxnId="{DC320356-2538-4D81-B337-E2CD6B1593E3}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B03A19-538A-4BDF-AA54-0D14611FA782}" type="sibTrans" cxnId="{DC320356-2538-4D81-B337-E2CD6B1593E3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C30016-CD38-4B63-87A7-8DEC4C103145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1.4  </a:t>
          </a:r>
        </a:p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Determine attribute domains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A97F7F-06E1-4295-874D-1446AD0E1475}" type="parTrans" cxnId="{2C8DCEC7-128D-4718-A94A-811F909329C7}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887D4D-C84D-469B-B559-E31356A5B8A0}" type="sibTrans" cxnId="{2C8DCEC7-128D-4718-A94A-811F909329C7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0A0EC8-993E-483B-81E1-90404D7EC503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1.5  </a:t>
          </a:r>
        </a:p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Determine candidate and primary key attributes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EA9651-6E34-46BB-8BF4-C1C0A3643A58}" type="parTrans" cxnId="{A3E29F04-9FC7-4E8A-AD73-02BF9D524F44}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918646-1571-4D5C-B2E4-9846EC5689C6}" type="sibTrans" cxnId="{A3E29F04-9FC7-4E8A-AD73-02BF9D524F44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40C06F-62EB-4668-BD78-FF4FD89B90FB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1.6  </a:t>
          </a:r>
        </a:p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Consider use </a:t>
          </a:r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 enhanced modeling concepts (optional step)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5F52A7-0A98-446B-A198-43130B463D85}" type="parTrans" cxnId="{F2B22860-8C28-4556-805E-FA34E1311E0D}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2BF530-C9A3-4F9D-845E-33C712F2D93D}" type="sibTrans" cxnId="{F2B22860-8C28-4556-805E-FA34E1311E0D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035E4C-78E7-46AE-AD1A-2C1EC72CC1C6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1.7   </a:t>
          </a:r>
        </a:p>
        <a:p>
          <a:pPr rtl="0"/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Check model for redundancy</a:t>
          </a:r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A4A80F-10A1-4E3B-8EED-12741749571A}" type="parTrans" cxnId="{C44230F4-B8A7-4A59-A6CD-04B51578D148}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66758E-7B9B-4A2D-96C9-85B5FF706BAB}" type="sibTrans" cxnId="{C44230F4-B8A7-4A59-A6CD-04B51578D148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EABBF4-B80C-4B07-85CF-D4DF12884F00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1.8   </a:t>
          </a:r>
        </a:p>
        <a:p>
          <a:pPr rtl="0"/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Validate local conceptual model against user transactions</a:t>
          </a:r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AC0C25-A44C-4185-834D-BD7426F121D0}" type="parTrans" cxnId="{A559CA58-FADB-4863-852B-E74243D9081E}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657231-4DAF-4490-89B0-6B58451A95F8}" type="sibTrans" cxnId="{A559CA58-FADB-4863-852B-E74243D9081E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55F6DD-CC83-467A-800F-AE151757BAE6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1.9   </a:t>
          </a:r>
        </a:p>
        <a:p>
          <a:pPr rtl="0"/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Review local conceptual data model with user</a:t>
          </a:r>
          <a:endParaRPr lang="en-GB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4507DE-9BCF-4DFD-9A6B-C20A7325C861}" type="parTrans" cxnId="{EDF98E0D-B4B3-4B1D-BBE0-C129AA32B863}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DD8059-7A66-4E13-B07D-693A4CC61993}" type="sibTrans" cxnId="{EDF98E0D-B4B3-4B1D-BBE0-C129AA32B863}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7A47A8-AF1B-443E-B02D-BBB08DCABBBC}" type="pres">
      <dgm:prSet presAssocID="{83E184C3-EC60-4A6D-861A-DCD65CD9E2BD}" presName="Name0" presStyleCnt="0">
        <dgm:presLayoutVars>
          <dgm:dir/>
          <dgm:resizeHandles/>
        </dgm:presLayoutVars>
      </dgm:prSet>
      <dgm:spPr/>
    </dgm:pt>
    <dgm:pt modelId="{5122103E-1A07-4582-B6C0-B9F8CF62F967}" type="pres">
      <dgm:prSet presAssocID="{876C40F6-3027-41BB-AAD2-B4E90AEE46B4}" presName="compNode" presStyleCnt="0"/>
      <dgm:spPr/>
    </dgm:pt>
    <dgm:pt modelId="{C650B69A-F5AC-49D9-A043-FE0A7C37B859}" type="pres">
      <dgm:prSet presAssocID="{876C40F6-3027-41BB-AAD2-B4E90AEE46B4}" presName="dummyConnPt" presStyleCnt="0"/>
      <dgm:spPr/>
    </dgm:pt>
    <dgm:pt modelId="{7EC1A6B6-6CFF-47F8-8201-09874C83057A}" type="pres">
      <dgm:prSet presAssocID="{876C40F6-3027-41BB-AAD2-B4E90AEE46B4}" presName="node" presStyleLbl="node1" presStyleIdx="0" presStyleCnt="9">
        <dgm:presLayoutVars>
          <dgm:bulletEnabled val="1"/>
        </dgm:presLayoutVars>
      </dgm:prSet>
      <dgm:spPr/>
    </dgm:pt>
    <dgm:pt modelId="{1993C5F1-6497-4614-B312-C5B05BE05E19}" type="pres">
      <dgm:prSet presAssocID="{0EE53DA1-4EA8-431F-9B17-BB8531BC5534}" presName="sibTrans" presStyleLbl="bgSibTrans2D1" presStyleIdx="0" presStyleCnt="8"/>
      <dgm:spPr/>
    </dgm:pt>
    <dgm:pt modelId="{0BA4A22D-6936-41B1-B6B2-0D00B1091162}" type="pres">
      <dgm:prSet presAssocID="{7E3F0E8D-E073-468A-9299-5A996594A79D}" presName="compNode" presStyleCnt="0"/>
      <dgm:spPr/>
    </dgm:pt>
    <dgm:pt modelId="{015D7906-D9D1-4725-9D20-A4E4BFFFEA50}" type="pres">
      <dgm:prSet presAssocID="{7E3F0E8D-E073-468A-9299-5A996594A79D}" presName="dummyConnPt" presStyleCnt="0"/>
      <dgm:spPr/>
    </dgm:pt>
    <dgm:pt modelId="{B26CF68C-6599-4D5D-8CCC-880E3D02C07E}" type="pres">
      <dgm:prSet presAssocID="{7E3F0E8D-E073-468A-9299-5A996594A79D}" presName="node" presStyleLbl="node1" presStyleIdx="1" presStyleCnt="9">
        <dgm:presLayoutVars>
          <dgm:bulletEnabled val="1"/>
        </dgm:presLayoutVars>
      </dgm:prSet>
      <dgm:spPr/>
    </dgm:pt>
    <dgm:pt modelId="{377B1DD9-E19F-460A-BD47-FB0DD206BB5D}" type="pres">
      <dgm:prSet presAssocID="{D3E5D2AF-63EC-40D7-B530-2A3E7FFEC022}" presName="sibTrans" presStyleLbl="bgSibTrans2D1" presStyleIdx="1" presStyleCnt="8"/>
      <dgm:spPr/>
    </dgm:pt>
    <dgm:pt modelId="{5155DCF3-C6C1-47CE-859F-1785C2D77E06}" type="pres">
      <dgm:prSet presAssocID="{E95C960E-4437-4656-B214-7F3F798EA101}" presName="compNode" presStyleCnt="0"/>
      <dgm:spPr/>
    </dgm:pt>
    <dgm:pt modelId="{5F40760F-ED5C-41D5-AED1-68BB146E3C87}" type="pres">
      <dgm:prSet presAssocID="{E95C960E-4437-4656-B214-7F3F798EA101}" presName="dummyConnPt" presStyleCnt="0"/>
      <dgm:spPr/>
    </dgm:pt>
    <dgm:pt modelId="{C42F1B2B-E997-4753-9C53-8644D207800F}" type="pres">
      <dgm:prSet presAssocID="{E95C960E-4437-4656-B214-7F3F798EA101}" presName="node" presStyleLbl="node1" presStyleIdx="2" presStyleCnt="9">
        <dgm:presLayoutVars>
          <dgm:bulletEnabled val="1"/>
        </dgm:presLayoutVars>
      </dgm:prSet>
      <dgm:spPr/>
    </dgm:pt>
    <dgm:pt modelId="{975E9306-D4B2-4A59-BFE0-99C029F3CCE4}" type="pres">
      <dgm:prSet presAssocID="{37B03A19-538A-4BDF-AA54-0D14611FA782}" presName="sibTrans" presStyleLbl="bgSibTrans2D1" presStyleIdx="2" presStyleCnt="8"/>
      <dgm:spPr/>
    </dgm:pt>
    <dgm:pt modelId="{8CD04B9A-9AFE-4F4C-8090-CE37A407AA29}" type="pres">
      <dgm:prSet presAssocID="{B4C30016-CD38-4B63-87A7-8DEC4C103145}" presName="compNode" presStyleCnt="0"/>
      <dgm:spPr/>
    </dgm:pt>
    <dgm:pt modelId="{F2341AA2-BDD2-4AED-8853-E09682F81C6E}" type="pres">
      <dgm:prSet presAssocID="{B4C30016-CD38-4B63-87A7-8DEC4C103145}" presName="dummyConnPt" presStyleCnt="0"/>
      <dgm:spPr/>
    </dgm:pt>
    <dgm:pt modelId="{DFE2498F-CC41-4CF0-9C99-6111BB823DFA}" type="pres">
      <dgm:prSet presAssocID="{B4C30016-CD38-4B63-87A7-8DEC4C103145}" presName="node" presStyleLbl="node1" presStyleIdx="3" presStyleCnt="9">
        <dgm:presLayoutVars>
          <dgm:bulletEnabled val="1"/>
        </dgm:presLayoutVars>
      </dgm:prSet>
      <dgm:spPr/>
    </dgm:pt>
    <dgm:pt modelId="{06AD0818-6823-447B-B744-C242A5799B62}" type="pres">
      <dgm:prSet presAssocID="{7F887D4D-C84D-469B-B559-E31356A5B8A0}" presName="sibTrans" presStyleLbl="bgSibTrans2D1" presStyleIdx="3" presStyleCnt="8"/>
      <dgm:spPr/>
    </dgm:pt>
    <dgm:pt modelId="{AC48F77D-31B9-4FE3-BCFC-4F1E6B65AE70}" type="pres">
      <dgm:prSet presAssocID="{F40A0EC8-993E-483B-81E1-90404D7EC503}" presName="compNode" presStyleCnt="0"/>
      <dgm:spPr/>
    </dgm:pt>
    <dgm:pt modelId="{F7772A94-B818-4EBC-A97F-152E484C3FBD}" type="pres">
      <dgm:prSet presAssocID="{F40A0EC8-993E-483B-81E1-90404D7EC503}" presName="dummyConnPt" presStyleCnt="0"/>
      <dgm:spPr/>
    </dgm:pt>
    <dgm:pt modelId="{732428D0-7923-42FF-A5B8-B952C9DEF1F7}" type="pres">
      <dgm:prSet presAssocID="{F40A0EC8-993E-483B-81E1-90404D7EC503}" presName="node" presStyleLbl="node1" presStyleIdx="4" presStyleCnt="9">
        <dgm:presLayoutVars>
          <dgm:bulletEnabled val="1"/>
        </dgm:presLayoutVars>
      </dgm:prSet>
      <dgm:spPr/>
    </dgm:pt>
    <dgm:pt modelId="{505EB68F-47C8-4466-87B2-E99C3937CC31}" type="pres">
      <dgm:prSet presAssocID="{1F918646-1571-4D5C-B2E4-9846EC5689C6}" presName="sibTrans" presStyleLbl="bgSibTrans2D1" presStyleIdx="4" presStyleCnt="8"/>
      <dgm:spPr/>
    </dgm:pt>
    <dgm:pt modelId="{54230D85-7919-4F5B-A4CB-C3C2B67B371A}" type="pres">
      <dgm:prSet presAssocID="{E540C06F-62EB-4668-BD78-FF4FD89B90FB}" presName="compNode" presStyleCnt="0"/>
      <dgm:spPr/>
    </dgm:pt>
    <dgm:pt modelId="{1B3302AC-5D08-40E8-BB4D-CFC37B0639EE}" type="pres">
      <dgm:prSet presAssocID="{E540C06F-62EB-4668-BD78-FF4FD89B90FB}" presName="dummyConnPt" presStyleCnt="0"/>
      <dgm:spPr/>
    </dgm:pt>
    <dgm:pt modelId="{DACAE50B-488F-4388-B9B7-1A0A5E50E4EB}" type="pres">
      <dgm:prSet presAssocID="{E540C06F-62EB-4668-BD78-FF4FD89B90FB}" presName="node" presStyleLbl="node1" presStyleIdx="5" presStyleCnt="9">
        <dgm:presLayoutVars>
          <dgm:bulletEnabled val="1"/>
        </dgm:presLayoutVars>
      </dgm:prSet>
      <dgm:spPr/>
    </dgm:pt>
    <dgm:pt modelId="{32F5D86E-614E-4389-B8C6-DE554C0BE001}" type="pres">
      <dgm:prSet presAssocID="{A82BF530-C9A3-4F9D-845E-33C712F2D93D}" presName="sibTrans" presStyleLbl="bgSibTrans2D1" presStyleIdx="5" presStyleCnt="8"/>
      <dgm:spPr/>
    </dgm:pt>
    <dgm:pt modelId="{667FC8BF-E4E9-47AF-80D8-CFFE2B180FF6}" type="pres">
      <dgm:prSet presAssocID="{A8035E4C-78E7-46AE-AD1A-2C1EC72CC1C6}" presName="compNode" presStyleCnt="0"/>
      <dgm:spPr/>
    </dgm:pt>
    <dgm:pt modelId="{D93ADB3E-BEE6-4733-ADA6-79905F1BE105}" type="pres">
      <dgm:prSet presAssocID="{A8035E4C-78E7-46AE-AD1A-2C1EC72CC1C6}" presName="dummyConnPt" presStyleCnt="0"/>
      <dgm:spPr/>
    </dgm:pt>
    <dgm:pt modelId="{B5D6024A-D0C0-4A22-9FB9-499B52E9C1FB}" type="pres">
      <dgm:prSet presAssocID="{A8035E4C-78E7-46AE-AD1A-2C1EC72CC1C6}" presName="node" presStyleLbl="node1" presStyleIdx="6" presStyleCnt="9">
        <dgm:presLayoutVars>
          <dgm:bulletEnabled val="1"/>
        </dgm:presLayoutVars>
      </dgm:prSet>
      <dgm:spPr/>
    </dgm:pt>
    <dgm:pt modelId="{A9674D39-101D-4E98-B0BE-D650C9732692}" type="pres">
      <dgm:prSet presAssocID="{7C66758E-7B9B-4A2D-96C9-85B5FF706BAB}" presName="sibTrans" presStyleLbl="bgSibTrans2D1" presStyleIdx="6" presStyleCnt="8"/>
      <dgm:spPr/>
    </dgm:pt>
    <dgm:pt modelId="{DCBA25EB-B732-4D3A-BEC9-436334B30243}" type="pres">
      <dgm:prSet presAssocID="{84EABBF4-B80C-4B07-85CF-D4DF12884F00}" presName="compNode" presStyleCnt="0"/>
      <dgm:spPr/>
    </dgm:pt>
    <dgm:pt modelId="{1E480AC7-3C6A-4F7A-B3EC-F02F9EA294BA}" type="pres">
      <dgm:prSet presAssocID="{84EABBF4-B80C-4B07-85CF-D4DF12884F00}" presName="dummyConnPt" presStyleCnt="0"/>
      <dgm:spPr/>
    </dgm:pt>
    <dgm:pt modelId="{A5A85F82-8C38-4AB1-B909-2CC23582EA16}" type="pres">
      <dgm:prSet presAssocID="{84EABBF4-B80C-4B07-85CF-D4DF12884F00}" presName="node" presStyleLbl="node1" presStyleIdx="7" presStyleCnt="9">
        <dgm:presLayoutVars>
          <dgm:bulletEnabled val="1"/>
        </dgm:presLayoutVars>
      </dgm:prSet>
      <dgm:spPr/>
    </dgm:pt>
    <dgm:pt modelId="{3ED1AFFA-2BE2-4F9F-AC41-2E31D978A240}" type="pres">
      <dgm:prSet presAssocID="{CD657231-4DAF-4490-89B0-6B58451A95F8}" presName="sibTrans" presStyleLbl="bgSibTrans2D1" presStyleIdx="7" presStyleCnt="8"/>
      <dgm:spPr/>
    </dgm:pt>
    <dgm:pt modelId="{DF8444E8-00B8-43FA-AFAE-37697C9F6841}" type="pres">
      <dgm:prSet presAssocID="{9655F6DD-CC83-467A-800F-AE151757BAE6}" presName="compNode" presStyleCnt="0"/>
      <dgm:spPr/>
    </dgm:pt>
    <dgm:pt modelId="{2AE5D365-39C7-4135-BBAF-B65AF266C289}" type="pres">
      <dgm:prSet presAssocID="{9655F6DD-CC83-467A-800F-AE151757BAE6}" presName="dummyConnPt" presStyleCnt="0"/>
      <dgm:spPr/>
    </dgm:pt>
    <dgm:pt modelId="{32FEC16C-AA45-4263-9C6D-D1EBA45499F1}" type="pres">
      <dgm:prSet presAssocID="{9655F6DD-CC83-467A-800F-AE151757BAE6}" presName="node" presStyleLbl="node1" presStyleIdx="8" presStyleCnt="9">
        <dgm:presLayoutVars>
          <dgm:bulletEnabled val="1"/>
        </dgm:presLayoutVars>
      </dgm:prSet>
      <dgm:spPr/>
    </dgm:pt>
  </dgm:ptLst>
  <dgm:cxnLst>
    <dgm:cxn modelId="{05AA4001-5864-E84D-B49A-7C0EE460687D}" type="presOf" srcId="{D3E5D2AF-63EC-40D7-B530-2A3E7FFEC022}" destId="{377B1DD9-E19F-460A-BD47-FB0DD206BB5D}" srcOrd="0" destOrd="0" presId="urn:microsoft.com/office/officeart/2005/8/layout/bProcess4"/>
    <dgm:cxn modelId="{A3E29F04-9FC7-4E8A-AD73-02BF9D524F44}" srcId="{83E184C3-EC60-4A6D-861A-DCD65CD9E2BD}" destId="{F40A0EC8-993E-483B-81E1-90404D7EC503}" srcOrd="4" destOrd="0" parTransId="{21EA9651-6E34-46BB-8BF4-C1C0A3643A58}" sibTransId="{1F918646-1571-4D5C-B2E4-9846EC5689C6}"/>
    <dgm:cxn modelId="{12F7060A-24B6-5347-AD8F-271E35B5C605}" type="presOf" srcId="{A8035E4C-78E7-46AE-AD1A-2C1EC72CC1C6}" destId="{B5D6024A-D0C0-4A22-9FB9-499B52E9C1FB}" srcOrd="0" destOrd="0" presId="urn:microsoft.com/office/officeart/2005/8/layout/bProcess4"/>
    <dgm:cxn modelId="{EDF98E0D-B4B3-4B1D-BBE0-C129AA32B863}" srcId="{83E184C3-EC60-4A6D-861A-DCD65CD9E2BD}" destId="{9655F6DD-CC83-467A-800F-AE151757BAE6}" srcOrd="8" destOrd="0" parTransId="{004507DE-9BCF-4DFD-9A6B-C20A7325C861}" sibTransId="{F1DD8059-7A66-4E13-B07D-693A4CC61993}"/>
    <dgm:cxn modelId="{744BF812-E412-FC4A-9575-18DB201B37EB}" type="presOf" srcId="{83E184C3-EC60-4A6D-861A-DCD65CD9E2BD}" destId="{F37A47A8-AF1B-443E-B02D-BBB08DCABBBC}" srcOrd="0" destOrd="0" presId="urn:microsoft.com/office/officeart/2005/8/layout/bProcess4"/>
    <dgm:cxn modelId="{B6A58C31-5CAC-F042-8359-759FB79E637D}" type="presOf" srcId="{A82BF530-C9A3-4F9D-845E-33C712F2D93D}" destId="{32F5D86E-614E-4389-B8C6-DE554C0BE001}" srcOrd="0" destOrd="0" presId="urn:microsoft.com/office/officeart/2005/8/layout/bProcess4"/>
    <dgm:cxn modelId="{82C09831-9085-3B49-81E1-6B01895D9236}" type="presOf" srcId="{9655F6DD-CC83-467A-800F-AE151757BAE6}" destId="{32FEC16C-AA45-4263-9C6D-D1EBA45499F1}" srcOrd="0" destOrd="0" presId="urn:microsoft.com/office/officeart/2005/8/layout/bProcess4"/>
    <dgm:cxn modelId="{F2B22860-8C28-4556-805E-FA34E1311E0D}" srcId="{83E184C3-EC60-4A6D-861A-DCD65CD9E2BD}" destId="{E540C06F-62EB-4668-BD78-FF4FD89B90FB}" srcOrd="5" destOrd="0" parTransId="{E45F52A7-0A98-446B-A198-43130B463D85}" sibTransId="{A82BF530-C9A3-4F9D-845E-33C712F2D93D}"/>
    <dgm:cxn modelId="{653F0F41-C3FF-8542-9DD4-8F7DAD4347CD}" type="presOf" srcId="{876C40F6-3027-41BB-AAD2-B4E90AEE46B4}" destId="{7EC1A6B6-6CFF-47F8-8201-09874C83057A}" srcOrd="0" destOrd="0" presId="urn:microsoft.com/office/officeart/2005/8/layout/bProcess4"/>
    <dgm:cxn modelId="{23130542-8315-4C40-939B-C5F22407863C}" type="presOf" srcId="{CD657231-4DAF-4490-89B0-6B58451A95F8}" destId="{3ED1AFFA-2BE2-4F9F-AC41-2E31D978A240}" srcOrd="0" destOrd="0" presId="urn:microsoft.com/office/officeart/2005/8/layout/bProcess4"/>
    <dgm:cxn modelId="{D3E3396D-CA5B-8D4A-B869-5169BF5B2EFC}" type="presOf" srcId="{37B03A19-538A-4BDF-AA54-0D14611FA782}" destId="{975E9306-D4B2-4A59-BFE0-99C029F3CCE4}" srcOrd="0" destOrd="0" presId="urn:microsoft.com/office/officeart/2005/8/layout/bProcess4"/>
    <dgm:cxn modelId="{DC320356-2538-4D81-B337-E2CD6B1593E3}" srcId="{83E184C3-EC60-4A6D-861A-DCD65CD9E2BD}" destId="{E95C960E-4437-4656-B214-7F3F798EA101}" srcOrd="2" destOrd="0" parTransId="{77D5E9F5-F62C-42D6-AFE6-62BA25BE3CEF}" sibTransId="{37B03A19-538A-4BDF-AA54-0D14611FA782}"/>
    <dgm:cxn modelId="{EE587A58-845C-0B45-8821-0E1FA26F816B}" type="presOf" srcId="{7C66758E-7B9B-4A2D-96C9-85B5FF706BAB}" destId="{A9674D39-101D-4E98-B0BE-D650C9732692}" srcOrd="0" destOrd="0" presId="urn:microsoft.com/office/officeart/2005/8/layout/bProcess4"/>
    <dgm:cxn modelId="{A559CA58-FADB-4863-852B-E74243D9081E}" srcId="{83E184C3-EC60-4A6D-861A-DCD65CD9E2BD}" destId="{84EABBF4-B80C-4B07-85CF-D4DF12884F00}" srcOrd="7" destOrd="0" parTransId="{6BAC0C25-A44C-4185-834D-BD7426F121D0}" sibTransId="{CD657231-4DAF-4490-89B0-6B58451A95F8}"/>
    <dgm:cxn modelId="{8330E958-467A-47C3-9C66-812713D32A19}" srcId="{83E184C3-EC60-4A6D-861A-DCD65CD9E2BD}" destId="{876C40F6-3027-41BB-AAD2-B4E90AEE46B4}" srcOrd="0" destOrd="0" parTransId="{6A8DBBF4-C78A-4661-89E3-687B762DC201}" sibTransId="{0EE53DA1-4EA8-431F-9B17-BB8531BC5534}"/>
    <dgm:cxn modelId="{DB40F788-39A0-A544-B09F-9BB75BE0B596}" type="presOf" srcId="{E540C06F-62EB-4668-BD78-FF4FD89B90FB}" destId="{DACAE50B-488F-4388-B9B7-1A0A5E50E4EB}" srcOrd="0" destOrd="0" presId="urn:microsoft.com/office/officeart/2005/8/layout/bProcess4"/>
    <dgm:cxn modelId="{07D22AA1-9DBE-7345-A9AF-031A0BE4D5D9}" type="presOf" srcId="{B4C30016-CD38-4B63-87A7-8DEC4C103145}" destId="{DFE2498F-CC41-4CF0-9C99-6111BB823DFA}" srcOrd="0" destOrd="0" presId="urn:microsoft.com/office/officeart/2005/8/layout/bProcess4"/>
    <dgm:cxn modelId="{49DD31B0-1B7F-4930-9270-785277B0046C}" srcId="{83E184C3-EC60-4A6D-861A-DCD65CD9E2BD}" destId="{7E3F0E8D-E073-468A-9299-5A996594A79D}" srcOrd="1" destOrd="0" parTransId="{64EA5B32-256D-455B-ADAD-BBE5D50C21B8}" sibTransId="{D3E5D2AF-63EC-40D7-B530-2A3E7FFEC022}"/>
    <dgm:cxn modelId="{F4C87DB4-50E9-464F-BD2A-58F1BF2DFC50}" type="presOf" srcId="{7F887D4D-C84D-469B-B559-E31356A5B8A0}" destId="{06AD0818-6823-447B-B744-C242A5799B62}" srcOrd="0" destOrd="0" presId="urn:microsoft.com/office/officeart/2005/8/layout/bProcess4"/>
    <dgm:cxn modelId="{D92641B5-C54B-A644-B1DC-E02DE72A53DA}" type="presOf" srcId="{84EABBF4-B80C-4B07-85CF-D4DF12884F00}" destId="{A5A85F82-8C38-4AB1-B909-2CC23582EA16}" srcOrd="0" destOrd="0" presId="urn:microsoft.com/office/officeart/2005/8/layout/bProcess4"/>
    <dgm:cxn modelId="{2C8DCEC7-128D-4718-A94A-811F909329C7}" srcId="{83E184C3-EC60-4A6D-861A-DCD65CD9E2BD}" destId="{B4C30016-CD38-4B63-87A7-8DEC4C103145}" srcOrd="3" destOrd="0" parTransId="{8AA97F7F-06E1-4295-874D-1446AD0E1475}" sibTransId="{7F887D4D-C84D-469B-B559-E31356A5B8A0}"/>
    <dgm:cxn modelId="{2F6DF1CE-B577-CB4D-A4FE-362FA2C573BD}" type="presOf" srcId="{F40A0EC8-993E-483B-81E1-90404D7EC503}" destId="{732428D0-7923-42FF-A5B8-B952C9DEF1F7}" srcOrd="0" destOrd="0" presId="urn:microsoft.com/office/officeart/2005/8/layout/bProcess4"/>
    <dgm:cxn modelId="{E2173ED8-1DBB-6948-8702-AC8F3820A0EB}" type="presOf" srcId="{1F918646-1571-4D5C-B2E4-9846EC5689C6}" destId="{505EB68F-47C8-4466-87B2-E99C3937CC31}" srcOrd="0" destOrd="0" presId="urn:microsoft.com/office/officeart/2005/8/layout/bProcess4"/>
    <dgm:cxn modelId="{5DF55AD9-6357-484B-8F81-FA31CA20C9C9}" type="presOf" srcId="{E95C960E-4437-4656-B214-7F3F798EA101}" destId="{C42F1B2B-E997-4753-9C53-8644D207800F}" srcOrd="0" destOrd="0" presId="urn:microsoft.com/office/officeart/2005/8/layout/bProcess4"/>
    <dgm:cxn modelId="{89DEABDA-1B9A-0C4E-B402-E9390B148F01}" type="presOf" srcId="{7E3F0E8D-E073-468A-9299-5A996594A79D}" destId="{B26CF68C-6599-4D5D-8CCC-880E3D02C07E}" srcOrd="0" destOrd="0" presId="urn:microsoft.com/office/officeart/2005/8/layout/bProcess4"/>
    <dgm:cxn modelId="{C44230F4-B8A7-4A59-A6CD-04B51578D148}" srcId="{83E184C3-EC60-4A6D-861A-DCD65CD9E2BD}" destId="{A8035E4C-78E7-46AE-AD1A-2C1EC72CC1C6}" srcOrd="6" destOrd="0" parTransId="{75A4A80F-10A1-4E3B-8EED-12741749571A}" sibTransId="{7C66758E-7B9B-4A2D-96C9-85B5FF706BAB}"/>
    <dgm:cxn modelId="{ADB075FC-F879-5842-BE69-83B534FA9B76}" type="presOf" srcId="{0EE53DA1-4EA8-431F-9B17-BB8531BC5534}" destId="{1993C5F1-6497-4614-B312-C5B05BE05E19}" srcOrd="0" destOrd="0" presId="urn:microsoft.com/office/officeart/2005/8/layout/bProcess4"/>
    <dgm:cxn modelId="{B7C2F7D0-5296-6641-9F3E-CBC817B3095C}" type="presParOf" srcId="{F37A47A8-AF1B-443E-B02D-BBB08DCABBBC}" destId="{5122103E-1A07-4582-B6C0-B9F8CF62F967}" srcOrd="0" destOrd="0" presId="urn:microsoft.com/office/officeart/2005/8/layout/bProcess4"/>
    <dgm:cxn modelId="{E0A6F760-676F-1945-8A17-D4D967507FAC}" type="presParOf" srcId="{5122103E-1A07-4582-B6C0-B9F8CF62F967}" destId="{C650B69A-F5AC-49D9-A043-FE0A7C37B859}" srcOrd="0" destOrd="0" presId="urn:microsoft.com/office/officeart/2005/8/layout/bProcess4"/>
    <dgm:cxn modelId="{8AB4933C-4B42-0A42-90C5-8822307D03CA}" type="presParOf" srcId="{5122103E-1A07-4582-B6C0-B9F8CF62F967}" destId="{7EC1A6B6-6CFF-47F8-8201-09874C83057A}" srcOrd="1" destOrd="0" presId="urn:microsoft.com/office/officeart/2005/8/layout/bProcess4"/>
    <dgm:cxn modelId="{EF067F18-6A55-D243-B3B7-64195E328634}" type="presParOf" srcId="{F37A47A8-AF1B-443E-B02D-BBB08DCABBBC}" destId="{1993C5F1-6497-4614-B312-C5B05BE05E19}" srcOrd="1" destOrd="0" presId="urn:microsoft.com/office/officeart/2005/8/layout/bProcess4"/>
    <dgm:cxn modelId="{990AAB65-71C9-954E-985E-F45EE847B617}" type="presParOf" srcId="{F37A47A8-AF1B-443E-B02D-BBB08DCABBBC}" destId="{0BA4A22D-6936-41B1-B6B2-0D00B1091162}" srcOrd="2" destOrd="0" presId="urn:microsoft.com/office/officeart/2005/8/layout/bProcess4"/>
    <dgm:cxn modelId="{EF9D350D-B905-E940-837D-5E8A8E3EA382}" type="presParOf" srcId="{0BA4A22D-6936-41B1-B6B2-0D00B1091162}" destId="{015D7906-D9D1-4725-9D20-A4E4BFFFEA50}" srcOrd="0" destOrd="0" presId="urn:microsoft.com/office/officeart/2005/8/layout/bProcess4"/>
    <dgm:cxn modelId="{F56B92CE-E37F-C242-933A-92A5BEC042CE}" type="presParOf" srcId="{0BA4A22D-6936-41B1-B6B2-0D00B1091162}" destId="{B26CF68C-6599-4D5D-8CCC-880E3D02C07E}" srcOrd="1" destOrd="0" presId="urn:microsoft.com/office/officeart/2005/8/layout/bProcess4"/>
    <dgm:cxn modelId="{8CEB89A6-0C21-7444-9418-6FE3FA82EA23}" type="presParOf" srcId="{F37A47A8-AF1B-443E-B02D-BBB08DCABBBC}" destId="{377B1DD9-E19F-460A-BD47-FB0DD206BB5D}" srcOrd="3" destOrd="0" presId="urn:microsoft.com/office/officeart/2005/8/layout/bProcess4"/>
    <dgm:cxn modelId="{FBD05865-37EB-2A43-8281-36B27E6A4461}" type="presParOf" srcId="{F37A47A8-AF1B-443E-B02D-BBB08DCABBBC}" destId="{5155DCF3-C6C1-47CE-859F-1785C2D77E06}" srcOrd="4" destOrd="0" presId="urn:microsoft.com/office/officeart/2005/8/layout/bProcess4"/>
    <dgm:cxn modelId="{40473F99-3E26-BC49-A273-52C10BB72F6D}" type="presParOf" srcId="{5155DCF3-C6C1-47CE-859F-1785C2D77E06}" destId="{5F40760F-ED5C-41D5-AED1-68BB146E3C87}" srcOrd="0" destOrd="0" presId="urn:microsoft.com/office/officeart/2005/8/layout/bProcess4"/>
    <dgm:cxn modelId="{BC38941B-6C34-654D-A561-72EA944A248A}" type="presParOf" srcId="{5155DCF3-C6C1-47CE-859F-1785C2D77E06}" destId="{C42F1B2B-E997-4753-9C53-8644D207800F}" srcOrd="1" destOrd="0" presId="urn:microsoft.com/office/officeart/2005/8/layout/bProcess4"/>
    <dgm:cxn modelId="{25D28C93-0E68-944A-A8C4-09DC4ABF8029}" type="presParOf" srcId="{F37A47A8-AF1B-443E-B02D-BBB08DCABBBC}" destId="{975E9306-D4B2-4A59-BFE0-99C029F3CCE4}" srcOrd="5" destOrd="0" presId="urn:microsoft.com/office/officeart/2005/8/layout/bProcess4"/>
    <dgm:cxn modelId="{C176A03E-7DC7-E54E-89D1-E461CA998ED5}" type="presParOf" srcId="{F37A47A8-AF1B-443E-B02D-BBB08DCABBBC}" destId="{8CD04B9A-9AFE-4F4C-8090-CE37A407AA29}" srcOrd="6" destOrd="0" presId="urn:microsoft.com/office/officeart/2005/8/layout/bProcess4"/>
    <dgm:cxn modelId="{1A685FF7-511C-534F-A2F6-A77A86779D90}" type="presParOf" srcId="{8CD04B9A-9AFE-4F4C-8090-CE37A407AA29}" destId="{F2341AA2-BDD2-4AED-8853-E09682F81C6E}" srcOrd="0" destOrd="0" presId="urn:microsoft.com/office/officeart/2005/8/layout/bProcess4"/>
    <dgm:cxn modelId="{05B29815-4761-AD45-BB65-FBDF059E4B5F}" type="presParOf" srcId="{8CD04B9A-9AFE-4F4C-8090-CE37A407AA29}" destId="{DFE2498F-CC41-4CF0-9C99-6111BB823DFA}" srcOrd="1" destOrd="0" presId="urn:microsoft.com/office/officeart/2005/8/layout/bProcess4"/>
    <dgm:cxn modelId="{836FC623-E21A-9244-A57B-419B5FE01088}" type="presParOf" srcId="{F37A47A8-AF1B-443E-B02D-BBB08DCABBBC}" destId="{06AD0818-6823-447B-B744-C242A5799B62}" srcOrd="7" destOrd="0" presId="urn:microsoft.com/office/officeart/2005/8/layout/bProcess4"/>
    <dgm:cxn modelId="{50CA20DA-14CD-C849-8F1D-C1B11A2F6FE1}" type="presParOf" srcId="{F37A47A8-AF1B-443E-B02D-BBB08DCABBBC}" destId="{AC48F77D-31B9-4FE3-BCFC-4F1E6B65AE70}" srcOrd="8" destOrd="0" presId="urn:microsoft.com/office/officeart/2005/8/layout/bProcess4"/>
    <dgm:cxn modelId="{7F932009-D603-D243-81AC-0314BFCE8B10}" type="presParOf" srcId="{AC48F77D-31B9-4FE3-BCFC-4F1E6B65AE70}" destId="{F7772A94-B818-4EBC-A97F-152E484C3FBD}" srcOrd="0" destOrd="0" presId="urn:microsoft.com/office/officeart/2005/8/layout/bProcess4"/>
    <dgm:cxn modelId="{220F45BD-254E-8647-8053-1BC1237CA0F4}" type="presParOf" srcId="{AC48F77D-31B9-4FE3-BCFC-4F1E6B65AE70}" destId="{732428D0-7923-42FF-A5B8-B952C9DEF1F7}" srcOrd="1" destOrd="0" presId="urn:microsoft.com/office/officeart/2005/8/layout/bProcess4"/>
    <dgm:cxn modelId="{D6236A18-C98F-0E40-868A-BEA6A4721FDE}" type="presParOf" srcId="{F37A47A8-AF1B-443E-B02D-BBB08DCABBBC}" destId="{505EB68F-47C8-4466-87B2-E99C3937CC31}" srcOrd="9" destOrd="0" presId="urn:microsoft.com/office/officeart/2005/8/layout/bProcess4"/>
    <dgm:cxn modelId="{AD93D608-C372-1F42-A5E6-24F4060FA713}" type="presParOf" srcId="{F37A47A8-AF1B-443E-B02D-BBB08DCABBBC}" destId="{54230D85-7919-4F5B-A4CB-C3C2B67B371A}" srcOrd="10" destOrd="0" presId="urn:microsoft.com/office/officeart/2005/8/layout/bProcess4"/>
    <dgm:cxn modelId="{9A2E8872-D383-584D-A58C-572988FB6B22}" type="presParOf" srcId="{54230D85-7919-4F5B-A4CB-C3C2B67B371A}" destId="{1B3302AC-5D08-40E8-BB4D-CFC37B0639EE}" srcOrd="0" destOrd="0" presId="urn:microsoft.com/office/officeart/2005/8/layout/bProcess4"/>
    <dgm:cxn modelId="{88F8CC26-4246-6D49-8756-C078E78157D1}" type="presParOf" srcId="{54230D85-7919-4F5B-A4CB-C3C2B67B371A}" destId="{DACAE50B-488F-4388-B9B7-1A0A5E50E4EB}" srcOrd="1" destOrd="0" presId="urn:microsoft.com/office/officeart/2005/8/layout/bProcess4"/>
    <dgm:cxn modelId="{ECCAA331-DA38-6C45-A298-FA512C7A665F}" type="presParOf" srcId="{F37A47A8-AF1B-443E-B02D-BBB08DCABBBC}" destId="{32F5D86E-614E-4389-B8C6-DE554C0BE001}" srcOrd="11" destOrd="0" presId="urn:microsoft.com/office/officeart/2005/8/layout/bProcess4"/>
    <dgm:cxn modelId="{A9124CEE-0E94-D24D-86B6-1F218EAF917B}" type="presParOf" srcId="{F37A47A8-AF1B-443E-B02D-BBB08DCABBBC}" destId="{667FC8BF-E4E9-47AF-80D8-CFFE2B180FF6}" srcOrd="12" destOrd="0" presId="urn:microsoft.com/office/officeart/2005/8/layout/bProcess4"/>
    <dgm:cxn modelId="{BCCF264B-C99D-0444-B924-87E0F29C1BE7}" type="presParOf" srcId="{667FC8BF-E4E9-47AF-80D8-CFFE2B180FF6}" destId="{D93ADB3E-BEE6-4733-ADA6-79905F1BE105}" srcOrd="0" destOrd="0" presId="urn:microsoft.com/office/officeart/2005/8/layout/bProcess4"/>
    <dgm:cxn modelId="{6EE5E81B-2DDD-A740-8FF1-EAEA7E4BBA66}" type="presParOf" srcId="{667FC8BF-E4E9-47AF-80D8-CFFE2B180FF6}" destId="{B5D6024A-D0C0-4A22-9FB9-499B52E9C1FB}" srcOrd="1" destOrd="0" presId="urn:microsoft.com/office/officeart/2005/8/layout/bProcess4"/>
    <dgm:cxn modelId="{0A61B45C-7D21-2E43-89A9-4BBC9E34A9FE}" type="presParOf" srcId="{F37A47A8-AF1B-443E-B02D-BBB08DCABBBC}" destId="{A9674D39-101D-4E98-B0BE-D650C9732692}" srcOrd="13" destOrd="0" presId="urn:microsoft.com/office/officeart/2005/8/layout/bProcess4"/>
    <dgm:cxn modelId="{59816FA2-E02B-D743-B5B9-BEBDB174A0C0}" type="presParOf" srcId="{F37A47A8-AF1B-443E-B02D-BBB08DCABBBC}" destId="{DCBA25EB-B732-4D3A-BEC9-436334B30243}" srcOrd="14" destOrd="0" presId="urn:microsoft.com/office/officeart/2005/8/layout/bProcess4"/>
    <dgm:cxn modelId="{EEBB5D3E-D683-6C4A-BE4F-DBCC177253E3}" type="presParOf" srcId="{DCBA25EB-B732-4D3A-BEC9-436334B30243}" destId="{1E480AC7-3C6A-4F7A-B3EC-F02F9EA294BA}" srcOrd="0" destOrd="0" presId="urn:microsoft.com/office/officeart/2005/8/layout/bProcess4"/>
    <dgm:cxn modelId="{299FF7E5-3F15-4340-875A-7CE0CD9BF2AD}" type="presParOf" srcId="{DCBA25EB-B732-4D3A-BEC9-436334B30243}" destId="{A5A85F82-8C38-4AB1-B909-2CC23582EA16}" srcOrd="1" destOrd="0" presId="urn:microsoft.com/office/officeart/2005/8/layout/bProcess4"/>
    <dgm:cxn modelId="{B9B84B2C-DF30-004C-95EF-244466EBC399}" type="presParOf" srcId="{F37A47A8-AF1B-443E-B02D-BBB08DCABBBC}" destId="{3ED1AFFA-2BE2-4F9F-AC41-2E31D978A240}" srcOrd="15" destOrd="0" presId="urn:microsoft.com/office/officeart/2005/8/layout/bProcess4"/>
    <dgm:cxn modelId="{7A3BFA21-3CA8-C649-9E7D-9B801142099B}" type="presParOf" srcId="{F37A47A8-AF1B-443E-B02D-BBB08DCABBBC}" destId="{DF8444E8-00B8-43FA-AFAE-37697C9F6841}" srcOrd="16" destOrd="0" presId="urn:microsoft.com/office/officeart/2005/8/layout/bProcess4"/>
    <dgm:cxn modelId="{7778B846-AA17-394B-8A2B-AC5E748CC17F}" type="presParOf" srcId="{DF8444E8-00B8-43FA-AFAE-37697C9F6841}" destId="{2AE5D365-39C7-4135-BBAF-B65AF266C289}" srcOrd="0" destOrd="0" presId="urn:microsoft.com/office/officeart/2005/8/layout/bProcess4"/>
    <dgm:cxn modelId="{002E7D37-662E-9442-B7A4-3BFAE8570EFB}" type="presParOf" srcId="{DF8444E8-00B8-43FA-AFAE-37697C9F6841}" destId="{32FEC16C-AA45-4263-9C6D-D1EBA45499F1}" srcOrd="1" destOrd="0" presId="urn:microsoft.com/office/officeart/2005/8/layout/bProcess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E184C3-EC60-4A6D-861A-DCD65CD9E2B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6C40F6-3027-41BB-AAD2-B4E90AEE46B4}">
      <dgm:prSet/>
      <dgm:spPr/>
      <dgm:t>
        <a:bodyPr/>
        <a:lstStyle/>
        <a:p>
          <a:pPr rtl="0"/>
          <a:r>
            <a:rPr lang="en-GB" b="1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1.1 </a:t>
          </a:r>
        </a:p>
        <a:p>
          <a:pPr rtl="0"/>
          <a:r>
            <a:rPr lang="en-GB" b="1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Identify entity types</a:t>
          </a:r>
          <a:endParaRPr lang="en-US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DBBF4-C78A-4661-89E3-687B762DC201}" type="parTrans" cxnId="{8330E958-467A-47C3-9C66-812713D32A19}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53DA1-4EA8-431F-9B17-BB8531BC5534}" type="sibTrans" cxnId="{8330E958-467A-47C3-9C66-812713D32A19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3F0E8D-E073-468A-9299-5A996594A79D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1.2 </a:t>
          </a:r>
        </a:p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Identify relationship types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EA5B32-256D-455B-ADAD-BBE5D50C21B8}" type="parTrans" cxnId="{49DD31B0-1B7F-4930-9270-785277B0046C}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5D2AF-63EC-40D7-B530-2A3E7FFEC022}" type="sibTrans" cxnId="{49DD31B0-1B7F-4930-9270-785277B0046C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5C960E-4437-4656-B214-7F3F798EA101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1.3  </a:t>
          </a:r>
        </a:p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Identify and associate attributes with entity or relationship types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D5E9F5-F62C-42D6-AFE6-62BA25BE3CEF}" type="parTrans" cxnId="{DC320356-2538-4D81-B337-E2CD6B1593E3}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B03A19-538A-4BDF-AA54-0D14611FA782}" type="sibTrans" cxnId="{DC320356-2538-4D81-B337-E2CD6B1593E3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C30016-CD38-4B63-87A7-8DEC4C103145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1.4  </a:t>
          </a:r>
        </a:p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Determine attribute domains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A97F7F-06E1-4295-874D-1446AD0E1475}" type="parTrans" cxnId="{2C8DCEC7-128D-4718-A94A-811F909329C7}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887D4D-C84D-469B-B559-E31356A5B8A0}" type="sibTrans" cxnId="{2C8DCEC7-128D-4718-A94A-811F909329C7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0A0EC8-993E-483B-81E1-90404D7EC503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1.5  </a:t>
          </a:r>
        </a:p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Determine candidate and primary key attributes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EA9651-6E34-46BB-8BF4-C1C0A3643A58}" type="parTrans" cxnId="{A3E29F04-9FC7-4E8A-AD73-02BF9D524F44}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918646-1571-4D5C-B2E4-9846EC5689C6}" type="sibTrans" cxnId="{A3E29F04-9FC7-4E8A-AD73-02BF9D524F44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40C06F-62EB-4668-BD78-FF4FD89B90FB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1.6  </a:t>
          </a:r>
        </a:p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Consider use </a:t>
          </a:r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 enhanced modeling concepts (optional step)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5F52A7-0A98-446B-A198-43130B463D85}" type="parTrans" cxnId="{F2B22860-8C28-4556-805E-FA34E1311E0D}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2BF530-C9A3-4F9D-845E-33C712F2D93D}" type="sibTrans" cxnId="{F2B22860-8C28-4556-805E-FA34E1311E0D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035E4C-78E7-46AE-AD1A-2C1EC72CC1C6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1.7   </a:t>
          </a:r>
        </a:p>
        <a:p>
          <a:pPr rtl="0"/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Check model for redundancy</a:t>
          </a:r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A4A80F-10A1-4E3B-8EED-12741749571A}" type="parTrans" cxnId="{C44230F4-B8A7-4A59-A6CD-04B51578D148}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66758E-7B9B-4A2D-96C9-85B5FF706BAB}" type="sibTrans" cxnId="{C44230F4-B8A7-4A59-A6CD-04B51578D148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EABBF4-B80C-4B07-85CF-D4DF12884F00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1.8   </a:t>
          </a:r>
        </a:p>
        <a:p>
          <a:pPr rtl="0"/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Validate local conceptual model against user transactions</a:t>
          </a:r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AC0C25-A44C-4185-834D-BD7426F121D0}" type="parTrans" cxnId="{A559CA58-FADB-4863-852B-E74243D9081E}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657231-4DAF-4490-89B0-6B58451A95F8}" type="sibTrans" cxnId="{A559CA58-FADB-4863-852B-E74243D9081E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55F6DD-CC83-467A-800F-AE151757BAE6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1.9   </a:t>
          </a:r>
        </a:p>
        <a:p>
          <a:pPr rtl="0"/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Review local conceptual data model with user</a:t>
          </a:r>
          <a:endParaRPr lang="en-GB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4507DE-9BCF-4DFD-9A6B-C20A7325C861}" type="parTrans" cxnId="{EDF98E0D-B4B3-4B1D-BBE0-C129AA32B863}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DD8059-7A66-4E13-B07D-693A4CC61993}" type="sibTrans" cxnId="{EDF98E0D-B4B3-4B1D-BBE0-C129AA32B863}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7A47A8-AF1B-443E-B02D-BBB08DCABBBC}" type="pres">
      <dgm:prSet presAssocID="{83E184C3-EC60-4A6D-861A-DCD65CD9E2BD}" presName="Name0" presStyleCnt="0">
        <dgm:presLayoutVars>
          <dgm:dir/>
          <dgm:resizeHandles/>
        </dgm:presLayoutVars>
      </dgm:prSet>
      <dgm:spPr/>
    </dgm:pt>
    <dgm:pt modelId="{5122103E-1A07-4582-B6C0-B9F8CF62F967}" type="pres">
      <dgm:prSet presAssocID="{876C40F6-3027-41BB-AAD2-B4E90AEE46B4}" presName="compNode" presStyleCnt="0"/>
      <dgm:spPr/>
    </dgm:pt>
    <dgm:pt modelId="{C650B69A-F5AC-49D9-A043-FE0A7C37B859}" type="pres">
      <dgm:prSet presAssocID="{876C40F6-3027-41BB-AAD2-B4E90AEE46B4}" presName="dummyConnPt" presStyleCnt="0"/>
      <dgm:spPr/>
    </dgm:pt>
    <dgm:pt modelId="{7EC1A6B6-6CFF-47F8-8201-09874C83057A}" type="pres">
      <dgm:prSet presAssocID="{876C40F6-3027-41BB-AAD2-B4E90AEE46B4}" presName="node" presStyleLbl="node1" presStyleIdx="0" presStyleCnt="9">
        <dgm:presLayoutVars>
          <dgm:bulletEnabled val="1"/>
        </dgm:presLayoutVars>
      </dgm:prSet>
      <dgm:spPr/>
    </dgm:pt>
    <dgm:pt modelId="{1993C5F1-6497-4614-B312-C5B05BE05E19}" type="pres">
      <dgm:prSet presAssocID="{0EE53DA1-4EA8-431F-9B17-BB8531BC5534}" presName="sibTrans" presStyleLbl="bgSibTrans2D1" presStyleIdx="0" presStyleCnt="8"/>
      <dgm:spPr/>
    </dgm:pt>
    <dgm:pt modelId="{0BA4A22D-6936-41B1-B6B2-0D00B1091162}" type="pres">
      <dgm:prSet presAssocID="{7E3F0E8D-E073-468A-9299-5A996594A79D}" presName="compNode" presStyleCnt="0"/>
      <dgm:spPr/>
    </dgm:pt>
    <dgm:pt modelId="{015D7906-D9D1-4725-9D20-A4E4BFFFEA50}" type="pres">
      <dgm:prSet presAssocID="{7E3F0E8D-E073-468A-9299-5A996594A79D}" presName="dummyConnPt" presStyleCnt="0"/>
      <dgm:spPr/>
    </dgm:pt>
    <dgm:pt modelId="{B26CF68C-6599-4D5D-8CCC-880E3D02C07E}" type="pres">
      <dgm:prSet presAssocID="{7E3F0E8D-E073-468A-9299-5A996594A79D}" presName="node" presStyleLbl="node1" presStyleIdx="1" presStyleCnt="9">
        <dgm:presLayoutVars>
          <dgm:bulletEnabled val="1"/>
        </dgm:presLayoutVars>
      </dgm:prSet>
      <dgm:spPr/>
    </dgm:pt>
    <dgm:pt modelId="{377B1DD9-E19F-460A-BD47-FB0DD206BB5D}" type="pres">
      <dgm:prSet presAssocID="{D3E5D2AF-63EC-40D7-B530-2A3E7FFEC022}" presName="sibTrans" presStyleLbl="bgSibTrans2D1" presStyleIdx="1" presStyleCnt="8"/>
      <dgm:spPr/>
    </dgm:pt>
    <dgm:pt modelId="{5155DCF3-C6C1-47CE-859F-1785C2D77E06}" type="pres">
      <dgm:prSet presAssocID="{E95C960E-4437-4656-B214-7F3F798EA101}" presName="compNode" presStyleCnt="0"/>
      <dgm:spPr/>
    </dgm:pt>
    <dgm:pt modelId="{5F40760F-ED5C-41D5-AED1-68BB146E3C87}" type="pres">
      <dgm:prSet presAssocID="{E95C960E-4437-4656-B214-7F3F798EA101}" presName="dummyConnPt" presStyleCnt="0"/>
      <dgm:spPr/>
    </dgm:pt>
    <dgm:pt modelId="{C42F1B2B-E997-4753-9C53-8644D207800F}" type="pres">
      <dgm:prSet presAssocID="{E95C960E-4437-4656-B214-7F3F798EA101}" presName="node" presStyleLbl="node1" presStyleIdx="2" presStyleCnt="9">
        <dgm:presLayoutVars>
          <dgm:bulletEnabled val="1"/>
        </dgm:presLayoutVars>
      </dgm:prSet>
      <dgm:spPr/>
    </dgm:pt>
    <dgm:pt modelId="{975E9306-D4B2-4A59-BFE0-99C029F3CCE4}" type="pres">
      <dgm:prSet presAssocID="{37B03A19-538A-4BDF-AA54-0D14611FA782}" presName="sibTrans" presStyleLbl="bgSibTrans2D1" presStyleIdx="2" presStyleCnt="8"/>
      <dgm:spPr/>
    </dgm:pt>
    <dgm:pt modelId="{8CD04B9A-9AFE-4F4C-8090-CE37A407AA29}" type="pres">
      <dgm:prSet presAssocID="{B4C30016-CD38-4B63-87A7-8DEC4C103145}" presName="compNode" presStyleCnt="0"/>
      <dgm:spPr/>
    </dgm:pt>
    <dgm:pt modelId="{F2341AA2-BDD2-4AED-8853-E09682F81C6E}" type="pres">
      <dgm:prSet presAssocID="{B4C30016-CD38-4B63-87A7-8DEC4C103145}" presName="dummyConnPt" presStyleCnt="0"/>
      <dgm:spPr/>
    </dgm:pt>
    <dgm:pt modelId="{DFE2498F-CC41-4CF0-9C99-6111BB823DFA}" type="pres">
      <dgm:prSet presAssocID="{B4C30016-CD38-4B63-87A7-8DEC4C103145}" presName="node" presStyleLbl="node1" presStyleIdx="3" presStyleCnt="9">
        <dgm:presLayoutVars>
          <dgm:bulletEnabled val="1"/>
        </dgm:presLayoutVars>
      </dgm:prSet>
      <dgm:spPr/>
    </dgm:pt>
    <dgm:pt modelId="{06AD0818-6823-447B-B744-C242A5799B62}" type="pres">
      <dgm:prSet presAssocID="{7F887D4D-C84D-469B-B559-E31356A5B8A0}" presName="sibTrans" presStyleLbl="bgSibTrans2D1" presStyleIdx="3" presStyleCnt="8"/>
      <dgm:spPr/>
    </dgm:pt>
    <dgm:pt modelId="{AC48F77D-31B9-4FE3-BCFC-4F1E6B65AE70}" type="pres">
      <dgm:prSet presAssocID="{F40A0EC8-993E-483B-81E1-90404D7EC503}" presName="compNode" presStyleCnt="0"/>
      <dgm:spPr/>
    </dgm:pt>
    <dgm:pt modelId="{F7772A94-B818-4EBC-A97F-152E484C3FBD}" type="pres">
      <dgm:prSet presAssocID="{F40A0EC8-993E-483B-81E1-90404D7EC503}" presName="dummyConnPt" presStyleCnt="0"/>
      <dgm:spPr/>
    </dgm:pt>
    <dgm:pt modelId="{732428D0-7923-42FF-A5B8-B952C9DEF1F7}" type="pres">
      <dgm:prSet presAssocID="{F40A0EC8-993E-483B-81E1-90404D7EC503}" presName="node" presStyleLbl="node1" presStyleIdx="4" presStyleCnt="9">
        <dgm:presLayoutVars>
          <dgm:bulletEnabled val="1"/>
        </dgm:presLayoutVars>
      </dgm:prSet>
      <dgm:spPr/>
    </dgm:pt>
    <dgm:pt modelId="{505EB68F-47C8-4466-87B2-E99C3937CC31}" type="pres">
      <dgm:prSet presAssocID="{1F918646-1571-4D5C-B2E4-9846EC5689C6}" presName="sibTrans" presStyleLbl="bgSibTrans2D1" presStyleIdx="4" presStyleCnt="8"/>
      <dgm:spPr/>
    </dgm:pt>
    <dgm:pt modelId="{54230D85-7919-4F5B-A4CB-C3C2B67B371A}" type="pres">
      <dgm:prSet presAssocID="{E540C06F-62EB-4668-BD78-FF4FD89B90FB}" presName="compNode" presStyleCnt="0"/>
      <dgm:spPr/>
    </dgm:pt>
    <dgm:pt modelId="{1B3302AC-5D08-40E8-BB4D-CFC37B0639EE}" type="pres">
      <dgm:prSet presAssocID="{E540C06F-62EB-4668-BD78-FF4FD89B90FB}" presName="dummyConnPt" presStyleCnt="0"/>
      <dgm:spPr/>
    </dgm:pt>
    <dgm:pt modelId="{DACAE50B-488F-4388-B9B7-1A0A5E50E4EB}" type="pres">
      <dgm:prSet presAssocID="{E540C06F-62EB-4668-BD78-FF4FD89B90FB}" presName="node" presStyleLbl="node1" presStyleIdx="5" presStyleCnt="9">
        <dgm:presLayoutVars>
          <dgm:bulletEnabled val="1"/>
        </dgm:presLayoutVars>
      </dgm:prSet>
      <dgm:spPr/>
    </dgm:pt>
    <dgm:pt modelId="{32F5D86E-614E-4389-B8C6-DE554C0BE001}" type="pres">
      <dgm:prSet presAssocID="{A82BF530-C9A3-4F9D-845E-33C712F2D93D}" presName="sibTrans" presStyleLbl="bgSibTrans2D1" presStyleIdx="5" presStyleCnt="8"/>
      <dgm:spPr/>
    </dgm:pt>
    <dgm:pt modelId="{667FC8BF-E4E9-47AF-80D8-CFFE2B180FF6}" type="pres">
      <dgm:prSet presAssocID="{A8035E4C-78E7-46AE-AD1A-2C1EC72CC1C6}" presName="compNode" presStyleCnt="0"/>
      <dgm:spPr/>
    </dgm:pt>
    <dgm:pt modelId="{D93ADB3E-BEE6-4733-ADA6-79905F1BE105}" type="pres">
      <dgm:prSet presAssocID="{A8035E4C-78E7-46AE-AD1A-2C1EC72CC1C6}" presName="dummyConnPt" presStyleCnt="0"/>
      <dgm:spPr/>
    </dgm:pt>
    <dgm:pt modelId="{B5D6024A-D0C0-4A22-9FB9-499B52E9C1FB}" type="pres">
      <dgm:prSet presAssocID="{A8035E4C-78E7-46AE-AD1A-2C1EC72CC1C6}" presName="node" presStyleLbl="node1" presStyleIdx="6" presStyleCnt="9">
        <dgm:presLayoutVars>
          <dgm:bulletEnabled val="1"/>
        </dgm:presLayoutVars>
      </dgm:prSet>
      <dgm:spPr/>
    </dgm:pt>
    <dgm:pt modelId="{A9674D39-101D-4E98-B0BE-D650C9732692}" type="pres">
      <dgm:prSet presAssocID="{7C66758E-7B9B-4A2D-96C9-85B5FF706BAB}" presName="sibTrans" presStyleLbl="bgSibTrans2D1" presStyleIdx="6" presStyleCnt="8"/>
      <dgm:spPr/>
    </dgm:pt>
    <dgm:pt modelId="{DCBA25EB-B732-4D3A-BEC9-436334B30243}" type="pres">
      <dgm:prSet presAssocID="{84EABBF4-B80C-4B07-85CF-D4DF12884F00}" presName="compNode" presStyleCnt="0"/>
      <dgm:spPr/>
    </dgm:pt>
    <dgm:pt modelId="{1E480AC7-3C6A-4F7A-B3EC-F02F9EA294BA}" type="pres">
      <dgm:prSet presAssocID="{84EABBF4-B80C-4B07-85CF-D4DF12884F00}" presName="dummyConnPt" presStyleCnt="0"/>
      <dgm:spPr/>
    </dgm:pt>
    <dgm:pt modelId="{A5A85F82-8C38-4AB1-B909-2CC23582EA16}" type="pres">
      <dgm:prSet presAssocID="{84EABBF4-B80C-4B07-85CF-D4DF12884F00}" presName="node" presStyleLbl="node1" presStyleIdx="7" presStyleCnt="9">
        <dgm:presLayoutVars>
          <dgm:bulletEnabled val="1"/>
        </dgm:presLayoutVars>
      </dgm:prSet>
      <dgm:spPr/>
    </dgm:pt>
    <dgm:pt modelId="{3ED1AFFA-2BE2-4F9F-AC41-2E31D978A240}" type="pres">
      <dgm:prSet presAssocID="{CD657231-4DAF-4490-89B0-6B58451A95F8}" presName="sibTrans" presStyleLbl="bgSibTrans2D1" presStyleIdx="7" presStyleCnt="8"/>
      <dgm:spPr/>
    </dgm:pt>
    <dgm:pt modelId="{DF8444E8-00B8-43FA-AFAE-37697C9F6841}" type="pres">
      <dgm:prSet presAssocID="{9655F6DD-CC83-467A-800F-AE151757BAE6}" presName="compNode" presStyleCnt="0"/>
      <dgm:spPr/>
    </dgm:pt>
    <dgm:pt modelId="{2AE5D365-39C7-4135-BBAF-B65AF266C289}" type="pres">
      <dgm:prSet presAssocID="{9655F6DD-CC83-467A-800F-AE151757BAE6}" presName="dummyConnPt" presStyleCnt="0"/>
      <dgm:spPr/>
    </dgm:pt>
    <dgm:pt modelId="{32FEC16C-AA45-4263-9C6D-D1EBA45499F1}" type="pres">
      <dgm:prSet presAssocID="{9655F6DD-CC83-467A-800F-AE151757BAE6}" presName="node" presStyleLbl="node1" presStyleIdx="8" presStyleCnt="9">
        <dgm:presLayoutVars>
          <dgm:bulletEnabled val="1"/>
        </dgm:presLayoutVars>
      </dgm:prSet>
      <dgm:spPr/>
    </dgm:pt>
  </dgm:ptLst>
  <dgm:cxnLst>
    <dgm:cxn modelId="{05AA4001-5864-E84D-B49A-7C0EE460687D}" type="presOf" srcId="{D3E5D2AF-63EC-40D7-B530-2A3E7FFEC022}" destId="{377B1DD9-E19F-460A-BD47-FB0DD206BB5D}" srcOrd="0" destOrd="0" presId="urn:microsoft.com/office/officeart/2005/8/layout/bProcess4"/>
    <dgm:cxn modelId="{A3E29F04-9FC7-4E8A-AD73-02BF9D524F44}" srcId="{83E184C3-EC60-4A6D-861A-DCD65CD9E2BD}" destId="{F40A0EC8-993E-483B-81E1-90404D7EC503}" srcOrd="4" destOrd="0" parTransId="{21EA9651-6E34-46BB-8BF4-C1C0A3643A58}" sibTransId="{1F918646-1571-4D5C-B2E4-9846EC5689C6}"/>
    <dgm:cxn modelId="{12F7060A-24B6-5347-AD8F-271E35B5C605}" type="presOf" srcId="{A8035E4C-78E7-46AE-AD1A-2C1EC72CC1C6}" destId="{B5D6024A-D0C0-4A22-9FB9-499B52E9C1FB}" srcOrd="0" destOrd="0" presId="urn:microsoft.com/office/officeart/2005/8/layout/bProcess4"/>
    <dgm:cxn modelId="{EDF98E0D-B4B3-4B1D-BBE0-C129AA32B863}" srcId="{83E184C3-EC60-4A6D-861A-DCD65CD9E2BD}" destId="{9655F6DD-CC83-467A-800F-AE151757BAE6}" srcOrd="8" destOrd="0" parTransId="{004507DE-9BCF-4DFD-9A6B-C20A7325C861}" sibTransId="{F1DD8059-7A66-4E13-B07D-693A4CC61993}"/>
    <dgm:cxn modelId="{744BF812-E412-FC4A-9575-18DB201B37EB}" type="presOf" srcId="{83E184C3-EC60-4A6D-861A-DCD65CD9E2BD}" destId="{F37A47A8-AF1B-443E-B02D-BBB08DCABBBC}" srcOrd="0" destOrd="0" presId="urn:microsoft.com/office/officeart/2005/8/layout/bProcess4"/>
    <dgm:cxn modelId="{B6A58C31-5CAC-F042-8359-759FB79E637D}" type="presOf" srcId="{A82BF530-C9A3-4F9D-845E-33C712F2D93D}" destId="{32F5D86E-614E-4389-B8C6-DE554C0BE001}" srcOrd="0" destOrd="0" presId="urn:microsoft.com/office/officeart/2005/8/layout/bProcess4"/>
    <dgm:cxn modelId="{82C09831-9085-3B49-81E1-6B01895D9236}" type="presOf" srcId="{9655F6DD-CC83-467A-800F-AE151757BAE6}" destId="{32FEC16C-AA45-4263-9C6D-D1EBA45499F1}" srcOrd="0" destOrd="0" presId="urn:microsoft.com/office/officeart/2005/8/layout/bProcess4"/>
    <dgm:cxn modelId="{F2B22860-8C28-4556-805E-FA34E1311E0D}" srcId="{83E184C3-EC60-4A6D-861A-DCD65CD9E2BD}" destId="{E540C06F-62EB-4668-BD78-FF4FD89B90FB}" srcOrd="5" destOrd="0" parTransId="{E45F52A7-0A98-446B-A198-43130B463D85}" sibTransId="{A82BF530-C9A3-4F9D-845E-33C712F2D93D}"/>
    <dgm:cxn modelId="{653F0F41-C3FF-8542-9DD4-8F7DAD4347CD}" type="presOf" srcId="{876C40F6-3027-41BB-AAD2-B4E90AEE46B4}" destId="{7EC1A6B6-6CFF-47F8-8201-09874C83057A}" srcOrd="0" destOrd="0" presId="urn:microsoft.com/office/officeart/2005/8/layout/bProcess4"/>
    <dgm:cxn modelId="{23130542-8315-4C40-939B-C5F22407863C}" type="presOf" srcId="{CD657231-4DAF-4490-89B0-6B58451A95F8}" destId="{3ED1AFFA-2BE2-4F9F-AC41-2E31D978A240}" srcOrd="0" destOrd="0" presId="urn:microsoft.com/office/officeart/2005/8/layout/bProcess4"/>
    <dgm:cxn modelId="{D3E3396D-CA5B-8D4A-B869-5169BF5B2EFC}" type="presOf" srcId="{37B03A19-538A-4BDF-AA54-0D14611FA782}" destId="{975E9306-D4B2-4A59-BFE0-99C029F3CCE4}" srcOrd="0" destOrd="0" presId="urn:microsoft.com/office/officeart/2005/8/layout/bProcess4"/>
    <dgm:cxn modelId="{DC320356-2538-4D81-B337-E2CD6B1593E3}" srcId="{83E184C3-EC60-4A6D-861A-DCD65CD9E2BD}" destId="{E95C960E-4437-4656-B214-7F3F798EA101}" srcOrd="2" destOrd="0" parTransId="{77D5E9F5-F62C-42D6-AFE6-62BA25BE3CEF}" sibTransId="{37B03A19-538A-4BDF-AA54-0D14611FA782}"/>
    <dgm:cxn modelId="{EE587A58-845C-0B45-8821-0E1FA26F816B}" type="presOf" srcId="{7C66758E-7B9B-4A2D-96C9-85B5FF706BAB}" destId="{A9674D39-101D-4E98-B0BE-D650C9732692}" srcOrd="0" destOrd="0" presId="urn:microsoft.com/office/officeart/2005/8/layout/bProcess4"/>
    <dgm:cxn modelId="{A559CA58-FADB-4863-852B-E74243D9081E}" srcId="{83E184C3-EC60-4A6D-861A-DCD65CD9E2BD}" destId="{84EABBF4-B80C-4B07-85CF-D4DF12884F00}" srcOrd="7" destOrd="0" parTransId="{6BAC0C25-A44C-4185-834D-BD7426F121D0}" sibTransId="{CD657231-4DAF-4490-89B0-6B58451A95F8}"/>
    <dgm:cxn modelId="{8330E958-467A-47C3-9C66-812713D32A19}" srcId="{83E184C3-EC60-4A6D-861A-DCD65CD9E2BD}" destId="{876C40F6-3027-41BB-AAD2-B4E90AEE46B4}" srcOrd="0" destOrd="0" parTransId="{6A8DBBF4-C78A-4661-89E3-687B762DC201}" sibTransId="{0EE53DA1-4EA8-431F-9B17-BB8531BC5534}"/>
    <dgm:cxn modelId="{DB40F788-39A0-A544-B09F-9BB75BE0B596}" type="presOf" srcId="{E540C06F-62EB-4668-BD78-FF4FD89B90FB}" destId="{DACAE50B-488F-4388-B9B7-1A0A5E50E4EB}" srcOrd="0" destOrd="0" presId="urn:microsoft.com/office/officeart/2005/8/layout/bProcess4"/>
    <dgm:cxn modelId="{07D22AA1-9DBE-7345-A9AF-031A0BE4D5D9}" type="presOf" srcId="{B4C30016-CD38-4B63-87A7-8DEC4C103145}" destId="{DFE2498F-CC41-4CF0-9C99-6111BB823DFA}" srcOrd="0" destOrd="0" presId="urn:microsoft.com/office/officeart/2005/8/layout/bProcess4"/>
    <dgm:cxn modelId="{49DD31B0-1B7F-4930-9270-785277B0046C}" srcId="{83E184C3-EC60-4A6D-861A-DCD65CD9E2BD}" destId="{7E3F0E8D-E073-468A-9299-5A996594A79D}" srcOrd="1" destOrd="0" parTransId="{64EA5B32-256D-455B-ADAD-BBE5D50C21B8}" sibTransId="{D3E5D2AF-63EC-40D7-B530-2A3E7FFEC022}"/>
    <dgm:cxn modelId="{F4C87DB4-50E9-464F-BD2A-58F1BF2DFC50}" type="presOf" srcId="{7F887D4D-C84D-469B-B559-E31356A5B8A0}" destId="{06AD0818-6823-447B-B744-C242A5799B62}" srcOrd="0" destOrd="0" presId="urn:microsoft.com/office/officeart/2005/8/layout/bProcess4"/>
    <dgm:cxn modelId="{D92641B5-C54B-A644-B1DC-E02DE72A53DA}" type="presOf" srcId="{84EABBF4-B80C-4B07-85CF-D4DF12884F00}" destId="{A5A85F82-8C38-4AB1-B909-2CC23582EA16}" srcOrd="0" destOrd="0" presId="urn:microsoft.com/office/officeart/2005/8/layout/bProcess4"/>
    <dgm:cxn modelId="{2C8DCEC7-128D-4718-A94A-811F909329C7}" srcId="{83E184C3-EC60-4A6D-861A-DCD65CD9E2BD}" destId="{B4C30016-CD38-4B63-87A7-8DEC4C103145}" srcOrd="3" destOrd="0" parTransId="{8AA97F7F-06E1-4295-874D-1446AD0E1475}" sibTransId="{7F887D4D-C84D-469B-B559-E31356A5B8A0}"/>
    <dgm:cxn modelId="{2F6DF1CE-B577-CB4D-A4FE-362FA2C573BD}" type="presOf" srcId="{F40A0EC8-993E-483B-81E1-90404D7EC503}" destId="{732428D0-7923-42FF-A5B8-B952C9DEF1F7}" srcOrd="0" destOrd="0" presId="urn:microsoft.com/office/officeart/2005/8/layout/bProcess4"/>
    <dgm:cxn modelId="{E2173ED8-1DBB-6948-8702-AC8F3820A0EB}" type="presOf" srcId="{1F918646-1571-4D5C-B2E4-9846EC5689C6}" destId="{505EB68F-47C8-4466-87B2-E99C3937CC31}" srcOrd="0" destOrd="0" presId="urn:microsoft.com/office/officeart/2005/8/layout/bProcess4"/>
    <dgm:cxn modelId="{5DF55AD9-6357-484B-8F81-FA31CA20C9C9}" type="presOf" srcId="{E95C960E-4437-4656-B214-7F3F798EA101}" destId="{C42F1B2B-E997-4753-9C53-8644D207800F}" srcOrd="0" destOrd="0" presId="urn:microsoft.com/office/officeart/2005/8/layout/bProcess4"/>
    <dgm:cxn modelId="{89DEABDA-1B9A-0C4E-B402-E9390B148F01}" type="presOf" srcId="{7E3F0E8D-E073-468A-9299-5A996594A79D}" destId="{B26CF68C-6599-4D5D-8CCC-880E3D02C07E}" srcOrd="0" destOrd="0" presId="urn:microsoft.com/office/officeart/2005/8/layout/bProcess4"/>
    <dgm:cxn modelId="{C44230F4-B8A7-4A59-A6CD-04B51578D148}" srcId="{83E184C3-EC60-4A6D-861A-DCD65CD9E2BD}" destId="{A8035E4C-78E7-46AE-AD1A-2C1EC72CC1C6}" srcOrd="6" destOrd="0" parTransId="{75A4A80F-10A1-4E3B-8EED-12741749571A}" sibTransId="{7C66758E-7B9B-4A2D-96C9-85B5FF706BAB}"/>
    <dgm:cxn modelId="{ADB075FC-F879-5842-BE69-83B534FA9B76}" type="presOf" srcId="{0EE53DA1-4EA8-431F-9B17-BB8531BC5534}" destId="{1993C5F1-6497-4614-B312-C5B05BE05E19}" srcOrd="0" destOrd="0" presId="urn:microsoft.com/office/officeart/2005/8/layout/bProcess4"/>
    <dgm:cxn modelId="{B7C2F7D0-5296-6641-9F3E-CBC817B3095C}" type="presParOf" srcId="{F37A47A8-AF1B-443E-B02D-BBB08DCABBBC}" destId="{5122103E-1A07-4582-B6C0-B9F8CF62F967}" srcOrd="0" destOrd="0" presId="urn:microsoft.com/office/officeart/2005/8/layout/bProcess4"/>
    <dgm:cxn modelId="{E0A6F760-676F-1945-8A17-D4D967507FAC}" type="presParOf" srcId="{5122103E-1A07-4582-B6C0-B9F8CF62F967}" destId="{C650B69A-F5AC-49D9-A043-FE0A7C37B859}" srcOrd="0" destOrd="0" presId="urn:microsoft.com/office/officeart/2005/8/layout/bProcess4"/>
    <dgm:cxn modelId="{8AB4933C-4B42-0A42-90C5-8822307D03CA}" type="presParOf" srcId="{5122103E-1A07-4582-B6C0-B9F8CF62F967}" destId="{7EC1A6B6-6CFF-47F8-8201-09874C83057A}" srcOrd="1" destOrd="0" presId="urn:microsoft.com/office/officeart/2005/8/layout/bProcess4"/>
    <dgm:cxn modelId="{EF067F18-6A55-D243-B3B7-64195E328634}" type="presParOf" srcId="{F37A47A8-AF1B-443E-B02D-BBB08DCABBBC}" destId="{1993C5F1-6497-4614-B312-C5B05BE05E19}" srcOrd="1" destOrd="0" presId="urn:microsoft.com/office/officeart/2005/8/layout/bProcess4"/>
    <dgm:cxn modelId="{990AAB65-71C9-954E-985E-F45EE847B617}" type="presParOf" srcId="{F37A47A8-AF1B-443E-B02D-BBB08DCABBBC}" destId="{0BA4A22D-6936-41B1-B6B2-0D00B1091162}" srcOrd="2" destOrd="0" presId="urn:microsoft.com/office/officeart/2005/8/layout/bProcess4"/>
    <dgm:cxn modelId="{EF9D350D-B905-E940-837D-5E8A8E3EA382}" type="presParOf" srcId="{0BA4A22D-6936-41B1-B6B2-0D00B1091162}" destId="{015D7906-D9D1-4725-9D20-A4E4BFFFEA50}" srcOrd="0" destOrd="0" presId="urn:microsoft.com/office/officeart/2005/8/layout/bProcess4"/>
    <dgm:cxn modelId="{F56B92CE-E37F-C242-933A-92A5BEC042CE}" type="presParOf" srcId="{0BA4A22D-6936-41B1-B6B2-0D00B1091162}" destId="{B26CF68C-6599-4D5D-8CCC-880E3D02C07E}" srcOrd="1" destOrd="0" presId="urn:microsoft.com/office/officeart/2005/8/layout/bProcess4"/>
    <dgm:cxn modelId="{8CEB89A6-0C21-7444-9418-6FE3FA82EA23}" type="presParOf" srcId="{F37A47A8-AF1B-443E-B02D-BBB08DCABBBC}" destId="{377B1DD9-E19F-460A-BD47-FB0DD206BB5D}" srcOrd="3" destOrd="0" presId="urn:microsoft.com/office/officeart/2005/8/layout/bProcess4"/>
    <dgm:cxn modelId="{FBD05865-37EB-2A43-8281-36B27E6A4461}" type="presParOf" srcId="{F37A47A8-AF1B-443E-B02D-BBB08DCABBBC}" destId="{5155DCF3-C6C1-47CE-859F-1785C2D77E06}" srcOrd="4" destOrd="0" presId="urn:microsoft.com/office/officeart/2005/8/layout/bProcess4"/>
    <dgm:cxn modelId="{40473F99-3E26-BC49-A273-52C10BB72F6D}" type="presParOf" srcId="{5155DCF3-C6C1-47CE-859F-1785C2D77E06}" destId="{5F40760F-ED5C-41D5-AED1-68BB146E3C87}" srcOrd="0" destOrd="0" presId="urn:microsoft.com/office/officeart/2005/8/layout/bProcess4"/>
    <dgm:cxn modelId="{BC38941B-6C34-654D-A561-72EA944A248A}" type="presParOf" srcId="{5155DCF3-C6C1-47CE-859F-1785C2D77E06}" destId="{C42F1B2B-E997-4753-9C53-8644D207800F}" srcOrd="1" destOrd="0" presId="urn:microsoft.com/office/officeart/2005/8/layout/bProcess4"/>
    <dgm:cxn modelId="{25D28C93-0E68-944A-A8C4-09DC4ABF8029}" type="presParOf" srcId="{F37A47A8-AF1B-443E-B02D-BBB08DCABBBC}" destId="{975E9306-D4B2-4A59-BFE0-99C029F3CCE4}" srcOrd="5" destOrd="0" presId="urn:microsoft.com/office/officeart/2005/8/layout/bProcess4"/>
    <dgm:cxn modelId="{C176A03E-7DC7-E54E-89D1-E461CA998ED5}" type="presParOf" srcId="{F37A47A8-AF1B-443E-B02D-BBB08DCABBBC}" destId="{8CD04B9A-9AFE-4F4C-8090-CE37A407AA29}" srcOrd="6" destOrd="0" presId="urn:microsoft.com/office/officeart/2005/8/layout/bProcess4"/>
    <dgm:cxn modelId="{1A685FF7-511C-534F-A2F6-A77A86779D90}" type="presParOf" srcId="{8CD04B9A-9AFE-4F4C-8090-CE37A407AA29}" destId="{F2341AA2-BDD2-4AED-8853-E09682F81C6E}" srcOrd="0" destOrd="0" presId="urn:microsoft.com/office/officeart/2005/8/layout/bProcess4"/>
    <dgm:cxn modelId="{05B29815-4761-AD45-BB65-FBDF059E4B5F}" type="presParOf" srcId="{8CD04B9A-9AFE-4F4C-8090-CE37A407AA29}" destId="{DFE2498F-CC41-4CF0-9C99-6111BB823DFA}" srcOrd="1" destOrd="0" presId="urn:microsoft.com/office/officeart/2005/8/layout/bProcess4"/>
    <dgm:cxn modelId="{836FC623-E21A-9244-A57B-419B5FE01088}" type="presParOf" srcId="{F37A47A8-AF1B-443E-B02D-BBB08DCABBBC}" destId="{06AD0818-6823-447B-B744-C242A5799B62}" srcOrd="7" destOrd="0" presId="urn:microsoft.com/office/officeart/2005/8/layout/bProcess4"/>
    <dgm:cxn modelId="{50CA20DA-14CD-C849-8F1D-C1B11A2F6FE1}" type="presParOf" srcId="{F37A47A8-AF1B-443E-B02D-BBB08DCABBBC}" destId="{AC48F77D-31B9-4FE3-BCFC-4F1E6B65AE70}" srcOrd="8" destOrd="0" presId="urn:microsoft.com/office/officeart/2005/8/layout/bProcess4"/>
    <dgm:cxn modelId="{7F932009-D603-D243-81AC-0314BFCE8B10}" type="presParOf" srcId="{AC48F77D-31B9-4FE3-BCFC-4F1E6B65AE70}" destId="{F7772A94-B818-4EBC-A97F-152E484C3FBD}" srcOrd="0" destOrd="0" presId="urn:microsoft.com/office/officeart/2005/8/layout/bProcess4"/>
    <dgm:cxn modelId="{220F45BD-254E-8647-8053-1BC1237CA0F4}" type="presParOf" srcId="{AC48F77D-31B9-4FE3-BCFC-4F1E6B65AE70}" destId="{732428D0-7923-42FF-A5B8-B952C9DEF1F7}" srcOrd="1" destOrd="0" presId="urn:microsoft.com/office/officeart/2005/8/layout/bProcess4"/>
    <dgm:cxn modelId="{D6236A18-C98F-0E40-868A-BEA6A4721FDE}" type="presParOf" srcId="{F37A47A8-AF1B-443E-B02D-BBB08DCABBBC}" destId="{505EB68F-47C8-4466-87B2-E99C3937CC31}" srcOrd="9" destOrd="0" presId="urn:microsoft.com/office/officeart/2005/8/layout/bProcess4"/>
    <dgm:cxn modelId="{AD93D608-C372-1F42-A5E6-24F4060FA713}" type="presParOf" srcId="{F37A47A8-AF1B-443E-B02D-BBB08DCABBBC}" destId="{54230D85-7919-4F5B-A4CB-C3C2B67B371A}" srcOrd="10" destOrd="0" presId="urn:microsoft.com/office/officeart/2005/8/layout/bProcess4"/>
    <dgm:cxn modelId="{9A2E8872-D383-584D-A58C-572988FB6B22}" type="presParOf" srcId="{54230D85-7919-4F5B-A4CB-C3C2B67B371A}" destId="{1B3302AC-5D08-40E8-BB4D-CFC37B0639EE}" srcOrd="0" destOrd="0" presId="urn:microsoft.com/office/officeart/2005/8/layout/bProcess4"/>
    <dgm:cxn modelId="{88F8CC26-4246-6D49-8756-C078E78157D1}" type="presParOf" srcId="{54230D85-7919-4F5B-A4CB-C3C2B67B371A}" destId="{DACAE50B-488F-4388-B9B7-1A0A5E50E4EB}" srcOrd="1" destOrd="0" presId="urn:microsoft.com/office/officeart/2005/8/layout/bProcess4"/>
    <dgm:cxn modelId="{ECCAA331-DA38-6C45-A298-FA512C7A665F}" type="presParOf" srcId="{F37A47A8-AF1B-443E-B02D-BBB08DCABBBC}" destId="{32F5D86E-614E-4389-B8C6-DE554C0BE001}" srcOrd="11" destOrd="0" presId="urn:microsoft.com/office/officeart/2005/8/layout/bProcess4"/>
    <dgm:cxn modelId="{A9124CEE-0E94-D24D-86B6-1F218EAF917B}" type="presParOf" srcId="{F37A47A8-AF1B-443E-B02D-BBB08DCABBBC}" destId="{667FC8BF-E4E9-47AF-80D8-CFFE2B180FF6}" srcOrd="12" destOrd="0" presId="urn:microsoft.com/office/officeart/2005/8/layout/bProcess4"/>
    <dgm:cxn modelId="{BCCF264B-C99D-0444-B924-87E0F29C1BE7}" type="presParOf" srcId="{667FC8BF-E4E9-47AF-80D8-CFFE2B180FF6}" destId="{D93ADB3E-BEE6-4733-ADA6-79905F1BE105}" srcOrd="0" destOrd="0" presId="urn:microsoft.com/office/officeart/2005/8/layout/bProcess4"/>
    <dgm:cxn modelId="{6EE5E81B-2DDD-A740-8FF1-EAEA7E4BBA66}" type="presParOf" srcId="{667FC8BF-E4E9-47AF-80D8-CFFE2B180FF6}" destId="{B5D6024A-D0C0-4A22-9FB9-499B52E9C1FB}" srcOrd="1" destOrd="0" presId="urn:microsoft.com/office/officeart/2005/8/layout/bProcess4"/>
    <dgm:cxn modelId="{0A61B45C-7D21-2E43-89A9-4BBC9E34A9FE}" type="presParOf" srcId="{F37A47A8-AF1B-443E-B02D-BBB08DCABBBC}" destId="{A9674D39-101D-4E98-B0BE-D650C9732692}" srcOrd="13" destOrd="0" presId="urn:microsoft.com/office/officeart/2005/8/layout/bProcess4"/>
    <dgm:cxn modelId="{59816FA2-E02B-D743-B5B9-BEBDB174A0C0}" type="presParOf" srcId="{F37A47A8-AF1B-443E-B02D-BBB08DCABBBC}" destId="{DCBA25EB-B732-4D3A-BEC9-436334B30243}" srcOrd="14" destOrd="0" presId="urn:microsoft.com/office/officeart/2005/8/layout/bProcess4"/>
    <dgm:cxn modelId="{EEBB5D3E-D683-6C4A-BE4F-DBCC177253E3}" type="presParOf" srcId="{DCBA25EB-B732-4D3A-BEC9-436334B30243}" destId="{1E480AC7-3C6A-4F7A-B3EC-F02F9EA294BA}" srcOrd="0" destOrd="0" presId="urn:microsoft.com/office/officeart/2005/8/layout/bProcess4"/>
    <dgm:cxn modelId="{299FF7E5-3F15-4340-875A-7CE0CD9BF2AD}" type="presParOf" srcId="{DCBA25EB-B732-4D3A-BEC9-436334B30243}" destId="{A5A85F82-8C38-4AB1-B909-2CC23582EA16}" srcOrd="1" destOrd="0" presId="urn:microsoft.com/office/officeart/2005/8/layout/bProcess4"/>
    <dgm:cxn modelId="{B9B84B2C-DF30-004C-95EF-244466EBC399}" type="presParOf" srcId="{F37A47A8-AF1B-443E-B02D-BBB08DCABBBC}" destId="{3ED1AFFA-2BE2-4F9F-AC41-2E31D978A240}" srcOrd="15" destOrd="0" presId="urn:microsoft.com/office/officeart/2005/8/layout/bProcess4"/>
    <dgm:cxn modelId="{7A3BFA21-3CA8-C649-9E7D-9B801142099B}" type="presParOf" srcId="{F37A47A8-AF1B-443E-B02D-BBB08DCABBBC}" destId="{DF8444E8-00B8-43FA-AFAE-37697C9F6841}" srcOrd="16" destOrd="0" presId="urn:microsoft.com/office/officeart/2005/8/layout/bProcess4"/>
    <dgm:cxn modelId="{7778B846-AA17-394B-8A2B-AC5E748CC17F}" type="presParOf" srcId="{DF8444E8-00B8-43FA-AFAE-37697C9F6841}" destId="{2AE5D365-39C7-4135-BBAF-B65AF266C289}" srcOrd="0" destOrd="0" presId="urn:microsoft.com/office/officeart/2005/8/layout/bProcess4"/>
    <dgm:cxn modelId="{002E7D37-662E-9442-B7A4-3BFAE8570EFB}" type="presParOf" srcId="{DF8444E8-00B8-43FA-AFAE-37697C9F6841}" destId="{32FEC16C-AA45-4263-9C6D-D1EBA45499F1}" srcOrd="1" destOrd="0" presId="urn:microsoft.com/office/officeart/2005/8/layout/bProcess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3C5F1-6497-4614-B312-C5B05BE05E19}">
      <dsp:nvSpPr>
        <dsp:cNvPr id="0" name=""/>
        <dsp:cNvSpPr/>
      </dsp:nvSpPr>
      <dsp:spPr>
        <a:xfrm rot="5400000">
          <a:off x="-362924" y="1182510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1A6B6-6CFF-47F8-8201-09874C83057A}">
      <dsp:nvSpPr>
        <dsp:cNvPr id="0" name=""/>
        <dsp:cNvSpPr/>
      </dsp:nvSpPr>
      <dsp:spPr>
        <a:xfrm>
          <a:off x="3966" y="155079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1.1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Identify entity types</a:t>
          </a:r>
          <a:endParaRPr lang="en-US" sz="1500" kern="1200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96" y="192909"/>
        <a:ext cx="2077008" cy="1215941"/>
      </dsp:txXfrm>
    </dsp:sp>
    <dsp:sp modelId="{377B1DD9-E19F-460A-BD47-FB0DD206BB5D}">
      <dsp:nvSpPr>
        <dsp:cNvPr id="0" name=""/>
        <dsp:cNvSpPr/>
      </dsp:nvSpPr>
      <dsp:spPr>
        <a:xfrm rot="5400000">
          <a:off x="-362924" y="2797011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CF68C-6599-4D5D-8CCC-880E3D02C07E}">
      <dsp:nvSpPr>
        <dsp:cNvPr id="0" name=""/>
        <dsp:cNvSpPr/>
      </dsp:nvSpPr>
      <dsp:spPr>
        <a:xfrm>
          <a:off x="3966" y="1769580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1.2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Identify relationship types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96" y="1807410"/>
        <a:ext cx="2077008" cy="1215941"/>
      </dsp:txXfrm>
    </dsp:sp>
    <dsp:sp modelId="{975E9306-D4B2-4A59-BFE0-99C029F3CCE4}">
      <dsp:nvSpPr>
        <dsp:cNvPr id="0" name=""/>
        <dsp:cNvSpPr/>
      </dsp:nvSpPr>
      <dsp:spPr>
        <a:xfrm>
          <a:off x="444326" y="3604262"/>
          <a:ext cx="2853223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F1B2B-E997-4753-9C53-8644D207800F}">
      <dsp:nvSpPr>
        <dsp:cNvPr id="0" name=""/>
        <dsp:cNvSpPr/>
      </dsp:nvSpPr>
      <dsp:spPr>
        <a:xfrm>
          <a:off x="3966" y="3384082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1.3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Identify and associate attributes with entity or relationship types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96" y="3421912"/>
        <a:ext cx="2077008" cy="1215941"/>
      </dsp:txXfrm>
    </dsp:sp>
    <dsp:sp modelId="{06AD0818-6823-447B-B744-C242A5799B62}">
      <dsp:nvSpPr>
        <dsp:cNvPr id="0" name=""/>
        <dsp:cNvSpPr/>
      </dsp:nvSpPr>
      <dsp:spPr>
        <a:xfrm rot="16200000">
          <a:off x="2500124" y="2797011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2498F-CC41-4CF0-9C99-6111BB823DFA}">
      <dsp:nvSpPr>
        <dsp:cNvPr id="0" name=""/>
        <dsp:cNvSpPr/>
      </dsp:nvSpPr>
      <dsp:spPr>
        <a:xfrm>
          <a:off x="2867015" y="3384082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1.4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Determine attribute domains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4845" y="3421912"/>
        <a:ext cx="2077008" cy="1215941"/>
      </dsp:txXfrm>
    </dsp:sp>
    <dsp:sp modelId="{505EB68F-47C8-4466-87B2-E99C3937CC31}">
      <dsp:nvSpPr>
        <dsp:cNvPr id="0" name=""/>
        <dsp:cNvSpPr/>
      </dsp:nvSpPr>
      <dsp:spPr>
        <a:xfrm rot="16200000">
          <a:off x="2500124" y="1182510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428D0-7923-42FF-A5B8-B952C9DEF1F7}">
      <dsp:nvSpPr>
        <dsp:cNvPr id="0" name=""/>
        <dsp:cNvSpPr/>
      </dsp:nvSpPr>
      <dsp:spPr>
        <a:xfrm>
          <a:off x="2867015" y="1769580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1.5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Determine candidate and primary key attributes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4845" y="1807410"/>
        <a:ext cx="2077008" cy="1215941"/>
      </dsp:txXfrm>
    </dsp:sp>
    <dsp:sp modelId="{32F5D86E-614E-4389-B8C6-DE554C0BE001}">
      <dsp:nvSpPr>
        <dsp:cNvPr id="0" name=""/>
        <dsp:cNvSpPr/>
      </dsp:nvSpPr>
      <dsp:spPr>
        <a:xfrm>
          <a:off x="3307375" y="375259"/>
          <a:ext cx="2853223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AE50B-488F-4388-B9B7-1A0A5E50E4EB}">
      <dsp:nvSpPr>
        <dsp:cNvPr id="0" name=""/>
        <dsp:cNvSpPr/>
      </dsp:nvSpPr>
      <dsp:spPr>
        <a:xfrm>
          <a:off x="2867015" y="155079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1.6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Consider use </a:t>
          </a:r>
          <a:r>
            <a:rPr lang="en-US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 enhanced modeling concepts (optional step)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4845" y="192909"/>
        <a:ext cx="2077008" cy="1215941"/>
      </dsp:txXfrm>
    </dsp:sp>
    <dsp:sp modelId="{A9674D39-101D-4E98-B0BE-D650C9732692}">
      <dsp:nvSpPr>
        <dsp:cNvPr id="0" name=""/>
        <dsp:cNvSpPr/>
      </dsp:nvSpPr>
      <dsp:spPr>
        <a:xfrm rot="5400000">
          <a:off x="5363174" y="1182510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6024A-D0C0-4A22-9FB9-499B52E9C1FB}">
      <dsp:nvSpPr>
        <dsp:cNvPr id="0" name=""/>
        <dsp:cNvSpPr/>
      </dsp:nvSpPr>
      <dsp:spPr>
        <a:xfrm>
          <a:off x="5730064" y="155079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1.7 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Check model for redundancy</a:t>
          </a: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7894" y="192909"/>
        <a:ext cx="2077008" cy="1215941"/>
      </dsp:txXfrm>
    </dsp:sp>
    <dsp:sp modelId="{3ED1AFFA-2BE2-4F9F-AC41-2E31D978A240}">
      <dsp:nvSpPr>
        <dsp:cNvPr id="0" name=""/>
        <dsp:cNvSpPr/>
      </dsp:nvSpPr>
      <dsp:spPr>
        <a:xfrm rot="5400000">
          <a:off x="5363174" y="2797011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85F82-8C38-4AB1-B909-2CC23582EA16}">
      <dsp:nvSpPr>
        <dsp:cNvPr id="0" name=""/>
        <dsp:cNvSpPr/>
      </dsp:nvSpPr>
      <dsp:spPr>
        <a:xfrm>
          <a:off x="5730064" y="1769580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1.8 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Validate local conceptual model against user transactions</a:t>
          </a: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7894" y="1807410"/>
        <a:ext cx="2077008" cy="1215941"/>
      </dsp:txXfrm>
    </dsp:sp>
    <dsp:sp modelId="{32FEC16C-AA45-4263-9C6D-D1EBA45499F1}">
      <dsp:nvSpPr>
        <dsp:cNvPr id="0" name=""/>
        <dsp:cNvSpPr/>
      </dsp:nvSpPr>
      <dsp:spPr>
        <a:xfrm>
          <a:off x="5730064" y="3384082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1.9 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Review local conceptual data model with user</a:t>
          </a:r>
          <a:endParaRPr lang="en-GB" sz="1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7894" y="3421912"/>
        <a:ext cx="2077008" cy="1215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3C5F1-6497-4614-B312-C5B05BE05E19}">
      <dsp:nvSpPr>
        <dsp:cNvPr id="0" name=""/>
        <dsp:cNvSpPr/>
      </dsp:nvSpPr>
      <dsp:spPr>
        <a:xfrm rot="5400000">
          <a:off x="-362924" y="1182510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1A6B6-6CFF-47F8-8201-09874C83057A}">
      <dsp:nvSpPr>
        <dsp:cNvPr id="0" name=""/>
        <dsp:cNvSpPr/>
      </dsp:nvSpPr>
      <dsp:spPr>
        <a:xfrm>
          <a:off x="3966" y="155079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1.1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Identify entity types</a:t>
          </a:r>
          <a:endParaRPr lang="en-US" sz="1500" kern="1200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96" y="192909"/>
        <a:ext cx="2077008" cy="1215941"/>
      </dsp:txXfrm>
    </dsp:sp>
    <dsp:sp modelId="{377B1DD9-E19F-460A-BD47-FB0DD206BB5D}">
      <dsp:nvSpPr>
        <dsp:cNvPr id="0" name=""/>
        <dsp:cNvSpPr/>
      </dsp:nvSpPr>
      <dsp:spPr>
        <a:xfrm rot="5400000">
          <a:off x="-362924" y="2797011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CF68C-6599-4D5D-8CCC-880E3D02C07E}">
      <dsp:nvSpPr>
        <dsp:cNvPr id="0" name=""/>
        <dsp:cNvSpPr/>
      </dsp:nvSpPr>
      <dsp:spPr>
        <a:xfrm>
          <a:off x="3966" y="1769580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1.2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Identify relationship types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96" y="1807410"/>
        <a:ext cx="2077008" cy="1215941"/>
      </dsp:txXfrm>
    </dsp:sp>
    <dsp:sp modelId="{975E9306-D4B2-4A59-BFE0-99C029F3CCE4}">
      <dsp:nvSpPr>
        <dsp:cNvPr id="0" name=""/>
        <dsp:cNvSpPr/>
      </dsp:nvSpPr>
      <dsp:spPr>
        <a:xfrm>
          <a:off x="444326" y="3604262"/>
          <a:ext cx="2853223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F1B2B-E997-4753-9C53-8644D207800F}">
      <dsp:nvSpPr>
        <dsp:cNvPr id="0" name=""/>
        <dsp:cNvSpPr/>
      </dsp:nvSpPr>
      <dsp:spPr>
        <a:xfrm>
          <a:off x="3966" y="3384082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1.3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Identify and associate attributes with entity or relationship types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96" y="3421912"/>
        <a:ext cx="2077008" cy="1215941"/>
      </dsp:txXfrm>
    </dsp:sp>
    <dsp:sp modelId="{06AD0818-6823-447B-B744-C242A5799B62}">
      <dsp:nvSpPr>
        <dsp:cNvPr id="0" name=""/>
        <dsp:cNvSpPr/>
      </dsp:nvSpPr>
      <dsp:spPr>
        <a:xfrm rot="16200000">
          <a:off x="2500124" y="2797011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2498F-CC41-4CF0-9C99-6111BB823DFA}">
      <dsp:nvSpPr>
        <dsp:cNvPr id="0" name=""/>
        <dsp:cNvSpPr/>
      </dsp:nvSpPr>
      <dsp:spPr>
        <a:xfrm>
          <a:off x="2867015" y="3384082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1.4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Determine attribute domains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4845" y="3421912"/>
        <a:ext cx="2077008" cy="1215941"/>
      </dsp:txXfrm>
    </dsp:sp>
    <dsp:sp modelId="{505EB68F-47C8-4466-87B2-E99C3937CC31}">
      <dsp:nvSpPr>
        <dsp:cNvPr id="0" name=""/>
        <dsp:cNvSpPr/>
      </dsp:nvSpPr>
      <dsp:spPr>
        <a:xfrm rot="16200000">
          <a:off x="2500124" y="1182510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428D0-7923-42FF-A5B8-B952C9DEF1F7}">
      <dsp:nvSpPr>
        <dsp:cNvPr id="0" name=""/>
        <dsp:cNvSpPr/>
      </dsp:nvSpPr>
      <dsp:spPr>
        <a:xfrm>
          <a:off x="2867015" y="1769580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1.5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Determine candidate and primary key attributes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4845" y="1807410"/>
        <a:ext cx="2077008" cy="1215941"/>
      </dsp:txXfrm>
    </dsp:sp>
    <dsp:sp modelId="{32F5D86E-614E-4389-B8C6-DE554C0BE001}">
      <dsp:nvSpPr>
        <dsp:cNvPr id="0" name=""/>
        <dsp:cNvSpPr/>
      </dsp:nvSpPr>
      <dsp:spPr>
        <a:xfrm>
          <a:off x="3307375" y="375259"/>
          <a:ext cx="2853223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AE50B-488F-4388-B9B7-1A0A5E50E4EB}">
      <dsp:nvSpPr>
        <dsp:cNvPr id="0" name=""/>
        <dsp:cNvSpPr/>
      </dsp:nvSpPr>
      <dsp:spPr>
        <a:xfrm>
          <a:off x="2867015" y="155079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1.6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Consider use </a:t>
          </a:r>
          <a:r>
            <a:rPr lang="en-US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 enhanced modeling concepts (optional step)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4845" y="192909"/>
        <a:ext cx="2077008" cy="1215941"/>
      </dsp:txXfrm>
    </dsp:sp>
    <dsp:sp modelId="{A9674D39-101D-4E98-B0BE-D650C9732692}">
      <dsp:nvSpPr>
        <dsp:cNvPr id="0" name=""/>
        <dsp:cNvSpPr/>
      </dsp:nvSpPr>
      <dsp:spPr>
        <a:xfrm rot="5400000">
          <a:off x="5363174" y="1182510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6024A-D0C0-4A22-9FB9-499B52E9C1FB}">
      <dsp:nvSpPr>
        <dsp:cNvPr id="0" name=""/>
        <dsp:cNvSpPr/>
      </dsp:nvSpPr>
      <dsp:spPr>
        <a:xfrm>
          <a:off x="5730064" y="155079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1.7 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Check model for redundancy</a:t>
          </a: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7894" y="192909"/>
        <a:ext cx="2077008" cy="1215941"/>
      </dsp:txXfrm>
    </dsp:sp>
    <dsp:sp modelId="{3ED1AFFA-2BE2-4F9F-AC41-2E31D978A240}">
      <dsp:nvSpPr>
        <dsp:cNvPr id="0" name=""/>
        <dsp:cNvSpPr/>
      </dsp:nvSpPr>
      <dsp:spPr>
        <a:xfrm rot="5400000">
          <a:off x="5363174" y="2797011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85F82-8C38-4AB1-B909-2CC23582EA16}">
      <dsp:nvSpPr>
        <dsp:cNvPr id="0" name=""/>
        <dsp:cNvSpPr/>
      </dsp:nvSpPr>
      <dsp:spPr>
        <a:xfrm>
          <a:off x="5730064" y="1769580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1.8 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Validate local conceptual model against user transactions</a:t>
          </a: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7894" y="1807410"/>
        <a:ext cx="2077008" cy="1215941"/>
      </dsp:txXfrm>
    </dsp:sp>
    <dsp:sp modelId="{32FEC16C-AA45-4263-9C6D-D1EBA45499F1}">
      <dsp:nvSpPr>
        <dsp:cNvPr id="0" name=""/>
        <dsp:cNvSpPr/>
      </dsp:nvSpPr>
      <dsp:spPr>
        <a:xfrm>
          <a:off x="5730064" y="3384082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1.9 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Review local conceptual data model with user</a:t>
          </a:r>
          <a:endParaRPr lang="en-GB" sz="1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7894" y="3421912"/>
        <a:ext cx="2077008" cy="1215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01B227-C5DD-42A9-885A-868F9890B7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B4FA1B-0D92-44F8-9D7E-4D924C2E87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CB005FD-FC8B-4FF4-955B-7EA50B8B0663}" type="datetimeFigureOut">
              <a:rPr lang="en-MY"/>
              <a:pPr>
                <a:defRPr/>
              </a:pPr>
              <a:t>29/9/2019</a:t>
            </a:fld>
            <a:endParaRPr lang="en-MY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26FF30-1EDB-4B9A-9004-59CE60D117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MY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D1CDA5-0683-4ACB-BE1F-D5412D570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MY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E5E67-C759-4F49-A274-211144B76F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6AEF6-2055-4B1F-9EC0-AB730726BD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7D76A01-9653-4E88-A0A9-E9EA91B8AD2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000" b="1">
                <a:solidFill>
                  <a:srgbClr val="830E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DD27-DA1F-487E-817E-399ACBA0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6F3A-8E45-47F2-ADFF-ACB43F5BEA3F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D98ED-FDF2-4B39-88F6-5187562EE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487A3-A2D5-4F63-A954-9D3C2243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2A6F-F68E-42AE-AE2F-753F71817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9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2624F-2133-4FB1-B246-F7DD5614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8A484-A16C-4007-A2A4-891768454833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5AE3E-155E-400D-B4B7-8FFF0614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51D4B-D698-4153-91A5-0E69E808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142B-9149-44AD-9D92-D86EB0C2B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7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95F60-B9B9-4574-A727-7CC1432E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FCE21-E5C9-4D4A-A7D0-520C81396F9E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1E341-8449-4B72-8E7D-BD25BECDB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30A1B-1C21-4568-93F0-80A761706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EE60-E854-4E7C-BF7C-54A65C2A0E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4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E49C5-03BF-4162-AE89-C5DF2DF3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7F8E-6FDA-4BC9-B4BC-B6161C4152BB}" type="datetime5">
              <a:rPr lang="en-US" smtClean="0"/>
              <a:t>29-Sep-19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FA835-549D-4400-A0B5-AFCBD902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EF2DB-3D68-4EFF-B92B-90C34555BE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AE1058-8EE2-49BA-A59A-9752C21FC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0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8C453-5DCC-4FDD-93D6-46B4D94E3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9ADB-7B51-4832-A6A0-DD8E5B787441}" type="datetime5">
              <a:rPr lang="en-US" smtClean="0"/>
              <a:t>29-Sep-19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82C87-880B-4005-94A7-87592F5D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5586-745C-4D1D-AC0D-50A29C310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C1A77CA-9506-4B5A-8B71-48B482725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E1E2D5-E474-4176-BC16-12C1A0EA8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1D86B-60E6-47F8-BED9-E700EF047EE8}" type="datetime5">
              <a:rPr lang="en-US" smtClean="0"/>
              <a:t>29-Sep-19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85D20D-E09B-4B2B-B71A-50B1C40CC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69A2C-1C93-4A5E-AA86-D928C00BCD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8982DBB-C883-4892-88FA-FA17BDF21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3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F86404-7EB6-43E2-9ED0-4D6E5432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60A8-8905-4844-BE72-914AC71CFD6A}" type="datetime5">
              <a:rPr lang="en-US" smtClean="0"/>
              <a:t>29-Sep-19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1C459ED-8DD4-4C80-9E30-C282075A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D458-EF61-4B7E-AFE9-875D2476F5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3EB583-3B05-4690-8EC8-104C8F20723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6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A385378-D36F-4CA0-B4E6-0D64D90D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2C5E-00DC-4A0E-A5A1-1E36E152E918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FA8B4B-8553-4B63-A1A5-CDBF9C54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5FEE-A042-4E46-858D-E255F286A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E98A5D-D61A-455C-85B5-17072AFF2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1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DFC7E19-8E31-44CA-A200-4706B3B8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611C-4392-43D5-9E1E-AA3859C5E067}" type="datetime5">
              <a:rPr lang="en-US" smtClean="0"/>
              <a:t>29-Sep-19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86ACD4-7958-4067-B2A3-63A41876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C836-3674-4059-90D2-D86E3DE58A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04349-B572-475D-A87F-4CB822C27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2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77D0C8-CD7E-45CC-BA3B-147E6C765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B774B-F994-48B1-9A80-89129007E289}" type="datetime5">
              <a:rPr lang="en-US" smtClean="0"/>
              <a:t>29-Sep-19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846B8B-EA1E-46B5-B006-BB938D77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BA56-7896-42D5-8307-DADE9CA66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713F4E-4145-476F-B9CD-97976D749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0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9B96D3-6585-48A0-ACA3-05D1D32C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97775-9D2F-4EF1-BF82-1C1F0DD0BF31}" type="datetime5">
              <a:rPr lang="en-US" smtClean="0"/>
              <a:t>29-Sep-19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74A05-5B6F-4412-9E03-E3B6C2B9A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2DB0-978D-4D16-877F-1B531896CD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B067D8-7D56-493C-B98A-37A7F11F0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9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D3998E24-2500-4EE8-8DF6-49EE2D074E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C80267F-A92A-4204-B744-CC62DD797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582613"/>
            <a:ext cx="78867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96B58B4-B809-42E1-BAFB-FC8242078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646238"/>
            <a:ext cx="78867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5D9BC-4A37-40FD-9C1F-03BD4BB2B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457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C972729-3423-4EA7-B779-E250B716113B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5B9F2-66D7-4B3C-B584-01E90ABDD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C4EFB-7E5F-491F-AC54-4A69FD602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6963" y="6492875"/>
            <a:ext cx="674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78DD1A9-E041-452A-A8AB-5B84301EF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830E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389861A8-3AE3-4E57-96FA-A873E9ECC5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MY" altLang="en-US" sz="3200" dirty="0"/>
              <a:t>Database Design (Conceptual Design) 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5F7B744B-CD24-4AA1-9632-D58B9C0122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MY" altLang="en-US" dirty="0"/>
              <a:t>SCSD2523 Database</a:t>
            </a:r>
          </a:p>
          <a:p>
            <a:pPr eaLnBrk="1" hangingPunct="1"/>
            <a:r>
              <a:rPr lang="en-MY" altLang="en-US" dirty="0"/>
              <a:t>Semester 1 2019/2020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3-Figure 14-02">
            <a:extLst>
              <a:ext uri="{FF2B5EF4-FFF2-40B4-BE49-F238E27FC236}">
                <a16:creationId xmlns:a16="http://schemas.microsoft.com/office/drawing/2014/main" id="{97A5E076-550F-4564-90B4-C2884F16F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5331" y="3246121"/>
            <a:ext cx="5653338" cy="30673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1BAB9C-91FD-4D88-9B15-C886338F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Conceptual Data Model Steps &amp; Output </a:t>
            </a:r>
            <a:r>
              <a:rPr lang="en-MY" sz="2400" dirty="0"/>
              <a:t>(2/14)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B7A7D-0181-433C-A044-7AED25C8F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Step 1.2: </a:t>
            </a:r>
            <a:r>
              <a:rPr lang="en-US" b="1" u="sng" dirty="0">
                <a:solidFill>
                  <a:srgbClr val="0070C0"/>
                </a:solidFill>
              </a:rPr>
              <a:t>Identify relationship</a:t>
            </a:r>
            <a:r>
              <a:rPr lang="en-US" b="1" dirty="0">
                <a:solidFill>
                  <a:srgbClr val="0070C0"/>
                </a:solidFill>
              </a:rPr>
              <a:t> type between entities – show in ERM and Data Dictionary</a:t>
            </a:r>
          </a:p>
          <a:p>
            <a:pPr lvl="1"/>
            <a:r>
              <a:rPr lang="en-US" dirty="0"/>
              <a:t>Example of ER diagram for Staff user views of </a:t>
            </a:r>
            <a:r>
              <a:rPr lang="en-US" i="1" dirty="0" err="1"/>
              <a:t>DreamHome</a:t>
            </a:r>
            <a:r>
              <a:rPr lang="en-US" dirty="0"/>
              <a:t> (Figure below)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524C-00E4-4F5B-ADAE-75069D3A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42AD7-D06E-458E-A3BA-4E1C10DF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D8CFC-708B-49D2-9F05-15F0FEFDB3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1BABD1-E7F2-4FB4-8543-E51A01C4B037}"/>
              </a:ext>
            </a:extLst>
          </p:cNvPr>
          <p:cNvSpPr txBox="1"/>
          <p:nvPr/>
        </p:nvSpPr>
        <p:spPr>
          <a:xfrm>
            <a:off x="7485581" y="5922319"/>
            <a:ext cx="102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b="1" dirty="0">
                <a:solidFill>
                  <a:srgbClr val="830E3E"/>
                </a:solidFill>
              </a:rPr>
              <a:t>Figure 2</a:t>
            </a:r>
            <a:endParaRPr lang="en-US" sz="2000" b="1" dirty="0">
              <a:solidFill>
                <a:srgbClr val="830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8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E2A6-2C6D-46C3-BFCC-DDE85D92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(3/14)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ECAFA-06A7-4D3D-B9B0-171800F9A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the data dictionary for the Staff of </a:t>
            </a:r>
            <a:r>
              <a:rPr lang="en-US" i="1" dirty="0" err="1"/>
              <a:t>DreamHome</a:t>
            </a:r>
            <a:r>
              <a:rPr lang="en-US" dirty="0"/>
              <a:t> showing the description of relationship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058D2-62EE-4B35-B444-9D7AF64F2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5EBB8-FB06-43E3-A4AB-56256E23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F152A-FD56-4C31-83C6-4BBC5FB4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  <p:pic>
        <p:nvPicPr>
          <p:cNvPr id="7" name="Picture 6" descr="DS3-Figure 14-03">
            <a:extLst>
              <a:ext uri="{FF2B5EF4-FFF2-40B4-BE49-F238E27FC236}">
                <a16:creationId xmlns:a16="http://schemas.microsoft.com/office/drawing/2014/main" id="{C98A342F-6BDF-4E60-AFBA-C3CC6EB99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92338"/>
            <a:ext cx="7886700" cy="259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13BD67-CCA7-4DC0-B822-6A76FE2929E7}"/>
              </a:ext>
            </a:extLst>
          </p:cNvPr>
          <p:cNvSpPr txBox="1"/>
          <p:nvPr/>
        </p:nvSpPr>
        <p:spPr>
          <a:xfrm>
            <a:off x="7485581" y="5189461"/>
            <a:ext cx="102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b="1" dirty="0">
                <a:solidFill>
                  <a:srgbClr val="830E3E"/>
                </a:solidFill>
              </a:rPr>
              <a:t>Figure 3</a:t>
            </a:r>
            <a:endParaRPr lang="en-US" sz="2000" b="1" dirty="0">
              <a:solidFill>
                <a:srgbClr val="830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40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F60C-5994-4B41-A7CE-6558B52B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(4/14)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2F8D9-A1BE-4430-B910-9830332FE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Step 1.3: Identify and associate attributes with entity or relationship types</a:t>
            </a:r>
          </a:p>
          <a:p>
            <a:pPr lvl="1"/>
            <a:r>
              <a:rPr lang="en-US" dirty="0"/>
              <a:t>To identify and associate attributes with the appropriate entity or relationship types and document the details of each attribute.</a:t>
            </a:r>
          </a:p>
          <a:p>
            <a:pPr lvl="1"/>
            <a:r>
              <a:rPr lang="en-US" dirty="0"/>
              <a:t>How?</a:t>
            </a:r>
          </a:p>
          <a:p>
            <a:pPr lvl="2"/>
            <a:r>
              <a:rPr lang="en-US" dirty="0"/>
              <a:t>Ask question: What information are we required to hold on each entity or attribute?</a:t>
            </a:r>
          </a:p>
          <a:p>
            <a:pPr lvl="2"/>
            <a:r>
              <a:rPr lang="en-US" dirty="0"/>
              <a:t>Answer can be found in system’s specification and/or from users</a:t>
            </a:r>
          </a:p>
          <a:p>
            <a:pPr lvl="1"/>
            <a:r>
              <a:rPr lang="en-US" dirty="0"/>
              <a:t>Determine attributes classifications: composite, single, multi-valued, derived</a:t>
            </a:r>
          </a:p>
          <a:p>
            <a:pPr lvl="1"/>
            <a:r>
              <a:rPr lang="en-US" dirty="0"/>
              <a:t>Document the identified attributes (refer next slide)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C2573-2112-4107-8F06-849C4080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1BE4A-D57C-492B-BAD5-6C1B847D9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D05F6-2B4D-4B81-99BF-87C864E7B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8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19A1-2243-43BF-8EF0-96FBDB65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(5/14)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5DCE3-1863-425F-BA2D-2922AC9CE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data dictionary for Staff of </a:t>
            </a:r>
            <a:r>
              <a:rPr lang="en-US" i="1" dirty="0" err="1"/>
              <a:t>DreamHome</a:t>
            </a:r>
            <a:r>
              <a:rPr lang="en-US" dirty="0"/>
              <a:t> showing the description of attributes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BED5A-FC8B-4F1A-9E26-37818B3E0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FC9E2-A533-4F92-8307-B3AEF0D4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B3B87-DF4B-4AD2-BD82-A4F1C2545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  <p:pic>
        <p:nvPicPr>
          <p:cNvPr id="7" name="Picture 6" descr="DS3-Figure 14-04">
            <a:extLst>
              <a:ext uri="{FF2B5EF4-FFF2-40B4-BE49-F238E27FC236}">
                <a16:creationId xmlns:a16="http://schemas.microsoft.com/office/drawing/2014/main" id="{7BAD9CAE-9712-405B-92EE-75F9EB6A6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94422"/>
            <a:ext cx="7886700" cy="281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096D96-FCF0-4085-8F47-C60FA7381B37}"/>
              </a:ext>
            </a:extLst>
          </p:cNvPr>
          <p:cNvSpPr txBox="1"/>
          <p:nvPr/>
        </p:nvSpPr>
        <p:spPr>
          <a:xfrm>
            <a:off x="7365265" y="5011707"/>
            <a:ext cx="102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b="1" dirty="0">
                <a:solidFill>
                  <a:srgbClr val="830E3E"/>
                </a:solidFill>
              </a:rPr>
              <a:t>Figure 4</a:t>
            </a:r>
            <a:endParaRPr lang="en-US" sz="2000" b="1" dirty="0">
              <a:solidFill>
                <a:srgbClr val="830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04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0E732-8576-4BC7-86C7-C57DBEF9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(6/14)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16851-7F47-4E67-8DF3-54483D9D7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Step 1.4: Determine attribute domains</a:t>
            </a:r>
          </a:p>
          <a:p>
            <a:pPr lvl="1"/>
            <a:r>
              <a:rPr lang="en-US" dirty="0"/>
              <a:t>To determine domains for the attributes and document the details of each domain</a:t>
            </a:r>
          </a:p>
          <a:p>
            <a:pPr lvl="1"/>
            <a:r>
              <a:rPr lang="en-US" dirty="0"/>
              <a:t>Example:</a:t>
            </a:r>
          </a:p>
          <a:p>
            <a:pPr lvl="2"/>
            <a:r>
              <a:rPr lang="en-US" dirty="0"/>
              <a:t>“sex” attribute of the “Staff” entity as being either “M” or “F”. The domain of this attribute is a single character string consisting of values “M” or “F”.</a:t>
            </a:r>
          </a:p>
          <a:p>
            <a:pPr lvl="1"/>
            <a:r>
              <a:rPr lang="en-US" dirty="0"/>
              <a:t>The domains for each attributes includes:</a:t>
            </a:r>
          </a:p>
          <a:p>
            <a:pPr lvl="2"/>
            <a:r>
              <a:rPr lang="en-US" dirty="0"/>
              <a:t>Allowable set of values for attributes</a:t>
            </a:r>
          </a:p>
          <a:p>
            <a:pPr lvl="2"/>
            <a:r>
              <a:rPr lang="en-US" dirty="0"/>
              <a:t>Sizes and format of the attribute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20B19-5770-41EE-96EC-53F98566B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AE48E-311D-4A13-810B-FFC6DFD0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A48D9-9B77-43E2-8C9E-2BCC38F71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19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DEB9B-6779-4934-B2E1-34A4BB95A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(7/14)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8685-0F32-4496-80A6-248E4E92D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Step 1.5: Determine candidate and primary key</a:t>
            </a:r>
          </a:p>
          <a:p>
            <a:pPr lvl="1"/>
            <a:r>
              <a:rPr lang="en-US" dirty="0"/>
              <a:t>To identify the candidate key(s) for each entity and if there is more than one candidate key, choose one to be the primary key.</a:t>
            </a:r>
          </a:p>
          <a:p>
            <a:pPr lvl="1"/>
            <a:r>
              <a:rPr lang="en-US" dirty="0"/>
              <a:t>Use following guidelines to help make the selection:</a:t>
            </a:r>
          </a:p>
          <a:p>
            <a:pPr lvl="2"/>
            <a:r>
              <a:rPr lang="en-US" dirty="0"/>
              <a:t>The candidate key with minimal set of attributes</a:t>
            </a:r>
          </a:p>
          <a:p>
            <a:pPr lvl="2"/>
            <a:r>
              <a:rPr lang="en-US" dirty="0"/>
              <a:t>The candidate key that is least likely to have its values changed</a:t>
            </a:r>
          </a:p>
          <a:p>
            <a:pPr lvl="2"/>
            <a:r>
              <a:rPr lang="en-US" dirty="0"/>
              <a:t>The candidate key with fewest characters (textual attributes)</a:t>
            </a:r>
          </a:p>
          <a:p>
            <a:pPr lvl="2"/>
            <a:r>
              <a:rPr lang="en-US" dirty="0"/>
              <a:t>The candidate key with smallest maximum value (numerical attributes)</a:t>
            </a:r>
          </a:p>
          <a:p>
            <a:pPr lvl="2"/>
            <a:r>
              <a:rPr lang="en-US" dirty="0"/>
              <a:t>The candidate key that is easiest to use from the users’ point of view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3F37A-D7EC-4557-8BEF-4526DEB5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E1009-E669-4822-8BDD-447EFD20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18317-C15D-40E5-8943-EBA2A2460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54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174DB-D307-479A-A61B-3ACAB0AE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(8/14)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D24C9-7BBA-495F-9DF5-0004D6210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ER diagram for Staff user view of </a:t>
            </a:r>
            <a:r>
              <a:rPr lang="en-US" i="1" dirty="0" err="1"/>
              <a:t>DreamHome</a:t>
            </a:r>
            <a:r>
              <a:rPr lang="en-US" dirty="0"/>
              <a:t> with primary key added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2E728-921B-4AE4-A447-16D9A6599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DA265-865E-4372-AF7C-ABFDA65F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A7A9D-D478-4782-9BBE-662F3A347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  <p:pic>
        <p:nvPicPr>
          <p:cNvPr id="7" name="Picture 6" descr="DS3-Figure 14-05">
            <a:extLst>
              <a:ext uri="{FF2B5EF4-FFF2-40B4-BE49-F238E27FC236}">
                <a16:creationId xmlns:a16="http://schemas.microsoft.com/office/drawing/2014/main" id="{EEE73598-E59E-45ED-B5F4-1F40E9F51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70" y="2505144"/>
            <a:ext cx="6202659" cy="377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104C70-A119-4EA6-8043-47877D7C21D3}"/>
              </a:ext>
            </a:extLst>
          </p:cNvPr>
          <p:cNvSpPr txBox="1"/>
          <p:nvPr/>
        </p:nvSpPr>
        <p:spPr>
          <a:xfrm>
            <a:off x="7774338" y="5826065"/>
            <a:ext cx="102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b="1" dirty="0">
                <a:solidFill>
                  <a:srgbClr val="830E3E"/>
                </a:solidFill>
              </a:rPr>
              <a:t>Figure 5</a:t>
            </a:r>
            <a:endParaRPr lang="en-US" sz="2000" b="1" dirty="0">
              <a:solidFill>
                <a:srgbClr val="830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84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3-Figure 14-06">
            <a:extLst>
              <a:ext uri="{FF2B5EF4-FFF2-40B4-BE49-F238E27FC236}">
                <a16:creationId xmlns:a16="http://schemas.microsoft.com/office/drawing/2014/main" id="{BADC002C-3C28-4FC9-B00A-35E6B9465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2211716"/>
            <a:ext cx="6064258" cy="428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6EF709-591F-466F-9C81-17F23014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(9/14)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563EC-5D44-4C58-958D-6268D34FA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Step 1.6: Consider use of enhanced modelling concepts (optional step)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E2AC0-34D8-4305-A3AE-93535764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D48FD-BF96-4DD6-818F-736AA6461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025CA-877A-44DB-BE7D-77CDA8FD5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5564CF-1299-49CB-B632-5E3DBF3EDE23}"/>
              </a:ext>
            </a:extLst>
          </p:cNvPr>
          <p:cNvSpPr/>
          <p:nvPr/>
        </p:nvSpPr>
        <p:spPr>
          <a:xfrm>
            <a:off x="891925" y="2459504"/>
            <a:ext cx="29500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/>
              <a:t>Example of ER diagram for Staff user view of </a:t>
            </a:r>
            <a:r>
              <a:rPr lang="en-MY" sz="2800" i="1" dirty="0" err="1"/>
              <a:t>DreamHome</a:t>
            </a:r>
            <a:r>
              <a:rPr lang="en-MY" sz="2800" dirty="0"/>
              <a:t> with specialization / generalization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5BEAD0-010B-4343-9B77-EC4FAD262C9A}"/>
              </a:ext>
            </a:extLst>
          </p:cNvPr>
          <p:cNvSpPr txBox="1"/>
          <p:nvPr/>
        </p:nvSpPr>
        <p:spPr>
          <a:xfrm>
            <a:off x="7774338" y="5826065"/>
            <a:ext cx="102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b="1" dirty="0">
                <a:solidFill>
                  <a:srgbClr val="830E3E"/>
                </a:solidFill>
              </a:rPr>
              <a:t>Figure 6</a:t>
            </a:r>
            <a:endParaRPr lang="en-US" sz="2000" b="1" dirty="0">
              <a:solidFill>
                <a:srgbClr val="830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80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7C52-4025-4B92-824E-3E02C9EF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2613"/>
            <a:ext cx="7886700" cy="927100"/>
          </a:xfrm>
        </p:spPr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(11/14)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9A6D9-08D6-4FDB-B5D1-EFEB29791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Step 1.7: Check model for redundancy</a:t>
            </a:r>
          </a:p>
          <a:p>
            <a:pPr lvl="1"/>
            <a:r>
              <a:rPr lang="en-US" dirty="0"/>
              <a:t>To check for the presence of any redundancy in the model.</a:t>
            </a:r>
          </a:p>
          <a:p>
            <a:pPr lvl="1"/>
            <a:r>
              <a:rPr lang="en-US" dirty="0"/>
              <a:t>Activities in this step are:</a:t>
            </a:r>
          </a:p>
          <a:p>
            <a:pPr lvl="2"/>
            <a:r>
              <a:rPr lang="en-US" dirty="0"/>
              <a:t>Re-examine one to one (1:1) relationships.</a:t>
            </a:r>
          </a:p>
          <a:p>
            <a:pPr lvl="3"/>
            <a:r>
              <a:rPr lang="en-US" dirty="0"/>
              <a:t>Example: Staff and employee that are actually the same. In this case two entities should be merged.</a:t>
            </a:r>
          </a:p>
          <a:p>
            <a:pPr lvl="2"/>
            <a:r>
              <a:rPr lang="en-US" dirty="0"/>
              <a:t>Remove redundant relationships.</a:t>
            </a:r>
          </a:p>
          <a:p>
            <a:pPr lvl="2"/>
            <a:r>
              <a:rPr lang="en-US" dirty="0"/>
              <a:t>Consider time dimension.</a:t>
            </a:r>
          </a:p>
          <a:p>
            <a:pPr lvl="3"/>
            <a:r>
              <a:rPr lang="en-US" dirty="0"/>
              <a:t>Example: </a:t>
            </a:r>
            <a:r>
              <a:rPr lang="en-US"/>
              <a:t>Slide 19 </a:t>
            </a:r>
            <a:r>
              <a:rPr lang="en-US" dirty="0"/>
              <a:t>shows the relationships between Man, Woman and Child. Consider the situation</a:t>
            </a:r>
          </a:p>
          <a:p>
            <a:pPr lvl="2"/>
            <a:r>
              <a:rPr lang="en-US" dirty="0"/>
              <a:t>It is important to examine the meaning of each relationship between entities when assessing redundancy.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1941D-FC47-404C-B399-98CA1BED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D6D75-DFFA-4EC0-9E02-AA0DF9A4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46F7E-EB54-4A6E-A760-2A8C39AFB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14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2869-843A-4C32-8B24-0413051B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(12/14)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F7AA9-A423-4026-B260-42AC05309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Example of non-redundant relationship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8B982-6DA2-434B-8582-8682DB23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42C93-D974-4441-9FE3-1CB85EFA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BEEF1-D334-4603-9C1E-237ED5418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  <p:pic>
        <p:nvPicPr>
          <p:cNvPr id="7" name="Picture 6" descr="DS3-Figure 14-07">
            <a:extLst>
              <a:ext uri="{FF2B5EF4-FFF2-40B4-BE49-F238E27FC236}">
                <a16:creationId xmlns:a16="http://schemas.microsoft.com/office/drawing/2014/main" id="{06EC5AE0-F8A7-4F56-9015-2C133A8EC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374447"/>
            <a:ext cx="6527800" cy="380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32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9BBA0-0DEA-4B0D-8EB6-FC3B411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Learning Objective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2B793-DF6A-44F9-812D-492859FF0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At the end of the topic, students will be able to:</a:t>
            </a:r>
          </a:p>
          <a:p>
            <a:pPr lvl="1"/>
            <a:r>
              <a:rPr lang="en-US" dirty="0"/>
              <a:t>Define the activities and deliverables in the main phases of database design: conceptual, logical and physical design</a:t>
            </a:r>
          </a:p>
          <a:p>
            <a:pPr lvl="1"/>
            <a:r>
              <a:rPr lang="en-US" dirty="0"/>
              <a:t>Build a conceptual data model based on information given in a view of the enterprise using ER Modeling</a:t>
            </a:r>
          </a:p>
          <a:p>
            <a:pPr lvl="1"/>
            <a:r>
              <a:rPr lang="en-US" dirty="0"/>
              <a:t>Validate result of conceptual model to ensure it is a true and accurate representation of a view of the enterprise. </a:t>
            </a:r>
          </a:p>
          <a:p>
            <a:pPr lvl="1"/>
            <a:r>
              <a:rPr lang="en-US" dirty="0"/>
              <a:t>Document the process of conceptual database design.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A4396-4A3F-4C8B-8CA0-F4A43907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8B500-59B4-4976-BECB-CDF7543D4815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E30DF-CC51-4975-80D4-4F53EC97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D0AF8-4C4D-417A-8BD5-318D01872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28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BF5AD-BBF8-4AFF-BF89-3A40B729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(13/14)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EA0AD-6198-438F-BB62-32FB1455E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Step 1.8: Validate local conceptual model against user transactions</a:t>
            </a:r>
          </a:p>
          <a:p>
            <a:pPr lvl="1"/>
            <a:r>
              <a:rPr lang="en-US" dirty="0"/>
              <a:t>To ensure that the model supports the transactions  required by the view.</a:t>
            </a:r>
          </a:p>
          <a:p>
            <a:pPr lvl="1"/>
            <a:r>
              <a:rPr lang="en-US" dirty="0"/>
              <a:t>Two approaches:</a:t>
            </a:r>
          </a:p>
          <a:p>
            <a:pPr lvl="2"/>
            <a:r>
              <a:rPr lang="en-US" dirty="0"/>
              <a:t>Describing transactions.</a:t>
            </a:r>
            <a:br>
              <a:rPr lang="en-US" dirty="0"/>
            </a:br>
            <a:r>
              <a:rPr lang="en-US" dirty="0"/>
              <a:t>Example: Transaction (d) – List the details of properties managed by a named member of staff at the branch.</a:t>
            </a:r>
          </a:p>
          <a:p>
            <a:pPr lvl="2"/>
            <a:r>
              <a:rPr lang="en-US" dirty="0"/>
              <a:t>Using transaction pathways.</a:t>
            </a:r>
            <a:br>
              <a:rPr lang="en-US" dirty="0"/>
            </a:br>
            <a:r>
              <a:rPr lang="en-US" dirty="0"/>
              <a:t>Example: Refer next slide.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B289E-C7F8-498D-B06A-D41EFC06A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099E3-EECB-452B-9443-BCEC7C4E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E8739-A8D8-4C9C-847D-36D812F29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4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4B74-2A64-44E0-BA65-A788E821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(14/14)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0A3A0-3186-4841-B9D3-8B815002D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using pathway to check the model supports the user transaction for Staff user view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F66FB-EE33-4519-9358-7BB50EC40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036C7-D3E7-401E-B060-28B39A8C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BC609-2328-41DA-BD58-D979AB8A7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  <p:pic>
        <p:nvPicPr>
          <p:cNvPr id="7" name="Picture 6" descr="DS3-Figure 14-08">
            <a:extLst>
              <a:ext uri="{FF2B5EF4-FFF2-40B4-BE49-F238E27FC236}">
                <a16:creationId xmlns:a16="http://schemas.microsoft.com/office/drawing/2014/main" id="{D283F142-6912-40BC-B55B-6DFF0973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2502568"/>
            <a:ext cx="6004017" cy="383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F05979-278A-4150-B90F-3EB1F4BFA910}"/>
              </a:ext>
            </a:extLst>
          </p:cNvPr>
          <p:cNvSpPr txBox="1"/>
          <p:nvPr/>
        </p:nvSpPr>
        <p:spPr>
          <a:xfrm>
            <a:off x="7341211" y="5782400"/>
            <a:ext cx="102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b="1" dirty="0">
                <a:solidFill>
                  <a:srgbClr val="830E3E"/>
                </a:solidFill>
              </a:rPr>
              <a:t>Figure 7</a:t>
            </a:r>
            <a:endParaRPr lang="en-US" sz="2000" b="1" dirty="0">
              <a:solidFill>
                <a:srgbClr val="830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98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1E2B4-38C1-4AD6-9296-20C9AE3A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(1/2)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AD5D3-CB47-4318-BD50-89741B0F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C9F0A-2F45-41BF-B06A-87029B5E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A730C-69DF-4974-9431-BD7F1BC21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BD7F0C3-E219-40E0-82DF-3501802D2D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743164"/>
              </p:ext>
            </p:extLst>
          </p:nvPr>
        </p:nvGraphicFramePr>
        <p:xfrm>
          <a:off x="628650" y="1346200"/>
          <a:ext cx="78867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3886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621E-CB42-426B-B3CC-9FABFADE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Summary (2/2)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60109-1EE7-48FA-855A-8CC2F4F9C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1D78A-D08A-472B-AB19-5A526296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C170E-CFCC-45C3-BAF9-FB78FF3E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4E832DA-1432-4337-BFE7-950596501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615027"/>
              </p:ext>
            </p:extLst>
          </p:nvPr>
        </p:nvGraphicFramePr>
        <p:xfrm>
          <a:off x="628650" y="1825625"/>
          <a:ext cx="7886700" cy="3657620"/>
        </p:xfrm>
        <a:graphic>
          <a:graphicData uri="http://schemas.openxmlformats.org/drawingml/2006/table">
            <a:tbl>
              <a:tblPr/>
              <a:tblGrid>
                <a:gridCol w="999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7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charset="0"/>
                          <a:ea typeface="ＭＳ Ｐゴシック" charset="-128"/>
                        </a:rPr>
                        <a:t>Steps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charset="0"/>
                          <a:ea typeface="ＭＳ Ｐゴシック" charset="-128"/>
                        </a:rPr>
                        <a:t>Output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List of entities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Wingdings" charset="2"/>
                        </a:rPr>
                        <a:t> initial data dictionary (DD - Fig 1)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Relationships between entities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Wingdings" charset="2"/>
                        </a:rPr>
                        <a:t> ERD (entity, relationship and multiplicity constraints are shown (Fig 2); a more complete  DD (Fig 3)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Attributes belong to entities &amp; relationships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Wingdings" charset="2"/>
                        </a:rPr>
                        <a:t>DD (Fig 4)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Domain for each attribute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Wingdings" charset="2"/>
                        </a:rPr>
                        <a:t> a more complete DD 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Candidate keys and primary keys for every entity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Wingdings" charset="2"/>
                        </a:rPr>
                        <a:t> ERD with PK (Fig 5)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ERD or Enhance ERD (EERD – Fig 6)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Revised ERD/EERD with no redundancies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Validated (against user transactions ) ERD/EERD  with pathways(Fig 7)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1.9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Reviewed (with users) ERD/EERD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58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3F7664-4158-4261-95F7-FE0DF5DD2A44}"/>
              </a:ext>
            </a:extLst>
          </p:cNvPr>
          <p:cNvSpPr/>
          <p:nvPr/>
        </p:nvSpPr>
        <p:spPr>
          <a:xfrm>
            <a:off x="469232" y="1646238"/>
            <a:ext cx="8205536" cy="13135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33DA20-7BA2-4351-A531-F0FBD207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Design 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31C17-7235-4435-8726-B1ADA502A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Structured approach that uses procedures, techniques, tools, and documentation aids to support and facilitate the process of design.</a:t>
            </a:r>
          </a:p>
          <a:p>
            <a:r>
              <a:rPr lang="en-US" dirty="0"/>
              <a:t>Database design methodology has 3 main phases:</a:t>
            </a:r>
          </a:p>
          <a:p>
            <a:pPr lvl="1"/>
            <a:r>
              <a:rPr lang="en-US" dirty="0"/>
              <a:t>Conceptual database design;</a:t>
            </a:r>
          </a:p>
          <a:p>
            <a:pPr lvl="1"/>
            <a:r>
              <a:rPr lang="en-US" dirty="0"/>
              <a:t>Logical database design;</a:t>
            </a:r>
          </a:p>
          <a:p>
            <a:pPr lvl="1"/>
            <a:r>
              <a:rPr lang="en-US" dirty="0"/>
              <a:t>Physical database design.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9F94B-8346-4D10-87ED-4F57BD95F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86409-1307-4223-B043-AE3623AE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4EA30-3118-4F68-A120-2A1065F27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2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4C7B-CC1D-4249-9974-B59986F7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Database Design Phases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2F226-CCFA-49F3-808D-3643CDF7C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FB05C-B2A3-4CC6-BE88-F59E3D7F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C5393-BF98-4516-9D34-218F66A1F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  <p:sp>
        <p:nvSpPr>
          <p:cNvPr id="7" name="Arrow: Chevron 4">
            <a:extLst>
              <a:ext uri="{FF2B5EF4-FFF2-40B4-BE49-F238E27FC236}">
                <a16:creationId xmlns:a16="http://schemas.microsoft.com/office/drawing/2014/main" id="{D1AA8A18-705F-4557-90EC-9B198C114923}"/>
              </a:ext>
            </a:extLst>
          </p:cNvPr>
          <p:cNvSpPr txBox="1"/>
          <p:nvPr/>
        </p:nvSpPr>
        <p:spPr>
          <a:xfrm>
            <a:off x="191107" y="4686768"/>
            <a:ext cx="1273836" cy="1426228"/>
          </a:xfrm>
          <a:prstGeom prst="flowChartOffpageConnector">
            <a:avLst/>
          </a:prstGeom>
          <a:solidFill>
            <a:srgbClr val="FF5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</a:t>
            </a:r>
          </a:p>
        </p:txBody>
      </p:sp>
      <p:sp>
        <p:nvSpPr>
          <p:cNvPr id="8" name="Rectangle: Top Corners Rounded 4">
            <a:extLst>
              <a:ext uri="{FF2B5EF4-FFF2-40B4-BE49-F238E27FC236}">
                <a16:creationId xmlns:a16="http://schemas.microsoft.com/office/drawing/2014/main" id="{4F7021B8-53C4-4EA8-B7DF-3A288933CCE1}"/>
              </a:ext>
            </a:extLst>
          </p:cNvPr>
          <p:cNvSpPr txBox="1"/>
          <p:nvPr/>
        </p:nvSpPr>
        <p:spPr>
          <a:xfrm>
            <a:off x="1480175" y="1710255"/>
            <a:ext cx="7407609" cy="11478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28016" tIns="11430" rIns="11430" bIns="11430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of constructing a </a:t>
            </a:r>
            <a:r>
              <a:rPr lang="en-GB" sz="16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n-GB" sz="1600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1600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GB" sz="1600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used in an enterprise, independent of all physical considerations.</a:t>
            </a:r>
            <a:endParaRPr lang="en-US" sz="160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 Relationship Model; Data dictionary</a:t>
            </a:r>
          </a:p>
        </p:txBody>
      </p:sp>
      <p:sp>
        <p:nvSpPr>
          <p:cNvPr id="9" name="Rectangle: Top Corners Rounded 4">
            <a:extLst>
              <a:ext uri="{FF2B5EF4-FFF2-40B4-BE49-F238E27FC236}">
                <a16:creationId xmlns:a16="http://schemas.microsoft.com/office/drawing/2014/main" id="{6F56405B-CD49-4EEC-BD22-E5956DAB42B0}"/>
              </a:ext>
            </a:extLst>
          </p:cNvPr>
          <p:cNvSpPr txBox="1"/>
          <p:nvPr/>
        </p:nvSpPr>
        <p:spPr>
          <a:xfrm>
            <a:off x="1472562" y="3200899"/>
            <a:ext cx="7415225" cy="11478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28016" tIns="11430" rIns="11430" bIns="11430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>
                <a:solidFill>
                  <a:srgbClr val="7030A0"/>
                </a:solidFill>
                <a:latin typeface="Arial" panose="020B0604020202020204" pitchFamily="34" charset="0"/>
                <a:cs typeface="Arial" pitchFamily="34" charset="0"/>
              </a:rPr>
              <a:t>Process of constructing a model of information used in an enterprise based on a specific data model (e.g. relational), but independent of a particular DBMS and other physical considerations.</a:t>
            </a:r>
            <a:endParaRPr lang="en-US" sz="160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b="1" kern="12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Normalized database (relational) schemas</a:t>
            </a:r>
          </a:p>
        </p:txBody>
      </p:sp>
      <p:sp>
        <p:nvSpPr>
          <p:cNvPr id="10" name="Rectangle: Top Corners Rounded 4">
            <a:extLst>
              <a:ext uri="{FF2B5EF4-FFF2-40B4-BE49-F238E27FC236}">
                <a16:creationId xmlns:a16="http://schemas.microsoft.com/office/drawing/2014/main" id="{4A88BDBA-70E9-459E-8651-41C238FF55E0}"/>
              </a:ext>
            </a:extLst>
          </p:cNvPr>
          <p:cNvSpPr txBox="1"/>
          <p:nvPr/>
        </p:nvSpPr>
        <p:spPr>
          <a:xfrm>
            <a:off x="1457325" y="4686767"/>
            <a:ext cx="7430459" cy="11261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28016" tIns="11430" rIns="11430" bIns="11430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7030A0"/>
                </a:solidFill>
                <a:latin typeface="Arial" panose="020B0604020202020204" pitchFamily="34" charset="0"/>
                <a:cs typeface="Arial" pitchFamily="34" charset="0"/>
              </a:rPr>
              <a:t>Process of producing a description of the implementation of the database on secondary storage; it describes the base relations, file organizations, and indexes design used to achieve efficient access to the data, and any associated integrity constraints and security measures</a:t>
            </a:r>
            <a:r>
              <a:rPr lang="en-GB" sz="1600" kern="1200" dirty="0">
                <a:solidFill>
                  <a:srgbClr val="7030A0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endParaRPr lang="en-US" sz="1600" kern="1200" dirty="0">
              <a:solidFill>
                <a:srgbClr val="7030A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Arrow: Chevron 4">
            <a:extLst>
              <a:ext uri="{FF2B5EF4-FFF2-40B4-BE49-F238E27FC236}">
                <a16:creationId xmlns:a16="http://schemas.microsoft.com/office/drawing/2014/main" id="{D5BDAD0A-06B5-45FE-B64F-FDD124A3BD31}"/>
              </a:ext>
            </a:extLst>
          </p:cNvPr>
          <p:cNvSpPr txBox="1"/>
          <p:nvPr/>
        </p:nvSpPr>
        <p:spPr>
          <a:xfrm>
            <a:off x="198723" y="3200899"/>
            <a:ext cx="1266221" cy="1426227"/>
          </a:xfrm>
          <a:prstGeom prst="flowChartOffpageConnector">
            <a:avLst/>
          </a:prstGeom>
          <a:solidFill>
            <a:srgbClr val="FF7C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 </a:t>
            </a:r>
          </a:p>
        </p:txBody>
      </p:sp>
      <p:sp>
        <p:nvSpPr>
          <p:cNvPr id="12" name="Arrow: Chevron 4">
            <a:extLst>
              <a:ext uri="{FF2B5EF4-FFF2-40B4-BE49-F238E27FC236}">
                <a16:creationId xmlns:a16="http://schemas.microsoft.com/office/drawing/2014/main" id="{F2CC3B02-796F-457D-94F5-270A27DC7B63}"/>
              </a:ext>
            </a:extLst>
          </p:cNvPr>
          <p:cNvSpPr txBox="1"/>
          <p:nvPr/>
        </p:nvSpPr>
        <p:spPr>
          <a:xfrm>
            <a:off x="198723" y="1710255"/>
            <a:ext cx="1273836" cy="1426227"/>
          </a:xfrm>
          <a:prstGeom prst="flowChartOffpageConnector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Conceptual </a:t>
            </a:r>
          </a:p>
        </p:txBody>
      </p:sp>
    </p:spTree>
    <p:extLst>
      <p:ext uri="{BB962C8B-B14F-4D97-AF65-F5344CB8AC3E}">
        <p14:creationId xmlns:p14="http://schemas.microsoft.com/office/powerpoint/2010/main" val="106661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5EDDA-E8D8-4A78-88BB-65BAF738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Critical Success Factors in DB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53478-E38E-4FA3-A203-79C0E9EDE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interactively with users as much as possible.</a:t>
            </a:r>
          </a:p>
          <a:p>
            <a:r>
              <a:rPr lang="en-US" dirty="0"/>
              <a:t>Follow a structured methodology throughout the data modelling process.</a:t>
            </a:r>
          </a:p>
          <a:p>
            <a:r>
              <a:rPr lang="en-US" dirty="0"/>
              <a:t>Employ a data-driven approach.</a:t>
            </a:r>
          </a:p>
          <a:p>
            <a:r>
              <a:rPr lang="en-US" dirty="0"/>
              <a:t>Incorporate structural and integrity considerations into the data models.</a:t>
            </a:r>
          </a:p>
          <a:p>
            <a:r>
              <a:rPr lang="en-US" dirty="0"/>
              <a:t>Combine conceptualization, normalization, and transaction validation techniques into the data modelling methodology.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FCB66-DE31-48BE-9AC9-578C14C8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D79CC-0D04-4341-B4B1-F9ED2B92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3D974-4048-4711-B5D5-B3BCD2996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2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E46E-1E73-43E1-BFBF-105EC38D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CD: Construct local conceptual data model for each user view - ERM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EFAFD-B7CA-4241-83DD-181E23142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ACC52-6A94-45C1-8516-9F1DF61B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CD00C-A049-4180-B1E9-A5C6E7B9D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EC34B25-4130-4FDB-B625-E330C7DC7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128942"/>
              </p:ext>
            </p:extLst>
          </p:nvPr>
        </p:nvGraphicFramePr>
        <p:xfrm>
          <a:off x="628650" y="1346994"/>
          <a:ext cx="78867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754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7EE4D-59FC-4413-842C-512AFD51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Conceptual Design: Steps and Outputs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E6CF5-8274-45CF-A929-5865DAEB2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3DCB5-10F9-46C6-B59D-DA0C40E4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6B099-25AF-476C-94E1-2536BDF69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C6AF777-A76F-4819-BCDB-9907AC7C38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605925"/>
              </p:ext>
            </p:extLst>
          </p:nvPr>
        </p:nvGraphicFramePr>
        <p:xfrm>
          <a:off x="628650" y="1825625"/>
          <a:ext cx="7886700" cy="3657620"/>
        </p:xfrm>
        <a:graphic>
          <a:graphicData uri="http://schemas.openxmlformats.org/drawingml/2006/table">
            <a:tbl>
              <a:tblPr/>
              <a:tblGrid>
                <a:gridCol w="999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7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charset="0"/>
                          <a:ea typeface="ＭＳ Ｐゴシック" charset="-128"/>
                        </a:rPr>
                        <a:t>Steps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charset="0"/>
                          <a:ea typeface="ＭＳ Ｐゴシック" charset="-128"/>
                        </a:rPr>
                        <a:t>Output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List of entities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Wingdings" charset="2"/>
                        </a:rPr>
                        <a:t> initial data dictionary (DD - Fig 1)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Relationships between entities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Wingdings" charset="2"/>
                        </a:rPr>
                        <a:t> ERD (entity, relationship and multiplicity constraints are shown (Fig 2); a more complete  DD (Fig 3)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Attributes belong to entities &amp; relationships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Wingdings" charset="2"/>
                        </a:rPr>
                        <a:t>DD (Fig 4)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Domain for each attribute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Wingdings" charset="2"/>
                        </a:rPr>
                        <a:t> a more complete DD 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Candidate keys and primary keys for every entity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Wingdings" charset="2"/>
                        </a:rPr>
                        <a:t> ERD with PK (Fig 5)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ERD or Enhance ERD (EERD – Fig 6)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Revised ERD/EERD with no redundancies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Validated (against user transactions ) ERD/EERD  with pathways(Fig 7)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1.9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Reviewed (with users) ERD/EERD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15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3C14C81-BC5D-413A-B47B-F6B2A7C15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Let’s go to Entity Relationship Model (ERM)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9839F3-ADAF-4CF6-A049-EBB2E63F3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We’ll come back to this slide once we’re done with ERM</a:t>
            </a:r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14056-90BC-46C6-97BD-FD91DCD9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F6E32-2E19-417C-98BD-B5DA6705F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37BE2-C418-47EF-A8A3-8AE249FAE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70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5C26C-80DB-4ACE-97B2-799A9681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(1/14)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04E6B-D56C-4D24-B36D-666521F0A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solidFill>
                  <a:srgbClr val="0070C0"/>
                </a:solidFill>
              </a:rPr>
              <a:t>Step 1.1: Identify entities and document them in </a:t>
            </a:r>
            <a:r>
              <a:rPr lang="en-MY" b="1" u="sng" dirty="0">
                <a:solidFill>
                  <a:srgbClr val="0070C0"/>
                </a:solidFill>
              </a:rPr>
              <a:t>Data Dictionary</a:t>
            </a:r>
          </a:p>
          <a:p>
            <a:pPr lvl="1"/>
            <a:r>
              <a:rPr lang="en-MY" dirty="0"/>
              <a:t>Example of data dictionary that documents the entities for Staff of </a:t>
            </a:r>
            <a:r>
              <a:rPr lang="en-MY" i="1" dirty="0" err="1"/>
              <a:t>DreamHome</a:t>
            </a:r>
            <a:r>
              <a:rPr lang="en-MY" dirty="0"/>
              <a:t> (Example as figure below)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92871-A0FD-4EB8-B436-1EA3A181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E05D9-B302-4FA7-9B11-DABFBA13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66CAA-E6F9-40A3-BEBF-6D6C65A79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  <p:pic>
        <p:nvPicPr>
          <p:cNvPr id="7" name="Picture 6" descr="DS3-Figure 14-01">
            <a:extLst>
              <a:ext uri="{FF2B5EF4-FFF2-40B4-BE49-F238E27FC236}">
                <a16:creationId xmlns:a16="http://schemas.microsoft.com/office/drawing/2014/main" id="{F67839F4-17C3-47A0-9C21-0ACF22317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34" y="3191878"/>
            <a:ext cx="6898132" cy="298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DBF9BD-3425-4475-B9B3-53236A03AD35}"/>
              </a:ext>
            </a:extLst>
          </p:cNvPr>
          <p:cNvSpPr txBox="1"/>
          <p:nvPr/>
        </p:nvSpPr>
        <p:spPr>
          <a:xfrm>
            <a:off x="6991297" y="5934809"/>
            <a:ext cx="102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b="1" dirty="0">
                <a:solidFill>
                  <a:srgbClr val="830E3E"/>
                </a:solidFill>
              </a:rPr>
              <a:t>Figure 1</a:t>
            </a:r>
            <a:endParaRPr lang="en-US" sz="2000" b="1" dirty="0">
              <a:solidFill>
                <a:srgbClr val="830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15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1594</Words>
  <Application>Microsoft Office PowerPoint</Application>
  <PresentationFormat>On-screen Show (4:3)</PresentationFormat>
  <Paragraphs>245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Database Design (Conceptual Design) </vt:lpstr>
      <vt:lpstr>Learning Objective</vt:lpstr>
      <vt:lpstr>Design Methodology</vt:lpstr>
      <vt:lpstr>Database Design Phases</vt:lpstr>
      <vt:lpstr>Critical Success Factors in DB Design</vt:lpstr>
      <vt:lpstr>CD: Construct local conceptual data model for each user view - ERM</vt:lpstr>
      <vt:lpstr>Conceptual Design: Steps and Outputs</vt:lpstr>
      <vt:lpstr>Let’s go to Entity Relationship Model (ERM)</vt:lpstr>
      <vt:lpstr>Conceptual Data Model Steps &amp; Output (1/14)</vt:lpstr>
      <vt:lpstr>Conceptual Data Model Steps &amp; Output (2/14)</vt:lpstr>
      <vt:lpstr>Conceptual Data Model Steps &amp; Output (3/14)</vt:lpstr>
      <vt:lpstr>Conceptual Data Model Steps &amp; Output (4/14)</vt:lpstr>
      <vt:lpstr>Conceptual Data Model Steps &amp; Output (5/14)</vt:lpstr>
      <vt:lpstr>Conceptual Data Model Steps &amp; Output (6/14)</vt:lpstr>
      <vt:lpstr>Conceptual Data Model Steps &amp; Output (7/14)</vt:lpstr>
      <vt:lpstr>Conceptual Data Model Steps &amp; Output (8/14)</vt:lpstr>
      <vt:lpstr>Conceptual Data Model Steps &amp; Output (9/14)</vt:lpstr>
      <vt:lpstr>Conceptual Data Model Steps &amp; Output (11/14)</vt:lpstr>
      <vt:lpstr>Conceptual Data Model Steps &amp; Output (12/14)</vt:lpstr>
      <vt:lpstr>Conceptual Data Model Steps &amp; Output (13/14)</vt:lpstr>
      <vt:lpstr>Conceptual Data Model Steps &amp; Output (14/14)</vt:lpstr>
      <vt:lpstr>Summary (1/2)</vt:lpstr>
      <vt:lpstr>Summary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acidfed</dc:creator>
  <cp:lastModifiedBy>Weng Howe Chan</cp:lastModifiedBy>
  <cp:revision>87</cp:revision>
  <dcterms:created xsi:type="dcterms:W3CDTF">2019-01-07T08:53:08Z</dcterms:created>
  <dcterms:modified xsi:type="dcterms:W3CDTF">2019-09-28T16:55:23Z</dcterms:modified>
</cp:coreProperties>
</file>