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7"/>
  </p:notesMasterIdLst>
  <p:sldIdLst>
    <p:sldId id="331" r:id="rId2"/>
    <p:sldId id="260" r:id="rId3"/>
    <p:sldId id="383" r:id="rId4"/>
    <p:sldId id="377" r:id="rId5"/>
    <p:sldId id="378" r:id="rId6"/>
    <p:sldId id="379" r:id="rId7"/>
    <p:sldId id="380" r:id="rId8"/>
    <p:sldId id="381" r:id="rId9"/>
    <p:sldId id="469" r:id="rId10"/>
    <p:sldId id="465" r:id="rId11"/>
    <p:sldId id="462" r:id="rId12"/>
    <p:sldId id="463" r:id="rId13"/>
    <p:sldId id="464" r:id="rId14"/>
    <p:sldId id="385" r:id="rId15"/>
    <p:sldId id="386" r:id="rId16"/>
    <p:sldId id="387" r:id="rId17"/>
    <p:sldId id="333" r:id="rId18"/>
    <p:sldId id="336" r:id="rId19"/>
    <p:sldId id="337" r:id="rId20"/>
    <p:sldId id="338" r:id="rId21"/>
    <p:sldId id="339" r:id="rId22"/>
    <p:sldId id="340" r:id="rId23"/>
    <p:sldId id="334" r:id="rId24"/>
    <p:sldId id="321" r:id="rId25"/>
    <p:sldId id="324" r:id="rId26"/>
    <p:sldId id="325" r:id="rId27"/>
    <p:sldId id="471" r:id="rId28"/>
    <p:sldId id="323" r:id="rId29"/>
    <p:sldId id="353" r:id="rId30"/>
    <p:sldId id="348" r:id="rId31"/>
    <p:sldId id="470" r:id="rId32"/>
    <p:sldId id="382" r:id="rId33"/>
    <p:sldId id="354" r:id="rId34"/>
    <p:sldId id="342" r:id="rId35"/>
    <p:sldId id="343" r:id="rId36"/>
    <p:sldId id="344" r:id="rId37"/>
    <p:sldId id="345" r:id="rId38"/>
    <p:sldId id="346" r:id="rId39"/>
    <p:sldId id="349" r:id="rId40"/>
    <p:sldId id="350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472" r:id="rId50"/>
    <p:sldId id="425" r:id="rId51"/>
    <p:sldId id="351" r:id="rId52"/>
    <p:sldId id="388" r:id="rId53"/>
    <p:sldId id="473" r:id="rId54"/>
    <p:sldId id="389" r:id="rId55"/>
    <p:sldId id="307" r:id="rId56"/>
    <p:sldId id="308" r:id="rId57"/>
    <p:sldId id="309" r:id="rId58"/>
    <p:sldId id="310" r:id="rId59"/>
    <p:sldId id="311" r:id="rId60"/>
    <p:sldId id="312" r:id="rId61"/>
    <p:sldId id="391" r:id="rId62"/>
    <p:sldId id="356" r:id="rId63"/>
    <p:sldId id="363" r:id="rId64"/>
    <p:sldId id="364" r:id="rId65"/>
    <p:sldId id="365" r:id="rId66"/>
    <p:sldId id="476" r:id="rId67"/>
    <p:sldId id="366" r:id="rId68"/>
    <p:sldId id="328" r:id="rId69"/>
    <p:sldId id="517" r:id="rId70"/>
    <p:sldId id="362" r:id="rId71"/>
    <p:sldId id="330" r:id="rId72"/>
    <p:sldId id="474" r:id="rId73"/>
    <p:sldId id="332" r:id="rId74"/>
    <p:sldId id="475" r:id="rId75"/>
    <p:sldId id="477" r:id="rId76"/>
    <p:sldId id="458" r:id="rId77"/>
    <p:sldId id="485" r:id="rId78"/>
    <p:sldId id="518" r:id="rId79"/>
    <p:sldId id="459" r:id="rId80"/>
    <p:sldId id="460" r:id="rId81"/>
    <p:sldId id="486" r:id="rId82"/>
    <p:sldId id="487" r:id="rId83"/>
    <p:sldId id="461" r:id="rId84"/>
    <p:sldId id="488" r:id="rId85"/>
    <p:sldId id="489" r:id="rId86"/>
    <p:sldId id="368" r:id="rId87"/>
    <p:sldId id="494" r:id="rId88"/>
    <p:sldId id="495" r:id="rId89"/>
    <p:sldId id="457" r:id="rId90"/>
    <p:sldId id="392" r:id="rId91"/>
    <p:sldId id="498" r:id="rId92"/>
    <p:sldId id="497" r:id="rId93"/>
    <p:sldId id="370" r:id="rId94"/>
    <p:sldId id="341" r:id="rId95"/>
    <p:sldId id="371" r:id="rId96"/>
    <p:sldId id="273" r:id="rId97"/>
    <p:sldId id="274" r:id="rId98"/>
    <p:sldId id="275" r:id="rId99"/>
    <p:sldId id="276" r:id="rId100"/>
    <p:sldId id="277" r:id="rId101"/>
    <p:sldId id="278" r:id="rId102"/>
    <p:sldId id="279" r:id="rId103"/>
    <p:sldId id="280" r:id="rId104"/>
    <p:sldId id="281" r:id="rId105"/>
    <p:sldId id="282" r:id="rId106"/>
    <p:sldId id="283" r:id="rId107"/>
    <p:sldId id="513" r:id="rId108"/>
    <p:sldId id="512" r:id="rId109"/>
    <p:sldId id="514" r:id="rId110"/>
    <p:sldId id="360" r:id="rId111"/>
    <p:sldId id="454" r:id="rId112"/>
    <p:sldId id="455" r:id="rId113"/>
    <p:sldId id="456" r:id="rId114"/>
    <p:sldId id="510" r:id="rId115"/>
    <p:sldId id="397" r:id="rId116"/>
    <p:sldId id="509" r:id="rId117"/>
    <p:sldId id="398" r:id="rId118"/>
    <p:sldId id="399" r:id="rId119"/>
    <p:sldId id="507" r:id="rId120"/>
    <p:sldId id="511" r:id="rId121"/>
    <p:sldId id="400" r:id="rId122"/>
    <p:sldId id="401" r:id="rId123"/>
    <p:sldId id="508" r:id="rId124"/>
    <p:sldId id="500" r:id="rId125"/>
    <p:sldId id="501" r:id="rId126"/>
    <p:sldId id="352" r:id="rId127"/>
    <p:sldId id="502" r:id="rId128"/>
    <p:sldId id="355" r:id="rId129"/>
    <p:sldId id="503" r:id="rId130"/>
    <p:sldId id="361" r:id="rId131"/>
    <p:sldId id="402" r:id="rId132"/>
    <p:sldId id="406" r:id="rId133"/>
    <p:sldId id="407" r:id="rId134"/>
    <p:sldId id="408" r:id="rId135"/>
    <p:sldId id="409" r:id="rId136"/>
    <p:sldId id="413" r:id="rId137"/>
    <p:sldId id="440" r:id="rId138"/>
    <p:sldId id="441" r:id="rId139"/>
    <p:sldId id="442" r:id="rId140"/>
    <p:sldId id="443" r:id="rId141"/>
    <p:sldId id="444" r:id="rId142"/>
    <p:sldId id="515" r:id="rId143"/>
    <p:sldId id="516" r:id="rId144"/>
    <p:sldId id="403" r:id="rId145"/>
    <p:sldId id="466" r:id="rId146"/>
    <p:sldId id="437" r:id="rId147"/>
    <p:sldId id="467" r:id="rId148"/>
    <p:sldId id="438" r:id="rId149"/>
    <p:sldId id="445" r:id="rId150"/>
    <p:sldId id="446" r:id="rId151"/>
    <p:sldId id="447" r:id="rId152"/>
    <p:sldId id="448" r:id="rId153"/>
    <p:sldId id="449" r:id="rId154"/>
    <p:sldId id="436" r:id="rId155"/>
    <p:sldId id="468" r:id="rId156"/>
    <p:sldId id="404" r:id="rId157"/>
    <p:sldId id="432" r:id="rId158"/>
    <p:sldId id="433" r:id="rId159"/>
    <p:sldId id="434" r:id="rId160"/>
    <p:sldId id="405" r:id="rId161"/>
    <p:sldId id="426" r:id="rId162"/>
    <p:sldId id="427" r:id="rId163"/>
    <p:sldId id="428" r:id="rId164"/>
    <p:sldId id="429" r:id="rId165"/>
    <p:sldId id="430" r:id="rId1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3B8117BF-7957-6440-A240-C9C8644E1A77}">
          <p14:sldIdLst>
            <p14:sldId id="331"/>
            <p14:sldId id="260"/>
            <p14:sldId id="383"/>
            <p14:sldId id="377"/>
            <p14:sldId id="378"/>
            <p14:sldId id="379"/>
            <p14:sldId id="380"/>
            <p14:sldId id="381"/>
            <p14:sldId id="469"/>
            <p14:sldId id="465"/>
            <p14:sldId id="462"/>
            <p14:sldId id="463"/>
            <p14:sldId id="464"/>
            <p14:sldId id="385"/>
            <p14:sldId id="386"/>
            <p14:sldId id="387"/>
            <p14:sldId id="333"/>
            <p14:sldId id="336"/>
            <p14:sldId id="337"/>
            <p14:sldId id="338"/>
            <p14:sldId id="339"/>
            <p14:sldId id="340"/>
            <p14:sldId id="334"/>
            <p14:sldId id="321"/>
            <p14:sldId id="324"/>
            <p14:sldId id="325"/>
            <p14:sldId id="471"/>
            <p14:sldId id="323"/>
            <p14:sldId id="353"/>
            <p14:sldId id="348"/>
            <p14:sldId id="470"/>
            <p14:sldId id="382"/>
            <p14:sldId id="354"/>
            <p14:sldId id="342"/>
            <p14:sldId id="343"/>
            <p14:sldId id="344"/>
            <p14:sldId id="345"/>
            <p14:sldId id="346"/>
          </p14:sldIdLst>
        </p14:section>
        <p14:section name="part #2" id="{E81BFFCB-846D-844F-A358-E7CAA874AB9B}">
          <p14:sldIdLst>
            <p14:sldId id="349"/>
            <p14:sldId id="350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72"/>
            <p14:sldId id="425"/>
            <p14:sldId id="351"/>
            <p14:sldId id="388"/>
            <p14:sldId id="473"/>
            <p14:sldId id="389"/>
            <p14:sldId id="307"/>
            <p14:sldId id="308"/>
            <p14:sldId id="309"/>
            <p14:sldId id="310"/>
            <p14:sldId id="311"/>
            <p14:sldId id="312"/>
            <p14:sldId id="391"/>
            <p14:sldId id="356"/>
            <p14:sldId id="363"/>
            <p14:sldId id="364"/>
            <p14:sldId id="365"/>
            <p14:sldId id="476"/>
            <p14:sldId id="366"/>
            <p14:sldId id="328"/>
            <p14:sldId id="517"/>
            <p14:sldId id="362"/>
            <p14:sldId id="330"/>
            <p14:sldId id="474"/>
            <p14:sldId id="332"/>
            <p14:sldId id="475"/>
            <p14:sldId id="477"/>
            <p14:sldId id="458"/>
            <p14:sldId id="485"/>
            <p14:sldId id="518"/>
            <p14:sldId id="459"/>
            <p14:sldId id="460"/>
            <p14:sldId id="486"/>
            <p14:sldId id="487"/>
            <p14:sldId id="461"/>
            <p14:sldId id="488"/>
            <p14:sldId id="489"/>
            <p14:sldId id="368"/>
            <p14:sldId id="494"/>
            <p14:sldId id="495"/>
            <p14:sldId id="457"/>
            <p14:sldId id="392"/>
            <p14:sldId id="498"/>
            <p14:sldId id="497"/>
            <p14:sldId id="370"/>
            <p14:sldId id="341"/>
            <p14:sldId id="3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513"/>
            <p14:sldId id="512"/>
            <p14:sldId id="514"/>
          </p14:sldIdLst>
        </p14:section>
        <p14:section name="part #3" id="{77AF5F14-977A-A146-BDF9-700DAFE5C681}">
          <p14:sldIdLst>
            <p14:sldId id="360"/>
            <p14:sldId id="454"/>
            <p14:sldId id="455"/>
            <p14:sldId id="456"/>
            <p14:sldId id="510"/>
            <p14:sldId id="397"/>
            <p14:sldId id="509"/>
            <p14:sldId id="398"/>
            <p14:sldId id="399"/>
            <p14:sldId id="507"/>
            <p14:sldId id="511"/>
            <p14:sldId id="400"/>
            <p14:sldId id="401"/>
            <p14:sldId id="508"/>
            <p14:sldId id="500"/>
            <p14:sldId id="501"/>
            <p14:sldId id="352"/>
            <p14:sldId id="502"/>
            <p14:sldId id="355"/>
            <p14:sldId id="503"/>
            <p14:sldId id="361"/>
            <p14:sldId id="402"/>
            <p14:sldId id="406"/>
            <p14:sldId id="407"/>
            <p14:sldId id="408"/>
            <p14:sldId id="409"/>
            <p14:sldId id="413"/>
            <p14:sldId id="440"/>
            <p14:sldId id="441"/>
            <p14:sldId id="442"/>
            <p14:sldId id="443"/>
            <p14:sldId id="444"/>
            <p14:sldId id="515"/>
            <p14:sldId id="516"/>
          </p14:sldIdLst>
        </p14:section>
        <p14:section name="part #4" id="{A0DBEE6D-BD93-D345-97F9-C205526C6236}">
          <p14:sldIdLst>
            <p14:sldId id="403"/>
            <p14:sldId id="466"/>
            <p14:sldId id="437"/>
            <p14:sldId id="467"/>
            <p14:sldId id="438"/>
            <p14:sldId id="445"/>
            <p14:sldId id="446"/>
            <p14:sldId id="447"/>
            <p14:sldId id="448"/>
            <p14:sldId id="449"/>
            <p14:sldId id="436"/>
            <p14:sldId id="468"/>
            <p14:sldId id="404"/>
            <p14:sldId id="432"/>
            <p14:sldId id="433"/>
            <p14:sldId id="434"/>
            <p14:sldId id="405"/>
            <p14:sldId id="426"/>
            <p14:sldId id="427"/>
            <p14:sldId id="428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B4F3B-0345-B240-8FD4-47C00651BC42}" v="30" dt="2018-09-20T02:31:51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6"/>
    <p:restoredTop sz="94643"/>
  </p:normalViewPr>
  <p:slideViewPr>
    <p:cSldViewPr>
      <p:cViewPr varScale="1">
        <p:scale>
          <a:sx n="115" d="100"/>
          <a:sy n="115" d="100"/>
        </p:scale>
        <p:origin x="15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microsoft.com/office/2016/11/relationships/changesInfo" Target="changesInfos/changesInfo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farizali@outlook.com" userId="2ff2b29acfbf9cc8" providerId="LiveId" clId="{684B4F3B-0345-B240-8FD4-47C00651BC42}"/>
    <pc:docChg chg="undo custSel addSld delSld modSld sldOrd delSection modSection">
      <pc:chgData name="cfarizali@outlook.com" userId="2ff2b29acfbf9cc8" providerId="LiveId" clId="{684B4F3B-0345-B240-8FD4-47C00651BC42}" dt="2018-09-27T06:04:15.807" v="1982" actId="13926"/>
      <pc:docMkLst>
        <pc:docMk/>
      </pc:docMkLst>
      <pc:sldChg chg="add del">
        <pc:chgData name="cfarizali@outlook.com" userId="2ff2b29acfbf9cc8" providerId="LiveId" clId="{684B4F3B-0345-B240-8FD4-47C00651BC42}" dt="2018-09-26T13:53:57.838" v="444" actId="2696"/>
        <pc:sldMkLst>
          <pc:docMk/>
          <pc:sldMk cId="971434350" sldId="262"/>
        </pc:sldMkLst>
      </pc:sldChg>
      <pc:sldChg chg="add del">
        <pc:chgData name="cfarizali@outlook.com" userId="2ff2b29acfbf9cc8" providerId="LiveId" clId="{684B4F3B-0345-B240-8FD4-47C00651BC42}" dt="2018-09-26T13:42:11.994" v="382" actId="2696"/>
        <pc:sldMkLst>
          <pc:docMk/>
          <pc:sldMk cId="3286365232" sldId="262"/>
        </pc:sldMkLst>
      </pc:sldChg>
      <pc:sldChg chg="add del">
        <pc:chgData name="cfarizali@outlook.com" userId="2ff2b29acfbf9cc8" providerId="LiveId" clId="{684B4F3B-0345-B240-8FD4-47C00651BC42}" dt="2018-09-26T13:53:57.820" v="443" actId="2696"/>
        <pc:sldMkLst>
          <pc:docMk/>
          <pc:sldMk cId="127052508" sldId="263"/>
        </pc:sldMkLst>
      </pc:sldChg>
      <pc:sldChg chg="add del">
        <pc:chgData name="cfarizali@outlook.com" userId="2ff2b29acfbf9cc8" providerId="LiveId" clId="{684B4F3B-0345-B240-8FD4-47C00651BC42}" dt="2018-09-26T13:42:12.015" v="383" actId="2696"/>
        <pc:sldMkLst>
          <pc:docMk/>
          <pc:sldMk cId="3907993689" sldId="263"/>
        </pc:sldMkLst>
      </pc:sldChg>
      <pc:sldChg chg="add del">
        <pc:chgData name="cfarizali@outlook.com" userId="2ff2b29acfbf9cc8" providerId="LiveId" clId="{684B4F3B-0345-B240-8FD4-47C00651BC42}" dt="2018-09-26T13:42:12.039" v="384" actId="2696"/>
        <pc:sldMkLst>
          <pc:docMk/>
          <pc:sldMk cId="544748508" sldId="264"/>
        </pc:sldMkLst>
      </pc:sldChg>
      <pc:sldChg chg="add del">
        <pc:chgData name="cfarizali@outlook.com" userId="2ff2b29acfbf9cc8" providerId="LiveId" clId="{684B4F3B-0345-B240-8FD4-47C00651BC42}" dt="2018-09-26T13:42:12.064" v="385" actId="2696"/>
        <pc:sldMkLst>
          <pc:docMk/>
          <pc:sldMk cId="1735308171" sldId="265"/>
        </pc:sldMkLst>
      </pc:sldChg>
      <pc:sldChg chg="add del">
        <pc:chgData name="cfarizali@outlook.com" userId="2ff2b29acfbf9cc8" providerId="LiveId" clId="{684B4F3B-0345-B240-8FD4-47C00651BC42}" dt="2018-09-26T13:42:12.089" v="386" actId="2696"/>
        <pc:sldMkLst>
          <pc:docMk/>
          <pc:sldMk cId="3056601745" sldId="266"/>
        </pc:sldMkLst>
      </pc:sldChg>
      <pc:sldChg chg="add del">
        <pc:chgData name="cfarizali@outlook.com" userId="2ff2b29acfbf9cc8" providerId="LiveId" clId="{684B4F3B-0345-B240-8FD4-47C00651BC42}" dt="2018-09-26T13:42:12.109" v="387" actId="2696"/>
        <pc:sldMkLst>
          <pc:docMk/>
          <pc:sldMk cId="2252433622" sldId="267"/>
        </pc:sldMkLst>
      </pc:sldChg>
      <pc:sldChg chg="add del">
        <pc:chgData name="cfarizali@outlook.com" userId="2ff2b29acfbf9cc8" providerId="LiveId" clId="{684B4F3B-0345-B240-8FD4-47C00651BC42}" dt="2018-09-26T13:42:12.127" v="388" actId="2696"/>
        <pc:sldMkLst>
          <pc:docMk/>
          <pc:sldMk cId="879062889" sldId="268"/>
        </pc:sldMkLst>
      </pc:sldChg>
      <pc:sldChg chg="add del">
        <pc:chgData name="cfarizali@outlook.com" userId="2ff2b29acfbf9cc8" providerId="LiveId" clId="{684B4F3B-0345-B240-8FD4-47C00651BC42}" dt="2018-09-26T13:42:12.146" v="389" actId="2696"/>
        <pc:sldMkLst>
          <pc:docMk/>
          <pc:sldMk cId="3030431795" sldId="269"/>
        </pc:sldMkLst>
      </pc:sldChg>
      <pc:sldChg chg="addSp modSp add">
        <pc:chgData name="cfarizali@outlook.com" userId="2ff2b29acfbf9cc8" providerId="LiveId" clId="{684B4F3B-0345-B240-8FD4-47C00651BC42}" dt="2018-09-27T06:01:07.638" v="1954" actId="20577"/>
        <pc:sldMkLst>
          <pc:docMk/>
          <pc:sldMk cId="1405362779" sldId="273"/>
        </pc:sldMkLst>
        <pc:spChg chg="add">
          <ac:chgData name="cfarizali@outlook.com" userId="2ff2b29acfbf9cc8" providerId="LiveId" clId="{684B4F3B-0345-B240-8FD4-47C00651BC42}" dt="2018-09-26T16:36:16.590" v="1537"/>
          <ac:spMkLst>
            <pc:docMk/>
            <pc:sldMk cId="1405362779" sldId="273"/>
            <ac:spMk id="4" creationId="{5DC914A6-B997-C143-9251-749D5088B830}"/>
          </ac:spMkLst>
        </pc:spChg>
        <pc:spChg chg="mod">
          <ac:chgData name="cfarizali@outlook.com" userId="2ff2b29acfbf9cc8" providerId="LiveId" clId="{684B4F3B-0345-B240-8FD4-47C00651BC42}" dt="2018-09-26T15:44:07.815" v="1226" actId="20577"/>
          <ac:spMkLst>
            <pc:docMk/>
            <pc:sldMk cId="1405362779" sldId="273"/>
            <ac:spMk id="18434" creationId="{6EA2FDF0-615A-4046-AAF8-A7FF0AA77518}"/>
          </ac:spMkLst>
        </pc:spChg>
        <pc:spChg chg="mod">
          <ac:chgData name="cfarizali@outlook.com" userId="2ff2b29acfbf9cc8" providerId="LiveId" clId="{684B4F3B-0345-B240-8FD4-47C00651BC42}" dt="2018-09-27T06:01:07.638" v="1954" actId="20577"/>
          <ac:spMkLst>
            <pc:docMk/>
            <pc:sldMk cId="1405362779" sldId="273"/>
            <ac:spMk id="18435" creationId="{2B2043D4-570A-554C-BCAF-476473926905}"/>
          </ac:spMkLst>
        </pc:spChg>
      </pc:sldChg>
      <pc:sldChg chg="modSp add">
        <pc:chgData name="cfarizali@outlook.com" userId="2ff2b29acfbf9cc8" providerId="LiveId" clId="{684B4F3B-0345-B240-8FD4-47C00651BC42}" dt="2018-09-26T16:36:30.204" v="1538" actId="207"/>
        <pc:sldMkLst>
          <pc:docMk/>
          <pc:sldMk cId="896118016" sldId="274"/>
        </pc:sldMkLst>
        <pc:spChg chg="mod">
          <ac:chgData name="cfarizali@outlook.com" userId="2ff2b29acfbf9cc8" providerId="LiveId" clId="{684B4F3B-0345-B240-8FD4-47C00651BC42}" dt="2018-09-26T16:36:30.204" v="1538" actId="207"/>
          <ac:spMkLst>
            <pc:docMk/>
            <pc:sldMk cId="896118016" sldId="274"/>
            <ac:spMk id="2" creationId="{4C02B842-960F-934A-9606-0C480859806E}"/>
          </ac:spMkLst>
        </pc:spChg>
      </pc:sldChg>
      <pc:sldChg chg="modSp add">
        <pc:chgData name="cfarizali@outlook.com" userId="2ff2b29acfbf9cc8" providerId="LiveId" clId="{684B4F3B-0345-B240-8FD4-47C00651BC42}" dt="2018-09-27T06:01:21.897" v="1955" actId="20577"/>
        <pc:sldMkLst>
          <pc:docMk/>
          <pc:sldMk cId="3300341065" sldId="275"/>
        </pc:sldMkLst>
        <pc:spChg chg="mod">
          <ac:chgData name="cfarizali@outlook.com" userId="2ff2b29acfbf9cc8" providerId="LiveId" clId="{684B4F3B-0345-B240-8FD4-47C00651BC42}" dt="2018-09-27T06:01:21.897" v="1955" actId="20577"/>
          <ac:spMkLst>
            <pc:docMk/>
            <pc:sldMk cId="3300341065" sldId="275"/>
            <ac:spMk id="2" creationId="{796FA96A-1919-4E4E-8699-1D060B7C7FE9}"/>
          </ac:spMkLst>
        </pc:spChg>
      </pc:sldChg>
      <pc:sldChg chg="modSp add">
        <pc:chgData name="cfarizali@outlook.com" userId="2ff2b29acfbf9cc8" providerId="LiveId" clId="{684B4F3B-0345-B240-8FD4-47C00651BC42}" dt="2018-09-26T15:37:11.523" v="1070" actId="207"/>
        <pc:sldMkLst>
          <pc:docMk/>
          <pc:sldMk cId="248645503" sldId="276"/>
        </pc:sldMkLst>
        <pc:spChg chg="mod">
          <ac:chgData name="cfarizali@outlook.com" userId="2ff2b29acfbf9cc8" providerId="LiveId" clId="{684B4F3B-0345-B240-8FD4-47C00651BC42}" dt="2018-09-26T15:37:11.523" v="1070" actId="207"/>
          <ac:spMkLst>
            <pc:docMk/>
            <pc:sldMk cId="248645503" sldId="276"/>
            <ac:spMk id="21507" creationId="{E5CADEA9-8BCF-A440-BADB-D7F93EF21F72}"/>
          </ac:spMkLst>
        </pc:spChg>
      </pc:sldChg>
      <pc:sldChg chg="modSp add">
        <pc:chgData name="cfarizali@outlook.com" userId="2ff2b29acfbf9cc8" providerId="LiveId" clId="{684B4F3B-0345-B240-8FD4-47C00651BC42}" dt="2018-09-26T15:37:20.282" v="1071" actId="207"/>
        <pc:sldMkLst>
          <pc:docMk/>
          <pc:sldMk cId="1691705948" sldId="277"/>
        </pc:sldMkLst>
        <pc:spChg chg="mod">
          <ac:chgData name="cfarizali@outlook.com" userId="2ff2b29acfbf9cc8" providerId="LiveId" clId="{684B4F3B-0345-B240-8FD4-47C00651BC42}" dt="2018-09-26T15:37:20.282" v="1071" actId="207"/>
          <ac:spMkLst>
            <pc:docMk/>
            <pc:sldMk cId="1691705948" sldId="277"/>
            <ac:spMk id="22531" creationId="{C2B0AA14-A3EB-6549-A22C-668847515A50}"/>
          </ac:spMkLst>
        </pc:spChg>
      </pc:sldChg>
      <pc:sldChg chg="modSp add">
        <pc:chgData name="cfarizali@outlook.com" userId="2ff2b29acfbf9cc8" providerId="LiveId" clId="{684B4F3B-0345-B240-8FD4-47C00651BC42}" dt="2018-09-26T16:36:48.161" v="1540" actId="207"/>
        <pc:sldMkLst>
          <pc:docMk/>
          <pc:sldMk cId="3128959788" sldId="278"/>
        </pc:sldMkLst>
        <pc:spChg chg="mod">
          <ac:chgData name="cfarizali@outlook.com" userId="2ff2b29acfbf9cc8" providerId="LiveId" clId="{684B4F3B-0345-B240-8FD4-47C00651BC42}" dt="2018-09-26T16:36:48.161" v="1540" actId="207"/>
          <ac:spMkLst>
            <pc:docMk/>
            <pc:sldMk cId="3128959788" sldId="278"/>
            <ac:spMk id="2" creationId="{28999ED5-CF24-9B44-8210-A2E12782EAFF}"/>
          </ac:spMkLst>
        </pc:spChg>
      </pc:sldChg>
      <pc:sldChg chg="modSp add">
        <pc:chgData name="cfarizali@outlook.com" userId="2ff2b29acfbf9cc8" providerId="LiveId" clId="{684B4F3B-0345-B240-8FD4-47C00651BC42}" dt="2018-09-27T06:02:19.077" v="1974" actId="14100"/>
        <pc:sldMkLst>
          <pc:docMk/>
          <pc:sldMk cId="3766913999" sldId="279"/>
        </pc:sldMkLst>
        <pc:spChg chg="mod">
          <ac:chgData name="cfarizali@outlook.com" userId="2ff2b29acfbf9cc8" providerId="LiveId" clId="{684B4F3B-0345-B240-8FD4-47C00651BC42}" dt="2018-09-27T06:02:19.077" v="1974" actId="14100"/>
          <ac:spMkLst>
            <pc:docMk/>
            <pc:sldMk cId="3766913999" sldId="279"/>
            <ac:spMk id="2" creationId="{D200BA89-5FA8-C140-9749-9D923A4DD2C3}"/>
          </ac:spMkLst>
        </pc:spChg>
      </pc:sldChg>
      <pc:sldChg chg="modSp add">
        <pc:chgData name="cfarizali@outlook.com" userId="2ff2b29acfbf9cc8" providerId="LiveId" clId="{684B4F3B-0345-B240-8FD4-47C00651BC42}" dt="2018-09-26T15:39:26.228" v="1089" actId="207"/>
        <pc:sldMkLst>
          <pc:docMk/>
          <pc:sldMk cId="1971587194" sldId="280"/>
        </pc:sldMkLst>
        <pc:spChg chg="mod">
          <ac:chgData name="cfarizali@outlook.com" userId="2ff2b29acfbf9cc8" providerId="LiveId" clId="{684B4F3B-0345-B240-8FD4-47C00651BC42}" dt="2018-09-26T15:39:07.223" v="1088" actId="207"/>
          <ac:spMkLst>
            <pc:docMk/>
            <pc:sldMk cId="1971587194" sldId="280"/>
            <ac:spMk id="2" creationId="{B0084071-8BAB-8042-AB0B-6AE81C46EE76}"/>
          </ac:spMkLst>
        </pc:spChg>
        <pc:spChg chg="mod">
          <ac:chgData name="cfarizali@outlook.com" userId="2ff2b29acfbf9cc8" providerId="LiveId" clId="{684B4F3B-0345-B240-8FD4-47C00651BC42}" dt="2018-09-26T15:39:26.228" v="1089" actId="207"/>
          <ac:spMkLst>
            <pc:docMk/>
            <pc:sldMk cId="1971587194" sldId="280"/>
            <ac:spMk id="3" creationId="{9AA48B87-D2A9-2B48-ADD5-F55A37C56588}"/>
          </ac:spMkLst>
        </pc:spChg>
      </pc:sldChg>
      <pc:sldChg chg="modSp add">
        <pc:chgData name="cfarizali@outlook.com" userId="2ff2b29acfbf9cc8" providerId="LiveId" clId="{684B4F3B-0345-B240-8FD4-47C00651BC42}" dt="2018-09-26T15:39:42.500" v="1091" actId="207"/>
        <pc:sldMkLst>
          <pc:docMk/>
          <pc:sldMk cId="2312096371" sldId="281"/>
        </pc:sldMkLst>
        <pc:spChg chg="mod">
          <ac:chgData name="cfarizali@outlook.com" userId="2ff2b29acfbf9cc8" providerId="LiveId" clId="{684B4F3B-0345-B240-8FD4-47C00651BC42}" dt="2018-09-26T15:39:42.500" v="1091" actId="207"/>
          <ac:spMkLst>
            <pc:docMk/>
            <pc:sldMk cId="2312096371" sldId="281"/>
            <ac:spMk id="2" creationId="{4F06D740-3148-D84E-A38C-CC54B04F10C3}"/>
          </ac:spMkLst>
        </pc:spChg>
      </pc:sldChg>
      <pc:sldChg chg="modSp add">
        <pc:chgData name="cfarizali@outlook.com" userId="2ff2b29acfbf9cc8" providerId="LiveId" clId="{684B4F3B-0345-B240-8FD4-47C00651BC42}" dt="2018-09-27T06:03:34.227" v="1977" actId="207"/>
        <pc:sldMkLst>
          <pc:docMk/>
          <pc:sldMk cId="157344965" sldId="282"/>
        </pc:sldMkLst>
        <pc:spChg chg="mod">
          <ac:chgData name="cfarizali@outlook.com" userId="2ff2b29acfbf9cc8" providerId="LiveId" clId="{684B4F3B-0345-B240-8FD4-47C00651BC42}" dt="2018-09-26T15:41:29.927" v="1093" actId="207"/>
          <ac:spMkLst>
            <pc:docMk/>
            <pc:sldMk cId="157344965" sldId="282"/>
            <ac:spMk id="2" creationId="{6D66652A-D348-A744-92CF-44F985FD686C}"/>
          </ac:spMkLst>
        </pc:spChg>
        <pc:spChg chg="mod">
          <ac:chgData name="cfarizali@outlook.com" userId="2ff2b29acfbf9cc8" providerId="LiveId" clId="{684B4F3B-0345-B240-8FD4-47C00651BC42}" dt="2018-09-27T06:03:34.227" v="1977" actId="207"/>
          <ac:spMkLst>
            <pc:docMk/>
            <pc:sldMk cId="157344965" sldId="282"/>
            <ac:spMk id="27651" creationId="{B6DFFF1F-641B-D847-BC0A-FEFD9DCB802D}"/>
          </ac:spMkLst>
        </pc:spChg>
      </pc:sldChg>
      <pc:sldChg chg="modSp add">
        <pc:chgData name="cfarizali@outlook.com" userId="2ff2b29acfbf9cc8" providerId="LiveId" clId="{684B4F3B-0345-B240-8FD4-47C00651BC42}" dt="2018-09-26T15:41:49.265" v="1095" actId="207"/>
        <pc:sldMkLst>
          <pc:docMk/>
          <pc:sldMk cId="2619140762" sldId="283"/>
        </pc:sldMkLst>
        <pc:spChg chg="mod">
          <ac:chgData name="cfarizali@outlook.com" userId="2ff2b29acfbf9cc8" providerId="LiveId" clId="{684B4F3B-0345-B240-8FD4-47C00651BC42}" dt="2018-09-26T15:41:49.265" v="1095" actId="207"/>
          <ac:spMkLst>
            <pc:docMk/>
            <pc:sldMk cId="2619140762" sldId="283"/>
            <ac:spMk id="2" creationId="{B50EBF96-EF79-6E4D-8FD4-5EFF57A585C2}"/>
          </ac:spMkLst>
        </pc:spChg>
      </pc:sldChg>
      <pc:sldChg chg="add del">
        <pc:chgData name="cfarizali@outlook.com" userId="2ff2b29acfbf9cc8" providerId="LiveId" clId="{684B4F3B-0345-B240-8FD4-47C00651BC42}" dt="2018-09-26T13:53:57.856" v="445" actId="2696"/>
        <pc:sldMkLst>
          <pc:docMk/>
          <pc:sldMk cId="3950346722" sldId="306"/>
        </pc:sldMkLst>
      </pc:sldChg>
      <pc:sldChg chg="modSp add">
        <pc:chgData name="cfarizali@outlook.com" userId="2ff2b29acfbf9cc8" providerId="LiveId" clId="{684B4F3B-0345-B240-8FD4-47C00651BC42}" dt="2018-09-27T05:48:36.478" v="1816" actId="207"/>
        <pc:sldMkLst>
          <pc:docMk/>
          <pc:sldMk cId="295220135" sldId="307"/>
        </pc:sldMkLst>
        <pc:spChg chg="mod">
          <ac:chgData name="cfarizali@outlook.com" userId="2ff2b29acfbf9cc8" providerId="LiveId" clId="{684B4F3B-0345-B240-8FD4-47C00651BC42}" dt="2018-09-27T05:48:36.478" v="1816" actId="207"/>
          <ac:spMkLst>
            <pc:docMk/>
            <pc:sldMk cId="295220135" sldId="307"/>
            <ac:spMk id="11267" creationId="{4E084C89-61F2-484F-B2A6-FE14B699DDF5}"/>
          </ac:spMkLst>
        </pc:spChg>
      </pc:sldChg>
      <pc:sldChg chg="add del">
        <pc:chgData name="cfarizali@outlook.com" userId="2ff2b29acfbf9cc8" providerId="LiveId" clId="{684B4F3B-0345-B240-8FD4-47C00651BC42}" dt="2018-09-26T13:52:36.062" v="434" actId="2696"/>
        <pc:sldMkLst>
          <pc:docMk/>
          <pc:sldMk cId="895572495" sldId="307"/>
        </pc:sldMkLst>
      </pc:sldChg>
      <pc:sldChg chg="add del">
        <pc:chgData name="cfarizali@outlook.com" userId="2ff2b29acfbf9cc8" providerId="LiveId" clId="{684B4F3B-0345-B240-8FD4-47C00651BC42}" dt="2018-09-26T13:52:36.081" v="435" actId="2696"/>
        <pc:sldMkLst>
          <pc:docMk/>
          <pc:sldMk cId="17848391" sldId="308"/>
        </pc:sldMkLst>
      </pc:sldChg>
      <pc:sldChg chg="modSp add">
        <pc:chgData name="cfarizali@outlook.com" userId="2ff2b29acfbf9cc8" providerId="LiveId" clId="{684B4F3B-0345-B240-8FD4-47C00651BC42}" dt="2018-09-27T05:48:29.399" v="1815" actId="20577"/>
        <pc:sldMkLst>
          <pc:docMk/>
          <pc:sldMk cId="1627366496" sldId="308"/>
        </pc:sldMkLst>
        <pc:spChg chg="mod">
          <ac:chgData name="cfarizali@outlook.com" userId="2ff2b29acfbf9cc8" providerId="LiveId" clId="{684B4F3B-0345-B240-8FD4-47C00651BC42}" dt="2018-09-27T05:48:29.399" v="1815" actId="20577"/>
          <ac:spMkLst>
            <pc:docMk/>
            <pc:sldMk cId="1627366496" sldId="308"/>
            <ac:spMk id="12291" creationId="{4E6BF5EC-5A8D-5B4B-A71D-5CE1F3500DF6}"/>
          </ac:spMkLst>
        </pc:spChg>
      </pc:sldChg>
      <pc:sldChg chg="add del">
        <pc:chgData name="cfarizali@outlook.com" userId="2ff2b29acfbf9cc8" providerId="LiveId" clId="{684B4F3B-0345-B240-8FD4-47C00651BC42}" dt="2018-09-26T13:52:36.099" v="436" actId="2696"/>
        <pc:sldMkLst>
          <pc:docMk/>
          <pc:sldMk cId="2358370354" sldId="309"/>
        </pc:sldMkLst>
      </pc:sldChg>
      <pc:sldChg chg="modSp add">
        <pc:chgData name="cfarizali@outlook.com" userId="2ff2b29acfbf9cc8" providerId="LiveId" clId="{684B4F3B-0345-B240-8FD4-47C00651BC42}" dt="2018-09-27T05:49:45.520" v="1817" actId="207"/>
        <pc:sldMkLst>
          <pc:docMk/>
          <pc:sldMk cId="3514030527" sldId="309"/>
        </pc:sldMkLst>
        <pc:spChg chg="mod">
          <ac:chgData name="cfarizali@outlook.com" userId="2ff2b29acfbf9cc8" providerId="LiveId" clId="{684B4F3B-0345-B240-8FD4-47C00651BC42}" dt="2018-09-27T05:49:45.520" v="1817" actId="207"/>
          <ac:spMkLst>
            <pc:docMk/>
            <pc:sldMk cId="3514030527" sldId="309"/>
            <ac:spMk id="13315" creationId="{FD3FCB49-248D-A24B-B592-E8424B4B437A}"/>
          </ac:spMkLst>
        </pc:spChg>
      </pc:sldChg>
      <pc:sldChg chg="add del">
        <pc:chgData name="cfarizali@outlook.com" userId="2ff2b29acfbf9cc8" providerId="LiveId" clId="{684B4F3B-0345-B240-8FD4-47C00651BC42}" dt="2018-09-26T13:52:36.117" v="437" actId="2696"/>
        <pc:sldMkLst>
          <pc:docMk/>
          <pc:sldMk cId="101022202" sldId="310"/>
        </pc:sldMkLst>
      </pc:sldChg>
      <pc:sldChg chg="modSp add">
        <pc:chgData name="cfarizali@outlook.com" userId="2ff2b29acfbf9cc8" providerId="LiveId" clId="{684B4F3B-0345-B240-8FD4-47C00651BC42}" dt="2018-09-27T05:50:34.753" v="1822" actId="208"/>
        <pc:sldMkLst>
          <pc:docMk/>
          <pc:sldMk cId="3279319102" sldId="310"/>
        </pc:sldMkLst>
        <pc:spChg chg="mod">
          <ac:chgData name="cfarizali@outlook.com" userId="2ff2b29acfbf9cc8" providerId="LiveId" clId="{684B4F3B-0345-B240-8FD4-47C00651BC42}" dt="2018-09-27T05:50:17.055" v="1819" actId="207"/>
          <ac:spMkLst>
            <pc:docMk/>
            <pc:sldMk cId="3279319102" sldId="310"/>
            <ac:spMk id="14339" creationId="{BBEB99EB-7913-844B-BFFE-B2195CCB1C85}"/>
          </ac:spMkLst>
        </pc:spChg>
        <pc:spChg chg="mod">
          <ac:chgData name="cfarizali@outlook.com" userId="2ff2b29acfbf9cc8" providerId="LiveId" clId="{684B4F3B-0345-B240-8FD4-47C00651BC42}" dt="2018-09-27T05:50:24.826" v="1820" actId="207"/>
          <ac:spMkLst>
            <pc:docMk/>
            <pc:sldMk cId="3279319102" sldId="310"/>
            <ac:spMk id="14340" creationId="{C1D3BCC0-04E1-C54D-9B82-2DF7DB02E957}"/>
          </ac:spMkLst>
        </pc:spChg>
        <pc:spChg chg="mod">
          <ac:chgData name="cfarizali@outlook.com" userId="2ff2b29acfbf9cc8" providerId="LiveId" clId="{684B4F3B-0345-B240-8FD4-47C00651BC42}" dt="2018-09-27T05:50:29.372" v="1821" actId="207"/>
          <ac:spMkLst>
            <pc:docMk/>
            <pc:sldMk cId="3279319102" sldId="310"/>
            <ac:spMk id="14341" creationId="{2A59ECC9-7AF5-3447-AD98-2F963FCACDE1}"/>
          </ac:spMkLst>
        </pc:spChg>
        <pc:spChg chg="mod">
          <ac:chgData name="cfarizali@outlook.com" userId="2ff2b29acfbf9cc8" providerId="LiveId" clId="{684B4F3B-0345-B240-8FD4-47C00651BC42}" dt="2018-09-27T05:50:34.753" v="1822" actId="208"/>
          <ac:spMkLst>
            <pc:docMk/>
            <pc:sldMk cId="3279319102" sldId="310"/>
            <ac:spMk id="14342" creationId="{F083277E-756E-0642-A1AB-C4526CC8BF9B}"/>
          </ac:spMkLst>
        </pc:spChg>
      </pc:sldChg>
      <pc:sldChg chg="add del">
        <pc:chgData name="cfarizali@outlook.com" userId="2ff2b29acfbf9cc8" providerId="LiveId" clId="{684B4F3B-0345-B240-8FD4-47C00651BC42}" dt="2018-09-26T13:52:36.135" v="438" actId="2696"/>
        <pc:sldMkLst>
          <pc:docMk/>
          <pc:sldMk cId="181824616" sldId="311"/>
        </pc:sldMkLst>
      </pc:sldChg>
      <pc:sldChg chg="modSp add">
        <pc:chgData name="cfarizali@outlook.com" userId="2ff2b29acfbf9cc8" providerId="LiveId" clId="{684B4F3B-0345-B240-8FD4-47C00651BC42}" dt="2018-09-27T05:51:10.782" v="1836" actId="1035"/>
        <pc:sldMkLst>
          <pc:docMk/>
          <pc:sldMk cId="3719414161" sldId="311"/>
        </pc:sldMkLst>
        <pc:spChg chg="mod">
          <ac:chgData name="cfarizali@outlook.com" userId="2ff2b29acfbf9cc8" providerId="LiveId" clId="{684B4F3B-0345-B240-8FD4-47C00651BC42}" dt="2018-09-27T05:51:02.800" v="1827" actId="20577"/>
          <ac:spMkLst>
            <pc:docMk/>
            <pc:sldMk cId="3719414161" sldId="311"/>
            <ac:spMk id="15363" creationId="{B8583D6B-BCA3-0549-BDC2-449CD5A5F6F8}"/>
          </ac:spMkLst>
        </pc:spChg>
        <pc:spChg chg="mod">
          <ac:chgData name="cfarizali@outlook.com" userId="2ff2b29acfbf9cc8" providerId="LiveId" clId="{684B4F3B-0345-B240-8FD4-47C00651BC42}" dt="2018-09-27T05:51:10.782" v="1836" actId="1035"/>
          <ac:spMkLst>
            <pc:docMk/>
            <pc:sldMk cId="3719414161" sldId="311"/>
            <ac:spMk id="15364" creationId="{C28AD6B6-1B25-554E-8013-AEF2D823F446}"/>
          </ac:spMkLst>
        </pc:spChg>
        <pc:spChg chg="mod">
          <ac:chgData name="cfarizali@outlook.com" userId="2ff2b29acfbf9cc8" providerId="LiveId" clId="{684B4F3B-0345-B240-8FD4-47C00651BC42}" dt="2018-09-27T05:51:10.782" v="1836" actId="1035"/>
          <ac:spMkLst>
            <pc:docMk/>
            <pc:sldMk cId="3719414161" sldId="311"/>
            <ac:spMk id="15365" creationId="{292ABDFD-61FF-604F-B1F1-CA25DDA789DB}"/>
          </ac:spMkLst>
        </pc:spChg>
      </pc:sldChg>
      <pc:sldChg chg="add del">
        <pc:chgData name="cfarizali@outlook.com" userId="2ff2b29acfbf9cc8" providerId="LiveId" clId="{684B4F3B-0345-B240-8FD4-47C00651BC42}" dt="2018-09-26T13:52:36.160" v="439" actId="2696"/>
        <pc:sldMkLst>
          <pc:docMk/>
          <pc:sldMk cId="391808228" sldId="312"/>
        </pc:sldMkLst>
      </pc:sldChg>
      <pc:sldChg chg="modSp add">
        <pc:chgData name="cfarizali@outlook.com" userId="2ff2b29acfbf9cc8" providerId="LiveId" clId="{684B4F3B-0345-B240-8FD4-47C00651BC42}" dt="2018-09-27T05:51:17.856" v="1837" actId="207"/>
        <pc:sldMkLst>
          <pc:docMk/>
          <pc:sldMk cId="2484745199" sldId="312"/>
        </pc:sldMkLst>
        <pc:spChg chg="mod">
          <ac:chgData name="cfarizali@outlook.com" userId="2ff2b29acfbf9cc8" providerId="LiveId" clId="{684B4F3B-0345-B240-8FD4-47C00651BC42}" dt="2018-09-27T05:51:17.856" v="1837" actId="207"/>
          <ac:spMkLst>
            <pc:docMk/>
            <pc:sldMk cId="2484745199" sldId="312"/>
            <ac:spMk id="16387" creationId="{9BAC493C-DA6F-284F-B8C8-83089261BFF6}"/>
          </ac:spMkLst>
        </pc:spChg>
      </pc:sldChg>
      <pc:sldChg chg="add del">
        <pc:chgData name="cfarizali@outlook.com" userId="2ff2b29acfbf9cc8" providerId="LiveId" clId="{684B4F3B-0345-B240-8FD4-47C00651BC42}" dt="2018-09-26T14:03:28.120" v="480" actId="2696"/>
        <pc:sldMkLst>
          <pc:docMk/>
          <pc:sldMk cId="2222272816" sldId="321"/>
        </pc:sldMkLst>
      </pc:sldChg>
      <pc:sldChg chg="add">
        <pc:chgData name="cfarizali@outlook.com" userId="2ff2b29acfbf9cc8" providerId="LiveId" clId="{684B4F3B-0345-B240-8FD4-47C00651BC42}" dt="2018-09-26T14:03:37.986" v="481"/>
        <pc:sldMkLst>
          <pc:docMk/>
          <pc:sldMk cId="4012272622" sldId="321"/>
        </pc:sldMkLst>
      </pc:sldChg>
      <pc:sldChg chg="add">
        <pc:chgData name="cfarizali@outlook.com" userId="2ff2b29acfbf9cc8" providerId="LiveId" clId="{684B4F3B-0345-B240-8FD4-47C00651BC42}" dt="2018-09-26T14:07:48.597" v="485"/>
        <pc:sldMkLst>
          <pc:docMk/>
          <pc:sldMk cId="1421641440" sldId="323"/>
        </pc:sldMkLst>
      </pc:sldChg>
      <pc:sldChg chg="add del">
        <pc:chgData name="cfarizali@outlook.com" userId="2ff2b29acfbf9cc8" providerId="LiveId" clId="{684B4F3B-0345-B240-8FD4-47C00651BC42}" dt="2018-09-26T14:07:44.219" v="484" actId="2696"/>
        <pc:sldMkLst>
          <pc:docMk/>
          <pc:sldMk cId="3950702777" sldId="323"/>
        </pc:sldMkLst>
      </pc:sldChg>
      <pc:sldChg chg="add">
        <pc:chgData name="cfarizali@outlook.com" userId="2ff2b29acfbf9cc8" providerId="LiveId" clId="{684B4F3B-0345-B240-8FD4-47C00651BC42}" dt="2018-09-26T14:03:37.986" v="481"/>
        <pc:sldMkLst>
          <pc:docMk/>
          <pc:sldMk cId="3096933739" sldId="324"/>
        </pc:sldMkLst>
      </pc:sldChg>
      <pc:sldChg chg="modSp add">
        <pc:chgData name="cfarizali@outlook.com" userId="2ff2b29acfbf9cc8" providerId="LiveId" clId="{684B4F3B-0345-B240-8FD4-47C00651BC42}" dt="2018-09-26T14:11:02.820" v="505" actId="20577"/>
        <pc:sldMkLst>
          <pc:docMk/>
          <pc:sldMk cId="2196999026" sldId="325"/>
        </pc:sldMkLst>
        <pc:spChg chg="mod">
          <ac:chgData name="cfarizali@outlook.com" userId="2ff2b29acfbf9cc8" providerId="LiveId" clId="{684B4F3B-0345-B240-8FD4-47C00651BC42}" dt="2018-09-26T14:11:02.820" v="505" actId="20577"/>
          <ac:spMkLst>
            <pc:docMk/>
            <pc:sldMk cId="2196999026" sldId="325"/>
            <ac:spMk id="29698" creationId="{BEDEAF7D-1426-134F-99D3-6AAF3B0671FF}"/>
          </ac:spMkLst>
        </pc:spChg>
      </pc:sldChg>
      <pc:sldChg chg="add del">
        <pc:chgData name="cfarizali@outlook.com" userId="2ff2b29acfbf9cc8" providerId="LiveId" clId="{684B4F3B-0345-B240-8FD4-47C00651BC42}" dt="2018-09-26T14:04:17.451" v="482" actId="2696"/>
        <pc:sldMkLst>
          <pc:docMk/>
          <pc:sldMk cId="1025277442" sldId="326"/>
        </pc:sldMkLst>
      </pc:sldChg>
      <pc:sldChg chg="modSp add del">
        <pc:chgData name="cfarizali@outlook.com" userId="2ff2b29acfbf9cc8" providerId="LiveId" clId="{684B4F3B-0345-B240-8FD4-47C00651BC42}" dt="2018-09-26T14:24:56.961" v="607"/>
        <pc:sldMkLst>
          <pc:docMk/>
          <pc:sldMk cId="946506369" sldId="327"/>
        </pc:sldMkLst>
        <pc:spChg chg="mod">
          <ac:chgData name="cfarizali@outlook.com" userId="2ff2b29acfbf9cc8" providerId="LiveId" clId="{684B4F3B-0345-B240-8FD4-47C00651BC42}" dt="2018-09-26T14:24:50.146" v="606" actId="207"/>
          <ac:spMkLst>
            <pc:docMk/>
            <pc:sldMk cId="946506369" sldId="327"/>
            <ac:spMk id="31747" creationId="{CE0E08C4-1828-8C45-A82E-F3A836656803}"/>
          </ac:spMkLst>
        </pc:spChg>
      </pc:sldChg>
      <pc:sldChg chg="addSp delSp modSp add">
        <pc:chgData name="cfarizali@outlook.com" userId="2ff2b29acfbf9cc8" providerId="LiveId" clId="{684B4F3B-0345-B240-8FD4-47C00651BC42}" dt="2018-09-27T02:06:04.054" v="1581" actId="1076"/>
        <pc:sldMkLst>
          <pc:docMk/>
          <pc:sldMk cId="1894313621" sldId="328"/>
        </pc:sldMkLst>
        <pc:spChg chg="del">
          <ac:chgData name="cfarizali@outlook.com" userId="2ff2b29acfbf9cc8" providerId="LiveId" clId="{684B4F3B-0345-B240-8FD4-47C00651BC42}" dt="2018-09-26T14:14:25.770" v="523" actId="478"/>
          <ac:spMkLst>
            <pc:docMk/>
            <pc:sldMk cId="1894313621" sldId="328"/>
            <ac:spMk id="4" creationId="{8BF647F8-499B-144B-97D1-4426091C95BD}"/>
          </ac:spMkLst>
        </pc:spChg>
        <pc:spChg chg="add mod">
          <ac:chgData name="cfarizali@outlook.com" userId="2ff2b29acfbf9cc8" providerId="LiveId" clId="{684B4F3B-0345-B240-8FD4-47C00651BC42}" dt="2018-09-27T02:06:04.054" v="1581" actId="1076"/>
          <ac:spMkLst>
            <pc:docMk/>
            <pc:sldMk cId="1894313621" sldId="328"/>
            <ac:spMk id="5" creationId="{D4540676-498A-FD46-A544-2952D24D963E}"/>
          </ac:spMkLst>
        </pc:spChg>
        <pc:picChg chg="mod">
          <ac:chgData name="cfarizali@outlook.com" userId="2ff2b29acfbf9cc8" providerId="LiveId" clId="{684B4F3B-0345-B240-8FD4-47C00651BC42}" dt="2018-09-26T14:14:35.882" v="526" actId="1076"/>
          <ac:picMkLst>
            <pc:docMk/>
            <pc:sldMk cId="1894313621" sldId="328"/>
            <ac:picMk id="32772" creationId="{C8422A27-ACC0-0C4E-9DBC-DC6B252B0BBF}"/>
          </ac:picMkLst>
        </pc:picChg>
      </pc:sldChg>
      <pc:sldChg chg="modSp add">
        <pc:chgData name="cfarizali@outlook.com" userId="2ff2b29acfbf9cc8" providerId="LiveId" clId="{684B4F3B-0345-B240-8FD4-47C00651BC42}" dt="2018-09-27T05:55:20.815" v="1901" actId="207"/>
        <pc:sldMkLst>
          <pc:docMk/>
          <pc:sldMk cId="3575991819" sldId="330"/>
        </pc:sldMkLst>
        <pc:spChg chg="mod">
          <ac:chgData name="cfarizali@outlook.com" userId="2ff2b29acfbf9cc8" providerId="LiveId" clId="{684B4F3B-0345-B240-8FD4-47C00651BC42}" dt="2018-09-26T14:17:58.618" v="540" actId="14100"/>
          <ac:spMkLst>
            <pc:docMk/>
            <pc:sldMk cId="3575991819" sldId="330"/>
            <ac:spMk id="34819" creationId="{46946D6E-1B6D-C743-8F6F-D9806C9C50B0}"/>
          </ac:spMkLst>
        </pc:spChg>
        <pc:spChg chg="mod">
          <ac:chgData name="cfarizali@outlook.com" userId="2ff2b29acfbf9cc8" providerId="LiveId" clId="{684B4F3B-0345-B240-8FD4-47C00651BC42}" dt="2018-09-27T05:55:20.815" v="1901" actId="207"/>
          <ac:spMkLst>
            <pc:docMk/>
            <pc:sldMk cId="3575991819" sldId="330"/>
            <ac:spMk id="34820" creationId="{6DB4E195-A206-5E4A-8410-4DDE37D0A707}"/>
          </ac:spMkLst>
        </pc:spChg>
        <pc:picChg chg="mod">
          <ac:chgData name="cfarizali@outlook.com" userId="2ff2b29acfbf9cc8" providerId="LiveId" clId="{684B4F3B-0345-B240-8FD4-47C00651BC42}" dt="2018-09-26T14:17:12.901" v="532" actId="1076"/>
          <ac:picMkLst>
            <pc:docMk/>
            <pc:sldMk cId="3575991819" sldId="330"/>
            <ac:picMk id="34818" creationId="{F8293CF6-2181-F541-9DAC-CEB3D31E814D}"/>
          </ac:picMkLst>
        </pc:picChg>
      </pc:sldChg>
      <pc:sldChg chg="addSp delSp modSp">
        <pc:chgData name="cfarizali@outlook.com" userId="2ff2b29acfbf9cc8" providerId="LiveId" clId="{684B4F3B-0345-B240-8FD4-47C00651BC42}" dt="2018-09-24T04:51:15.969" v="315"/>
        <pc:sldMkLst>
          <pc:docMk/>
          <pc:sldMk cId="810745064" sldId="331"/>
        </pc:sldMkLst>
        <pc:spChg chg="add del mod">
          <ac:chgData name="cfarizali@outlook.com" userId="2ff2b29acfbf9cc8" providerId="LiveId" clId="{684B4F3B-0345-B240-8FD4-47C00651BC42}" dt="2018-09-24T04:51:15.969" v="315"/>
          <ac:spMkLst>
            <pc:docMk/>
            <pc:sldMk cId="810745064" sldId="331"/>
            <ac:spMk id="4" creationId="{ED6E1C0D-FA86-1B4A-BBFB-25F547081BCE}"/>
          </ac:spMkLst>
        </pc:spChg>
      </pc:sldChg>
      <pc:sldChg chg="modSp add">
        <pc:chgData name="cfarizali@outlook.com" userId="2ff2b29acfbf9cc8" providerId="LiveId" clId="{684B4F3B-0345-B240-8FD4-47C00651BC42}" dt="2018-09-27T05:55:40.921" v="1903" actId="207"/>
        <pc:sldMkLst>
          <pc:docMk/>
          <pc:sldMk cId="1264793650" sldId="332"/>
        </pc:sldMkLst>
        <pc:spChg chg="mod">
          <ac:chgData name="cfarizali@outlook.com" userId="2ff2b29acfbf9cc8" providerId="LiveId" clId="{684B4F3B-0345-B240-8FD4-47C00651BC42}" dt="2018-09-26T14:17:47.227" v="538" actId="14100"/>
          <ac:spMkLst>
            <pc:docMk/>
            <pc:sldMk cId="1264793650" sldId="332"/>
            <ac:spMk id="36867" creationId="{32E25758-E883-4443-B831-CFD6C6C59F02}"/>
          </ac:spMkLst>
        </pc:spChg>
        <pc:spChg chg="mod">
          <ac:chgData name="cfarizali@outlook.com" userId="2ff2b29acfbf9cc8" providerId="LiveId" clId="{684B4F3B-0345-B240-8FD4-47C00651BC42}" dt="2018-09-27T05:55:40.921" v="1903" actId="207"/>
          <ac:spMkLst>
            <pc:docMk/>
            <pc:sldMk cId="1264793650" sldId="332"/>
            <ac:spMk id="36871" creationId="{1682AE55-9424-3D46-9AA7-27BD9D3FA848}"/>
          </ac:spMkLst>
        </pc:spChg>
      </pc:sldChg>
      <pc:sldChg chg="add del">
        <pc:chgData name="cfarizali@outlook.com" userId="2ff2b29acfbf9cc8" providerId="LiveId" clId="{684B4F3B-0345-B240-8FD4-47C00651BC42}" dt="2018-09-26T14:36:56.077" v="716" actId="2696"/>
        <pc:sldMkLst>
          <pc:docMk/>
          <pc:sldMk cId="61197904" sldId="335"/>
        </pc:sldMkLst>
      </pc:sldChg>
      <pc:sldChg chg="modSp">
        <pc:chgData name="cfarizali@outlook.com" userId="2ff2b29acfbf9cc8" providerId="LiveId" clId="{684B4F3B-0345-B240-8FD4-47C00651BC42}" dt="2018-09-20T03:14:49.722" v="164" actId="207"/>
        <pc:sldMkLst>
          <pc:docMk/>
          <pc:sldMk cId="153775366" sldId="336"/>
        </pc:sldMkLst>
        <pc:spChg chg="mod">
          <ac:chgData name="cfarizali@outlook.com" userId="2ff2b29acfbf9cc8" providerId="LiveId" clId="{684B4F3B-0345-B240-8FD4-47C00651BC42}" dt="2018-09-20T03:14:49.722" v="164" actId="207"/>
          <ac:spMkLst>
            <pc:docMk/>
            <pc:sldMk cId="153775366" sldId="336"/>
            <ac:spMk id="16387" creationId="{00000000-0000-0000-0000-000000000000}"/>
          </ac:spMkLst>
        </pc:spChg>
      </pc:sldChg>
      <pc:sldChg chg="modSp modAnim">
        <pc:chgData name="cfarizali@outlook.com" userId="2ff2b29acfbf9cc8" providerId="LiveId" clId="{684B4F3B-0345-B240-8FD4-47C00651BC42}" dt="2018-09-20T03:15:21.426" v="185"/>
        <pc:sldMkLst>
          <pc:docMk/>
          <pc:sldMk cId="1333896700" sldId="337"/>
        </pc:sldMkLst>
        <pc:spChg chg="mod">
          <ac:chgData name="cfarizali@outlook.com" userId="2ff2b29acfbf9cc8" providerId="LiveId" clId="{684B4F3B-0345-B240-8FD4-47C00651BC42}" dt="2018-09-20T03:15:15.511" v="184" actId="14100"/>
          <ac:spMkLst>
            <pc:docMk/>
            <pc:sldMk cId="1333896700" sldId="337"/>
            <ac:spMk id="7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0T03:15:03.711" v="182" actId="20577"/>
          <ac:spMkLst>
            <pc:docMk/>
            <pc:sldMk cId="1333896700" sldId="337"/>
            <ac:spMk id="17410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0T03:16:16.265" v="213" actId="14100"/>
        <pc:sldMkLst>
          <pc:docMk/>
          <pc:sldMk cId="2393835496" sldId="338"/>
        </pc:sldMkLst>
        <pc:spChg chg="mod">
          <ac:chgData name="cfarizali@outlook.com" userId="2ff2b29acfbf9cc8" providerId="LiveId" clId="{684B4F3B-0345-B240-8FD4-47C00651BC42}" dt="2018-09-20T03:16:16.265" v="213" actId="14100"/>
          <ac:spMkLst>
            <pc:docMk/>
            <pc:sldMk cId="2393835496" sldId="338"/>
            <ac:spMk id="28674" creationId="{00000000-0000-0000-0000-000000000000}"/>
          </ac:spMkLst>
        </pc:spChg>
      </pc:sldChg>
      <pc:sldChg chg="add">
        <pc:chgData name="cfarizali@outlook.com" userId="2ff2b29acfbf9cc8" providerId="LiveId" clId="{684B4F3B-0345-B240-8FD4-47C00651BC42}" dt="2018-09-26T14:38:42.257" v="720"/>
        <pc:sldMkLst>
          <pc:docMk/>
          <pc:sldMk cId="294869282" sldId="341"/>
        </pc:sldMkLst>
      </pc:sldChg>
      <pc:sldChg chg="del">
        <pc:chgData name="cfarizali@outlook.com" userId="2ff2b29acfbf9cc8" providerId="LiveId" clId="{684B4F3B-0345-B240-8FD4-47C00651BC42}" dt="2018-09-26T14:09:36.321" v="486" actId="2696"/>
        <pc:sldMkLst>
          <pc:docMk/>
          <pc:sldMk cId="31270286" sldId="347"/>
        </pc:sldMkLst>
      </pc:sldChg>
      <pc:sldChg chg="add del">
        <pc:chgData name="cfarizali@outlook.com" userId="2ff2b29acfbf9cc8" providerId="LiveId" clId="{684B4F3B-0345-B240-8FD4-47C00651BC42}" dt="2018-09-26T14:31:29.848" v="665" actId="2696"/>
        <pc:sldMkLst>
          <pc:docMk/>
          <pc:sldMk cId="4008945317" sldId="347"/>
        </pc:sldMkLst>
      </pc:sldChg>
      <pc:sldChg chg="addSp">
        <pc:chgData name="cfarizali@outlook.com" userId="2ff2b29acfbf9cc8" providerId="LiveId" clId="{684B4F3B-0345-B240-8FD4-47C00651BC42}" dt="2018-09-24T07:42:47.451" v="316"/>
        <pc:sldMkLst>
          <pc:docMk/>
          <pc:sldMk cId="2945555484" sldId="349"/>
        </pc:sldMkLst>
        <pc:spChg chg="add">
          <ac:chgData name="cfarizali@outlook.com" userId="2ff2b29acfbf9cc8" providerId="LiveId" clId="{684B4F3B-0345-B240-8FD4-47C00651BC42}" dt="2018-09-24T07:42:47.451" v="316"/>
          <ac:spMkLst>
            <pc:docMk/>
            <pc:sldMk cId="2945555484" sldId="349"/>
            <ac:spMk id="4" creationId="{5D5619D0-A462-B84C-81F2-8719927692A2}"/>
          </ac:spMkLst>
        </pc:spChg>
      </pc:sldChg>
      <pc:sldChg chg="add">
        <pc:chgData name="cfarizali@outlook.com" userId="2ff2b29acfbf9cc8" providerId="LiveId" clId="{684B4F3B-0345-B240-8FD4-47C00651BC42}" dt="2018-09-26T14:46:37.282" v="757"/>
        <pc:sldMkLst>
          <pc:docMk/>
          <pc:sldMk cId="2096014244" sldId="352"/>
        </pc:sldMkLst>
      </pc:sldChg>
      <pc:sldChg chg="add">
        <pc:chgData name="cfarizali@outlook.com" userId="2ff2b29acfbf9cc8" providerId="LiveId" clId="{684B4F3B-0345-B240-8FD4-47C00651BC42}" dt="2018-09-26T14:46:37.282" v="757"/>
        <pc:sldMkLst>
          <pc:docMk/>
          <pc:sldMk cId="3301126539" sldId="355"/>
        </pc:sldMkLst>
      </pc:sldChg>
      <pc:sldChg chg="add del">
        <pc:chgData name="cfarizali@outlook.com" userId="2ff2b29acfbf9cc8" providerId="LiveId" clId="{684B4F3B-0345-B240-8FD4-47C00651BC42}" dt="2018-09-26T14:51:31.315" v="764" actId="2696"/>
        <pc:sldMkLst>
          <pc:docMk/>
          <pc:sldMk cId="396621193" sldId="357"/>
        </pc:sldMkLst>
      </pc:sldChg>
      <pc:sldChg chg="add del">
        <pc:chgData name="cfarizali@outlook.com" userId="2ff2b29acfbf9cc8" providerId="LiveId" clId="{684B4F3B-0345-B240-8FD4-47C00651BC42}" dt="2018-09-26T14:51:31.276" v="762" actId="2696"/>
        <pc:sldMkLst>
          <pc:docMk/>
          <pc:sldMk cId="3472204201" sldId="358"/>
        </pc:sldMkLst>
      </pc:sldChg>
      <pc:sldChg chg="add del">
        <pc:chgData name="cfarizali@outlook.com" userId="2ff2b29acfbf9cc8" providerId="LiveId" clId="{684B4F3B-0345-B240-8FD4-47C00651BC42}" dt="2018-09-26T14:51:31.295" v="763" actId="2696"/>
        <pc:sldMkLst>
          <pc:docMk/>
          <pc:sldMk cId="2524030937" sldId="359"/>
        </pc:sldMkLst>
      </pc:sldChg>
      <pc:sldChg chg="del">
        <pc:chgData name="cfarizali@outlook.com" userId="2ff2b29acfbf9cc8" providerId="LiveId" clId="{684B4F3B-0345-B240-8FD4-47C00651BC42}" dt="2018-09-26T14:57:04.731" v="816" actId="2696"/>
        <pc:sldMkLst>
          <pc:docMk/>
          <pc:sldMk cId="91156534" sldId="360"/>
        </pc:sldMkLst>
      </pc:sldChg>
      <pc:sldChg chg="add">
        <pc:chgData name="cfarizali@outlook.com" userId="2ff2b29acfbf9cc8" providerId="LiveId" clId="{684B4F3B-0345-B240-8FD4-47C00651BC42}" dt="2018-09-26T14:58:01.462" v="820"/>
        <pc:sldMkLst>
          <pc:docMk/>
          <pc:sldMk cId="3966881111" sldId="360"/>
        </pc:sldMkLst>
      </pc:sldChg>
      <pc:sldChg chg="modSp">
        <pc:chgData name="cfarizali@outlook.com" userId="2ff2b29acfbf9cc8" providerId="LiveId" clId="{684B4F3B-0345-B240-8FD4-47C00651BC42}" dt="2018-09-27T03:03:26.863" v="1593" actId="13926"/>
        <pc:sldMkLst>
          <pc:docMk/>
          <pc:sldMk cId="2842026019" sldId="362"/>
        </pc:sldMkLst>
        <pc:spChg chg="mod">
          <ac:chgData name="cfarizali@outlook.com" userId="2ff2b29acfbf9cc8" providerId="LiveId" clId="{684B4F3B-0345-B240-8FD4-47C00651BC42}" dt="2018-09-27T03:03:26.863" v="1593" actId="13926"/>
          <ac:spMkLst>
            <pc:docMk/>
            <pc:sldMk cId="2842026019" sldId="362"/>
            <ac:spMk id="45059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5:51:45.477" v="1840" actId="207"/>
        <pc:sldMkLst>
          <pc:docMk/>
          <pc:sldMk cId="647163769" sldId="363"/>
        </pc:sldMkLst>
        <pc:spChg chg="mod">
          <ac:chgData name="cfarizali@outlook.com" userId="2ff2b29acfbf9cc8" providerId="LiveId" clId="{684B4F3B-0345-B240-8FD4-47C00651BC42}" dt="2018-09-27T05:51:45.477" v="1840" actId="207"/>
          <ac:spMkLst>
            <pc:docMk/>
            <pc:sldMk cId="647163769" sldId="363"/>
            <ac:spMk id="39939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6T13:58:56.118" v="476" actId="58"/>
        <pc:sldMkLst>
          <pc:docMk/>
          <pc:sldMk cId="1825794954" sldId="364"/>
        </pc:sldMkLst>
        <pc:spChg chg="mod">
          <ac:chgData name="cfarizali@outlook.com" userId="2ff2b29acfbf9cc8" providerId="LiveId" clId="{684B4F3B-0345-B240-8FD4-47C00651BC42}" dt="2018-09-26T13:58:56.118" v="476" actId="58"/>
          <ac:spMkLst>
            <pc:docMk/>
            <pc:sldMk cId="1825794954" sldId="364"/>
            <ac:spMk id="40963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6T13:59:19.044" v="477"/>
        <pc:sldMkLst>
          <pc:docMk/>
          <pc:sldMk cId="2951455162" sldId="365"/>
        </pc:sldMkLst>
        <pc:spChg chg="mod">
          <ac:chgData name="cfarizali@outlook.com" userId="2ff2b29acfbf9cc8" providerId="LiveId" clId="{684B4F3B-0345-B240-8FD4-47C00651BC42}" dt="2018-09-26T13:59:19.044" v="477"/>
          <ac:spMkLst>
            <pc:docMk/>
            <pc:sldMk cId="2951455162" sldId="365"/>
            <ac:spMk id="41986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6T13:58:41.044" v="474" actId="58"/>
          <ac:spMkLst>
            <pc:docMk/>
            <pc:sldMk cId="2951455162" sldId="365"/>
            <ac:spMk id="41987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3:02:57.383" v="1589" actId="207"/>
        <pc:sldMkLst>
          <pc:docMk/>
          <pc:sldMk cId="3233352689" sldId="366"/>
        </pc:sldMkLst>
        <pc:spChg chg="mod">
          <ac:chgData name="cfarizali@outlook.com" userId="2ff2b29acfbf9cc8" providerId="LiveId" clId="{684B4F3B-0345-B240-8FD4-47C00651BC42}" dt="2018-09-27T03:02:57.383" v="1589" actId="207"/>
          <ac:spMkLst>
            <pc:docMk/>
            <pc:sldMk cId="3233352689" sldId="366"/>
            <ac:spMk id="44035" creationId="{00000000-0000-0000-0000-000000000000}"/>
          </ac:spMkLst>
        </pc:spChg>
      </pc:sldChg>
      <pc:sldChg chg="add del">
        <pc:chgData name="cfarizali@outlook.com" userId="2ff2b29acfbf9cc8" providerId="LiveId" clId="{684B4F3B-0345-B240-8FD4-47C00651BC42}" dt="2018-09-26T14:23:58.226" v="604" actId="2696"/>
        <pc:sldMkLst>
          <pc:docMk/>
          <pc:sldMk cId="1373071110" sldId="367"/>
        </pc:sldMkLst>
      </pc:sldChg>
      <pc:sldChg chg="del">
        <pc:chgData name="cfarizali@outlook.com" userId="2ff2b29acfbf9cc8" providerId="LiveId" clId="{684B4F3B-0345-B240-8FD4-47C00651BC42}" dt="2018-09-26T14:19:00.650" v="546" actId="2696"/>
        <pc:sldMkLst>
          <pc:docMk/>
          <pc:sldMk cId="2427947225" sldId="367"/>
        </pc:sldMkLst>
      </pc:sldChg>
      <pc:sldChg chg="modSp">
        <pc:chgData name="cfarizali@outlook.com" userId="2ff2b29acfbf9cc8" providerId="LiveId" clId="{684B4F3B-0345-B240-8FD4-47C00651BC42}" dt="2018-09-26T14:35:00.689" v="713" actId="1038"/>
        <pc:sldMkLst>
          <pc:docMk/>
          <pc:sldMk cId="2983769157" sldId="368"/>
        </pc:sldMkLst>
        <pc:spChg chg="mod">
          <ac:chgData name="cfarizali@outlook.com" userId="2ff2b29acfbf9cc8" providerId="LiveId" clId="{684B4F3B-0345-B240-8FD4-47C00651BC42}" dt="2018-09-26T14:34:54.494" v="706" actId="1035"/>
          <ac:spMkLst>
            <pc:docMk/>
            <pc:sldMk cId="2983769157" sldId="368"/>
            <ac:spMk id="47107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6T14:34:49.970" v="703" actId="404"/>
          <ac:spMkLst>
            <pc:docMk/>
            <pc:sldMk cId="2983769157" sldId="368"/>
            <ac:spMk id="47109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6T14:35:00.689" v="713" actId="1038"/>
          <ac:spMkLst>
            <pc:docMk/>
            <pc:sldMk cId="2983769157" sldId="368"/>
            <ac:spMk id="47110" creationId="{00000000-0000-0000-0000-000000000000}"/>
          </ac:spMkLst>
        </pc:spChg>
      </pc:sldChg>
      <pc:sldChg chg="del">
        <pc:chgData name="cfarizali@outlook.com" userId="2ff2b29acfbf9cc8" providerId="LiveId" clId="{684B4F3B-0345-B240-8FD4-47C00651BC42}" dt="2018-09-26T14:34:04.585" v="685" actId="2696"/>
        <pc:sldMkLst>
          <pc:docMk/>
          <pc:sldMk cId="2535145378" sldId="369"/>
        </pc:sldMkLst>
      </pc:sldChg>
      <pc:sldChg chg="del">
        <pc:chgData name="cfarizali@outlook.com" userId="2ff2b29acfbf9cc8" providerId="LiveId" clId="{684B4F3B-0345-B240-8FD4-47C00651BC42}" dt="2018-09-26T14:40:59.585" v="725" actId="2696"/>
        <pc:sldMkLst>
          <pc:docMk/>
          <pc:sldMk cId="1239897426" sldId="370"/>
        </pc:sldMkLst>
      </pc:sldChg>
      <pc:sldChg chg="modSp add">
        <pc:chgData name="cfarizali@outlook.com" userId="2ff2b29acfbf9cc8" providerId="LiveId" clId="{684B4F3B-0345-B240-8FD4-47C00651BC42}" dt="2018-09-26T14:42:30.966" v="745" actId="207"/>
        <pc:sldMkLst>
          <pc:docMk/>
          <pc:sldMk cId="3750309004" sldId="370"/>
        </pc:sldMkLst>
        <pc:spChg chg="mod">
          <ac:chgData name="cfarizali@outlook.com" userId="2ff2b29acfbf9cc8" providerId="LiveId" clId="{684B4F3B-0345-B240-8FD4-47C00651BC42}" dt="2018-09-26T14:41:14.388" v="727"/>
          <ac:spMkLst>
            <pc:docMk/>
            <pc:sldMk cId="3750309004" sldId="370"/>
            <ac:spMk id="49154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6T14:42:30.966" v="745" actId="207"/>
          <ac:spMkLst>
            <pc:docMk/>
            <pc:sldMk cId="3750309004" sldId="370"/>
            <ac:spMk id="49155" creationId="{00000000-0000-0000-0000-000000000000}"/>
          </ac:spMkLst>
        </pc:spChg>
        <pc:graphicFrameChg chg="mod">
          <ac:chgData name="cfarizali@outlook.com" userId="2ff2b29acfbf9cc8" providerId="LiveId" clId="{684B4F3B-0345-B240-8FD4-47C00651BC42}" dt="2018-09-26T14:41:25.889" v="729" actId="1076"/>
          <ac:graphicFrameMkLst>
            <pc:docMk/>
            <pc:sldMk cId="3750309004" sldId="370"/>
            <ac:graphicFrameMk id="26693" creationId="{00000000-0000-0000-0000-000000000000}"/>
          </ac:graphicFrameMkLst>
        </pc:graphicFrameChg>
      </pc:sldChg>
      <pc:sldChg chg="modSp">
        <pc:chgData name="cfarizali@outlook.com" userId="2ff2b29acfbf9cc8" providerId="LiveId" clId="{684B4F3B-0345-B240-8FD4-47C00651BC42}" dt="2018-09-27T06:00:40.420" v="1935" actId="207"/>
        <pc:sldMkLst>
          <pc:docMk/>
          <pc:sldMk cId="1278206274" sldId="371"/>
        </pc:sldMkLst>
        <pc:spChg chg="mod">
          <ac:chgData name="cfarizali@outlook.com" userId="2ff2b29acfbf9cc8" providerId="LiveId" clId="{684B4F3B-0345-B240-8FD4-47C00651BC42}" dt="2018-09-26T14:42:53.246" v="750" actId="14100"/>
          <ac:spMkLst>
            <pc:docMk/>
            <pc:sldMk cId="1278206274" sldId="371"/>
            <ac:spMk id="50178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7T06:00:40.420" v="1935" actId="207"/>
          <ac:spMkLst>
            <pc:docMk/>
            <pc:sldMk cId="1278206274" sldId="371"/>
            <ac:spMk id="50179" creationId="{00000000-0000-0000-0000-000000000000}"/>
          </ac:spMkLst>
        </pc:spChg>
      </pc:sldChg>
      <pc:sldChg chg="del">
        <pc:chgData name="cfarizali@outlook.com" userId="2ff2b29acfbf9cc8" providerId="LiveId" clId="{684B4F3B-0345-B240-8FD4-47C00651BC42}" dt="2018-09-26T14:45:16.743" v="756" actId="2696"/>
        <pc:sldMkLst>
          <pc:docMk/>
          <pc:sldMk cId="280515973" sldId="372"/>
        </pc:sldMkLst>
      </pc:sldChg>
      <pc:sldChg chg="addSp modSp modAnim">
        <pc:chgData name="cfarizali@outlook.com" userId="2ff2b29acfbf9cc8" providerId="LiveId" clId="{684B4F3B-0345-B240-8FD4-47C00651BC42}" dt="2018-09-20T02:31:51.556" v="29" actId="20577"/>
        <pc:sldMkLst>
          <pc:docMk/>
          <pc:sldMk cId="3517083905" sldId="377"/>
        </pc:sldMkLst>
        <pc:spChg chg="mod">
          <ac:chgData name="cfarizali@outlook.com" userId="2ff2b29acfbf9cc8" providerId="LiveId" clId="{684B4F3B-0345-B240-8FD4-47C00651BC42}" dt="2018-09-20T02:31:23.103" v="13" actId="164"/>
          <ac:spMkLst>
            <pc:docMk/>
            <pc:sldMk cId="3517083905" sldId="377"/>
            <ac:spMk id="6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0T02:31:23.103" v="13" actId="164"/>
          <ac:spMkLst>
            <pc:docMk/>
            <pc:sldMk cId="3517083905" sldId="377"/>
            <ac:spMk id="7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0T02:31:23.103" v="13" actId="164"/>
          <ac:spMkLst>
            <pc:docMk/>
            <pc:sldMk cId="3517083905" sldId="377"/>
            <ac:spMk id="8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0T02:31:23.103" v="13" actId="164"/>
          <ac:spMkLst>
            <pc:docMk/>
            <pc:sldMk cId="3517083905" sldId="377"/>
            <ac:spMk id="9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0T02:31:23.103" v="13" actId="164"/>
          <ac:spMkLst>
            <pc:docMk/>
            <pc:sldMk cId="3517083905" sldId="377"/>
            <ac:spMk id="11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0T02:31:51.556" v="29" actId="20577"/>
          <ac:spMkLst>
            <pc:docMk/>
            <pc:sldMk cId="3517083905" sldId="377"/>
            <ac:spMk id="7170" creationId="{00000000-0000-0000-0000-000000000000}"/>
          </ac:spMkLst>
        </pc:spChg>
        <pc:grpChg chg="add mod">
          <ac:chgData name="cfarizali@outlook.com" userId="2ff2b29acfbf9cc8" providerId="LiveId" clId="{684B4F3B-0345-B240-8FD4-47C00651BC42}" dt="2018-09-20T02:31:23.103" v="13" actId="164"/>
          <ac:grpSpMkLst>
            <pc:docMk/>
            <pc:sldMk cId="3517083905" sldId="377"/>
            <ac:grpSpMk id="2" creationId="{88BAF7B5-8C54-7A40-9F34-049512B682DD}"/>
          </ac:grpSpMkLst>
        </pc:grpChg>
      </pc:sldChg>
      <pc:sldChg chg="addSp delSp modSp modAnim">
        <pc:chgData name="cfarizali@outlook.com" userId="2ff2b29acfbf9cc8" providerId="LiveId" clId="{684B4F3B-0345-B240-8FD4-47C00651BC42}" dt="2018-09-20T03:05:28.077" v="113" actId="20577"/>
        <pc:sldMkLst>
          <pc:docMk/>
          <pc:sldMk cId="2203903979" sldId="379"/>
        </pc:sldMkLst>
        <pc:spChg chg="mod">
          <ac:chgData name="cfarizali@outlook.com" userId="2ff2b29acfbf9cc8" providerId="LiveId" clId="{684B4F3B-0345-B240-8FD4-47C00651BC42}" dt="2018-09-20T03:05:11.185" v="111" actId="164"/>
          <ac:spMkLst>
            <pc:docMk/>
            <pc:sldMk cId="2203903979" sldId="379"/>
            <ac:spMk id="7" creationId="{00000000-0000-0000-0000-000000000000}"/>
          </ac:spMkLst>
        </pc:spChg>
        <pc:spChg chg="del">
          <ac:chgData name="cfarizali@outlook.com" userId="2ff2b29acfbf9cc8" providerId="LiveId" clId="{684B4F3B-0345-B240-8FD4-47C00651BC42}" dt="2018-09-20T03:04:33.888" v="90" actId="478"/>
          <ac:spMkLst>
            <pc:docMk/>
            <pc:sldMk cId="2203903979" sldId="379"/>
            <ac:spMk id="9" creationId="{00000000-0000-0000-0000-000000000000}"/>
          </ac:spMkLst>
        </pc:spChg>
        <pc:spChg chg="del">
          <ac:chgData name="cfarizali@outlook.com" userId="2ff2b29acfbf9cc8" providerId="LiveId" clId="{684B4F3B-0345-B240-8FD4-47C00651BC42}" dt="2018-09-20T03:04:24.021" v="89" actId="478"/>
          <ac:spMkLst>
            <pc:docMk/>
            <pc:sldMk cId="2203903979" sldId="379"/>
            <ac:spMk id="10" creationId="{00000000-0000-0000-0000-000000000000}"/>
          </ac:spMkLst>
        </pc:spChg>
        <pc:spChg chg="del">
          <ac:chgData name="cfarizali@outlook.com" userId="2ff2b29acfbf9cc8" providerId="LiveId" clId="{684B4F3B-0345-B240-8FD4-47C00651BC42}" dt="2018-09-20T03:03:59.682" v="43" actId="478"/>
          <ac:spMkLst>
            <pc:docMk/>
            <pc:sldMk cId="2203903979" sldId="379"/>
            <ac:spMk id="11" creationId="{00000000-0000-0000-0000-000000000000}"/>
          </ac:spMkLst>
        </pc:spChg>
        <pc:spChg chg="add mod">
          <ac:chgData name="cfarizali@outlook.com" userId="2ff2b29acfbf9cc8" providerId="LiveId" clId="{684B4F3B-0345-B240-8FD4-47C00651BC42}" dt="2018-09-20T03:05:11.185" v="111" actId="164"/>
          <ac:spMkLst>
            <pc:docMk/>
            <pc:sldMk cId="2203903979" sldId="379"/>
            <ac:spMk id="12" creationId="{3C7E41BA-7CB4-2A41-9C74-26487A25F54D}"/>
          </ac:spMkLst>
        </pc:spChg>
        <pc:spChg chg="add mod">
          <ac:chgData name="cfarizali@outlook.com" userId="2ff2b29acfbf9cc8" providerId="LiveId" clId="{684B4F3B-0345-B240-8FD4-47C00651BC42}" dt="2018-09-20T03:05:11.185" v="111" actId="164"/>
          <ac:spMkLst>
            <pc:docMk/>
            <pc:sldMk cId="2203903979" sldId="379"/>
            <ac:spMk id="13" creationId="{79278C82-6DF3-5D4E-8B5E-A7E648EC06B0}"/>
          </ac:spMkLst>
        </pc:spChg>
        <pc:spChg chg="add mod">
          <ac:chgData name="cfarizali@outlook.com" userId="2ff2b29acfbf9cc8" providerId="LiveId" clId="{684B4F3B-0345-B240-8FD4-47C00651BC42}" dt="2018-09-20T03:05:11.185" v="111" actId="164"/>
          <ac:spMkLst>
            <pc:docMk/>
            <pc:sldMk cId="2203903979" sldId="379"/>
            <ac:spMk id="14" creationId="{A5250F01-2653-F345-9549-E2EA55355210}"/>
          </ac:spMkLst>
        </pc:spChg>
        <pc:spChg chg="mod">
          <ac:chgData name="cfarizali@outlook.com" userId="2ff2b29acfbf9cc8" providerId="LiveId" clId="{684B4F3B-0345-B240-8FD4-47C00651BC42}" dt="2018-09-20T03:05:28.077" v="113" actId="20577"/>
          <ac:spMkLst>
            <pc:docMk/>
            <pc:sldMk cId="2203903979" sldId="379"/>
            <ac:spMk id="11266" creationId="{00000000-0000-0000-0000-000000000000}"/>
          </ac:spMkLst>
        </pc:spChg>
        <pc:grpChg chg="add mod">
          <ac:chgData name="cfarizali@outlook.com" userId="2ff2b29acfbf9cc8" providerId="LiveId" clId="{684B4F3B-0345-B240-8FD4-47C00651BC42}" dt="2018-09-20T03:05:11.185" v="111" actId="164"/>
          <ac:grpSpMkLst>
            <pc:docMk/>
            <pc:sldMk cId="2203903979" sldId="379"/>
            <ac:grpSpMk id="2" creationId="{4033905A-B9C4-C248-A2BC-15DAD98D2CA7}"/>
          </ac:grpSpMkLst>
        </pc:grpChg>
      </pc:sldChg>
      <pc:sldChg chg="modSp">
        <pc:chgData name="cfarizali@outlook.com" userId="2ff2b29acfbf9cc8" providerId="LiveId" clId="{684B4F3B-0345-B240-8FD4-47C00651BC42}" dt="2018-09-24T04:42:51.572" v="287" actId="20577"/>
        <pc:sldMkLst>
          <pc:docMk/>
          <pc:sldMk cId="2407628727" sldId="380"/>
        </pc:sldMkLst>
        <pc:spChg chg="mod">
          <ac:chgData name="cfarizali@outlook.com" userId="2ff2b29acfbf9cc8" providerId="LiveId" clId="{684B4F3B-0345-B240-8FD4-47C00651BC42}" dt="2018-09-24T04:42:51.572" v="287" actId="20577"/>
          <ac:spMkLst>
            <pc:docMk/>
            <pc:sldMk cId="2407628727" sldId="380"/>
            <ac:spMk id="12291" creationId="{00000000-0000-0000-0000-000000000000}"/>
          </ac:spMkLst>
        </pc:spChg>
      </pc:sldChg>
      <pc:sldChg chg="addSp delSp modSp">
        <pc:chgData name="cfarizali@outlook.com" userId="2ff2b29acfbf9cc8" providerId="LiveId" clId="{684B4F3B-0345-B240-8FD4-47C00651BC42}" dt="2018-09-20T03:09:20.201" v="135" actId="478"/>
        <pc:sldMkLst>
          <pc:docMk/>
          <pc:sldMk cId="4183998643" sldId="381"/>
        </pc:sldMkLst>
        <pc:spChg chg="del">
          <ac:chgData name="cfarizali@outlook.com" userId="2ff2b29acfbf9cc8" providerId="LiveId" clId="{684B4F3B-0345-B240-8FD4-47C00651BC42}" dt="2018-09-20T03:08:58.576" v="119" actId="478"/>
          <ac:spMkLst>
            <pc:docMk/>
            <pc:sldMk cId="4183998643" sldId="381"/>
            <ac:spMk id="7" creationId="{00000000-0000-0000-0000-000000000000}"/>
          </ac:spMkLst>
        </pc:spChg>
        <pc:spChg chg="del mod">
          <ac:chgData name="cfarizali@outlook.com" userId="2ff2b29acfbf9cc8" providerId="LiveId" clId="{684B4F3B-0345-B240-8FD4-47C00651BC42}" dt="2018-09-20T03:09:20.201" v="135" actId="478"/>
          <ac:spMkLst>
            <pc:docMk/>
            <pc:sldMk cId="4183998643" sldId="381"/>
            <ac:spMk id="8" creationId="{00000000-0000-0000-0000-000000000000}"/>
          </ac:spMkLst>
        </pc:spChg>
        <pc:spChg chg="add del mod">
          <ac:chgData name="cfarizali@outlook.com" userId="2ff2b29acfbf9cc8" providerId="LiveId" clId="{684B4F3B-0345-B240-8FD4-47C00651BC42}" dt="2018-09-20T03:09:16.523" v="134" actId="478"/>
          <ac:spMkLst>
            <pc:docMk/>
            <pc:sldMk cId="4183998643" sldId="381"/>
            <ac:spMk id="10" creationId="{D3BF8FA4-0E11-5042-8D2F-BB3E75D0E867}"/>
          </ac:spMkLst>
        </pc:spChg>
      </pc:sldChg>
      <pc:sldChg chg="modSp">
        <pc:chgData name="cfarizali@outlook.com" userId="2ff2b29acfbf9cc8" providerId="LiveId" clId="{684B4F3B-0345-B240-8FD4-47C00651BC42}" dt="2018-09-24T04:45:53.018" v="293" actId="207"/>
        <pc:sldMkLst>
          <pc:docMk/>
          <pc:sldMk cId="1621775901" sldId="387"/>
        </pc:sldMkLst>
        <pc:spChg chg="mod">
          <ac:chgData name="cfarizali@outlook.com" userId="2ff2b29acfbf9cc8" providerId="LiveId" clId="{684B4F3B-0345-B240-8FD4-47C00651BC42}" dt="2018-09-24T04:45:53.018" v="293" actId="207"/>
          <ac:spMkLst>
            <pc:docMk/>
            <pc:sldMk cId="1621775901" sldId="387"/>
            <ac:spMk id="23555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5:47:03.177" v="1806" actId="113"/>
        <pc:sldMkLst>
          <pc:docMk/>
          <pc:sldMk cId="3902535607" sldId="388"/>
        </pc:sldMkLst>
        <pc:spChg chg="mod">
          <ac:chgData name="cfarizali@outlook.com" userId="2ff2b29acfbf9cc8" providerId="LiveId" clId="{684B4F3B-0345-B240-8FD4-47C00651BC42}" dt="2018-09-27T05:47:03.177" v="1806" actId="113"/>
          <ac:spMkLst>
            <pc:docMk/>
            <pc:sldMk cId="3902535607" sldId="388"/>
            <ac:spMk id="24579" creationId="{00000000-0000-0000-0000-000000000000}"/>
          </ac:spMkLst>
        </pc:spChg>
      </pc:sldChg>
      <pc:sldChg chg="delSp modSp add del">
        <pc:chgData name="cfarizali@outlook.com" userId="2ff2b29acfbf9cc8" providerId="LiveId" clId="{684B4F3B-0345-B240-8FD4-47C00651BC42}" dt="2018-09-27T05:47:40.778" v="1812" actId="207"/>
        <pc:sldMkLst>
          <pc:docMk/>
          <pc:sldMk cId="4104311756" sldId="389"/>
        </pc:sldMkLst>
        <pc:spChg chg="mod">
          <ac:chgData name="cfarizali@outlook.com" userId="2ff2b29acfbf9cc8" providerId="LiveId" clId="{684B4F3B-0345-B240-8FD4-47C00651BC42}" dt="2018-09-27T05:47:40.778" v="1812" actId="207"/>
          <ac:spMkLst>
            <pc:docMk/>
            <pc:sldMk cId="4104311756" sldId="389"/>
            <ac:spMk id="25603" creationId="{00000000-0000-0000-0000-000000000000}"/>
          </ac:spMkLst>
        </pc:spChg>
        <pc:cxnChg chg="del">
          <ac:chgData name="cfarizali@outlook.com" userId="2ff2b29acfbf9cc8" providerId="LiveId" clId="{684B4F3B-0345-B240-8FD4-47C00651BC42}" dt="2018-09-26T13:55:51.853" v="470" actId="478"/>
          <ac:cxnSpMkLst>
            <pc:docMk/>
            <pc:sldMk cId="4104311756" sldId="389"/>
            <ac:cxnSpMk id="8" creationId="{00000000-0000-0000-0000-000000000000}"/>
          </ac:cxnSpMkLst>
        </pc:cxnChg>
      </pc:sldChg>
      <pc:sldChg chg="modSp">
        <pc:chgData name="cfarizali@outlook.com" userId="2ff2b29acfbf9cc8" providerId="LiveId" clId="{684B4F3B-0345-B240-8FD4-47C00651BC42}" dt="2018-09-27T05:51:38.211" v="1839" actId="207"/>
        <pc:sldMkLst>
          <pc:docMk/>
          <pc:sldMk cId="189558504" sldId="391"/>
        </pc:sldMkLst>
        <pc:spChg chg="mod">
          <ac:chgData name="cfarizali@outlook.com" userId="2ff2b29acfbf9cc8" providerId="LiveId" clId="{684B4F3B-0345-B240-8FD4-47C00651BC42}" dt="2018-09-27T05:51:38.211" v="1839" actId="207"/>
          <ac:spMkLst>
            <pc:docMk/>
            <pc:sldMk cId="189558504" sldId="391"/>
            <ac:spMk id="27651" creationId="{00000000-0000-0000-0000-000000000000}"/>
          </ac:spMkLst>
        </pc:spChg>
      </pc:sldChg>
      <pc:sldChg chg="delSp modSp">
        <pc:chgData name="cfarizali@outlook.com" userId="2ff2b29acfbf9cc8" providerId="LiveId" clId="{684B4F3B-0345-B240-8FD4-47C00651BC42}" dt="2018-09-27T06:00:01.396" v="1932" actId="207"/>
        <pc:sldMkLst>
          <pc:docMk/>
          <pc:sldMk cId="2870910491" sldId="392"/>
        </pc:sldMkLst>
        <pc:spChg chg="mod">
          <ac:chgData name="cfarizali@outlook.com" userId="2ff2b29acfbf9cc8" providerId="LiveId" clId="{684B4F3B-0345-B240-8FD4-47C00651BC42}" dt="2018-09-27T06:00:01.396" v="1932" actId="207"/>
          <ac:spMkLst>
            <pc:docMk/>
            <pc:sldMk cId="2870910491" sldId="392"/>
            <ac:spMk id="48130" creationId="{00000000-0000-0000-0000-000000000000}"/>
          </ac:spMkLst>
        </pc:spChg>
        <pc:picChg chg="del">
          <ac:chgData name="cfarizali@outlook.com" userId="2ff2b29acfbf9cc8" providerId="LiveId" clId="{684B4F3B-0345-B240-8FD4-47C00651BC42}" dt="2018-09-27T05:59:54.670" v="1931" actId="478"/>
          <ac:picMkLst>
            <pc:docMk/>
            <pc:sldMk cId="2870910491" sldId="392"/>
            <ac:picMk id="5" creationId="{00000000-0000-0000-0000-000000000000}"/>
          </ac:picMkLst>
        </pc:picChg>
      </pc:sldChg>
      <pc:sldChg chg="modSp">
        <pc:chgData name="cfarizali@outlook.com" userId="2ff2b29acfbf9cc8" providerId="LiveId" clId="{684B4F3B-0345-B240-8FD4-47C00651BC42}" dt="2018-09-26T14:55:36.969" v="815" actId="1076"/>
        <pc:sldMkLst>
          <pc:docMk/>
          <pc:sldMk cId="706856205" sldId="397"/>
        </pc:sldMkLst>
        <pc:spChg chg="mod">
          <ac:chgData name="cfarizali@outlook.com" userId="2ff2b29acfbf9cc8" providerId="LiveId" clId="{684B4F3B-0345-B240-8FD4-47C00651BC42}" dt="2018-09-26T14:55:33.649" v="814" actId="14100"/>
          <ac:spMkLst>
            <pc:docMk/>
            <pc:sldMk cId="706856205" sldId="397"/>
            <ac:spMk id="60418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6T14:55:36.969" v="815" actId="1076"/>
          <ac:spMkLst>
            <pc:docMk/>
            <pc:sldMk cId="706856205" sldId="397"/>
            <ac:spMk id="60419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6T14:54:20.369" v="798" actId="1036"/>
        <pc:sldMkLst>
          <pc:docMk/>
          <pc:sldMk cId="2234722114" sldId="398"/>
        </pc:sldMkLst>
        <pc:spChg chg="mod">
          <ac:chgData name="cfarizali@outlook.com" userId="2ff2b29acfbf9cc8" providerId="LiveId" clId="{684B4F3B-0345-B240-8FD4-47C00651BC42}" dt="2018-09-26T14:54:20.369" v="798" actId="1036"/>
          <ac:spMkLst>
            <pc:docMk/>
            <pc:sldMk cId="2234722114" sldId="398"/>
            <ac:spMk id="61442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6T14:54:06.932" v="795" actId="1076"/>
          <ac:spMkLst>
            <pc:docMk/>
            <pc:sldMk cId="2234722114" sldId="398"/>
            <ac:spMk id="61443" creationId="{00000000-0000-0000-0000-000000000000}"/>
          </ac:spMkLst>
        </pc:spChg>
      </pc:sldChg>
      <pc:sldChg chg="addSp delSp modSp">
        <pc:chgData name="cfarizali@outlook.com" userId="2ff2b29acfbf9cc8" providerId="LiveId" clId="{684B4F3B-0345-B240-8FD4-47C00651BC42}" dt="2018-09-26T14:54:34.510" v="802" actId="1076"/>
        <pc:sldMkLst>
          <pc:docMk/>
          <pc:sldMk cId="1156141807" sldId="399"/>
        </pc:sldMkLst>
        <pc:spChg chg="add del mod">
          <ac:chgData name="cfarizali@outlook.com" userId="2ff2b29acfbf9cc8" providerId="LiveId" clId="{684B4F3B-0345-B240-8FD4-47C00651BC42}" dt="2018-09-26T14:54:29.064" v="800" actId="478"/>
          <ac:spMkLst>
            <pc:docMk/>
            <pc:sldMk cId="1156141807" sldId="399"/>
            <ac:spMk id="3" creationId="{FC0B21D2-DD93-A646-ADA3-64DF7E2E3A5D}"/>
          </ac:spMkLst>
        </pc:spChg>
        <pc:spChg chg="add">
          <ac:chgData name="cfarizali@outlook.com" userId="2ff2b29acfbf9cc8" providerId="LiveId" clId="{684B4F3B-0345-B240-8FD4-47C00651BC42}" dt="2018-09-26T14:54:29.903" v="801"/>
          <ac:spMkLst>
            <pc:docMk/>
            <pc:sldMk cId="1156141807" sldId="399"/>
            <ac:spMk id="8" creationId="{AF6ABBB4-563D-8840-933E-726F67050135}"/>
          </ac:spMkLst>
        </pc:spChg>
        <pc:spChg chg="del">
          <ac:chgData name="cfarizali@outlook.com" userId="2ff2b29acfbf9cc8" providerId="LiveId" clId="{684B4F3B-0345-B240-8FD4-47C00651BC42}" dt="2018-09-26T14:54:27.726" v="799" actId="478"/>
          <ac:spMkLst>
            <pc:docMk/>
            <pc:sldMk cId="1156141807" sldId="399"/>
            <ac:spMk id="62466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6T14:54:34.510" v="802" actId="1076"/>
          <ac:spMkLst>
            <pc:docMk/>
            <pc:sldMk cId="1156141807" sldId="399"/>
            <ac:spMk id="62467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6T14:59:15.495" v="829" actId="207"/>
        <pc:sldMkLst>
          <pc:docMk/>
          <pc:sldMk cId="2570135831" sldId="400"/>
        </pc:sldMkLst>
        <pc:spChg chg="mod">
          <ac:chgData name="cfarizali@outlook.com" userId="2ff2b29acfbf9cc8" providerId="LiveId" clId="{684B4F3B-0345-B240-8FD4-47C00651BC42}" dt="2018-09-26T14:59:15.495" v="829" actId="207"/>
          <ac:spMkLst>
            <pc:docMk/>
            <pc:sldMk cId="2570135831" sldId="400"/>
            <ac:spMk id="63491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5:44:04.288" v="1784" actId="207"/>
        <pc:sldMkLst>
          <pc:docMk/>
          <pc:sldMk cId="1693657320" sldId="417"/>
        </pc:sldMkLst>
        <pc:spChg chg="mod">
          <ac:chgData name="cfarizali@outlook.com" userId="2ff2b29acfbf9cc8" providerId="LiveId" clId="{684B4F3B-0345-B240-8FD4-47C00651BC42}" dt="2018-09-27T05:44:04.288" v="1784" actId="207"/>
          <ac:spMkLst>
            <pc:docMk/>
            <pc:sldMk cId="1693657320" sldId="417"/>
            <ac:spMk id="5123" creationId="{00000000-0000-0000-0000-000000000000}"/>
          </ac:spMkLst>
        </pc:spChg>
      </pc:sldChg>
      <pc:sldChg chg="addSp modSp">
        <pc:chgData name="cfarizali@outlook.com" userId="2ff2b29acfbf9cc8" providerId="LiveId" clId="{684B4F3B-0345-B240-8FD4-47C00651BC42}" dt="2018-09-26T13:37:38.265" v="350" actId="404"/>
        <pc:sldMkLst>
          <pc:docMk/>
          <pc:sldMk cId="1342085617" sldId="418"/>
        </pc:sldMkLst>
        <pc:spChg chg="add mod">
          <ac:chgData name="cfarizali@outlook.com" userId="2ff2b29acfbf9cc8" providerId="LiveId" clId="{684B4F3B-0345-B240-8FD4-47C00651BC42}" dt="2018-09-26T13:37:38.265" v="350" actId="404"/>
          <ac:spMkLst>
            <pc:docMk/>
            <pc:sldMk cId="1342085617" sldId="418"/>
            <ac:spMk id="4" creationId="{90A9E260-6A25-5A47-AFEC-E244909CC29D}"/>
          </ac:spMkLst>
        </pc:spChg>
        <pc:picChg chg="mod">
          <ac:chgData name="cfarizali@outlook.com" userId="2ff2b29acfbf9cc8" providerId="LiveId" clId="{684B4F3B-0345-B240-8FD4-47C00651BC42}" dt="2018-09-26T13:37:28.575" v="346" actId="1076"/>
          <ac:picMkLst>
            <pc:docMk/>
            <pc:sldMk cId="1342085617" sldId="418"/>
            <ac:picMk id="6146" creationId="{00000000-0000-0000-0000-000000000000}"/>
          </ac:picMkLst>
        </pc:picChg>
      </pc:sldChg>
      <pc:sldChg chg="modSp">
        <pc:chgData name="cfarizali@outlook.com" userId="2ff2b29acfbf9cc8" providerId="LiveId" clId="{684B4F3B-0345-B240-8FD4-47C00651BC42}" dt="2018-09-27T05:46:07.858" v="1797" actId="207"/>
        <pc:sldMkLst>
          <pc:docMk/>
          <pc:sldMk cId="1217457017" sldId="419"/>
        </pc:sldMkLst>
        <pc:spChg chg="mod">
          <ac:chgData name="cfarizali@outlook.com" userId="2ff2b29acfbf9cc8" providerId="LiveId" clId="{684B4F3B-0345-B240-8FD4-47C00651BC42}" dt="2018-09-27T05:46:07.858" v="1797" actId="207"/>
          <ac:spMkLst>
            <pc:docMk/>
            <pc:sldMk cId="1217457017" sldId="419"/>
            <ac:spMk id="7171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5:45:53.502" v="1796" actId="207"/>
        <pc:sldMkLst>
          <pc:docMk/>
          <pc:sldMk cId="3510004537" sldId="420"/>
        </pc:sldMkLst>
        <pc:spChg chg="mod">
          <ac:chgData name="cfarizali@outlook.com" userId="2ff2b29acfbf9cc8" providerId="LiveId" clId="{684B4F3B-0345-B240-8FD4-47C00651BC42}" dt="2018-09-27T05:45:53.502" v="1796" actId="207"/>
          <ac:spMkLst>
            <pc:docMk/>
            <pc:sldMk cId="3510004537" sldId="420"/>
            <ac:spMk id="8195" creationId="{00000000-0000-0000-0000-000000000000}"/>
          </ac:spMkLst>
        </pc:spChg>
      </pc:sldChg>
      <pc:sldChg chg="modSp ord">
        <pc:chgData name="cfarizali@outlook.com" userId="2ff2b29acfbf9cc8" providerId="LiveId" clId="{684B4F3B-0345-B240-8FD4-47C00651BC42}" dt="2018-09-27T05:45:44.111" v="1795" actId="207"/>
        <pc:sldMkLst>
          <pc:docMk/>
          <pc:sldMk cId="3386682962" sldId="421"/>
        </pc:sldMkLst>
        <pc:spChg chg="mod">
          <ac:chgData name="cfarizali@outlook.com" userId="2ff2b29acfbf9cc8" providerId="LiveId" clId="{684B4F3B-0345-B240-8FD4-47C00651BC42}" dt="2018-09-27T05:45:44.111" v="1795" actId="207"/>
          <ac:spMkLst>
            <pc:docMk/>
            <pc:sldMk cId="3386682962" sldId="421"/>
            <ac:spMk id="9219" creationId="{00000000-0000-0000-0000-000000000000}"/>
          </ac:spMkLst>
        </pc:spChg>
      </pc:sldChg>
      <pc:sldChg chg="addSp modSp">
        <pc:chgData name="cfarizali@outlook.com" userId="2ff2b29acfbf9cc8" providerId="LiveId" clId="{684B4F3B-0345-B240-8FD4-47C00651BC42}" dt="2018-09-26T13:36:52.577" v="345" actId="1037"/>
        <pc:sldMkLst>
          <pc:docMk/>
          <pc:sldMk cId="2688867085" sldId="422"/>
        </pc:sldMkLst>
        <pc:spChg chg="add mod">
          <ac:chgData name="cfarizali@outlook.com" userId="2ff2b29acfbf9cc8" providerId="LiveId" clId="{684B4F3B-0345-B240-8FD4-47C00651BC42}" dt="2018-09-26T13:36:52.577" v="345" actId="1037"/>
          <ac:spMkLst>
            <pc:docMk/>
            <pc:sldMk cId="2688867085" sldId="422"/>
            <ac:spMk id="4" creationId="{58B8C2E8-92BB-9D48-BC72-EE8E4357D794}"/>
          </ac:spMkLst>
        </pc:spChg>
        <pc:picChg chg="mod">
          <ac:chgData name="cfarizali@outlook.com" userId="2ff2b29acfbf9cc8" providerId="LiveId" clId="{684B4F3B-0345-B240-8FD4-47C00651BC42}" dt="2018-09-26T13:36:28.535" v="332" actId="1036"/>
          <ac:picMkLst>
            <pc:docMk/>
            <pc:sldMk cId="2688867085" sldId="422"/>
            <ac:picMk id="10242" creationId="{00000000-0000-0000-0000-000000000000}"/>
          </ac:picMkLst>
        </pc:picChg>
      </pc:sldChg>
      <pc:sldChg chg="modSp">
        <pc:chgData name="cfarizali@outlook.com" userId="2ff2b29acfbf9cc8" providerId="LiveId" clId="{684B4F3B-0345-B240-8FD4-47C00651BC42}" dt="2018-09-27T05:45:36.591" v="1794" actId="207"/>
        <pc:sldMkLst>
          <pc:docMk/>
          <pc:sldMk cId="3363458957" sldId="423"/>
        </pc:sldMkLst>
        <pc:spChg chg="mod">
          <ac:chgData name="cfarizali@outlook.com" userId="2ff2b29acfbf9cc8" providerId="LiveId" clId="{684B4F3B-0345-B240-8FD4-47C00651BC42}" dt="2018-09-26T13:39:30.463" v="354" actId="1076"/>
          <ac:spMkLst>
            <pc:docMk/>
            <pc:sldMk cId="3363458957" sldId="423"/>
            <ac:spMk id="11266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7T05:45:36.591" v="1794" actId="207"/>
          <ac:spMkLst>
            <pc:docMk/>
            <pc:sldMk cId="3363458957" sldId="423"/>
            <ac:spMk id="11267" creationId="{00000000-0000-0000-0000-000000000000}"/>
          </ac:spMkLst>
        </pc:spChg>
      </pc:sldChg>
      <pc:sldChg chg="addSp modSp">
        <pc:chgData name="cfarizali@outlook.com" userId="2ff2b29acfbf9cc8" providerId="LiveId" clId="{684B4F3B-0345-B240-8FD4-47C00651BC42}" dt="2018-09-26T13:40:52.113" v="380" actId="20577"/>
        <pc:sldMkLst>
          <pc:docMk/>
          <pc:sldMk cId="438543308" sldId="424"/>
        </pc:sldMkLst>
        <pc:spChg chg="add mod">
          <ac:chgData name="cfarizali@outlook.com" userId="2ff2b29acfbf9cc8" providerId="LiveId" clId="{684B4F3B-0345-B240-8FD4-47C00651BC42}" dt="2018-09-26T13:40:52.113" v="380" actId="20577"/>
          <ac:spMkLst>
            <pc:docMk/>
            <pc:sldMk cId="438543308" sldId="424"/>
            <ac:spMk id="4" creationId="{E69C4263-0664-904C-9760-9AFFC574391F}"/>
          </ac:spMkLst>
        </pc:spChg>
      </pc:sldChg>
      <pc:sldChg chg="modTransition">
        <pc:chgData name="cfarizali@outlook.com" userId="2ff2b29acfbf9cc8" providerId="LiveId" clId="{684B4F3B-0345-B240-8FD4-47C00651BC42}" dt="2018-09-27T05:46:31.209" v="1798"/>
        <pc:sldMkLst>
          <pc:docMk/>
          <pc:sldMk cId="1532203234" sldId="425"/>
        </pc:sldMkLst>
      </pc:sldChg>
      <pc:sldChg chg="add">
        <pc:chgData name="cfarizali@outlook.com" userId="2ff2b29acfbf9cc8" providerId="LiveId" clId="{684B4F3B-0345-B240-8FD4-47C00651BC42}" dt="2018-09-26T14:58:01.462" v="820"/>
        <pc:sldMkLst>
          <pc:docMk/>
          <pc:sldMk cId="725291602" sldId="454"/>
        </pc:sldMkLst>
      </pc:sldChg>
      <pc:sldChg chg="del">
        <pc:chgData name="cfarizali@outlook.com" userId="2ff2b29acfbf9cc8" providerId="LiveId" clId="{684B4F3B-0345-B240-8FD4-47C00651BC42}" dt="2018-09-26T14:57:04.754" v="817" actId="2696"/>
        <pc:sldMkLst>
          <pc:docMk/>
          <pc:sldMk cId="2741259318" sldId="454"/>
        </pc:sldMkLst>
      </pc:sldChg>
      <pc:sldChg chg="addSp modSp add">
        <pc:chgData name="cfarizali@outlook.com" userId="2ff2b29acfbf9cc8" providerId="LiveId" clId="{684B4F3B-0345-B240-8FD4-47C00651BC42}" dt="2018-09-26T16:43:12.892" v="1570" actId="208"/>
        <pc:sldMkLst>
          <pc:docMk/>
          <pc:sldMk cId="2292717593" sldId="455"/>
        </pc:sldMkLst>
        <pc:spChg chg="add mod">
          <ac:chgData name="cfarizali@outlook.com" userId="2ff2b29acfbf9cc8" providerId="LiveId" clId="{684B4F3B-0345-B240-8FD4-47C00651BC42}" dt="2018-09-26T16:43:12.892" v="1570" actId="208"/>
          <ac:spMkLst>
            <pc:docMk/>
            <pc:sldMk cId="2292717593" sldId="455"/>
            <ac:spMk id="2" creationId="{B25F106C-6827-5849-8D65-97570DFB5C74}"/>
          </ac:spMkLst>
        </pc:spChg>
        <pc:spChg chg="mod">
          <ac:chgData name="cfarizali@outlook.com" userId="2ff2b29acfbf9cc8" providerId="LiveId" clId="{684B4F3B-0345-B240-8FD4-47C00651BC42}" dt="2018-09-26T16:42:39.815" v="1557" actId="14100"/>
          <ac:spMkLst>
            <pc:docMk/>
            <pc:sldMk cId="2292717593" sldId="455"/>
            <ac:spMk id="53251" creationId="{00000000-0000-0000-0000-000000000000}"/>
          </ac:spMkLst>
        </pc:spChg>
      </pc:sldChg>
      <pc:sldChg chg="del">
        <pc:chgData name="cfarizali@outlook.com" userId="2ff2b29acfbf9cc8" providerId="LiveId" clId="{684B4F3B-0345-B240-8FD4-47C00651BC42}" dt="2018-09-26T14:57:04.780" v="818" actId="2696"/>
        <pc:sldMkLst>
          <pc:docMk/>
          <pc:sldMk cId="3804984571" sldId="455"/>
        </pc:sldMkLst>
      </pc:sldChg>
      <pc:sldChg chg="del">
        <pc:chgData name="cfarizali@outlook.com" userId="2ff2b29acfbf9cc8" providerId="LiveId" clId="{684B4F3B-0345-B240-8FD4-47C00651BC42}" dt="2018-09-26T14:57:04.801" v="819" actId="2696"/>
        <pc:sldMkLst>
          <pc:docMk/>
          <pc:sldMk cId="308976454" sldId="456"/>
        </pc:sldMkLst>
      </pc:sldChg>
      <pc:sldChg chg="addSp modSp add">
        <pc:chgData name="cfarizali@outlook.com" userId="2ff2b29acfbf9cc8" providerId="LiveId" clId="{684B4F3B-0345-B240-8FD4-47C00651BC42}" dt="2018-09-26T16:43:50.777" v="1579" actId="208"/>
        <pc:sldMkLst>
          <pc:docMk/>
          <pc:sldMk cId="977096512" sldId="456"/>
        </pc:sldMkLst>
        <pc:spChg chg="add mod">
          <ac:chgData name="cfarizali@outlook.com" userId="2ff2b29acfbf9cc8" providerId="LiveId" clId="{684B4F3B-0345-B240-8FD4-47C00651BC42}" dt="2018-09-26T16:43:50.777" v="1579" actId="208"/>
          <ac:spMkLst>
            <pc:docMk/>
            <pc:sldMk cId="977096512" sldId="456"/>
            <ac:spMk id="2" creationId="{31E0E400-8C65-0B40-B7C8-7C3D4C71620C}"/>
          </ac:spMkLst>
        </pc:spChg>
        <pc:spChg chg="mod">
          <ac:chgData name="cfarizali@outlook.com" userId="2ff2b29acfbf9cc8" providerId="LiveId" clId="{684B4F3B-0345-B240-8FD4-47C00651BC42}" dt="2018-09-26T16:43:27.819" v="1572" actId="14100"/>
          <ac:spMkLst>
            <pc:docMk/>
            <pc:sldMk cId="977096512" sldId="456"/>
            <ac:spMk id="54275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3:19:57.968" v="1689" actId="207"/>
        <pc:sldMkLst>
          <pc:docMk/>
          <pc:sldMk cId="3746512032" sldId="458"/>
        </pc:sldMkLst>
        <pc:spChg chg="mod">
          <ac:chgData name="cfarizali@outlook.com" userId="2ff2b29acfbf9cc8" providerId="LiveId" clId="{684B4F3B-0345-B240-8FD4-47C00651BC42}" dt="2018-09-27T03:19:57.968" v="1689" actId="207"/>
          <ac:spMkLst>
            <pc:docMk/>
            <pc:sldMk cId="3746512032" sldId="458"/>
            <ac:spMk id="56323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5:57:13.804" v="1913" actId="207"/>
        <pc:sldMkLst>
          <pc:docMk/>
          <pc:sldMk cId="548299261" sldId="459"/>
        </pc:sldMkLst>
        <pc:spChg chg="mod">
          <ac:chgData name="cfarizali@outlook.com" userId="2ff2b29acfbf9cc8" providerId="LiveId" clId="{684B4F3B-0345-B240-8FD4-47C00651BC42}" dt="2018-09-27T05:57:13.804" v="1913" actId="207"/>
          <ac:spMkLst>
            <pc:docMk/>
            <pc:sldMk cId="548299261" sldId="459"/>
            <ac:spMk id="57347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5:57:39.521" v="1918" actId="1076"/>
        <pc:sldMkLst>
          <pc:docMk/>
          <pc:sldMk cId="2461150198" sldId="460"/>
        </pc:sldMkLst>
        <pc:spChg chg="mod">
          <ac:chgData name="cfarizali@outlook.com" userId="2ff2b29acfbf9cc8" providerId="LiveId" clId="{684B4F3B-0345-B240-8FD4-47C00651BC42}" dt="2018-09-27T05:57:35.635" v="1917" actId="207"/>
          <ac:spMkLst>
            <pc:docMk/>
            <pc:sldMk cId="2461150198" sldId="460"/>
            <ac:spMk id="58370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7T05:57:39.521" v="1918" actId="1076"/>
          <ac:spMkLst>
            <pc:docMk/>
            <pc:sldMk cId="2461150198" sldId="460"/>
            <ac:spMk id="58371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7T05:58:59.198" v="1928" actId="114"/>
        <pc:sldMkLst>
          <pc:docMk/>
          <pc:sldMk cId="151649296" sldId="461"/>
        </pc:sldMkLst>
        <pc:spChg chg="mod">
          <ac:chgData name="cfarizali@outlook.com" userId="2ff2b29acfbf9cc8" providerId="LiveId" clId="{684B4F3B-0345-B240-8FD4-47C00651BC42}" dt="2018-09-27T05:58:59.198" v="1928" actId="114"/>
          <ac:spMkLst>
            <pc:docMk/>
            <pc:sldMk cId="151649296" sldId="461"/>
            <ac:spMk id="59395" creationId="{00000000-0000-0000-0000-000000000000}"/>
          </ac:spMkLst>
        </pc:spChg>
      </pc:sldChg>
      <pc:sldChg chg="modSp">
        <pc:chgData name="cfarizali@outlook.com" userId="2ff2b29acfbf9cc8" providerId="LiveId" clId="{684B4F3B-0345-B240-8FD4-47C00651BC42}" dt="2018-09-24T04:44:17.366" v="289" actId="207"/>
        <pc:sldMkLst>
          <pc:docMk/>
          <pc:sldMk cId="2225980297" sldId="464"/>
        </pc:sldMkLst>
        <pc:spChg chg="mod">
          <ac:chgData name="cfarizali@outlook.com" userId="2ff2b29acfbf9cc8" providerId="LiveId" clId="{684B4F3B-0345-B240-8FD4-47C00651BC42}" dt="2018-09-24T04:44:17.366" v="289" actId="207"/>
          <ac:spMkLst>
            <pc:docMk/>
            <pc:sldMk cId="2225980297" sldId="464"/>
            <ac:spMk id="71683" creationId="{00000000-0000-0000-0000-000000000000}"/>
          </ac:spMkLst>
        </pc:spChg>
      </pc:sldChg>
      <pc:sldChg chg="addSp modSp modAnim">
        <pc:chgData name="cfarizali@outlook.com" userId="2ff2b29acfbf9cc8" providerId="LiveId" clId="{684B4F3B-0345-B240-8FD4-47C00651BC42}" dt="2018-09-20T03:12:06.548" v="159"/>
        <pc:sldMkLst>
          <pc:docMk/>
          <pc:sldMk cId="2067191376" sldId="465"/>
        </pc:sldMkLst>
        <pc:spChg chg="mod">
          <ac:chgData name="cfarizali@outlook.com" userId="2ff2b29acfbf9cc8" providerId="LiveId" clId="{684B4F3B-0345-B240-8FD4-47C00651BC42}" dt="2018-09-20T03:12:00.214" v="158" actId="164"/>
          <ac:spMkLst>
            <pc:docMk/>
            <pc:sldMk cId="2067191376" sldId="465"/>
            <ac:spMk id="26630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0T03:11:21.122" v="151" actId="1582"/>
          <ac:spMkLst>
            <pc:docMk/>
            <pc:sldMk cId="2067191376" sldId="465"/>
            <ac:spMk id="26631" creationId="{00000000-0000-0000-0000-000000000000}"/>
          </ac:spMkLst>
        </pc:spChg>
        <pc:spChg chg="mod">
          <ac:chgData name="cfarizali@outlook.com" userId="2ff2b29acfbf9cc8" providerId="LiveId" clId="{684B4F3B-0345-B240-8FD4-47C00651BC42}" dt="2018-09-20T03:11:12.300" v="150" actId="1582"/>
          <ac:spMkLst>
            <pc:docMk/>
            <pc:sldMk cId="2067191376" sldId="465"/>
            <ac:spMk id="26632" creationId="{00000000-0000-0000-0000-000000000000}"/>
          </ac:spMkLst>
        </pc:spChg>
        <pc:grpChg chg="add mod">
          <ac:chgData name="cfarizali@outlook.com" userId="2ff2b29acfbf9cc8" providerId="LiveId" clId="{684B4F3B-0345-B240-8FD4-47C00651BC42}" dt="2018-09-20T03:12:00.214" v="158" actId="164"/>
          <ac:grpSpMkLst>
            <pc:docMk/>
            <pc:sldMk cId="2067191376" sldId="465"/>
            <ac:grpSpMk id="2" creationId="{3FD16474-567A-074B-BA5A-A26E0320D4D7}"/>
          </ac:grpSpMkLst>
        </pc:grpChg>
        <pc:grpChg chg="mod">
          <ac:chgData name="cfarizali@outlook.com" userId="2ff2b29acfbf9cc8" providerId="LiveId" clId="{684B4F3B-0345-B240-8FD4-47C00651BC42}" dt="2018-09-20T03:12:00.214" v="158" actId="164"/>
          <ac:grpSpMkLst>
            <pc:docMk/>
            <pc:sldMk cId="2067191376" sldId="465"/>
            <ac:grpSpMk id="26629" creationId="{00000000-0000-0000-0000-000000000000}"/>
          </ac:grpSpMkLst>
        </pc:grpChg>
      </pc:sldChg>
      <pc:sldChg chg="modSp add">
        <pc:chgData name="cfarizali@outlook.com" userId="2ff2b29acfbf9cc8" providerId="LiveId" clId="{684B4F3B-0345-B240-8FD4-47C00651BC42}" dt="2018-09-20T03:10:12.217" v="143" actId="207"/>
        <pc:sldMkLst>
          <pc:docMk/>
          <pc:sldMk cId="4193004289" sldId="469"/>
        </pc:sldMkLst>
        <pc:spChg chg="mod">
          <ac:chgData name="cfarizali@outlook.com" userId="2ff2b29acfbf9cc8" providerId="LiveId" clId="{684B4F3B-0345-B240-8FD4-47C00651BC42}" dt="2018-09-20T03:10:12.217" v="143" actId="207"/>
          <ac:spMkLst>
            <pc:docMk/>
            <pc:sldMk cId="4193004289" sldId="469"/>
            <ac:spMk id="13315" creationId="{00000000-0000-0000-0000-000000000000}"/>
          </ac:spMkLst>
        </pc:spChg>
      </pc:sldChg>
      <pc:sldChg chg="modSp add">
        <pc:chgData name="cfarizali@outlook.com" userId="2ff2b29acfbf9cc8" providerId="LiveId" clId="{684B4F3B-0345-B240-8FD4-47C00651BC42}" dt="2018-09-24T04:41:04.529" v="284" actId="20577"/>
        <pc:sldMkLst>
          <pc:docMk/>
          <pc:sldMk cId="58917521" sldId="470"/>
        </pc:sldMkLst>
        <pc:graphicFrameChg chg="mod modGraphic">
          <ac:chgData name="cfarizali@outlook.com" userId="2ff2b29acfbf9cc8" providerId="LiveId" clId="{684B4F3B-0345-B240-8FD4-47C00651BC42}" dt="2018-09-24T04:41:04.529" v="284" actId="20577"/>
          <ac:graphicFrameMkLst>
            <pc:docMk/>
            <pc:sldMk cId="58917521" sldId="470"/>
            <ac:graphicFrameMk id="74793" creationId="{00000000-0000-0000-0000-000000000000}"/>
          </ac:graphicFrameMkLst>
        </pc:graphicFrameChg>
      </pc:sldChg>
      <pc:sldChg chg="modSp add">
        <pc:chgData name="cfarizali@outlook.com" userId="2ff2b29acfbf9cc8" providerId="LiveId" clId="{684B4F3B-0345-B240-8FD4-47C00651BC42}" dt="2018-09-26T14:11:25.856" v="521" actId="20577"/>
        <pc:sldMkLst>
          <pc:docMk/>
          <pc:sldMk cId="3089332526" sldId="471"/>
        </pc:sldMkLst>
        <pc:spChg chg="mod">
          <ac:chgData name="cfarizali@outlook.com" userId="2ff2b29acfbf9cc8" providerId="LiveId" clId="{684B4F3B-0345-B240-8FD4-47C00651BC42}" dt="2018-09-26T14:11:25.856" v="521" actId="20577"/>
          <ac:spMkLst>
            <pc:docMk/>
            <pc:sldMk cId="3089332526" sldId="471"/>
            <ac:spMk id="2" creationId="{CA9F5AD1-AC7E-9445-8D55-A6B64F1A778E}"/>
          </ac:spMkLst>
        </pc:spChg>
        <pc:spChg chg="mod">
          <ac:chgData name="cfarizali@outlook.com" userId="2ff2b29acfbf9cc8" providerId="LiveId" clId="{684B4F3B-0345-B240-8FD4-47C00651BC42}" dt="2018-09-24T04:49:19.569" v="312" actId="207"/>
          <ac:spMkLst>
            <pc:docMk/>
            <pc:sldMk cId="3089332526" sldId="471"/>
            <ac:spMk id="3" creationId="{42F4480C-FA30-8E40-9C13-61F7BC4BDF4C}"/>
          </ac:spMkLst>
        </pc:spChg>
      </pc:sldChg>
      <pc:sldChg chg="add">
        <pc:chgData name="cfarizali@outlook.com" userId="2ff2b29acfbf9cc8" providerId="LiveId" clId="{684B4F3B-0345-B240-8FD4-47C00651BC42}" dt="2018-09-26T13:41:44.516" v="381"/>
        <pc:sldMkLst>
          <pc:docMk/>
          <pc:sldMk cId="215746581" sldId="472"/>
        </pc:sldMkLst>
      </pc:sldChg>
      <pc:sldChg chg="modSp add">
        <pc:chgData name="cfarizali@outlook.com" userId="2ff2b29acfbf9cc8" providerId="LiveId" clId="{684B4F3B-0345-B240-8FD4-47C00651BC42}" dt="2018-09-27T05:47:18" v="1808" actId="207"/>
        <pc:sldMkLst>
          <pc:docMk/>
          <pc:sldMk cId="2986241294" sldId="473"/>
        </pc:sldMkLst>
        <pc:spChg chg="mod">
          <ac:chgData name="cfarizali@outlook.com" userId="2ff2b29acfbf9cc8" providerId="LiveId" clId="{684B4F3B-0345-B240-8FD4-47C00651BC42}" dt="2018-09-27T05:47:18" v="1808" actId="207"/>
          <ac:spMkLst>
            <pc:docMk/>
            <pc:sldMk cId="2986241294" sldId="473"/>
            <ac:spMk id="24579" creationId="{00000000-0000-0000-0000-000000000000}"/>
          </ac:spMkLst>
        </pc:spChg>
      </pc:sldChg>
      <pc:sldChg chg="modSp add">
        <pc:chgData name="cfarizali@outlook.com" userId="2ff2b29acfbf9cc8" providerId="LiveId" clId="{684B4F3B-0345-B240-8FD4-47C00651BC42}" dt="2018-09-27T05:55:28.191" v="1902" actId="207"/>
        <pc:sldMkLst>
          <pc:docMk/>
          <pc:sldMk cId="2882478865" sldId="474"/>
        </pc:sldMkLst>
        <pc:spChg chg="mod">
          <ac:chgData name="cfarizali@outlook.com" userId="2ff2b29acfbf9cc8" providerId="LiveId" clId="{684B4F3B-0345-B240-8FD4-47C00651BC42}" dt="2018-09-26T14:18:11.582" v="544" actId="14100"/>
          <ac:spMkLst>
            <pc:docMk/>
            <pc:sldMk cId="2882478865" sldId="474"/>
            <ac:spMk id="35842" creationId="{9AABA1B0-480C-B842-982F-403CBE31B360}"/>
          </ac:spMkLst>
        </pc:spChg>
        <pc:spChg chg="mod">
          <ac:chgData name="cfarizali@outlook.com" userId="2ff2b29acfbf9cc8" providerId="LiveId" clId="{684B4F3B-0345-B240-8FD4-47C00651BC42}" dt="2018-09-27T05:55:28.191" v="1902" actId="207"/>
          <ac:spMkLst>
            <pc:docMk/>
            <pc:sldMk cId="2882478865" sldId="474"/>
            <ac:spMk id="35843" creationId="{0FF05BBC-A415-4B47-B7C7-B75A90722F0C}"/>
          </ac:spMkLst>
        </pc:spChg>
      </pc:sldChg>
      <pc:sldChg chg="add del">
        <pc:chgData name="cfarizali@outlook.com" userId="2ff2b29acfbf9cc8" providerId="LiveId" clId="{684B4F3B-0345-B240-8FD4-47C00651BC42}" dt="2018-09-26T14:07:26.992" v="483" actId="2696"/>
        <pc:sldMkLst>
          <pc:docMk/>
          <pc:sldMk cId="3671981388" sldId="474"/>
        </pc:sldMkLst>
      </pc:sldChg>
      <pc:sldChg chg="modSp add">
        <pc:chgData name="cfarizali@outlook.com" userId="2ff2b29acfbf9cc8" providerId="LiveId" clId="{684B4F3B-0345-B240-8FD4-47C00651BC42}" dt="2018-09-26T14:23:52.604" v="603"/>
        <pc:sldMkLst>
          <pc:docMk/>
          <pc:sldMk cId="988746369" sldId="475"/>
        </pc:sldMkLst>
        <pc:spChg chg="mod">
          <ac:chgData name="cfarizali@outlook.com" userId="2ff2b29acfbf9cc8" providerId="LiveId" clId="{684B4F3B-0345-B240-8FD4-47C00651BC42}" dt="2018-09-26T14:23:52.604" v="603"/>
          <ac:spMkLst>
            <pc:docMk/>
            <pc:sldMk cId="988746369" sldId="475"/>
            <ac:spMk id="37890" creationId="{D4E83D0E-6A6C-4E46-81B7-84034109DD10}"/>
          </ac:spMkLst>
        </pc:spChg>
        <pc:spChg chg="mod">
          <ac:chgData name="cfarizali@outlook.com" userId="2ff2b29acfbf9cc8" providerId="LiveId" clId="{684B4F3B-0345-B240-8FD4-47C00651BC42}" dt="2018-09-26T14:23:32.841" v="602" actId="1076"/>
          <ac:spMkLst>
            <pc:docMk/>
            <pc:sldMk cId="988746369" sldId="475"/>
            <ac:spMk id="37891" creationId="{3D1D26C2-2007-8C45-9749-3E70A38998DF}"/>
          </ac:spMkLst>
        </pc:spChg>
      </pc:sldChg>
      <pc:sldChg chg="modSp add">
        <pc:chgData name="cfarizali@outlook.com" userId="2ff2b29acfbf9cc8" providerId="LiveId" clId="{684B4F3B-0345-B240-8FD4-47C00651BC42}" dt="2018-09-26T14:25:32.078" v="630" actId="20577"/>
        <pc:sldMkLst>
          <pc:docMk/>
          <pc:sldMk cId="2254152183" sldId="476"/>
        </pc:sldMkLst>
        <pc:spChg chg="mod">
          <ac:chgData name="cfarizali@outlook.com" userId="2ff2b29acfbf9cc8" providerId="LiveId" clId="{684B4F3B-0345-B240-8FD4-47C00651BC42}" dt="2018-09-26T14:25:32.078" v="630" actId="20577"/>
          <ac:spMkLst>
            <pc:docMk/>
            <pc:sldMk cId="2254152183" sldId="476"/>
            <ac:spMk id="2" creationId="{00000000-0000-0000-0000-000000000000}"/>
          </ac:spMkLst>
        </pc:spChg>
      </pc:sldChg>
      <pc:sldChg chg="modSp add">
        <pc:chgData name="cfarizali@outlook.com" userId="2ff2b29acfbf9cc8" providerId="LiveId" clId="{684B4F3B-0345-B240-8FD4-47C00651BC42}" dt="2018-09-26T14:26:06.574" v="645" actId="20577"/>
        <pc:sldMkLst>
          <pc:docMk/>
          <pc:sldMk cId="1345903331" sldId="477"/>
        </pc:sldMkLst>
        <pc:spChg chg="mod">
          <ac:chgData name="cfarizali@outlook.com" userId="2ff2b29acfbf9cc8" providerId="LiveId" clId="{684B4F3B-0345-B240-8FD4-47C00651BC42}" dt="2018-09-26T14:26:06.574" v="645" actId="20577"/>
          <ac:spMkLst>
            <pc:docMk/>
            <pc:sldMk cId="1345903331" sldId="477"/>
            <ac:spMk id="2" creationId="{00000000-0000-0000-0000-000000000000}"/>
          </ac:spMkLst>
        </pc:spChg>
      </pc:sldChg>
      <pc:sldChg chg="add del">
        <pc:chgData name="cfarizali@outlook.com" userId="2ff2b29acfbf9cc8" providerId="LiveId" clId="{684B4F3B-0345-B240-8FD4-47C00651BC42}" dt="2018-09-26T14:31:29.768" v="660" actId="2696"/>
        <pc:sldMkLst>
          <pc:docMk/>
          <pc:sldMk cId="2794478836" sldId="478"/>
        </pc:sldMkLst>
      </pc:sldChg>
      <pc:sldChg chg="add del">
        <pc:chgData name="cfarizali@outlook.com" userId="2ff2b29acfbf9cc8" providerId="LiveId" clId="{684B4F3B-0345-B240-8FD4-47C00651BC42}" dt="2018-09-26T14:31:29.786" v="661" actId="2696"/>
        <pc:sldMkLst>
          <pc:docMk/>
          <pc:sldMk cId="281439685" sldId="479"/>
        </pc:sldMkLst>
      </pc:sldChg>
      <pc:sldChg chg="add del">
        <pc:chgData name="cfarizali@outlook.com" userId="2ff2b29acfbf9cc8" providerId="LiveId" clId="{684B4F3B-0345-B240-8FD4-47C00651BC42}" dt="2018-09-26T14:31:29.802" v="662" actId="2696"/>
        <pc:sldMkLst>
          <pc:docMk/>
          <pc:sldMk cId="1758062466" sldId="480"/>
        </pc:sldMkLst>
      </pc:sldChg>
      <pc:sldChg chg="add del">
        <pc:chgData name="cfarizali@outlook.com" userId="2ff2b29acfbf9cc8" providerId="LiveId" clId="{684B4F3B-0345-B240-8FD4-47C00651BC42}" dt="2018-09-26T14:31:29.816" v="663" actId="2696"/>
        <pc:sldMkLst>
          <pc:docMk/>
          <pc:sldMk cId="141094116" sldId="481"/>
        </pc:sldMkLst>
      </pc:sldChg>
      <pc:sldChg chg="add del">
        <pc:chgData name="cfarizali@outlook.com" userId="2ff2b29acfbf9cc8" providerId="LiveId" clId="{684B4F3B-0345-B240-8FD4-47C00651BC42}" dt="2018-09-26T14:31:29.831" v="664" actId="2696"/>
        <pc:sldMkLst>
          <pc:docMk/>
          <pc:sldMk cId="731276704" sldId="482"/>
        </pc:sldMkLst>
      </pc:sldChg>
      <pc:sldChg chg="add del">
        <pc:chgData name="cfarizali@outlook.com" userId="2ff2b29acfbf9cc8" providerId="LiveId" clId="{684B4F3B-0345-B240-8FD4-47C00651BC42}" dt="2018-09-26T14:31:29.864" v="666" actId="2696"/>
        <pc:sldMkLst>
          <pc:docMk/>
          <pc:sldMk cId="32567055" sldId="483"/>
        </pc:sldMkLst>
      </pc:sldChg>
      <pc:sldChg chg="add del">
        <pc:chgData name="cfarizali@outlook.com" userId="2ff2b29acfbf9cc8" providerId="LiveId" clId="{684B4F3B-0345-B240-8FD4-47C00651BC42}" dt="2018-09-26T14:31:29.880" v="667" actId="2696"/>
        <pc:sldMkLst>
          <pc:docMk/>
          <pc:sldMk cId="3764173394" sldId="484"/>
        </pc:sldMkLst>
      </pc:sldChg>
      <pc:sldChg chg="addSp delSp modSp add">
        <pc:chgData name="cfarizali@outlook.com" userId="2ff2b29acfbf9cc8" providerId="LiveId" clId="{684B4F3B-0345-B240-8FD4-47C00651BC42}" dt="2018-09-27T03:36:26.638" v="1722" actId="478"/>
        <pc:sldMkLst>
          <pc:docMk/>
          <pc:sldMk cId="3541440831" sldId="485"/>
        </pc:sldMkLst>
        <pc:spChg chg="add del mod">
          <ac:chgData name="cfarizali@outlook.com" userId="2ff2b29acfbf9cc8" providerId="LiveId" clId="{684B4F3B-0345-B240-8FD4-47C00651BC42}" dt="2018-09-27T03:36:26.638" v="1722" actId="478"/>
          <ac:spMkLst>
            <pc:docMk/>
            <pc:sldMk cId="3541440831" sldId="485"/>
            <ac:spMk id="2" creationId="{2171CEA3-DF36-9149-8069-619660FF92BF}"/>
          </ac:spMkLst>
        </pc:spChg>
        <pc:picChg chg="mod">
          <ac:chgData name="cfarizali@outlook.com" userId="2ff2b29acfbf9cc8" providerId="LiveId" clId="{684B4F3B-0345-B240-8FD4-47C00651BC42}" dt="2018-09-27T03:34:24.833" v="1690" actId="1076"/>
          <ac:picMkLst>
            <pc:docMk/>
            <pc:sldMk cId="3541440831" sldId="485"/>
            <ac:picMk id="49155" creationId="{BC3344BC-D381-D14F-8C8F-1DABF259C7CB}"/>
          </ac:picMkLst>
        </pc:picChg>
      </pc:sldChg>
      <pc:sldChg chg="add">
        <pc:chgData name="cfarizali@outlook.com" userId="2ff2b29acfbf9cc8" providerId="LiveId" clId="{684B4F3B-0345-B240-8FD4-47C00651BC42}" dt="2018-09-26T14:29:41.686" v="648"/>
        <pc:sldMkLst>
          <pc:docMk/>
          <pc:sldMk cId="2096981187" sldId="486"/>
        </pc:sldMkLst>
      </pc:sldChg>
      <pc:sldChg chg="modSp add">
        <pc:chgData name="cfarizali@outlook.com" userId="2ff2b29acfbf9cc8" providerId="LiveId" clId="{684B4F3B-0345-B240-8FD4-47C00651BC42}" dt="2018-09-27T05:58:24.385" v="1919" actId="207"/>
        <pc:sldMkLst>
          <pc:docMk/>
          <pc:sldMk cId="3281218173" sldId="487"/>
        </pc:sldMkLst>
        <pc:spChg chg="mod">
          <ac:chgData name="cfarizali@outlook.com" userId="2ff2b29acfbf9cc8" providerId="LiveId" clId="{684B4F3B-0345-B240-8FD4-47C00651BC42}" dt="2018-09-27T05:58:24.385" v="1919" actId="207"/>
          <ac:spMkLst>
            <pc:docMk/>
            <pc:sldMk cId="3281218173" sldId="487"/>
            <ac:spMk id="2" creationId="{00000000-0000-0000-0000-000000000000}"/>
          </ac:spMkLst>
        </pc:spChg>
      </pc:sldChg>
      <pc:sldChg chg="modSp add">
        <pc:chgData name="cfarizali@outlook.com" userId="2ff2b29acfbf9cc8" providerId="LiveId" clId="{684B4F3B-0345-B240-8FD4-47C00651BC42}" dt="2018-09-26T14:31:05.920" v="659" actId="1076"/>
        <pc:sldMkLst>
          <pc:docMk/>
          <pc:sldMk cId="2822008229" sldId="488"/>
        </pc:sldMkLst>
        <pc:spChg chg="mod">
          <ac:chgData name="cfarizali@outlook.com" userId="2ff2b29acfbf9cc8" providerId="LiveId" clId="{684B4F3B-0345-B240-8FD4-47C00651BC42}" dt="2018-09-26T14:31:00.377" v="658" actId="14100"/>
          <ac:spMkLst>
            <pc:docMk/>
            <pc:sldMk cId="2822008229" sldId="488"/>
            <ac:spMk id="54274" creationId="{A1BD0549-AE1D-204D-B268-CC1D354EEE1F}"/>
          </ac:spMkLst>
        </pc:spChg>
        <pc:picChg chg="mod">
          <ac:chgData name="cfarizali@outlook.com" userId="2ff2b29acfbf9cc8" providerId="LiveId" clId="{684B4F3B-0345-B240-8FD4-47C00651BC42}" dt="2018-09-26T14:31:05.920" v="659" actId="1076"/>
          <ac:picMkLst>
            <pc:docMk/>
            <pc:sldMk cId="2822008229" sldId="488"/>
            <ac:picMk id="54275" creationId="{14F5C681-17E6-3447-91C8-27D6A9DFC586}"/>
          </ac:picMkLst>
        </pc:picChg>
      </pc:sldChg>
      <pc:sldChg chg="modSp add">
        <pc:chgData name="cfarizali@outlook.com" userId="2ff2b29acfbf9cc8" providerId="LiveId" clId="{684B4F3B-0345-B240-8FD4-47C00651BC42}" dt="2018-09-26T14:32:20.217" v="683" actId="2711"/>
        <pc:sldMkLst>
          <pc:docMk/>
          <pc:sldMk cId="3135659763" sldId="489"/>
        </pc:sldMkLst>
        <pc:spChg chg="mod">
          <ac:chgData name="cfarizali@outlook.com" userId="2ff2b29acfbf9cc8" providerId="LiveId" clId="{684B4F3B-0345-B240-8FD4-47C00651BC42}" dt="2018-09-26T14:32:20.217" v="683" actId="2711"/>
          <ac:spMkLst>
            <pc:docMk/>
            <pc:sldMk cId="3135659763" sldId="489"/>
            <ac:spMk id="2" creationId="{00000000-0000-0000-0000-000000000000}"/>
          </ac:spMkLst>
        </pc:spChg>
      </pc:sldChg>
      <pc:sldChg chg="add del">
        <pc:chgData name="cfarizali@outlook.com" userId="2ff2b29acfbf9cc8" providerId="LiveId" clId="{684B4F3B-0345-B240-8FD4-47C00651BC42}" dt="2018-09-26T14:36:56.094" v="717" actId="2696"/>
        <pc:sldMkLst>
          <pc:docMk/>
          <pc:sldMk cId="963940673" sldId="490"/>
        </pc:sldMkLst>
      </pc:sldChg>
      <pc:sldChg chg="add del">
        <pc:chgData name="cfarizali@outlook.com" userId="2ff2b29acfbf9cc8" providerId="LiveId" clId="{684B4F3B-0345-B240-8FD4-47C00651BC42}" dt="2018-09-26T14:36:56.110" v="718" actId="2696"/>
        <pc:sldMkLst>
          <pc:docMk/>
          <pc:sldMk cId="28532885" sldId="491"/>
        </pc:sldMkLst>
      </pc:sldChg>
      <pc:sldChg chg="add del">
        <pc:chgData name="cfarizali@outlook.com" userId="2ff2b29acfbf9cc8" providerId="LiveId" clId="{684B4F3B-0345-B240-8FD4-47C00651BC42}" dt="2018-09-26T14:36:56.131" v="719" actId="2696"/>
        <pc:sldMkLst>
          <pc:docMk/>
          <pc:sldMk cId="628493853" sldId="492"/>
        </pc:sldMkLst>
      </pc:sldChg>
      <pc:sldChg chg="add del">
        <pc:chgData name="cfarizali@outlook.com" userId="2ff2b29acfbf9cc8" providerId="LiveId" clId="{684B4F3B-0345-B240-8FD4-47C00651BC42}" dt="2018-09-26T14:36:56.060" v="715" actId="2696"/>
        <pc:sldMkLst>
          <pc:docMk/>
          <pc:sldMk cId="2212187190" sldId="493"/>
        </pc:sldMkLst>
      </pc:sldChg>
      <pc:sldChg chg="modSp add">
        <pc:chgData name="cfarizali@outlook.com" userId="2ff2b29acfbf9cc8" providerId="LiveId" clId="{684B4F3B-0345-B240-8FD4-47C00651BC42}" dt="2018-09-27T05:59:30.705" v="1930" actId="207"/>
        <pc:sldMkLst>
          <pc:docMk/>
          <pc:sldMk cId="3406636061" sldId="494"/>
        </pc:sldMkLst>
        <pc:spChg chg="mod">
          <ac:chgData name="cfarizali@outlook.com" userId="2ff2b29acfbf9cc8" providerId="LiveId" clId="{684B4F3B-0345-B240-8FD4-47C00651BC42}" dt="2018-09-27T05:59:30.705" v="1930" actId="207"/>
          <ac:spMkLst>
            <pc:docMk/>
            <pc:sldMk cId="3406636061" sldId="494"/>
            <ac:spMk id="3" creationId="{5AEC4D10-0866-F441-A9E6-0029E0F5660A}"/>
          </ac:spMkLst>
        </pc:spChg>
      </pc:sldChg>
      <pc:sldChg chg="add">
        <pc:chgData name="cfarizali@outlook.com" userId="2ff2b29acfbf9cc8" providerId="LiveId" clId="{684B4F3B-0345-B240-8FD4-47C00651BC42}" dt="2018-09-26T14:36:02.373" v="714"/>
        <pc:sldMkLst>
          <pc:docMk/>
          <pc:sldMk cId="1429768126" sldId="495"/>
        </pc:sldMkLst>
      </pc:sldChg>
      <pc:sldChg chg="add del">
        <pc:chgData name="cfarizali@outlook.com" userId="2ff2b29acfbf9cc8" providerId="LiveId" clId="{684B4F3B-0345-B240-8FD4-47C00651BC42}" dt="2018-09-26T14:40:35.495" v="724" actId="2696"/>
        <pc:sldMkLst>
          <pc:docMk/>
          <pc:sldMk cId="915327568" sldId="496"/>
        </pc:sldMkLst>
      </pc:sldChg>
      <pc:sldChg chg="modSp add">
        <pc:chgData name="cfarizali@outlook.com" userId="2ff2b29acfbf9cc8" providerId="LiveId" clId="{684B4F3B-0345-B240-8FD4-47C00651BC42}" dt="2018-09-26T14:43:47.424" v="755" actId="207"/>
        <pc:sldMkLst>
          <pc:docMk/>
          <pc:sldMk cId="2665597010" sldId="497"/>
        </pc:sldMkLst>
        <pc:spChg chg="mod">
          <ac:chgData name="cfarizali@outlook.com" userId="2ff2b29acfbf9cc8" providerId="LiveId" clId="{684B4F3B-0345-B240-8FD4-47C00651BC42}" dt="2018-09-26T14:43:47.424" v="755" actId="207"/>
          <ac:spMkLst>
            <pc:docMk/>
            <pc:sldMk cId="2665597010" sldId="497"/>
            <ac:spMk id="3" creationId="{8D337C65-B177-9D44-9533-5C11BE7183BB}"/>
          </ac:spMkLst>
        </pc:spChg>
      </pc:sldChg>
      <pc:sldChg chg="modSp add">
        <pc:chgData name="cfarizali@outlook.com" userId="2ff2b29acfbf9cc8" providerId="LiveId" clId="{684B4F3B-0345-B240-8FD4-47C00651BC42}" dt="2018-09-26T14:40:28.601" v="723" actId="113"/>
        <pc:sldMkLst>
          <pc:docMk/>
          <pc:sldMk cId="3943970874" sldId="498"/>
        </pc:sldMkLst>
        <pc:spChg chg="mod">
          <ac:chgData name="cfarizali@outlook.com" userId="2ff2b29acfbf9cc8" providerId="LiveId" clId="{684B4F3B-0345-B240-8FD4-47C00651BC42}" dt="2018-09-26T14:40:28.601" v="723" actId="113"/>
          <ac:spMkLst>
            <pc:docMk/>
            <pc:sldMk cId="3943970874" sldId="498"/>
            <ac:spMk id="2" creationId="{00000000-0000-0000-0000-000000000000}"/>
          </ac:spMkLst>
        </pc:spChg>
      </pc:sldChg>
      <pc:sldChg chg="add del">
        <pc:chgData name="cfarizali@outlook.com" userId="2ff2b29acfbf9cc8" providerId="LiveId" clId="{684B4F3B-0345-B240-8FD4-47C00651BC42}" dt="2018-09-26T14:53:08.893" v="777" actId="2696"/>
        <pc:sldMkLst>
          <pc:docMk/>
          <pc:sldMk cId="1042207696" sldId="499"/>
        </pc:sldMkLst>
      </pc:sldChg>
      <pc:sldChg chg="add">
        <pc:chgData name="cfarizali@outlook.com" userId="2ff2b29acfbf9cc8" providerId="LiveId" clId="{684B4F3B-0345-B240-8FD4-47C00651BC42}" dt="2018-09-26T14:46:37.282" v="757"/>
        <pc:sldMkLst>
          <pc:docMk/>
          <pc:sldMk cId="2868249413" sldId="500"/>
        </pc:sldMkLst>
      </pc:sldChg>
      <pc:sldChg chg="addSp delSp modSp add">
        <pc:chgData name="cfarizali@outlook.com" userId="2ff2b29acfbf9cc8" providerId="LiveId" clId="{684B4F3B-0345-B240-8FD4-47C00651BC42}" dt="2018-09-26T14:52:32.563" v="771" actId="1076"/>
        <pc:sldMkLst>
          <pc:docMk/>
          <pc:sldMk cId="2877371883" sldId="501"/>
        </pc:sldMkLst>
        <pc:spChg chg="add del mod">
          <ac:chgData name="cfarizali@outlook.com" userId="2ff2b29acfbf9cc8" providerId="LiveId" clId="{684B4F3B-0345-B240-8FD4-47C00651BC42}" dt="2018-09-26T14:52:22.730" v="770" actId="478"/>
          <ac:spMkLst>
            <pc:docMk/>
            <pc:sldMk cId="2877371883" sldId="501"/>
            <ac:spMk id="3" creationId="{F69EA208-5718-F04D-BC27-85E385D3066F}"/>
          </ac:spMkLst>
        </pc:spChg>
        <pc:spChg chg="del">
          <ac:chgData name="cfarizali@outlook.com" userId="2ff2b29acfbf9cc8" providerId="LiveId" clId="{684B4F3B-0345-B240-8FD4-47C00651BC42}" dt="2018-09-26T14:52:21.027" v="769" actId="478"/>
          <ac:spMkLst>
            <pc:docMk/>
            <pc:sldMk cId="2877371883" sldId="501"/>
            <ac:spMk id="57346" creationId="{EC1F226E-165E-1348-B218-8A9EDA5D8863}"/>
          </ac:spMkLst>
        </pc:spChg>
        <pc:spChg chg="mod">
          <ac:chgData name="cfarizali@outlook.com" userId="2ff2b29acfbf9cc8" providerId="LiveId" clId="{684B4F3B-0345-B240-8FD4-47C00651BC42}" dt="2018-09-26T14:52:32.563" v="771" actId="1076"/>
          <ac:spMkLst>
            <pc:docMk/>
            <pc:sldMk cId="2877371883" sldId="501"/>
            <ac:spMk id="57347" creationId="{E2C0E224-82E1-D14E-9EA8-8FAD5156EFDF}"/>
          </ac:spMkLst>
        </pc:spChg>
      </pc:sldChg>
      <pc:sldChg chg="add">
        <pc:chgData name="cfarizali@outlook.com" userId="2ff2b29acfbf9cc8" providerId="LiveId" clId="{684B4F3B-0345-B240-8FD4-47C00651BC42}" dt="2018-09-26T14:46:37.282" v="757"/>
        <pc:sldMkLst>
          <pc:docMk/>
          <pc:sldMk cId="1793687750" sldId="502"/>
        </pc:sldMkLst>
      </pc:sldChg>
      <pc:sldChg chg="add">
        <pc:chgData name="cfarizali@outlook.com" userId="2ff2b29acfbf9cc8" providerId="LiveId" clId="{684B4F3B-0345-B240-8FD4-47C00651BC42}" dt="2018-09-26T14:46:37.282" v="757"/>
        <pc:sldMkLst>
          <pc:docMk/>
          <pc:sldMk cId="2551072819" sldId="503"/>
        </pc:sldMkLst>
      </pc:sldChg>
      <pc:sldChg chg="add del">
        <pc:chgData name="cfarizali@outlook.com" userId="2ff2b29acfbf9cc8" providerId="LiveId" clId="{684B4F3B-0345-B240-8FD4-47C00651BC42}" dt="2018-09-26T14:51:31.256" v="761" actId="2696"/>
        <pc:sldMkLst>
          <pc:docMk/>
          <pc:sldMk cId="2334042679" sldId="504"/>
        </pc:sldMkLst>
      </pc:sldChg>
      <pc:sldChg chg="add del">
        <pc:chgData name="cfarizali@outlook.com" userId="2ff2b29acfbf9cc8" providerId="LiveId" clId="{684B4F3B-0345-B240-8FD4-47C00651BC42}" dt="2018-09-26T14:55:14.490" v="808" actId="2696"/>
        <pc:sldMkLst>
          <pc:docMk/>
          <pc:sldMk cId="1164430689" sldId="505"/>
        </pc:sldMkLst>
      </pc:sldChg>
      <pc:sldChg chg="add del">
        <pc:chgData name="cfarizali@outlook.com" userId="2ff2b29acfbf9cc8" providerId="LiveId" clId="{684B4F3B-0345-B240-8FD4-47C00651BC42}" dt="2018-09-26T14:53:35.128" v="781" actId="2696"/>
        <pc:sldMkLst>
          <pc:docMk/>
          <pc:sldMk cId="1844233849" sldId="506"/>
        </pc:sldMkLst>
      </pc:sldChg>
      <pc:sldChg chg="add">
        <pc:chgData name="cfarizali@outlook.com" userId="2ff2b29acfbf9cc8" providerId="LiveId" clId="{684B4F3B-0345-B240-8FD4-47C00651BC42}" dt="2018-09-26T14:48:45.799" v="760"/>
        <pc:sldMkLst>
          <pc:docMk/>
          <pc:sldMk cId="158160175" sldId="507"/>
        </pc:sldMkLst>
      </pc:sldChg>
      <pc:sldChg chg="modSp add">
        <pc:chgData name="cfarizali@outlook.com" userId="2ff2b29acfbf9cc8" providerId="LiveId" clId="{684B4F3B-0345-B240-8FD4-47C00651BC42}" dt="2018-09-26T14:53:03.470" v="776" actId="207"/>
        <pc:sldMkLst>
          <pc:docMk/>
          <pc:sldMk cId="2771504233" sldId="508"/>
        </pc:sldMkLst>
        <pc:spChg chg="mod">
          <ac:chgData name="cfarizali@outlook.com" userId="2ff2b29acfbf9cc8" providerId="LiveId" clId="{684B4F3B-0345-B240-8FD4-47C00651BC42}" dt="2018-09-26T14:53:03.470" v="776" actId="207"/>
          <ac:spMkLst>
            <pc:docMk/>
            <pc:sldMk cId="2771504233" sldId="508"/>
            <ac:spMk id="57347" creationId="{E2C0E224-82E1-D14E-9EA8-8FAD5156EFDF}"/>
          </ac:spMkLst>
        </pc:spChg>
      </pc:sldChg>
      <pc:sldChg chg="modSp add del">
        <pc:chgData name="cfarizali@outlook.com" userId="2ff2b29acfbf9cc8" providerId="LiveId" clId="{684B4F3B-0345-B240-8FD4-47C00651BC42}" dt="2018-09-26T14:52:38.459" v="772" actId="2696"/>
        <pc:sldMkLst>
          <pc:docMk/>
          <pc:sldMk cId="4093802438" sldId="508"/>
        </pc:sldMkLst>
        <pc:spChg chg="mod">
          <ac:chgData name="cfarizali@outlook.com" userId="2ff2b29acfbf9cc8" providerId="LiveId" clId="{684B4F3B-0345-B240-8FD4-47C00651BC42}" dt="2018-09-26T14:51:59.398" v="767" actId="113"/>
          <ac:spMkLst>
            <pc:docMk/>
            <pc:sldMk cId="4093802438" sldId="508"/>
            <ac:spMk id="2" creationId="{00000000-0000-0000-0000-000000000000}"/>
          </ac:spMkLst>
        </pc:spChg>
      </pc:sldChg>
      <pc:sldChg chg="modSp add">
        <pc:chgData name="cfarizali@outlook.com" userId="2ff2b29acfbf9cc8" providerId="LiveId" clId="{684B4F3B-0345-B240-8FD4-47C00651BC42}" dt="2018-09-26T14:53:30.562" v="780" actId="20577"/>
        <pc:sldMkLst>
          <pc:docMk/>
          <pc:sldMk cId="1628342023" sldId="509"/>
        </pc:sldMkLst>
        <pc:spChg chg="mod">
          <ac:chgData name="cfarizali@outlook.com" userId="2ff2b29acfbf9cc8" providerId="LiveId" clId="{684B4F3B-0345-B240-8FD4-47C00651BC42}" dt="2018-09-26T14:53:30.562" v="780" actId="20577"/>
          <ac:spMkLst>
            <pc:docMk/>
            <pc:sldMk cId="1628342023" sldId="509"/>
            <ac:spMk id="57347" creationId="{E2C0E224-82E1-D14E-9EA8-8FAD5156EFDF}"/>
          </ac:spMkLst>
        </pc:spChg>
      </pc:sldChg>
      <pc:sldChg chg="modSp add">
        <pc:chgData name="cfarizali@outlook.com" userId="2ff2b29acfbf9cc8" providerId="LiveId" clId="{684B4F3B-0345-B240-8FD4-47C00651BC42}" dt="2018-09-26T14:55:09.441" v="807" actId="20577"/>
        <pc:sldMkLst>
          <pc:docMk/>
          <pc:sldMk cId="3447604498" sldId="510"/>
        </pc:sldMkLst>
        <pc:spChg chg="mod">
          <ac:chgData name="cfarizali@outlook.com" userId="2ff2b29acfbf9cc8" providerId="LiveId" clId="{684B4F3B-0345-B240-8FD4-47C00651BC42}" dt="2018-09-26T14:55:09.441" v="807" actId="20577"/>
          <ac:spMkLst>
            <pc:docMk/>
            <pc:sldMk cId="3447604498" sldId="510"/>
            <ac:spMk id="57347" creationId="{E2C0E224-82E1-D14E-9EA8-8FAD5156EFDF}"/>
          </ac:spMkLst>
        </pc:spChg>
      </pc:sldChg>
      <pc:sldChg chg="modSp add">
        <pc:chgData name="cfarizali@outlook.com" userId="2ff2b29acfbf9cc8" providerId="LiveId" clId="{684B4F3B-0345-B240-8FD4-47C00651BC42}" dt="2018-09-26T14:58:42.009" v="826" actId="20577"/>
        <pc:sldMkLst>
          <pc:docMk/>
          <pc:sldMk cId="4242605500" sldId="511"/>
        </pc:sldMkLst>
        <pc:spChg chg="mod">
          <ac:chgData name="cfarizali@outlook.com" userId="2ff2b29acfbf9cc8" providerId="LiveId" clId="{684B4F3B-0345-B240-8FD4-47C00651BC42}" dt="2018-09-26T14:58:42.009" v="826" actId="20577"/>
          <ac:spMkLst>
            <pc:docMk/>
            <pc:sldMk cId="4242605500" sldId="511"/>
            <ac:spMk id="57347" creationId="{E2C0E224-82E1-D14E-9EA8-8FAD5156EFDF}"/>
          </ac:spMkLst>
        </pc:spChg>
      </pc:sldChg>
      <pc:sldChg chg="modSp add del">
        <pc:chgData name="cfarizali@outlook.com" userId="2ff2b29acfbf9cc8" providerId="LiveId" clId="{684B4F3B-0345-B240-8FD4-47C00651BC42}" dt="2018-09-26T15:42:13.667" v="1105" actId="2696"/>
        <pc:sldMkLst>
          <pc:docMk/>
          <pc:sldMk cId="606428062" sldId="512"/>
        </pc:sldMkLst>
        <pc:spChg chg="mod">
          <ac:chgData name="cfarizali@outlook.com" userId="2ff2b29acfbf9cc8" providerId="LiveId" clId="{684B4F3B-0345-B240-8FD4-47C00651BC42}" dt="2018-09-26T15:27:56.928" v="839" actId="20577"/>
          <ac:spMkLst>
            <pc:docMk/>
            <pc:sldMk cId="606428062" sldId="512"/>
            <ac:spMk id="2" creationId="{1B41D051-B05B-B244-BDEA-B08BD7991D7D}"/>
          </ac:spMkLst>
        </pc:spChg>
        <pc:spChg chg="mod">
          <ac:chgData name="cfarizali@outlook.com" userId="2ff2b29acfbf9cc8" providerId="LiveId" clId="{684B4F3B-0345-B240-8FD4-47C00651BC42}" dt="2018-09-26T15:32:44.910" v="1056" actId="20577"/>
          <ac:spMkLst>
            <pc:docMk/>
            <pc:sldMk cId="606428062" sldId="512"/>
            <ac:spMk id="3" creationId="{44E77722-E391-BC42-BEA6-A8BEBA71EE5D}"/>
          </ac:spMkLst>
        </pc:spChg>
      </pc:sldChg>
      <pc:sldChg chg="addSp modSp add">
        <pc:chgData name="cfarizali@outlook.com" userId="2ff2b29acfbf9cc8" providerId="LiveId" clId="{684B4F3B-0345-B240-8FD4-47C00651BC42}" dt="2018-09-26T16:36:05.475" v="1535"/>
        <pc:sldMkLst>
          <pc:docMk/>
          <pc:sldMk cId="827024364" sldId="512"/>
        </pc:sldMkLst>
        <pc:spChg chg="mod">
          <ac:chgData name="cfarizali@outlook.com" userId="2ff2b29acfbf9cc8" providerId="LiveId" clId="{684B4F3B-0345-B240-8FD4-47C00651BC42}" dt="2018-09-26T16:15:35.222" v="1507" actId="20577"/>
          <ac:spMkLst>
            <pc:docMk/>
            <pc:sldMk cId="827024364" sldId="512"/>
            <ac:spMk id="2" creationId="{1B41D051-B05B-B244-BDEA-B08BD7991D7D}"/>
          </ac:spMkLst>
        </pc:spChg>
        <pc:spChg chg="mod">
          <ac:chgData name="cfarizali@outlook.com" userId="2ff2b29acfbf9cc8" providerId="LiveId" clId="{684B4F3B-0345-B240-8FD4-47C00651BC42}" dt="2018-09-26T16:05:12.320" v="1498" actId="20577"/>
          <ac:spMkLst>
            <pc:docMk/>
            <pc:sldMk cId="827024364" sldId="512"/>
            <ac:spMk id="3" creationId="{44E77722-E391-BC42-BEA6-A8BEBA71EE5D}"/>
          </ac:spMkLst>
        </pc:spChg>
        <pc:spChg chg="add">
          <ac:chgData name="cfarizali@outlook.com" userId="2ff2b29acfbf9cc8" providerId="LiveId" clId="{684B4F3B-0345-B240-8FD4-47C00651BC42}" dt="2018-09-26T16:36:05.475" v="1535"/>
          <ac:spMkLst>
            <pc:docMk/>
            <pc:sldMk cId="827024364" sldId="512"/>
            <ac:spMk id="4" creationId="{CC519A60-FC92-184E-AC17-590CFB95F49D}"/>
          </ac:spMkLst>
        </pc:spChg>
      </pc:sldChg>
      <pc:sldChg chg="addSp delSp modSp add">
        <pc:chgData name="cfarizali@outlook.com" userId="2ff2b29acfbf9cc8" providerId="LiveId" clId="{684B4F3B-0345-B240-8FD4-47C00651BC42}" dt="2018-09-26T15:54:41.286" v="1236" actId="14100"/>
        <pc:sldMkLst>
          <pc:docMk/>
          <pc:sldMk cId="3942117739" sldId="513"/>
        </pc:sldMkLst>
        <pc:spChg chg="mod">
          <ac:chgData name="cfarizali@outlook.com" userId="2ff2b29acfbf9cc8" providerId="LiveId" clId="{684B4F3B-0345-B240-8FD4-47C00651BC42}" dt="2018-09-26T15:54:34.607" v="1234" actId="14100"/>
          <ac:spMkLst>
            <pc:docMk/>
            <pc:sldMk cId="3942117739" sldId="513"/>
            <ac:spMk id="2" creationId="{B50EBF96-EF79-6E4D-8FD4-5EFF57A585C2}"/>
          </ac:spMkLst>
        </pc:spChg>
        <pc:spChg chg="add del mod">
          <ac:chgData name="cfarizali@outlook.com" userId="2ff2b29acfbf9cc8" providerId="LiveId" clId="{684B4F3B-0345-B240-8FD4-47C00651BC42}" dt="2018-09-26T15:53:49.256" v="1229" actId="478"/>
          <ac:spMkLst>
            <pc:docMk/>
            <pc:sldMk cId="3942117739" sldId="513"/>
            <ac:spMk id="4" creationId="{4F2A459D-2359-A542-ACCC-D904B63EE3A7}"/>
          </ac:spMkLst>
        </pc:spChg>
        <pc:picChg chg="add mod">
          <ac:chgData name="cfarizali@outlook.com" userId="2ff2b29acfbf9cc8" providerId="LiveId" clId="{684B4F3B-0345-B240-8FD4-47C00651BC42}" dt="2018-09-26T15:54:41.286" v="1236" actId="14100"/>
          <ac:picMkLst>
            <pc:docMk/>
            <pc:sldMk cId="3942117739" sldId="513"/>
            <ac:picMk id="6" creationId="{599D5D06-EAE7-F84D-A498-7B8671B603A8}"/>
          </ac:picMkLst>
        </pc:picChg>
        <pc:picChg chg="del">
          <ac:chgData name="cfarizali@outlook.com" userId="2ff2b29acfbf9cc8" providerId="LiveId" clId="{684B4F3B-0345-B240-8FD4-47C00651BC42}" dt="2018-09-26T15:53:46.176" v="1228" actId="478"/>
          <ac:picMkLst>
            <pc:docMk/>
            <pc:sldMk cId="3942117739" sldId="513"/>
            <ac:picMk id="28675" creationId="{BA988AC0-877E-4E40-8C65-60066EB9A3B4}"/>
          </ac:picMkLst>
        </pc:picChg>
      </pc:sldChg>
      <pc:sldChg chg="addSp modSp add">
        <pc:chgData name="cfarizali@outlook.com" userId="2ff2b29acfbf9cc8" providerId="LiveId" clId="{684B4F3B-0345-B240-8FD4-47C00651BC42}" dt="2018-09-27T06:04:15.807" v="1982" actId="13926"/>
        <pc:sldMkLst>
          <pc:docMk/>
          <pc:sldMk cId="2171220369" sldId="514"/>
        </pc:sldMkLst>
        <pc:spChg chg="mod">
          <ac:chgData name="cfarizali@outlook.com" userId="2ff2b29acfbf9cc8" providerId="LiveId" clId="{684B4F3B-0345-B240-8FD4-47C00651BC42}" dt="2018-09-26T16:15:40.373" v="1510" actId="20577"/>
          <ac:spMkLst>
            <pc:docMk/>
            <pc:sldMk cId="2171220369" sldId="514"/>
            <ac:spMk id="2" creationId="{1B41D051-B05B-B244-BDEA-B08BD7991D7D}"/>
          </ac:spMkLst>
        </pc:spChg>
        <pc:spChg chg="mod">
          <ac:chgData name="cfarizali@outlook.com" userId="2ff2b29acfbf9cc8" providerId="LiveId" clId="{684B4F3B-0345-B240-8FD4-47C00651BC42}" dt="2018-09-27T06:04:15.807" v="1982" actId="13926"/>
          <ac:spMkLst>
            <pc:docMk/>
            <pc:sldMk cId="2171220369" sldId="514"/>
            <ac:spMk id="3" creationId="{44E77722-E391-BC42-BEA6-A8BEBA71EE5D}"/>
          </ac:spMkLst>
        </pc:spChg>
        <pc:spChg chg="add">
          <ac:chgData name="cfarizali@outlook.com" userId="2ff2b29acfbf9cc8" providerId="LiveId" clId="{684B4F3B-0345-B240-8FD4-47C00651BC42}" dt="2018-09-26T16:36:08.099" v="1536"/>
          <ac:spMkLst>
            <pc:docMk/>
            <pc:sldMk cId="2171220369" sldId="514"/>
            <ac:spMk id="4" creationId="{6F6E3F2E-F0A7-F04C-B324-93F2578BCDF2}"/>
          </ac:spMkLst>
        </pc:spChg>
      </pc:sldChg>
      <pc:sldChg chg="addSp modSp add">
        <pc:chgData name="cfarizali@outlook.com" userId="2ff2b29acfbf9cc8" providerId="LiveId" clId="{684B4F3B-0345-B240-8FD4-47C00651BC42}" dt="2018-09-26T16:35:48.994" v="1533" actId="208"/>
        <pc:sldMkLst>
          <pc:docMk/>
          <pc:sldMk cId="3197512078" sldId="515"/>
        </pc:sldMkLst>
        <pc:spChg chg="mod">
          <ac:chgData name="cfarizali@outlook.com" userId="2ff2b29acfbf9cc8" providerId="LiveId" clId="{684B4F3B-0345-B240-8FD4-47C00651BC42}" dt="2018-09-26T16:20:16.330" v="1513" actId="20577"/>
          <ac:spMkLst>
            <pc:docMk/>
            <pc:sldMk cId="3197512078" sldId="515"/>
            <ac:spMk id="2" creationId="{1B41D051-B05B-B244-BDEA-B08BD7991D7D}"/>
          </ac:spMkLst>
        </pc:spChg>
        <pc:spChg chg="mod">
          <ac:chgData name="cfarizali@outlook.com" userId="2ff2b29acfbf9cc8" providerId="LiveId" clId="{684B4F3B-0345-B240-8FD4-47C00651BC42}" dt="2018-09-26T16:21:02.863" v="1523" actId="20577"/>
          <ac:spMkLst>
            <pc:docMk/>
            <pc:sldMk cId="3197512078" sldId="515"/>
            <ac:spMk id="3" creationId="{44E77722-E391-BC42-BEA6-A8BEBA71EE5D}"/>
          </ac:spMkLst>
        </pc:spChg>
        <pc:spChg chg="add mod">
          <ac:chgData name="cfarizali@outlook.com" userId="2ff2b29acfbf9cc8" providerId="LiveId" clId="{684B4F3B-0345-B240-8FD4-47C00651BC42}" dt="2018-09-26T16:35:48.994" v="1533" actId="208"/>
          <ac:spMkLst>
            <pc:docMk/>
            <pc:sldMk cId="3197512078" sldId="515"/>
            <ac:spMk id="4" creationId="{C52098FB-A153-A346-ABAF-4BF8444AEFE3}"/>
          </ac:spMkLst>
        </pc:spChg>
      </pc:sldChg>
      <pc:sldChg chg="addSp modSp add">
        <pc:chgData name="cfarizali@outlook.com" userId="2ff2b29acfbf9cc8" providerId="LiveId" clId="{684B4F3B-0345-B240-8FD4-47C00651BC42}" dt="2018-09-26T16:35:54.278" v="1534"/>
        <pc:sldMkLst>
          <pc:docMk/>
          <pc:sldMk cId="3382889307" sldId="516"/>
        </pc:sldMkLst>
        <pc:spChg chg="mod">
          <ac:chgData name="cfarizali@outlook.com" userId="2ff2b29acfbf9cc8" providerId="LiveId" clId="{684B4F3B-0345-B240-8FD4-47C00651BC42}" dt="2018-09-26T16:21:45.077" v="1530" actId="20577"/>
          <ac:spMkLst>
            <pc:docMk/>
            <pc:sldMk cId="3382889307" sldId="516"/>
            <ac:spMk id="2" creationId="{1B41D051-B05B-B244-BDEA-B08BD7991D7D}"/>
          </ac:spMkLst>
        </pc:spChg>
        <pc:spChg chg="mod">
          <ac:chgData name="cfarizali@outlook.com" userId="2ff2b29acfbf9cc8" providerId="LiveId" clId="{684B4F3B-0345-B240-8FD4-47C00651BC42}" dt="2018-09-26T16:21:38.036" v="1529" actId="20577"/>
          <ac:spMkLst>
            <pc:docMk/>
            <pc:sldMk cId="3382889307" sldId="516"/>
            <ac:spMk id="3" creationId="{44E77722-E391-BC42-BEA6-A8BEBA71EE5D}"/>
          </ac:spMkLst>
        </pc:spChg>
        <pc:spChg chg="add">
          <ac:chgData name="cfarizali@outlook.com" userId="2ff2b29acfbf9cc8" providerId="LiveId" clId="{684B4F3B-0345-B240-8FD4-47C00651BC42}" dt="2018-09-26T16:35:54.278" v="1534"/>
          <ac:spMkLst>
            <pc:docMk/>
            <pc:sldMk cId="3382889307" sldId="516"/>
            <ac:spMk id="4" creationId="{1796741C-C47B-1640-AC3D-8A6EEE5A850C}"/>
          </ac:spMkLst>
        </pc:spChg>
      </pc:sldChg>
      <pc:sldChg chg="addSp modSp add">
        <pc:chgData name="cfarizali@outlook.com" userId="2ff2b29acfbf9cc8" providerId="LiveId" clId="{684B4F3B-0345-B240-8FD4-47C00651BC42}" dt="2018-09-27T05:54:58.357" v="1900" actId="404"/>
        <pc:sldMkLst>
          <pc:docMk/>
          <pc:sldMk cId="200542885" sldId="517"/>
        </pc:sldMkLst>
        <pc:spChg chg="mod">
          <ac:chgData name="cfarizali@outlook.com" userId="2ff2b29acfbf9cc8" providerId="LiveId" clId="{684B4F3B-0345-B240-8FD4-47C00651BC42}" dt="2018-09-27T05:54:58.357" v="1900" actId="404"/>
          <ac:spMkLst>
            <pc:docMk/>
            <pc:sldMk cId="200542885" sldId="517"/>
            <ac:spMk id="2" creationId="{332429DD-0561-3443-B1F2-61D47CAAC6A7}"/>
          </ac:spMkLst>
        </pc:spChg>
        <pc:spChg chg="mod">
          <ac:chgData name="cfarizali@outlook.com" userId="2ff2b29acfbf9cc8" providerId="LiveId" clId="{684B4F3B-0345-B240-8FD4-47C00651BC42}" dt="2018-09-27T05:54:30.410" v="1897" actId="20577"/>
          <ac:spMkLst>
            <pc:docMk/>
            <pc:sldMk cId="200542885" sldId="517"/>
            <ac:spMk id="3" creationId="{A15AA53F-4B32-B146-A678-25DA7A100702}"/>
          </ac:spMkLst>
        </pc:spChg>
        <pc:picChg chg="add mod">
          <ac:chgData name="cfarizali@outlook.com" userId="2ff2b29acfbf9cc8" providerId="LiveId" clId="{684B4F3B-0345-B240-8FD4-47C00651BC42}" dt="2018-09-27T03:14:01.037" v="1642" actId="1076"/>
          <ac:picMkLst>
            <pc:docMk/>
            <pc:sldMk cId="200542885" sldId="517"/>
            <ac:picMk id="5" creationId="{669850D5-93E3-4C4A-8947-47663E55860A}"/>
          </ac:picMkLst>
        </pc:picChg>
      </pc:sldChg>
      <pc:sldChg chg="delSp modSp add">
        <pc:chgData name="cfarizali@outlook.com" userId="2ff2b29acfbf9cc8" providerId="LiveId" clId="{684B4F3B-0345-B240-8FD4-47C00651BC42}" dt="2018-09-27T05:56:20.433" v="1907" actId="1035"/>
        <pc:sldMkLst>
          <pc:docMk/>
          <pc:sldMk cId="2028626102" sldId="518"/>
        </pc:sldMkLst>
        <pc:spChg chg="mod">
          <ac:chgData name="cfarizali@outlook.com" userId="2ff2b29acfbf9cc8" providerId="LiveId" clId="{684B4F3B-0345-B240-8FD4-47C00651BC42}" dt="2018-09-27T05:56:20.433" v="1907" actId="1035"/>
          <ac:spMkLst>
            <pc:docMk/>
            <pc:sldMk cId="2028626102" sldId="518"/>
            <ac:spMk id="2" creationId="{2171CEA3-DF36-9149-8069-619660FF92BF}"/>
          </ac:spMkLst>
        </pc:spChg>
        <pc:picChg chg="del">
          <ac:chgData name="cfarizali@outlook.com" userId="2ff2b29acfbf9cc8" providerId="LiveId" clId="{684B4F3B-0345-B240-8FD4-47C00651BC42}" dt="2018-09-27T03:36:29.448" v="1723" actId="478"/>
          <ac:picMkLst>
            <pc:docMk/>
            <pc:sldMk cId="2028626102" sldId="518"/>
            <ac:picMk id="49155" creationId="{BC3344BC-D381-D14F-8C8F-1DABF259C7CB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E100-7041-489E-A7AC-D2FC4286B67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DB9B-C7FB-4431-BD50-47892823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399FD-8A6A-481A-BADF-4758249408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51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85CD5E-6D8C-4304-A712-1D404E846B3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80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480E2E-6FF6-4502-9366-1DF59C7D78D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pr2-08.cpp</a:t>
            </a:r>
          </a:p>
        </p:txBody>
      </p:sp>
    </p:spTree>
    <p:extLst>
      <p:ext uri="{BB962C8B-B14F-4D97-AF65-F5344CB8AC3E}">
        <p14:creationId xmlns:p14="http://schemas.microsoft.com/office/powerpoint/2010/main" val="50036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27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55F330-028B-4E66-8EC8-9937E53171F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pr2-02.cpp and pr 2-03.cpp</a:t>
            </a:r>
          </a:p>
        </p:txBody>
      </p:sp>
    </p:spTree>
    <p:extLst>
      <p:ext uri="{BB962C8B-B14F-4D97-AF65-F5344CB8AC3E}">
        <p14:creationId xmlns:p14="http://schemas.microsoft.com/office/powerpoint/2010/main" val="2551838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55F330-028B-4E66-8EC8-9937E53171F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pr2-02.cpp and pr 2-03.cpp</a:t>
            </a:r>
          </a:p>
        </p:txBody>
      </p:sp>
    </p:spTree>
    <p:extLst>
      <p:ext uri="{BB962C8B-B14F-4D97-AF65-F5344CB8AC3E}">
        <p14:creationId xmlns:p14="http://schemas.microsoft.com/office/powerpoint/2010/main" val="1987276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2FDBB-13D4-413C-96E5-B7BE9EE5E02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pr2-04.cpp, pr2-05.cpp, and pr2-06.cpp</a:t>
            </a:r>
          </a:p>
        </p:txBody>
      </p:sp>
    </p:spTree>
    <p:extLst>
      <p:ext uri="{BB962C8B-B14F-4D97-AF65-F5344CB8AC3E}">
        <p14:creationId xmlns:p14="http://schemas.microsoft.com/office/powerpoint/2010/main" val="2786777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5E5A27-24C0-4DB6-8921-E78AB1443CE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F0BAB4-4DF4-483B-BB71-9C4995297F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467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49A5E-E623-47F3-99E3-968988F4B49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911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pr2-09.cpp and pr2-10.cpp</a:t>
            </a:r>
          </a:p>
        </p:txBody>
      </p:sp>
    </p:spTree>
    <p:extLst>
      <p:ext uri="{BB962C8B-B14F-4D97-AF65-F5344CB8AC3E}">
        <p14:creationId xmlns:p14="http://schemas.microsoft.com/office/powerpoint/2010/main" val="3406790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20D7E4-AA11-482F-B3A1-99856A1A009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pr2-15.cpp</a:t>
            </a:r>
          </a:p>
        </p:txBody>
      </p:sp>
    </p:spTree>
    <p:extLst>
      <p:ext uri="{BB962C8B-B14F-4D97-AF65-F5344CB8AC3E}">
        <p14:creationId xmlns:p14="http://schemas.microsoft.com/office/powerpoint/2010/main" val="2636574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556EC1-1D37-4C97-8BA1-D3F50D7BCDD9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197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25662-D019-4ED3-9754-95B2AF43C3F6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492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0B97B2-2C92-4791-9116-0AE8B616F50F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pr2-16.cpp</a:t>
            </a:r>
          </a:p>
        </p:txBody>
      </p:sp>
    </p:spTree>
    <p:extLst>
      <p:ext uri="{BB962C8B-B14F-4D97-AF65-F5344CB8AC3E}">
        <p14:creationId xmlns:p14="http://schemas.microsoft.com/office/powerpoint/2010/main" val="3751125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FD7FA3-472F-4CDA-8416-2361C90EC047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pr2-11.cpp, pr2-12.cpp, and pr2-13.cpp</a:t>
            </a:r>
          </a:p>
        </p:txBody>
      </p:sp>
    </p:spTree>
    <p:extLst>
      <p:ext uri="{BB962C8B-B14F-4D97-AF65-F5344CB8AC3E}">
        <p14:creationId xmlns:p14="http://schemas.microsoft.com/office/powerpoint/2010/main" val="2894238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EDD618-E2B2-4B6E-A386-9D6D02BCCF5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819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8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8D50BC-DD0F-4629-9032-3E45382EA772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pr2-17.cpp</a:t>
            </a:r>
          </a:p>
        </p:txBody>
      </p:sp>
    </p:spTree>
    <p:extLst>
      <p:ext uri="{BB962C8B-B14F-4D97-AF65-F5344CB8AC3E}">
        <p14:creationId xmlns:p14="http://schemas.microsoft.com/office/powerpoint/2010/main" val="2998061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BE9515-44CA-4610-83AC-E178AD4DE308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12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8DA06-C244-4075-93F0-9DE9D907DD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pr2-21.cpp</a:t>
            </a:r>
          </a:p>
        </p:txBody>
      </p:sp>
    </p:spTree>
    <p:extLst>
      <p:ext uri="{BB962C8B-B14F-4D97-AF65-F5344CB8AC3E}">
        <p14:creationId xmlns:p14="http://schemas.microsoft.com/office/powerpoint/2010/main" val="3633090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D1A806-A2C0-48FB-BB2A-975B5F2741FF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pr2-18.cpp</a:t>
            </a:r>
          </a:p>
        </p:txBody>
      </p:sp>
    </p:spTree>
    <p:extLst>
      <p:ext uri="{BB962C8B-B14F-4D97-AF65-F5344CB8AC3E}">
        <p14:creationId xmlns:p14="http://schemas.microsoft.com/office/powerpoint/2010/main" val="455483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8721A-BA48-4DB8-B1B0-AE6315788494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pr2-19.cpp</a:t>
            </a:r>
          </a:p>
        </p:txBody>
      </p:sp>
    </p:spTree>
    <p:extLst>
      <p:ext uri="{BB962C8B-B14F-4D97-AF65-F5344CB8AC3E}">
        <p14:creationId xmlns:p14="http://schemas.microsoft.com/office/powerpoint/2010/main" val="2574787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1A7ACF-756E-4960-B305-9E9551D77D31}" type="slidenum">
              <a:rPr lang="en-US" smtClean="0"/>
              <a:pPr/>
              <a:t>132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976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B794B-D89B-41FC-B391-2DF102BD95BE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pr2-20.cpp</a:t>
            </a:r>
          </a:p>
        </p:txBody>
      </p:sp>
    </p:spTree>
    <p:extLst>
      <p:ext uri="{BB962C8B-B14F-4D97-AF65-F5344CB8AC3E}">
        <p14:creationId xmlns:p14="http://schemas.microsoft.com/office/powerpoint/2010/main" val="3160821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9E5434-8A3D-41F5-98E0-9D242CC209EF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42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D5DE9-0ADA-4FAF-A7DD-A18023F8B406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273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86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875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80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452BC-178E-4A41-A1DD-190F91E69C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57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2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9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28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9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47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36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B2FE5E-B214-4FED-B965-F2100B94BB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9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198E6-0000-4409-AC8C-D9C5A5F625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pr2-01.cpp</a:t>
            </a:r>
          </a:p>
        </p:txBody>
      </p:sp>
    </p:spTree>
    <p:extLst>
      <p:ext uri="{BB962C8B-B14F-4D97-AF65-F5344CB8AC3E}">
        <p14:creationId xmlns:p14="http://schemas.microsoft.com/office/powerpoint/2010/main" val="80641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7A744-7B44-4CEA-841D-D1524FCFBEA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2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FF086-3F4D-4D97-972E-D95FAC2EB3B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pr2-07.cpp</a:t>
            </a:r>
          </a:p>
        </p:txBody>
      </p:sp>
    </p:spTree>
    <p:extLst>
      <p:ext uri="{BB962C8B-B14F-4D97-AF65-F5344CB8AC3E}">
        <p14:creationId xmlns:p14="http://schemas.microsoft.com/office/powerpoint/2010/main" val="206063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85CD5E-6D8C-4304-A712-1D404E846B3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97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02: Elementary Programming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74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The </a:t>
            </a:r>
            <a:r>
              <a:rPr lang="en-US" b="1">
                <a:latin typeface="Courier New" pitchFamily="49" charset="0"/>
              </a:rPr>
              <a:t>#include</a:t>
            </a:r>
            <a:r>
              <a:rPr lang="en-US"/>
              <a:t> Directive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15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Inserts the contents of another file into the program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Is a preprocessor directive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/>
              <a:t>Not part of the C++ language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/>
              <a:t>Not seen by compiler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Example:</a:t>
            </a:r>
            <a:r>
              <a:rPr lang="en-US" b="1">
                <a:latin typeface="Courier New" pitchFamily="49" charset="0"/>
              </a:rPr>
              <a:t> 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#include &lt;iostream&gt;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FAC27A7A-00AF-4A39-A1B4-37792527E1AB}" type="slidenum">
              <a:rPr lang="en-US"/>
              <a:pPr algn="l">
                <a:defRPr/>
              </a:pPr>
              <a:t>10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D16474-567A-074B-BA5A-A26E0320D4D7}"/>
              </a:ext>
            </a:extLst>
          </p:cNvPr>
          <p:cNvGrpSpPr/>
          <p:nvPr/>
        </p:nvGrpSpPr>
        <p:grpSpPr>
          <a:xfrm>
            <a:off x="6248400" y="3962404"/>
            <a:ext cx="2438400" cy="1523996"/>
            <a:chOff x="6248400" y="3962404"/>
            <a:chExt cx="2438400" cy="1523996"/>
          </a:xfrm>
        </p:grpSpPr>
        <p:grpSp>
          <p:nvGrpSpPr>
            <p:cNvPr id="26629" name="Group 11"/>
            <p:cNvGrpSpPr>
              <a:grpSpLocks/>
            </p:cNvGrpSpPr>
            <p:nvPr/>
          </p:nvGrpSpPr>
          <p:grpSpPr bwMode="auto">
            <a:xfrm>
              <a:off x="7162800" y="3962404"/>
              <a:ext cx="1524000" cy="1066801"/>
              <a:chOff x="4512" y="2496"/>
              <a:chExt cx="960" cy="672"/>
            </a:xfrm>
          </p:grpSpPr>
          <p:sp>
            <p:nvSpPr>
              <p:cNvPr id="26631" name="Oval 6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0" cy="67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32" name="Text Box 7"/>
              <p:cNvSpPr txBox="1">
                <a:spLocks noChangeArrowheads="1"/>
              </p:cNvSpPr>
              <p:nvPr/>
            </p:nvSpPr>
            <p:spPr bwMode="auto">
              <a:xfrm>
                <a:off x="4560" y="2640"/>
                <a:ext cx="87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0000"/>
                    </a:solidFill>
                  </a:rPr>
                  <a:t>No </a:t>
                </a:r>
                <a:r>
                  <a:rPr lang="en-US" sz="2400" b="1">
                    <a:solidFill>
                      <a:srgbClr val="FF0000"/>
                    </a:solidFill>
                  </a:rPr>
                  <a:t>;</a:t>
                </a:r>
                <a:r>
                  <a:rPr lang="en-US" sz="2000" b="1">
                    <a:solidFill>
                      <a:srgbClr val="FF0000"/>
                    </a:solidFill>
                  </a:rPr>
                  <a:t>  goes here</a:t>
                </a:r>
              </a:p>
            </p:txBody>
          </p:sp>
        </p:grpSp>
        <p:sp>
          <p:nvSpPr>
            <p:cNvPr id="26630" name="Line 10"/>
            <p:cNvSpPr>
              <a:spLocks noChangeShapeType="1"/>
            </p:cNvSpPr>
            <p:nvPr/>
          </p:nvSpPr>
          <p:spPr bwMode="auto">
            <a:xfrm flipH="1">
              <a:off x="6248400" y="4724400"/>
              <a:ext cx="990600" cy="762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9" name="Picture 8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1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1FF6EF8-333B-0042-85EC-3E6DABC8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Machine Language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2B0AA14-A3EB-6549-A22C-668847515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Machine language instructions are binary numbers, such as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         </a:t>
            </a:r>
            <a:r>
              <a:rPr lang="en-US" altLang="en-US">
                <a:latin typeface="Lucida Console" panose="020B0609040504020204" pitchFamily="49" charset="0"/>
              </a:rPr>
              <a:t>1011010000000101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Rather than writing programs in machine language, programmers use </a:t>
            </a:r>
            <a:r>
              <a:rPr lang="en-US" altLang="en-US" i="1">
                <a:solidFill>
                  <a:srgbClr val="FF0000"/>
                </a:solidFill>
              </a:rPr>
              <a:t>programming languages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059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9ED5-CF24-9B44-8210-A2E12782EA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Programs and Programming Languages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5F4E32-E29B-3741-BCBC-AE9FAB99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5375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800" kern="0" dirty="0">
                <a:latin typeface="+mn-lt"/>
                <a:cs typeface="+mn-cs"/>
              </a:rPr>
              <a:t>Types of languages: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Low-level: used for communication with computer hardware directly.  Often written in binary machine code (0’s/1’s) directly.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High-level: closer to human language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54B2187E-ACBD-6442-A039-37B3D6F90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09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597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BA89-5FA8-C140-9749-9D923A4D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8903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Some Well-Known High Level Programming Languages (Textbook: Table 1-1 on Page 11)</a:t>
            </a:r>
          </a:p>
        </p:txBody>
      </p:sp>
      <p:sp>
        <p:nvSpPr>
          <p:cNvPr id="24579" name="Text Box 5" descr="Pink tissue paper">
            <a:extLst>
              <a:ext uri="{FF2B5EF4-FFF2-40B4-BE49-F238E27FC236}">
                <a16:creationId xmlns:a16="http://schemas.microsoft.com/office/drawing/2014/main" id="{535C122C-BB4D-8747-8E83-4BB67001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2532063"/>
            <a:ext cx="1449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33"/>
                </a:solidFill>
              </a:rPr>
              <a:t>BASIC</a:t>
            </a:r>
          </a:p>
        </p:txBody>
      </p:sp>
      <p:sp>
        <p:nvSpPr>
          <p:cNvPr id="24580" name="Text Box 6" descr="Pink tissue paper">
            <a:extLst>
              <a:ext uri="{FF2B5EF4-FFF2-40B4-BE49-F238E27FC236}">
                <a16:creationId xmlns:a16="http://schemas.microsoft.com/office/drawing/2014/main" id="{7CDE8CBE-DB02-5F42-B911-A30B7994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3492500"/>
            <a:ext cx="1922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5F5F5F"/>
                </a:solidFill>
              </a:rPr>
              <a:t>FORTRAN</a:t>
            </a:r>
          </a:p>
        </p:txBody>
      </p:sp>
      <p:sp>
        <p:nvSpPr>
          <p:cNvPr id="24581" name="Text Box 7" descr="Pink tissue paper">
            <a:extLst>
              <a:ext uri="{FF2B5EF4-FFF2-40B4-BE49-F238E27FC236}">
                <a16:creationId xmlns:a16="http://schemas.microsoft.com/office/drawing/2014/main" id="{67A16031-DF0E-3242-B98C-633137123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4392613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COBOL</a:t>
            </a:r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DAC1A60C-8A15-DD4D-AC53-041BC710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364163"/>
            <a:ext cx="587375" cy="76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</a:t>
            </a:r>
          </a:p>
        </p:txBody>
      </p:sp>
      <p:sp>
        <p:nvSpPr>
          <p:cNvPr id="24583" name="Text Box 9" descr="Pink tissue paper">
            <a:extLst>
              <a:ext uri="{FF2B5EF4-FFF2-40B4-BE49-F238E27FC236}">
                <a16:creationId xmlns:a16="http://schemas.microsoft.com/office/drawing/2014/main" id="{647866A1-5270-004F-84EB-8DAB79FD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890713"/>
            <a:ext cx="1336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0000CC"/>
                </a:solidFill>
              </a:rPr>
              <a:t>C++</a:t>
            </a:r>
          </a:p>
        </p:txBody>
      </p:sp>
      <p:sp>
        <p:nvSpPr>
          <p:cNvPr id="24584" name="Text Box 10" descr="Pink tissue paper">
            <a:extLst>
              <a:ext uri="{FF2B5EF4-FFF2-40B4-BE49-F238E27FC236}">
                <a16:creationId xmlns:a16="http://schemas.microsoft.com/office/drawing/2014/main" id="{C6AC9A58-FB59-FE4A-96BD-C46721FF3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4240213"/>
            <a:ext cx="833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69200"/>
                </a:solidFill>
              </a:rPr>
              <a:t>C#</a:t>
            </a:r>
          </a:p>
        </p:txBody>
      </p:sp>
      <p:sp>
        <p:nvSpPr>
          <p:cNvPr id="24585" name="Text Box 11">
            <a:extLst>
              <a:ext uri="{FF2B5EF4-FFF2-40B4-BE49-F238E27FC236}">
                <a16:creationId xmlns:a16="http://schemas.microsoft.com/office/drawing/2014/main" id="{2C98C717-77FB-2849-AAAE-419C146A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3171825"/>
            <a:ext cx="1201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9900"/>
                </a:solidFill>
              </a:rPr>
              <a:t>Java</a:t>
            </a:r>
          </a:p>
        </p:txBody>
      </p:sp>
      <p:sp>
        <p:nvSpPr>
          <p:cNvPr id="24586" name="Text Box 12" descr="Pink tissue paper">
            <a:extLst>
              <a:ext uri="{FF2B5EF4-FFF2-40B4-BE49-F238E27FC236}">
                <a16:creationId xmlns:a16="http://schemas.microsoft.com/office/drawing/2014/main" id="{FC7557C2-7E61-154D-9881-422C7993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73650"/>
            <a:ext cx="2081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JavaScript</a:t>
            </a:r>
          </a:p>
        </p:txBody>
      </p:sp>
      <p:sp>
        <p:nvSpPr>
          <p:cNvPr id="24587" name="Text Box 13" descr="Pink tissue paper">
            <a:extLst>
              <a:ext uri="{FF2B5EF4-FFF2-40B4-BE49-F238E27FC236}">
                <a16:creationId xmlns:a16="http://schemas.microsoft.com/office/drawing/2014/main" id="{6C164E0E-B781-FB44-87FA-C5B2924B1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5745163"/>
            <a:ext cx="1562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99FF"/>
                </a:solidFill>
              </a:rPr>
              <a:t>Python</a:t>
            </a:r>
          </a:p>
        </p:txBody>
      </p:sp>
      <p:sp>
        <p:nvSpPr>
          <p:cNvPr id="24588" name="Text Box 14" descr="Pink tissue paper">
            <a:extLst>
              <a:ext uri="{FF2B5EF4-FFF2-40B4-BE49-F238E27FC236}">
                <a16:creationId xmlns:a16="http://schemas.microsoft.com/office/drawing/2014/main" id="{468D0A67-F0F6-1D4A-B286-E75E4052D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614613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chemeClr val="hlink"/>
                </a:solidFill>
              </a:rPr>
              <a:t>Ruby</a:t>
            </a:r>
          </a:p>
        </p:txBody>
      </p:sp>
      <p:sp>
        <p:nvSpPr>
          <p:cNvPr id="24589" name="Text Box 15" descr="Pink tissue paper">
            <a:extLst>
              <a:ext uri="{FF2B5EF4-FFF2-40B4-BE49-F238E27FC236}">
                <a16:creationId xmlns:a16="http://schemas.microsoft.com/office/drawing/2014/main" id="{4912D798-C892-1C46-92EF-B07A34B4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401161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Visual Basic</a:t>
            </a:r>
          </a:p>
        </p:txBody>
      </p:sp>
    </p:spTree>
    <p:extLst>
      <p:ext uri="{BB962C8B-B14F-4D97-AF65-F5344CB8AC3E}">
        <p14:creationId xmlns:p14="http://schemas.microsoft.com/office/powerpoint/2010/main" val="37669139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4071-8BAB-8042-AB0B-6AE81C4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From a High-Level Program to an Executable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8B87-D2A9-2B48-ADD5-F55A37C5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lphaLcParenR"/>
              <a:defRPr/>
            </a:pPr>
            <a:r>
              <a:rPr lang="en-US" dirty="0"/>
              <a:t>Create file containing the program with a text editor.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lphaLcParenR"/>
              <a:defRPr/>
            </a:pPr>
            <a:r>
              <a:rPr lang="en-US" dirty="0"/>
              <a:t>Run </a:t>
            </a:r>
            <a:r>
              <a:rPr lang="en-US" u="sng" dirty="0"/>
              <a:t>preprocessor</a:t>
            </a:r>
            <a:r>
              <a:rPr lang="en-US" dirty="0"/>
              <a:t> to convert source file directives to source code program statements.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lphaLcParenR"/>
              <a:defRPr/>
            </a:pPr>
            <a:r>
              <a:rPr lang="en-US" dirty="0"/>
              <a:t>Run </a:t>
            </a:r>
            <a:r>
              <a:rPr lang="en-US" u="sng" dirty="0"/>
              <a:t>compiler</a:t>
            </a:r>
            <a:r>
              <a:rPr lang="en-US" dirty="0"/>
              <a:t> to convert source program into machine instructions.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lphaLcParenR"/>
              <a:defRPr/>
            </a:pPr>
            <a:r>
              <a:rPr lang="en-US" dirty="0"/>
              <a:t>Run </a:t>
            </a:r>
            <a:r>
              <a:rPr lang="en-US" u="sng" dirty="0"/>
              <a:t>linker</a:t>
            </a:r>
            <a:r>
              <a:rPr lang="en-US" dirty="0"/>
              <a:t> to connect hardware-specific code to machine instructions, producing an executable file.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/>
              <a:t>Steps </a:t>
            </a:r>
            <a:r>
              <a:rPr lang="en-US" dirty="0">
                <a:solidFill>
                  <a:srgbClr val="FF0000"/>
                </a:solidFill>
              </a:rPr>
              <a:t>b–d</a:t>
            </a:r>
            <a:r>
              <a:rPr lang="en-US" dirty="0"/>
              <a:t> are often performed by a single command or button click.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/>
              <a:t>Errors detected at any step will prevent execution of following steps.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871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D740-3148-D84E-A38C-CC54B04F10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From a High-Level Program to an Executable File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0381B90-7099-A349-8832-1B5E3C0D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17650"/>
            <a:ext cx="42052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963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652A-D348-A744-92CF-44F985FD68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Integrated Development Environments (IDEs)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6DFFF1F-641B-D847-BC0A-FEFD9DCB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integrated development environment, or IDE, combine all the tools needed to </a:t>
            </a:r>
            <a:r>
              <a:rPr lang="en-US" altLang="en-US">
                <a:solidFill>
                  <a:srgbClr val="FF0000"/>
                </a:solidFill>
              </a:rPr>
              <a:t>write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</a:rPr>
              <a:t>compile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FF0000"/>
                </a:solidFill>
              </a:rPr>
              <a:t>debug</a:t>
            </a:r>
            <a:r>
              <a:rPr lang="en-US" altLang="en-US"/>
              <a:t> a program into a single software application.</a:t>
            </a:r>
          </a:p>
          <a:p>
            <a:pPr eaLnBrk="1" hangingPunct="1"/>
            <a:r>
              <a:rPr lang="en-US" altLang="en-US"/>
              <a:t>Examples are Microsoft Visual C++, Dev C++, Turbo C++ Explorer, CodeWarrior, etc.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49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BF96-EF79-6E4D-8FD4-5EFF57A585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Integrated Development Environments (IDEs)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BA988AC0-877E-4E40-8C65-60066EB9A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1600200"/>
            <a:ext cx="6699250" cy="4405313"/>
          </a:xfrm>
          <a:noFill/>
        </p:spPr>
      </p:pic>
    </p:spTree>
    <p:extLst>
      <p:ext uri="{BB962C8B-B14F-4D97-AF65-F5344CB8AC3E}">
        <p14:creationId xmlns:p14="http://schemas.microsoft.com/office/powerpoint/2010/main" val="26191407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BF96-EF79-6E4D-8FD4-5EFF57A5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Integrated Development Environments (IDEs)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D5D06-EAE7-F84D-A498-7B8671B60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43800" cy="54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77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D051-B05B-B244-BDEA-B08BD79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Hands On: 2a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7722-E391-BC42-BEA6-A8BEBA71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ms-MY" sz="2800"/>
              <a:t>Logon to elearning (SCSJ1013-07)</a:t>
            </a:r>
          </a:p>
          <a:p>
            <a:r>
              <a:rPr lang="ms-MY" sz="2800"/>
              <a:t>Refer to “Lab 2 - Hands on ( Instruction )” and do the following excercise:</a:t>
            </a:r>
          </a:p>
          <a:p>
            <a:pPr lvl="1"/>
            <a:r>
              <a:rPr lang="ms-MY" sz="2400"/>
              <a:t>Lab 2.1: Working with the cout Statement,       [ pg. 20 ]</a:t>
            </a:r>
          </a:p>
          <a:p>
            <a:pPr lvl="1"/>
            <a:r>
              <a:rPr lang="ms-MY" sz="2400"/>
              <a:t>Lab 2.4: Working with Characters and Strings,  [ pg. 22&amp;23 ]</a:t>
            </a:r>
          </a:p>
          <a:p>
            <a:r>
              <a:rPr lang="ms-MY" sz="2800"/>
              <a:t>You can download the source files from “Lab 2 - source files” link.</a:t>
            </a:r>
          </a:p>
          <a:p>
            <a:r>
              <a:rPr lang="ms-MY" sz="2800"/>
              <a:t>Open the Dev C++ program in your computer.</a:t>
            </a:r>
            <a:endParaRPr lang="ms-MY" sz="240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CC519A60-FC92-184E-AC17-590CFB95F49D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270243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D051-B05B-B244-BDEA-B08BD79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Hands On:2a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7722-E391-BC42-BEA6-A8BEBA71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2800"/>
              <a:t>Open the source files using Dev C++ and follow the </a:t>
            </a:r>
            <a:r>
              <a:rPr lang="ms-MY" sz="2800">
                <a:solidFill>
                  <a:srgbClr val="FF0000"/>
                </a:solidFill>
              </a:rPr>
              <a:t>instructions on pg 20 and pg 22 &amp; 23</a:t>
            </a:r>
            <a:r>
              <a:rPr lang="ms-MY" sz="2800"/>
              <a:t> to complete this excercise:</a:t>
            </a:r>
          </a:p>
          <a:p>
            <a:pPr lvl="1"/>
            <a:r>
              <a:rPr lang="ms-MY" sz="2400"/>
              <a:t>Step 1: Open related source file</a:t>
            </a:r>
          </a:p>
          <a:p>
            <a:pPr lvl="1"/>
            <a:r>
              <a:rPr lang="ms-MY" sz="2400"/>
              <a:t>Step 2: Complete the given source file</a:t>
            </a:r>
          </a:p>
          <a:p>
            <a:pPr lvl="1"/>
            <a:r>
              <a:rPr lang="ms-MY" sz="2400"/>
              <a:t>Step 3: Select [Execute] command from the top pull-down menu and select [Compile &amp; Run]. 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F6E3F2E-F0A7-F04C-B324-93F2578BCDF2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7122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/>
              <a:t>Are used to document parts of a program</a:t>
            </a:r>
          </a:p>
          <a:p>
            <a:pPr eaLnBrk="1" hangingPunct="1"/>
            <a:r>
              <a:rPr lang="en-US"/>
              <a:t>Are written for persons reading the source code of the program</a:t>
            </a:r>
          </a:p>
          <a:p>
            <a:pPr lvl="1" eaLnBrk="1" hangingPunct="1"/>
            <a:r>
              <a:rPr lang="en-US"/>
              <a:t>Indicate the purpose of the program</a:t>
            </a:r>
          </a:p>
          <a:p>
            <a:pPr lvl="1" eaLnBrk="1" hangingPunct="1"/>
            <a:r>
              <a:rPr lang="en-US"/>
              <a:t>Describe the use of variables</a:t>
            </a:r>
          </a:p>
          <a:p>
            <a:pPr lvl="1" eaLnBrk="1" hangingPunct="1"/>
            <a:r>
              <a:rPr lang="en-US"/>
              <a:t>Explain complex sections of code</a:t>
            </a:r>
          </a:p>
          <a:p>
            <a:pPr eaLnBrk="1" hangingPunct="1"/>
            <a:r>
              <a:rPr lang="en-US"/>
              <a:t>Are ignored by the compiler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50B27769-52D2-49BD-94E0-CD91DA9AE7E9}" type="slidenum">
              <a:rPr lang="en-US"/>
              <a:pPr algn="l">
                <a:defRPr/>
              </a:pPr>
              <a:t>11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5013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Naming Constant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8811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Named Constants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Named constant</a:t>
            </a:r>
            <a:r>
              <a:rPr lang="en-US"/>
              <a:t> (</a:t>
            </a:r>
            <a:r>
              <a:rPr lang="en-US" u="sng"/>
              <a:t>constant variable</a:t>
            </a:r>
            <a:r>
              <a:rPr lang="en-US"/>
              <a:t>): variable whose content cannot be changed during program execution</a:t>
            </a:r>
          </a:p>
          <a:p>
            <a:pPr>
              <a:lnSpc>
                <a:spcPct val="90000"/>
              </a:lnSpc>
            </a:pPr>
            <a:r>
              <a:rPr lang="en-US"/>
              <a:t>Used for representing constant values with descriptive names: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	</a:t>
            </a:r>
            <a:r>
              <a:rPr lang="en-US">
                <a:latin typeface="Courier New" pitchFamily="49" charset="0"/>
              </a:rPr>
              <a:t>const double TAX_RATE = 0.0675;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</a:rPr>
              <a:t>	const int NUM_STATES = 50;</a:t>
            </a:r>
          </a:p>
          <a:p>
            <a:pPr>
              <a:lnSpc>
                <a:spcPct val="90000"/>
              </a:lnSpc>
            </a:pPr>
            <a:r>
              <a:rPr lang="en-US"/>
              <a:t>Often named in uppercase letters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291602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5175"/>
          </a:xfrm>
        </p:spPr>
        <p:txBody>
          <a:bodyPr/>
          <a:lstStyle/>
          <a:p>
            <a:r>
              <a:rPr lang="en-US"/>
              <a:t>Defining constants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2287587"/>
          </a:xfrm>
          <a:solidFill>
            <a:schemeClr val="bg1"/>
          </a:solidFill>
        </p:spPr>
        <p:txBody>
          <a:bodyPr/>
          <a:lstStyle/>
          <a:p>
            <a:r>
              <a:rPr lang="en-US" sz="2200" dirty="0">
                <a:latin typeface="Arial" charset="0"/>
                <a:cs typeface="Arial" charset="0"/>
              </a:rPr>
              <a:t>You can define your own names for constants that you use very often without having to resort to memory-consuming variables, simply by 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using the 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preprocessor directive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</a:p>
          <a:p>
            <a:r>
              <a:rPr lang="en-US" sz="2200" dirty="0">
                <a:latin typeface="Arial" charset="0"/>
                <a:cs typeface="Arial" charset="0"/>
              </a:rPr>
              <a:t>Its format: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#define identifier value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Example:</a:t>
            </a:r>
            <a:br>
              <a:rPr lang="en-US" sz="2400" dirty="0"/>
            </a:b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F106C-6827-5849-8D65-97570DFB5C74}"/>
              </a:ext>
            </a:extLst>
          </p:cNvPr>
          <p:cNvSpPr txBox="1"/>
          <p:nvPr/>
        </p:nvSpPr>
        <p:spPr>
          <a:xfrm>
            <a:off x="2057400" y="2922925"/>
            <a:ext cx="5282215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#define PI 3.14159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#define NEWLINE '\n‘</a:t>
            </a:r>
          </a:p>
          <a:p>
            <a:pPr>
              <a:buFont typeface="Arial" charset="0"/>
              <a:buNone/>
            </a:pP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main ()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{ double r=5.0;               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 double circle;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 circle = 2 * PI * r;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&lt;&lt; circle;</a:t>
            </a:r>
          </a:p>
          <a:p>
            <a:pPr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&lt;&lt; NEWLINE;  return 0;}</a:t>
            </a:r>
            <a:endParaRPr lang="ms-MY" sz="2200"/>
          </a:p>
        </p:txBody>
      </p:sp>
    </p:spTree>
    <p:extLst>
      <p:ext uri="{BB962C8B-B14F-4D97-AF65-F5344CB8AC3E}">
        <p14:creationId xmlns:p14="http://schemas.microsoft.com/office/powerpoint/2010/main" val="22927175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8229600" cy="836613"/>
          </a:xfrm>
        </p:spPr>
        <p:txBody>
          <a:bodyPr/>
          <a:lstStyle/>
          <a:p>
            <a:r>
              <a:rPr lang="en-US" b="1"/>
              <a:t>Declared constants (const)</a:t>
            </a:r>
            <a:endParaRPr 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1149350"/>
          </a:xfrm>
          <a:solidFill>
            <a:schemeClr val="bg1"/>
          </a:solidFill>
        </p:spPr>
        <p:txBody>
          <a:bodyPr/>
          <a:lstStyle/>
          <a:p>
            <a:r>
              <a:rPr lang="en-US" sz="2200">
                <a:latin typeface="Arial" charset="0"/>
                <a:cs typeface="Arial" charset="0"/>
              </a:rPr>
              <a:t>With the </a:t>
            </a:r>
            <a:r>
              <a:rPr lang="en-US" sz="2200">
                <a:solidFill>
                  <a:srgbClr val="FF0000"/>
                </a:solidFill>
                <a:latin typeface="Arial" charset="0"/>
                <a:cs typeface="Arial" charset="0"/>
              </a:rPr>
              <a:t>const prefix</a:t>
            </a:r>
            <a:r>
              <a:rPr lang="en-US" sz="2200">
                <a:latin typeface="Arial" charset="0"/>
                <a:cs typeface="Arial" charset="0"/>
              </a:rPr>
              <a:t> you can declare constants with a specific type in the same way as you would do with a variable</a:t>
            </a:r>
          </a:p>
          <a:p>
            <a:r>
              <a:rPr lang="en-US" sz="2200">
                <a:latin typeface="Arial" charset="0"/>
                <a:cs typeface="Arial" charset="0"/>
              </a:rPr>
              <a:t>Example:</a:t>
            </a:r>
          </a:p>
          <a:p>
            <a:pPr>
              <a:buFont typeface="Arial" charset="0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0E400-8C65-0B40-B7C8-7C3D4C71620C}"/>
              </a:ext>
            </a:extLst>
          </p:cNvPr>
          <p:cNvSpPr txBox="1"/>
          <p:nvPr/>
        </p:nvSpPr>
        <p:spPr>
          <a:xfrm>
            <a:off x="1752600" y="2209800"/>
            <a:ext cx="553068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 main ()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 double r=5.0,circle;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const double PI = 3.14159;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const char NEWLINE = '\n';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circle = 2 * PI * r;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cout &lt;&lt; circle;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cout &lt;&lt; NEWLINE; return 0;}</a:t>
            </a:r>
            <a:endParaRPr lang="ms-MY" sz="2400"/>
          </a:p>
        </p:txBody>
      </p:sp>
    </p:spTree>
    <p:extLst>
      <p:ext uri="{BB962C8B-B14F-4D97-AF65-F5344CB8AC3E}">
        <p14:creationId xmlns:p14="http://schemas.microsoft.com/office/powerpoint/2010/main" val="9770965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ubtitle 2">
            <a:extLst>
              <a:ext uri="{FF2B5EF4-FFF2-40B4-BE49-F238E27FC236}">
                <a16:creationId xmlns:a16="http://schemas.microsoft.com/office/drawing/2014/main" id="{E2C0E224-82E1-D14E-9EA8-8FAD5156EF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Determining the Size of a Data Type</a:t>
            </a:r>
          </a:p>
        </p:txBody>
      </p:sp>
    </p:spTree>
    <p:extLst>
      <p:ext uri="{BB962C8B-B14F-4D97-AF65-F5344CB8AC3E}">
        <p14:creationId xmlns:p14="http://schemas.microsoft.com/office/powerpoint/2010/main" val="34476044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6858000" cy="487362"/>
          </a:xfrm>
        </p:spPr>
        <p:txBody>
          <a:bodyPr/>
          <a:lstStyle/>
          <a:p>
            <a:pPr eaLnBrk="1" hangingPunct="1"/>
            <a:r>
              <a:rPr lang="en-US" sz="3600"/>
              <a:t>Determining the Size of a Data Type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The </a:t>
            </a:r>
            <a:r>
              <a:rPr lang="en-US" b="1">
                <a:latin typeface="Courier New" pitchFamily="49" charset="0"/>
              </a:rPr>
              <a:t>sizeof</a:t>
            </a:r>
            <a:r>
              <a:rPr lang="en-US"/>
              <a:t> operator gives the size of any data type or variable</a:t>
            </a:r>
            <a:r>
              <a:rPr lang="en-US" sz="2800"/>
              <a:t>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sz="2800" b="1">
                <a:solidFill>
                  <a:srgbClr val="006600"/>
                </a:solidFill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double amount;</a:t>
            </a:r>
            <a:endParaRPr lang="en-US" sz="2800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 cout &lt;&lt; "A float is stored in 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      &lt;&lt; sizeof(float) &lt;&lt; " bytes\n";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 cout &lt;&lt; "Variable amount is stored in 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      &lt;&lt; sizeof(amount)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&lt;&lt; " bytes\n";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E007DDAF-301F-440B-9CBF-53EAEC3A0E6A}" type="slidenum">
              <a:rPr lang="en-US"/>
              <a:pPr algn="l">
                <a:defRPr/>
              </a:pPr>
              <a:t>115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8562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ubtitle 2">
            <a:extLst>
              <a:ext uri="{FF2B5EF4-FFF2-40B4-BE49-F238E27FC236}">
                <a16:creationId xmlns:a16="http://schemas.microsoft.com/office/drawing/2014/main" id="{E2C0E224-82E1-D14E-9EA8-8FAD5156EF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Variable Assignments and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6283420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4612"/>
            <a:ext cx="7239000" cy="992188"/>
          </a:xfrm>
        </p:spPr>
        <p:txBody>
          <a:bodyPr/>
          <a:lstStyle/>
          <a:p>
            <a:pPr eaLnBrk="1" hangingPunct="1"/>
            <a:r>
              <a:rPr lang="en-US" sz="3600"/>
              <a:t>Variable Assignments and Initialization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3810000"/>
          </a:xfrm>
        </p:spPr>
        <p:txBody>
          <a:bodyPr/>
          <a:lstStyle/>
          <a:p>
            <a:pPr eaLnBrk="1" hangingPunct="1"/>
            <a:r>
              <a:rPr lang="en-US"/>
              <a:t>Assigning a value to a variable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Assigns a value to a previously created variable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 single variable name must appear on left side of the </a:t>
            </a:r>
            <a:r>
              <a:rPr lang="en-US" b="1">
                <a:latin typeface="Courier New" pitchFamily="49" charset="0"/>
              </a:rPr>
              <a:t>=</a:t>
            </a:r>
            <a:r>
              <a:rPr lang="en-US"/>
              <a:t> symbol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/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size;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		size = 5;    // legal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		5 = size;    // not legal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b="1">
              <a:solidFill>
                <a:srgbClr val="3D8963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3F28DDDF-E70E-44E6-B9C9-A455736764E6}" type="slidenum">
              <a:rPr lang="en-US"/>
              <a:pPr algn="l">
                <a:defRPr/>
              </a:pPr>
              <a:t>117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72211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0772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Initializing a variable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Gives an initial value to a variable at the time it is created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Can initialize some or all variables of definition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int length = 12;</a:t>
            </a:r>
            <a:endParaRPr lang="en-US" b="1">
              <a:solidFill>
                <a:srgbClr val="3D8963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	int width = 7, height = 5, area;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E44719F4-F943-4082-B4AE-527F43DCDFA9}" type="slidenum">
              <a:rPr lang="en-US"/>
              <a:pPr algn="l">
                <a:defRPr/>
              </a:pPr>
              <a:t>118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6ABBB4-563D-8840-933E-726F67050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4612"/>
            <a:ext cx="7239000" cy="992188"/>
          </a:xfrm>
        </p:spPr>
        <p:txBody>
          <a:bodyPr/>
          <a:lstStyle/>
          <a:p>
            <a:pPr eaLnBrk="1" hangingPunct="1"/>
            <a:r>
              <a:rPr lang="en-US" sz="3600"/>
              <a:t>Variable Assignments and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15614180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64ACFAA-C6CB-9343-968D-FF2D66F35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Variable Initialization in Program 2-19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7E7383C1-BB23-FB4B-B35E-B9AA3F93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00200"/>
            <a:ext cx="78676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6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Single-Line Comments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/>
            <a:r>
              <a:rPr lang="en-US"/>
              <a:t>Begin with </a:t>
            </a:r>
            <a:r>
              <a:rPr lang="en-US" b="1">
                <a:latin typeface="Courier New" pitchFamily="49" charset="0"/>
              </a:rPr>
              <a:t>//</a:t>
            </a:r>
            <a:r>
              <a:rPr lang="en-US"/>
              <a:t> through to the end of line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int length = 12; // length in inches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int width = 15;  // width in inches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int area;        // calculated area</a:t>
            </a:r>
          </a:p>
          <a:p>
            <a:pPr lvl="1" eaLnBrk="1" hangingPunct="1">
              <a:spcBef>
                <a:spcPct val="7500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// Calculate rectangle area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area = length * width;</a:t>
            </a:r>
            <a:r>
              <a:rPr lang="en-US">
                <a:solidFill>
                  <a:srgbClr val="3D8963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9D940927-4A39-43E8-992F-158A35B8B1DA}" type="slidenum">
              <a:rPr lang="en-US"/>
              <a:pPr algn="l">
                <a:defRPr/>
              </a:pPr>
              <a:t>12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4391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ubtitle 2">
            <a:extLst>
              <a:ext uri="{FF2B5EF4-FFF2-40B4-BE49-F238E27FC236}">
                <a16:creationId xmlns:a16="http://schemas.microsoft.com/office/drawing/2014/main" id="{E2C0E224-82E1-D14E-9EA8-8FAD5156EF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424260550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Scope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The </a:t>
            </a:r>
            <a:r>
              <a:rPr lang="en-US" sz="2800">
                <a:solidFill>
                  <a:srgbClr val="FF0000"/>
                </a:solidFill>
              </a:rPr>
              <a:t>scope</a:t>
            </a:r>
            <a:r>
              <a:rPr lang="en-US" sz="2800"/>
              <a:t> of a variable is that part of the program where the variable may be used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A variable cannot be used before it is defined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70C0"/>
                </a:solidFill>
              </a:rPr>
              <a:t>	</a:t>
            </a:r>
            <a:r>
              <a:rPr lang="en-US" sz="2400" b="1">
                <a:solidFill>
                  <a:srgbClr val="0070C0"/>
                </a:solidFill>
                <a:latin typeface="Courier New" pitchFamily="49" charset="0"/>
              </a:rPr>
              <a:t>int a;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70C0"/>
                </a:solidFill>
                <a:latin typeface="Courier New" pitchFamily="49" charset="0"/>
              </a:rPr>
              <a:t>		cin &gt;&gt; a;   // legal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		cin &gt;&gt; b;   // illegal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		int b;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5E5DBC9-1952-4970-A151-4B80EC9FE59B}" type="slidenum">
              <a:rPr lang="en-US"/>
              <a:pPr algn="l">
                <a:defRPr/>
              </a:pPr>
              <a:t>121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1358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r>
              <a:rPr lang="en-US"/>
              <a:t>Trace the following program. Can it be compiled?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cout&lt;&lt;value;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int value;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843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ubtitle 2">
            <a:extLst>
              <a:ext uri="{FF2B5EF4-FFF2-40B4-BE49-F238E27FC236}">
                <a16:creationId xmlns:a16="http://schemas.microsoft.com/office/drawing/2014/main" id="{E2C0E224-82E1-D14E-9EA8-8FAD5156EF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Determining the Size of a Data Type</a:t>
            </a:r>
          </a:p>
        </p:txBody>
      </p:sp>
    </p:spTree>
    <p:extLst>
      <p:ext uri="{BB962C8B-B14F-4D97-AF65-F5344CB8AC3E}">
        <p14:creationId xmlns:p14="http://schemas.microsoft.com/office/powerpoint/2010/main" val="277150423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2D723982-236B-6F4A-B431-8A58FB5E1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Determining the Size of a Data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B312-9C36-4F4D-9712-5800FC7C1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The </a:t>
            </a:r>
            <a:r>
              <a:rPr lang="en-US" sz="2800" dirty="0" err="1">
                <a:latin typeface="Courier New" pitchFamily="-16" charset="0"/>
              </a:rPr>
              <a:t>sizeof</a:t>
            </a:r>
            <a:r>
              <a:rPr lang="en-US" sz="2800" dirty="0"/>
              <a:t> operator gives the size of any data type or variable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>
              <a:buFont typeface="Times" pitchFamily="-16" charset="0"/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latin typeface="Courier New" pitchFamily="-16" charset="0"/>
              </a:rPr>
              <a:t>double amount;</a:t>
            </a:r>
            <a:endParaRPr lang="en-US" sz="2400" dirty="0"/>
          </a:p>
          <a:p>
            <a:pPr>
              <a:buFont typeface="Times" pitchFamily="-16" charset="0"/>
              <a:buNone/>
              <a:defRPr/>
            </a:pPr>
            <a:r>
              <a:rPr lang="en-US" sz="2400" dirty="0">
                <a:latin typeface="Courier New" pitchFamily="-16" charset="0"/>
              </a:rPr>
              <a:t>	cout &lt;&lt; "A double is stored in "</a:t>
            </a:r>
          </a:p>
          <a:p>
            <a:pPr>
              <a:buFont typeface="Times" pitchFamily="-16" charset="0"/>
              <a:buNone/>
              <a:defRPr/>
            </a:pPr>
            <a:r>
              <a:rPr lang="en-US" sz="2400" dirty="0"/>
              <a:t>  </a:t>
            </a:r>
            <a:r>
              <a:rPr lang="en-US" sz="2400" dirty="0">
                <a:latin typeface="Courier New" pitchFamily="-16" charset="0"/>
              </a:rPr>
              <a:t>		  &lt;&lt; </a:t>
            </a:r>
            <a:r>
              <a:rPr lang="en-US" sz="2400" dirty="0" err="1">
                <a:latin typeface="Courier New" pitchFamily="-16" charset="0"/>
              </a:rPr>
              <a:t>sizeof</a:t>
            </a:r>
            <a:r>
              <a:rPr lang="en-US" sz="2400" dirty="0">
                <a:latin typeface="Courier New" pitchFamily="-16" charset="0"/>
              </a:rPr>
              <a:t>(double) &lt;&lt; "bytes\n";</a:t>
            </a:r>
          </a:p>
          <a:p>
            <a:pPr>
              <a:buFont typeface="Times" pitchFamily="-16" charset="0"/>
              <a:buNone/>
              <a:defRPr/>
            </a:pPr>
            <a:r>
              <a:rPr lang="en-US" sz="2400" dirty="0">
                <a:latin typeface="Courier New" pitchFamily="-16" charset="0"/>
              </a:rPr>
              <a:t>	cout &lt;&lt; "Variable amount is stored in "</a:t>
            </a:r>
          </a:p>
          <a:p>
            <a:pPr>
              <a:buFont typeface="Times" pitchFamily="-16" charset="0"/>
              <a:buNone/>
              <a:defRPr/>
            </a:pPr>
            <a:r>
              <a:rPr lang="en-US" sz="2400" dirty="0"/>
              <a:t>  </a:t>
            </a:r>
            <a:r>
              <a:rPr lang="en-US" sz="2400" dirty="0">
                <a:latin typeface="Courier New" pitchFamily="-16" charset="0"/>
              </a:rPr>
              <a:t>		  &lt;&lt; </a:t>
            </a:r>
            <a:r>
              <a:rPr lang="en-US" sz="2400" dirty="0" err="1">
                <a:latin typeface="Courier New" pitchFamily="-16" charset="0"/>
              </a:rPr>
              <a:t>sizeof</a:t>
            </a:r>
            <a:r>
              <a:rPr lang="en-US" sz="2400" dirty="0">
                <a:latin typeface="Courier New" pitchFamily="-16" charset="0"/>
              </a:rPr>
              <a:t>(amount) </a:t>
            </a:r>
          </a:p>
          <a:p>
            <a:pPr>
              <a:buFont typeface="Times" pitchFamily="-16" charset="0"/>
              <a:buNone/>
              <a:defRPr/>
            </a:pPr>
            <a:r>
              <a:rPr lang="en-US" sz="2400" dirty="0">
                <a:latin typeface="Courier New" pitchFamily="-16" charset="0"/>
              </a:rPr>
              <a:t>      </a:t>
            </a:r>
            <a:r>
              <a:rPr lang="en-US" sz="2400" dirty="0"/>
              <a:t> </a:t>
            </a:r>
            <a:r>
              <a:rPr lang="en-US" sz="2400" dirty="0">
                <a:latin typeface="Courier New" pitchFamily="-16" charset="0"/>
              </a:rPr>
              <a:t>&lt;&lt; "bytes\n";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24941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ubtitle 2">
            <a:extLst>
              <a:ext uri="{FF2B5EF4-FFF2-40B4-BE49-F238E27FC236}">
                <a16:creationId xmlns:a16="http://schemas.microsoft.com/office/drawing/2014/main" id="{E2C0E224-82E1-D14E-9EA8-8FAD5156EF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Variable Assignments and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287737188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1F6D33A-C41B-6446-A6D5-0165A467C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Variable Assignments and Initialization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13EB4C08-951A-5544-AE14-0D2F2CC50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assignment statement uses the </a:t>
            </a:r>
            <a:r>
              <a:rPr lang="en-US" altLang="en-US">
                <a:latin typeface="Courier New" panose="02070309020205020404" pitchFamily="49" charset="0"/>
              </a:rPr>
              <a:t>=</a:t>
            </a:r>
            <a:r>
              <a:rPr lang="en-US" altLang="en-US"/>
              <a:t> operator to store a value in a variable.</a:t>
            </a:r>
            <a:br>
              <a:rPr lang="en-US" altLang="en-US"/>
            </a:b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item = 12;</a:t>
            </a:r>
          </a:p>
          <a:p>
            <a:pPr>
              <a:lnSpc>
                <a:spcPct val="90000"/>
              </a:lnSpc>
            </a:pPr>
            <a:endParaRPr lang="en-US" altLang="en-US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/>
              <a:t>This statement assigns the value 12 to the </a:t>
            </a:r>
            <a:r>
              <a:rPr lang="en-US" altLang="en-US">
                <a:latin typeface="Courier New" panose="02070309020205020404" pitchFamily="49" charset="0"/>
              </a:rPr>
              <a:t>item</a:t>
            </a:r>
            <a:r>
              <a:rPr lang="en-US" altLang="en-US"/>
              <a:t> variable.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0142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7E033EBA-BABB-294B-95FD-B8EDC477D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D382E05F-283F-7A48-9484-ED9B2D02A1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variable receiving the value must appear on the left side of the = operator.</a:t>
            </a:r>
          </a:p>
          <a:p>
            <a:r>
              <a:rPr lang="en-US" altLang="en-US"/>
              <a:t>This will NOT work: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 </a:t>
            </a:r>
            <a:r>
              <a:rPr lang="en-US" altLang="en-US">
                <a:latin typeface="Courier New" panose="02070309020205020404" pitchFamily="49" charset="0"/>
              </a:rPr>
              <a:t>// ERROR!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12 = item;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877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2DE1A3DD-F1C2-6D42-AF55-CCECF9617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Initialization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E23B9D90-E300-4A41-B6AA-711DD3C2B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initialize a variable means to assign it a value when it is defined:</a:t>
            </a:r>
            <a:br>
              <a:rPr lang="en-US" altLang="en-US"/>
            </a:b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latin typeface="Courier New" panose="02070309020205020404" pitchFamily="49" charset="0"/>
              </a:rPr>
              <a:t>int length = 12;</a:t>
            </a:r>
            <a:br>
              <a:rPr lang="en-US" altLang="en-US">
                <a:latin typeface="Courier New" panose="02070309020205020404" pitchFamily="49" charset="0"/>
              </a:rPr>
            </a:br>
            <a:endParaRPr lang="en-US" altLang="en-US"/>
          </a:p>
          <a:p>
            <a:r>
              <a:rPr lang="en-US" altLang="en-US"/>
              <a:t>Can initialize some or all variables: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latin typeface="Courier New" panose="02070309020205020404" pitchFamily="49" charset="0"/>
              </a:rPr>
              <a:t>int length = 12, width = 5, area;</a:t>
            </a:r>
            <a:endParaRPr lang="en-US" altLang="en-US" u="sng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265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64ACFAA-C6CB-9343-968D-FF2D66F35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Variable Initialization in Program 2-19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7E7383C1-BB23-FB4B-B35E-B9AA3F93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00200"/>
            <a:ext cx="78676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7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Multi-Line Comments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Begin with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/>
              <a:t> and end with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*/</a:t>
            </a:r>
            <a:endParaRPr lang="en-US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Can span multiple lines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 b="1">
                <a:latin typeface="Courier New" pitchFamily="49" charset="0"/>
              </a:rPr>
              <a:t>----------------------------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   Here's a multi-line comment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  ----------------------------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*/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Can also be used as single-line comments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latin typeface="Courier New" pitchFamily="49" charset="0"/>
              </a:rPr>
              <a:t>int area;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 b="1">
                <a:latin typeface="Courier New" pitchFamily="49" charset="0"/>
              </a:rPr>
              <a:t> Calculated area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17AD42F6-C23A-4C15-9BD5-5C6B605D4471}" type="slidenum">
              <a:rPr lang="en-US"/>
              <a:pPr algn="l">
                <a:defRPr/>
              </a:pPr>
              <a:t>13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98029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Arithmetic Expression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6132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Arithmetic Operators and Expression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18715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Arithmetic Operators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382000" cy="3505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/>
              <a:t>Used for performing numeric calculations</a:t>
            </a:r>
          </a:p>
          <a:p>
            <a:pPr eaLnBrk="1" hangingPunct="1">
              <a:spcBef>
                <a:spcPct val="30000"/>
              </a:spcBef>
            </a:pPr>
            <a:r>
              <a:rPr lang="en-US"/>
              <a:t>C++ has unary, binary, and ternary operators </a:t>
            </a:r>
          </a:p>
          <a:p>
            <a:pPr lvl="1" eaLnBrk="1" hangingPunct="1">
              <a:spcBef>
                <a:spcPct val="30000"/>
              </a:spcBef>
            </a:pPr>
            <a:r>
              <a:rPr lang="en-US"/>
              <a:t>unary (1 operand)	      </a:t>
            </a:r>
            <a:r>
              <a:rPr lang="en-US" b="1">
                <a:latin typeface="Courier New" pitchFamily="49" charset="0"/>
              </a:rPr>
              <a:t>-5</a:t>
            </a:r>
          </a:p>
          <a:p>
            <a:pPr lvl="1" eaLnBrk="1" hangingPunct="1">
              <a:spcBef>
                <a:spcPct val="30000"/>
              </a:spcBef>
            </a:pPr>
            <a:r>
              <a:rPr lang="en-US"/>
              <a:t>binary (2 operands)    </a:t>
            </a:r>
            <a:r>
              <a:rPr lang="en-US" b="1">
                <a:latin typeface="Courier New" pitchFamily="49" charset="0"/>
              </a:rPr>
              <a:t>13 - 7</a:t>
            </a:r>
            <a:endParaRPr lang="en-US" b="1"/>
          </a:p>
          <a:p>
            <a:pPr lvl="1" eaLnBrk="1" hangingPunct="1">
              <a:spcBef>
                <a:spcPct val="30000"/>
              </a:spcBef>
            </a:pPr>
            <a:r>
              <a:rPr lang="en-US"/>
              <a:t>ternary (3 operands)   </a:t>
            </a:r>
            <a:r>
              <a:rPr lang="en-US" b="1">
                <a:latin typeface="Courier New" pitchFamily="49" charset="0"/>
              </a:rPr>
              <a:t>exp1 ? exp2 : exp3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4C439019-ED44-4BBA-9E70-CB162272236A}" type="slidenum">
              <a:rPr lang="en-US"/>
              <a:pPr algn="l">
                <a:defRPr/>
              </a:pPr>
              <a:t>132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32320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Arithmetic Operators</a:t>
            </a: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8E483690-5228-4202-879A-CA89897B1422}" type="slidenum">
              <a:rPr lang="en-US"/>
              <a:pPr algn="l">
                <a:defRPr/>
              </a:pPr>
              <a:t>133</a:t>
            </a:fld>
            <a:endParaRPr lang="en-US"/>
          </a:p>
        </p:txBody>
      </p:sp>
      <p:graphicFrame>
        <p:nvGraphicFramePr>
          <p:cNvPr id="70713" name="Group 57"/>
          <p:cNvGraphicFramePr>
            <a:graphicFrameLocks noGrp="1"/>
          </p:cNvGraphicFramePr>
          <p:nvPr/>
        </p:nvGraphicFramePr>
        <p:xfrm>
          <a:off x="609600" y="1981200"/>
          <a:ext cx="8001000" cy="38100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+ 3;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7 - 3;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*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/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7 %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14728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/</a:t>
            </a:r>
            <a:r>
              <a:rPr lang="en-US"/>
              <a:t> Operator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82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C++ division operator (</a:t>
            </a:r>
            <a:r>
              <a:rPr lang="en-US" b="1">
                <a:latin typeface="Courier New" pitchFamily="49" charset="0"/>
              </a:rPr>
              <a:t>/)</a:t>
            </a:r>
            <a:r>
              <a:rPr lang="en-US"/>
              <a:t>performs integer division if both operands are integers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13 / 5;    // displays 2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 2 / 4;    // displays 0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If either operand is floating-point, the result is floating-point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13 / 5.0;  // displays 2.6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2.0 / 4;   // displays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F08BFA52-F614-4226-AC2E-DBB841636EB7}" type="slidenum">
              <a:rPr lang="en-US"/>
              <a:pPr algn="l">
                <a:defRPr/>
              </a:pPr>
              <a:t>134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594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%</a:t>
            </a:r>
            <a:r>
              <a:rPr lang="en-US"/>
              <a:t> Operator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382000" cy="3352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/>
              <a:t>C++ modulus operator (</a:t>
            </a:r>
            <a:r>
              <a:rPr lang="en-US" b="1">
                <a:latin typeface="Courier New" pitchFamily="49" charset="0"/>
              </a:rPr>
              <a:t>%</a:t>
            </a:r>
            <a:r>
              <a:rPr lang="en-US"/>
              <a:t>) computes the remainder resulting from integer division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9 % 2;   // displays 1</a:t>
            </a:r>
          </a:p>
          <a:p>
            <a:pPr eaLnBrk="1" hangingPunct="1">
              <a:spcBef>
                <a:spcPct val="40000"/>
              </a:spcBef>
            </a:pPr>
            <a:r>
              <a:rPr lang="en-US" b="1">
                <a:latin typeface="Courier New" pitchFamily="49" charset="0"/>
              </a:rPr>
              <a:t>%</a:t>
            </a:r>
            <a:r>
              <a:rPr lang="en-US"/>
              <a:t> requires integers for both operands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9 % 2.0; // error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B2188A4B-3AC1-4025-930A-38802947E5DC}" type="slidenum">
              <a:rPr lang="en-US"/>
              <a:pPr algn="l">
                <a:defRPr/>
              </a:pPr>
              <a:t>135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42359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5175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79388" y="692150"/>
            <a:ext cx="8661400" cy="4525963"/>
          </a:xfrm>
        </p:spPr>
        <p:txBody>
          <a:bodyPr/>
          <a:lstStyle/>
          <a:p>
            <a:r>
              <a:rPr lang="en-US"/>
              <a:t>Identify as many syntax errors as you can in the following program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684213" y="1700213"/>
            <a:ext cx="74882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urier New" pitchFamily="49" charset="0"/>
                <a:cs typeface="Courier New" pitchFamily="49" charset="0"/>
              </a:rPr>
              <a:t>*/ what is wrong with this program?/*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#include iostream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endParaRPr lang="en-US" sz="2400"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int main();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    int a, b, c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    a=3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    b=4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    c=a+b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    Cout&lt;"The value of c is "&lt;C;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5806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Order of Operations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84313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In an expression with more than one operator, evaluation is in this order:</a:t>
            </a:r>
          </a:p>
          <a:p>
            <a:pPr>
              <a:buFontTx/>
              <a:buNone/>
            </a:pPr>
            <a:r>
              <a:rPr lang="en-US" dirty="0"/>
              <a:t>		()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-</a:t>
            </a:r>
            <a:r>
              <a:rPr lang="en-US" dirty="0"/>
              <a:t> (unary negation), in order, right to left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* / %</a:t>
            </a:r>
            <a:r>
              <a:rPr lang="en-US" dirty="0"/>
              <a:t>, in order, left to right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+ -</a:t>
            </a:r>
            <a:r>
              <a:rPr lang="en-US" dirty="0"/>
              <a:t>, in order, left to right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In the expression </a:t>
            </a:r>
            <a:r>
              <a:rPr lang="en-US" dirty="0">
                <a:latin typeface="Courier New" pitchFamily="49" charset="0"/>
              </a:rPr>
              <a:t>2 + 2 * 2 – 2 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219700" y="5157788"/>
            <a:ext cx="1219200" cy="1098550"/>
            <a:chOff x="3264" y="3120"/>
            <a:chExt cx="768" cy="692"/>
          </a:xfrm>
        </p:grpSpPr>
        <p:sp>
          <p:nvSpPr>
            <p:cNvPr id="15371" name="Text Box 5"/>
            <p:cNvSpPr txBox="1">
              <a:spLocks noChangeArrowheads="1"/>
            </p:cNvSpPr>
            <p:nvPr/>
          </p:nvSpPr>
          <p:spPr bwMode="auto">
            <a:xfrm>
              <a:off x="3264" y="3446"/>
              <a:ext cx="7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evaluate 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first</a:t>
              </a:r>
            </a:p>
          </p:txBody>
        </p:sp>
        <p:sp>
          <p:nvSpPr>
            <p:cNvPr id="15372" name="Line 6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48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3563938" y="5229225"/>
            <a:ext cx="1295400" cy="1114425"/>
            <a:chOff x="2208" y="3120"/>
            <a:chExt cx="816" cy="702"/>
          </a:xfrm>
        </p:grpSpPr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2208" y="3456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evaluate 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second</a:t>
              </a:r>
            </a:p>
          </p:txBody>
        </p: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 flipV="1">
              <a:off x="2640" y="3120"/>
              <a:ext cx="240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6443663" y="5157788"/>
            <a:ext cx="1676400" cy="1038225"/>
            <a:chOff x="4032" y="3120"/>
            <a:chExt cx="1056" cy="654"/>
          </a:xfrm>
        </p:grpSpPr>
        <p:sp>
          <p:nvSpPr>
            <p:cNvPr id="15367" name="Rectangle 11"/>
            <p:cNvSpPr>
              <a:spLocks noChangeArrowheads="1"/>
            </p:cNvSpPr>
            <p:nvPr/>
          </p:nvSpPr>
          <p:spPr bwMode="auto">
            <a:xfrm>
              <a:off x="4032" y="3408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evaluate 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third</a:t>
              </a:r>
            </a:p>
          </p:txBody>
        </p:sp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 flipH="1" flipV="1">
              <a:off x="4176" y="3120"/>
              <a:ext cx="384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8451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181850" cy="4525963"/>
          </a:xfrm>
          <a:noFill/>
        </p:spPr>
        <p:txBody>
          <a:bodyPr rIns="0"/>
          <a:lstStyle/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int z, y=-5;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z= 8 - 3 + 9 / 2 + 2 * - y;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z= 8 - (3 + 9 / 2) + 2 * - y;// try this</a:t>
            </a:r>
          </a:p>
          <a:p>
            <a:endParaRPr lang="en-US" sz="2000">
              <a:latin typeface="Courier New" pitchFamily="49" charset="0"/>
            </a:endParaRPr>
          </a:p>
        </p:txBody>
      </p:sp>
      <p:graphicFrame>
        <p:nvGraphicFramePr>
          <p:cNvPr id="1026" name="Object 2" descr="Pink tissue paper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92325" y="3097213"/>
          <a:ext cx="604837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Visio" r:id="rId3" imgW="3956710" imgH="1986236" progId="">
                  <p:embed/>
                </p:oleObj>
              </mc:Choice>
              <mc:Fallback>
                <p:oleObj name="Visio" r:id="rId3" imgW="3956710" imgH="1986236" progId="">
                  <p:embed/>
                  <p:pic>
                    <p:nvPicPr>
                      <p:cNvPr id="1026" name="Object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3097213"/>
                        <a:ext cx="6048375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6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142113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2789238"/>
            <a:ext cx="64897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Order of Operations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77838" y="1706563"/>
            <a:ext cx="7751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Show prove for the following expression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4823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Parts of a C++ Program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A8AE77AB-52A8-4094-A3F6-C7006FA47C7B}" type="slidenum">
              <a:rPr lang="en-US"/>
              <a:pPr algn="l">
                <a:defRPr/>
              </a:pPr>
              <a:t>14</a:t>
            </a:fld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9600" y="1397000"/>
          <a:ext cx="7924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// sample C++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#include &lt;</a:t>
                      </a:r>
                      <a:r>
                        <a:rPr lang="en-US" dirty="0" err="1">
                          <a:latin typeface="Courier New" pitchFamily="49" charset="0"/>
                          <a:cs typeface="Courier New" pitchFamily="49" charset="0"/>
                        </a:rPr>
                        <a:t>iostream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preprocessor directive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using namespace std;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which namespace to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main()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beginning of function</a:t>
                      </a:r>
                      <a:r>
                        <a:rPr lang="en-US" baseline="0" dirty="0"/>
                        <a:t> named </a:t>
                      </a:r>
                      <a:r>
                        <a:rPr lang="en-US" baseline="0" dirty="0">
                          <a:latin typeface="Courier New" pitchFamily="49" charset="0"/>
                          <a:cs typeface="Courier New" pitchFamily="49" charset="0"/>
                        </a:rPr>
                        <a:t>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beginning of block for 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  </a:t>
                      </a:r>
                      <a:r>
                        <a:rPr lang="en-US" dirty="0" err="1">
                          <a:latin typeface="Courier New" pitchFamily="49" charset="0"/>
                          <a:cs typeface="Courier New" pitchFamily="49" charset="0"/>
                        </a:rPr>
                        <a:t>cout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&lt;&lt; "Hello, there!";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  return 0;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0 back to the operating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block for 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56931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Associativity of Operators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78025"/>
            <a:ext cx="8013700" cy="4071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-</a:t>
            </a:r>
            <a:r>
              <a:rPr lang="en-US"/>
              <a:t> (unary negation) associates right to left</a:t>
            </a:r>
          </a:p>
          <a:p>
            <a:pPr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*, /, %, +, -</a:t>
            </a:r>
            <a:r>
              <a:rPr lang="en-US"/>
              <a:t>  associate left to right</a:t>
            </a:r>
          </a:p>
          <a:p>
            <a:pPr>
              <a:lnSpc>
                <a:spcPct val="90000"/>
              </a:lnSpc>
            </a:pPr>
            <a:r>
              <a:rPr lang="en-US"/>
              <a:t>parentheses ( ) can be used to override the order of operations: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</a:rPr>
              <a:t> 2 + 2  *  2 – 2  = 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</a:rPr>
              <a:t>(2 + 2) *  2 – 2  = 6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</a:rPr>
              <a:t> 2 + 2  * (2 – 2) = 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</a:rPr>
              <a:t>(2 + 2) * (2 – 2) = 0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768678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Grouping with Parentheses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5943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088715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D051-B05B-B244-BDEA-B08BD79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Hands On: 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7722-E391-BC42-BEA6-A8BEBA71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ms-MY" sz="2800"/>
              <a:t>Logon to elearning (SCSJ1013-07)</a:t>
            </a:r>
          </a:p>
          <a:p>
            <a:r>
              <a:rPr lang="ms-MY" sz="2800"/>
              <a:t>Refer to “Lab 2 - Hands on ( Instruction )” and do the following excercise:</a:t>
            </a:r>
          </a:p>
          <a:p>
            <a:pPr lvl="1"/>
            <a:r>
              <a:rPr lang="ms-MY" sz="2400"/>
              <a:t>Lab 2.2: Working with the cout Statement,       [ pg. 21 ]</a:t>
            </a:r>
          </a:p>
          <a:p>
            <a:pPr lvl="1"/>
            <a:r>
              <a:rPr lang="ms-MY" sz="2400"/>
              <a:t>Lab 2.3: Working with Characters and Strings,  [ pg. 22 ]</a:t>
            </a:r>
          </a:p>
          <a:p>
            <a:r>
              <a:rPr lang="ms-MY" sz="2800"/>
              <a:t>You can download the source files from “Lab 2 - source files” link.</a:t>
            </a:r>
          </a:p>
          <a:p>
            <a:r>
              <a:rPr lang="ms-MY" sz="2800"/>
              <a:t>Open the Dev C++ program in your computer.</a:t>
            </a:r>
            <a:endParaRPr lang="ms-MY" sz="240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C52098FB-A153-A346-ABAF-4BF8444AEFE3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9751207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D051-B05B-B244-BDEA-B08BD79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Hands On:2b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7722-E391-BC42-BEA6-A8BEBA71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2800"/>
              <a:t>Open the source files using Dev C++ and follow the instructions on pg 21 and pg 22 to complete this excercise:</a:t>
            </a:r>
          </a:p>
          <a:p>
            <a:pPr lvl="1"/>
            <a:r>
              <a:rPr lang="ms-MY" sz="2400"/>
              <a:t>Step 1: Open related source file</a:t>
            </a:r>
          </a:p>
          <a:p>
            <a:pPr lvl="1"/>
            <a:r>
              <a:rPr lang="ms-MY" sz="2400"/>
              <a:t>Step 2: Complete the given source file</a:t>
            </a:r>
          </a:p>
          <a:p>
            <a:pPr lvl="1"/>
            <a:r>
              <a:rPr lang="ms-MY" sz="2400"/>
              <a:t>Step 3: Select [Execute] command from the top pull-down menu and select [Compile &amp; Run]. 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1796741C-C47B-1640-AC3D-8A6EEE5A850C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3828893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Type Conversion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86525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When You Mix Apples and Oranges: </a:t>
            </a:r>
            <a:r>
              <a:rPr lang="en-US" i="1"/>
              <a:t>Type Conversion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Operations are performed between operands of the same type.</a:t>
            </a:r>
          </a:p>
          <a:p>
            <a:pPr>
              <a:spcBef>
                <a:spcPct val="50000"/>
              </a:spcBef>
            </a:pPr>
            <a:r>
              <a:rPr lang="en-US"/>
              <a:t>If not of the same type, C++ will convert one to be the type of the other</a:t>
            </a:r>
          </a:p>
          <a:p>
            <a:pPr>
              <a:spcBef>
                <a:spcPct val="50000"/>
              </a:spcBef>
            </a:pPr>
            <a:r>
              <a:rPr lang="en-US"/>
              <a:t>This can impact the results of calculations.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231158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 Conversion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94688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u="sng" dirty="0"/>
              <a:t>Type Conversion</a:t>
            </a:r>
            <a:r>
              <a:rPr lang="en-US" dirty="0"/>
              <a:t>: automatic conversion of an operand to another data type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Promotion</a:t>
            </a:r>
            <a:r>
              <a:rPr lang="en-US" dirty="0"/>
              <a:t>: convert to a higher type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Demotion</a:t>
            </a:r>
            <a:r>
              <a:rPr lang="en-US" dirty="0"/>
              <a:t>: convert to a lower type</a:t>
            </a:r>
            <a:endParaRPr lang="en-US" u="sng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1386614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Hierarchy of Types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58963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Highest: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Lowest:</a:t>
            </a:r>
          </a:p>
          <a:p>
            <a:pPr>
              <a:buFontTx/>
              <a:buNone/>
            </a:pPr>
            <a:r>
              <a:rPr lang="en-US"/>
              <a:t>Ranked by largest number they can hold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7400" y="1906588"/>
            <a:ext cx="403225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long double</a:t>
            </a:r>
          </a:p>
          <a:p>
            <a:r>
              <a:rPr lang="en-US">
                <a:latin typeface="Courier New" pitchFamily="49" charset="0"/>
              </a:rPr>
              <a:t>double</a:t>
            </a:r>
          </a:p>
          <a:p>
            <a:r>
              <a:rPr lang="en-US">
                <a:latin typeface="Courier New" pitchFamily="49" charset="0"/>
              </a:rPr>
              <a:t>float</a:t>
            </a:r>
          </a:p>
          <a:p>
            <a:r>
              <a:rPr lang="en-US">
                <a:latin typeface="Courier New" pitchFamily="49" charset="0"/>
              </a:rPr>
              <a:t>unsigned long</a:t>
            </a:r>
          </a:p>
          <a:p>
            <a:r>
              <a:rPr lang="en-US">
                <a:latin typeface="Courier New" pitchFamily="49" charset="0"/>
              </a:rPr>
              <a:t>long</a:t>
            </a:r>
          </a:p>
          <a:p>
            <a:r>
              <a:rPr lang="en-US">
                <a:latin typeface="Courier New" pitchFamily="49" charset="0"/>
              </a:rPr>
              <a:t>unsigned int</a:t>
            </a:r>
          </a:p>
          <a:p>
            <a:r>
              <a:rPr lang="en-US">
                <a:latin typeface="Courier New" pitchFamily="49" charset="0"/>
              </a:rPr>
              <a:t>int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830132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Conversion Rules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dirty="0">
                <a:latin typeface="Courier New" pitchFamily="49" charset="0"/>
              </a:rPr>
              <a:t>char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</a:rPr>
              <a:t>short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</a:rPr>
              <a:t>unsigned short</a:t>
            </a:r>
            <a:r>
              <a:rPr lang="en-US" sz="2400" dirty="0"/>
              <a:t> automatically promoted to </a:t>
            </a:r>
            <a:r>
              <a:rPr lang="en-US" sz="2400" dirty="0" err="1">
                <a:latin typeface="Courier New" pitchFamily="49" charset="0"/>
              </a:rPr>
              <a:t>int</a:t>
            </a:r>
            <a:endParaRPr lang="en-US" sz="2400" dirty="0">
              <a:latin typeface="Courier New" pitchFamily="49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For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/>
              <a:t>arithmetic operation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>
                <a:latin typeface="Courier New" pitchFamily="49" charset="0"/>
              </a:rPr>
              <a:t>char c=‘A’; </a:t>
            </a:r>
            <a:r>
              <a:rPr lang="en-US" sz="2400" dirty="0" err="1">
                <a:latin typeface="Courier New" pitchFamily="49" charset="0"/>
              </a:rPr>
              <a:t>cout</a:t>
            </a:r>
            <a:r>
              <a:rPr lang="en-US" sz="2400" dirty="0">
                <a:latin typeface="Courier New" pitchFamily="49" charset="0"/>
              </a:rPr>
              <a:t>&lt;&lt;6+c;</a:t>
            </a:r>
            <a:r>
              <a:rPr lang="en-US" sz="2400" dirty="0"/>
              <a:t> // </a:t>
            </a:r>
            <a:r>
              <a:rPr lang="en-US" sz="2400" dirty="0" err="1"/>
              <a:t>int</a:t>
            </a:r>
            <a:endParaRPr lang="en-US" sz="2400" dirty="0"/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2"/>
            </a:pPr>
            <a:r>
              <a:rPr lang="en-US" sz="2400" dirty="0"/>
              <a:t>When operating on values of different data types, the lower one is promoted to the type of the higher one.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/>
              <a:t>	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=25; </a:t>
            </a:r>
            <a:r>
              <a:rPr lang="en-US" sz="2400" dirty="0" err="1">
                <a:latin typeface="Courier New" pitchFamily="49" charset="0"/>
              </a:rPr>
              <a:t>cout</a:t>
            </a:r>
            <a:r>
              <a:rPr lang="en-US" sz="2400" dirty="0">
                <a:latin typeface="Courier New" pitchFamily="49" charset="0"/>
              </a:rPr>
              <a:t>&lt;&lt;6.1+i;</a:t>
            </a:r>
            <a:r>
              <a:rPr lang="en-US" sz="2400" dirty="0"/>
              <a:t> // float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3"/>
            </a:pPr>
            <a:r>
              <a:rPr lang="en-US" sz="2400" dirty="0"/>
              <a:t>When using the </a:t>
            </a:r>
            <a:r>
              <a:rPr lang="en-US" sz="2400" dirty="0">
                <a:latin typeface="Courier New" pitchFamily="49" charset="0"/>
              </a:rPr>
              <a:t>=</a:t>
            </a:r>
            <a:r>
              <a:rPr lang="en-US" sz="2400" dirty="0"/>
              <a:t> operator, the type of expression on right will be converted to type of variable on left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/>
              <a:t>	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x, y =25; float z=2.5;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>
                <a:latin typeface="Courier New" pitchFamily="49" charset="0"/>
              </a:rPr>
              <a:t>	x=</a:t>
            </a:r>
            <a:r>
              <a:rPr lang="en-US" sz="2400" dirty="0" err="1">
                <a:latin typeface="Courier New" pitchFamily="49" charset="0"/>
              </a:rPr>
              <a:t>y+z</a:t>
            </a:r>
            <a:r>
              <a:rPr lang="en-US" sz="2400" dirty="0">
                <a:latin typeface="Courier New" pitchFamily="49" charset="0"/>
              </a:rPr>
              <a:t>; //</a:t>
            </a:r>
            <a:r>
              <a:rPr lang="en-US" sz="2400" dirty="0" err="1">
                <a:latin typeface="Courier New" pitchFamily="49" charset="0"/>
              </a:rPr>
              <a:t>int</a:t>
            </a:r>
            <a:endParaRPr lang="en-US" sz="2400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61287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Algebraic Expressions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r>
              <a:rPr lang="en-US"/>
              <a:t>Multiplication requires an operator: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 i="1">
                <a:latin typeface="Times New Roman" pitchFamily="18" charset="0"/>
              </a:rPr>
              <a:t>Area=lw</a:t>
            </a:r>
            <a:r>
              <a:rPr lang="en-US"/>
              <a:t> is written as </a:t>
            </a:r>
            <a:r>
              <a:rPr lang="en-US">
                <a:latin typeface="Courier New" pitchFamily="49" charset="0"/>
              </a:rPr>
              <a:t>Area = l * w;</a:t>
            </a:r>
          </a:p>
          <a:p>
            <a:r>
              <a:rPr lang="en-US"/>
              <a:t>There is no exponentiation operator: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/>
              <a:t>	</a:t>
            </a:r>
            <a:r>
              <a:rPr lang="en-US" i="1">
                <a:latin typeface="Times New Roman" pitchFamily="18" charset="0"/>
              </a:rPr>
              <a:t>Area=s</a:t>
            </a:r>
            <a:r>
              <a:rPr lang="en-US" i="1" baseline="30000">
                <a:latin typeface="Times New Roman" pitchFamily="18" charset="0"/>
              </a:rPr>
              <a:t>2</a:t>
            </a:r>
            <a:r>
              <a:rPr lang="en-US"/>
              <a:t> is written as </a:t>
            </a:r>
            <a:r>
              <a:rPr lang="en-US">
                <a:latin typeface="Courier New" pitchFamily="49" charset="0"/>
              </a:rPr>
              <a:t>Area = pow(s, 2);</a:t>
            </a:r>
          </a:p>
          <a:p>
            <a:r>
              <a:rPr lang="en-US"/>
              <a:t>Parentheses may be needed to maintain order of operations: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/>
              <a:t>					is written as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/>
              <a:t>					</a:t>
            </a:r>
            <a:r>
              <a:rPr lang="en-US">
                <a:latin typeface="Courier New" pitchFamily="49" charset="0"/>
              </a:rPr>
              <a:t>m = (y2-y1) /(x2-x1);</a:t>
            </a: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95400" y="51816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Equation" r:id="rId4" imgW="749160" imgH="393480" progId="Equation.3">
                  <p:embed/>
                </p:oleObj>
              </mc:Choice>
              <mc:Fallback>
                <p:oleObj name="Equation" r:id="rId4" imgW="749160" imgH="39348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816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6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125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Special Characters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A5FD106B-E40B-4F29-A1A0-B7FEDF6D8446}" type="slidenum">
              <a:rPr lang="en-US"/>
              <a:pPr algn="l">
                <a:defRPr/>
              </a:pPr>
              <a:t>15</a:t>
            </a:fld>
            <a:endParaRPr lang="en-US"/>
          </a:p>
        </p:txBody>
      </p:sp>
      <p:graphicFrame>
        <p:nvGraphicFramePr>
          <p:cNvPr id="85086" name="Group 1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94169"/>
              </p:ext>
            </p:extLst>
          </p:nvPr>
        </p:nvGraphicFramePr>
        <p:xfrm>
          <a:off x="228600" y="1524000"/>
          <a:ext cx="8686800" cy="4176079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Character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//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Double Slash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Begins a 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Pound / Hash 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Begins preprocessor directive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 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Open, Close Brackets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Encloses filename used in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#include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directive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Open, Close Parentheses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when naming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{ 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Open, Close Braces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Encloses a group of statements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" 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Open, Close Quote 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Encloses string of characters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Semicolon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Ends a programming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2145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2762250"/>
            <a:ext cx="71215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Algebraic Expressions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168934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Postfix expression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42497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886200"/>
            <a:ext cx="66436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76766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810000"/>
            <a:ext cx="58610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Prefix expression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36591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33078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would be the value of nilai_kedua:</a:t>
            </a:r>
          </a:p>
          <a:p>
            <a:pPr lvl="1">
              <a:buFont typeface="Arial" charset="0"/>
              <a:buNone/>
            </a:pPr>
            <a:r>
              <a:rPr lang="en-US"/>
              <a:t>int kira = 5;</a:t>
            </a:r>
          </a:p>
          <a:p>
            <a:pPr lvl="1">
              <a:buFont typeface="Arial" charset="0"/>
              <a:buNone/>
            </a:pPr>
            <a:r>
              <a:rPr lang="en-US"/>
              <a:t>int nilai_pertama = 10, nilai_kedua;</a:t>
            </a:r>
          </a:p>
          <a:p>
            <a:pPr lvl="1">
              <a:buFont typeface="Arial" charset="0"/>
              <a:buNone/>
            </a:pPr>
            <a:endParaRPr lang="en-US"/>
          </a:p>
          <a:p>
            <a:pPr lvl="1">
              <a:buFont typeface="Arial" charset="0"/>
              <a:buNone/>
            </a:pPr>
            <a:r>
              <a:rPr lang="en-US"/>
              <a:t>nilai_kedua= 5* kira-- + nilai_pertama;</a:t>
            </a:r>
          </a:p>
          <a:p>
            <a:pPr lvl="1">
              <a:buFont typeface="Arial" charset="0"/>
              <a:buNone/>
            </a:pPr>
            <a:r>
              <a:rPr lang="en-US"/>
              <a:t>nilai_kedua = 5* --kira +nilai+pertama;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00534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Overflow and Underflow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4397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ms-MY" dirty="0"/>
              <a:t>Overflow and Underflow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ms-MY" dirty="0"/>
              <a:t>Occurs when assigning a value that is too large (overflow) or too small (underflow) to be held in a variable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ms-MY" dirty="0"/>
              <a:t>Variable contains value that is ‘wrapped around’ set of possible values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ms-MY" dirty="0"/>
              <a:t>Different systems may display a warning/error message, stop the program, or continue execution using the incorrect value</a:t>
            </a:r>
          </a:p>
          <a:p>
            <a:pPr eaLnBrk="1" hangingPunct="1"/>
            <a:endParaRPr lang="en-US" altLang="ms-MY" dirty="0"/>
          </a:p>
        </p:txBody>
      </p:sp>
    </p:spTree>
    <p:extLst>
      <p:ext uri="{BB962C8B-B14F-4D97-AF65-F5344CB8AC3E}">
        <p14:creationId xmlns:p14="http://schemas.microsoft.com/office/powerpoint/2010/main" val="21690266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Type Casting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43535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 Casting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3820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Used for manual data type conversion</a:t>
            </a:r>
          </a:p>
          <a:p>
            <a:pPr>
              <a:lnSpc>
                <a:spcPct val="80000"/>
              </a:lnSpc>
            </a:pPr>
            <a:r>
              <a:rPr lang="en-US" dirty="0"/>
              <a:t>Useful for floating point division using </a:t>
            </a:r>
            <a:r>
              <a:rPr lang="en-US" dirty="0" err="1"/>
              <a:t>int</a:t>
            </a:r>
            <a:r>
              <a:rPr lang="en-US" dirty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 </a:t>
            </a:r>
            <a:r>
              <a:rPr lang="en-US" sz="2800" dirty="0">
                <a:latin typeface="Courier New" pitchFamily="49" charset="0"/>
              </a:rPr>
              <a:t>double m;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m = </a:t>
            </a:r>
            <a:r>
              <a:rPr lang="en-US" sz="2800" dirty="0" err="1">
                <a:latin typeface="Courier New" pitchFamily="49" charset="0"/>
              </a:rPr>
              <a:t>static_cast</a:t>
            </a:r>
            <a:r>
              <a:rPr lang="en-US" sz="2800" dirty="0">
                <a:latin typeface="Courier New" pitchFamily="49" charset="0"/>
              </a:rPr>
              <a:t>&lt;double&gt;(y2-y1)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                        /(x2-x1);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dirty="0"/>
              <a:t>Useful to see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/>
              <a:t> value of a </a:t>
            </a:r>
            <a:r>
              <a:rPr lang="en-US" dirty="0">
                <a:latin typeface="Courier New" pitchFamily="49" charset="0"/>
              </a:rPr>
              <a:t>char</a:t>
            </a:r>
            <a:r>
              <a:rPr lang="en-US" dirty="0"/>
              <a:t> variable: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sz="2800" dirty="0">
                <a:latin typeface="Courier New" pitchFamily="49" charset="0"/>
              </a:rPr>
              <a:t>char </a:t>
            </a:r>
            <a:r>
              <a:rPr lang="en-US" sz="2800" dirty="0" err="1">
                <a:latin typeface="Courier New" pitchFamily="49" charset="0"/>
              </a:rPr>
              <a:t>ch</a:t>
            </a:r>
            <a:r>
              <a:rPr lang="en-US" sz="2800" dirty="0">
                <a:latin typeface="Courier New" pitchFamily="49" charset="0"/>
              </a:rPr>
              <a:t> = 'C';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	</a:t>
            </a:r>
            <a:r>
              <a:rPr lang="en-US" sz="2800" dirty="0" err="1">
                <a:latin typeface="Courier New" pitchFamily="49" charset="0"/>
              </a:rPr>
              <a:t>cout</a:t>
            </a:r>
            <a:r>
              <a:rPr lang="en-US" sz="2800" dirty="0">
                <a:latin typeface="Courier New" pitchFamily="49" charset="0"/>
              </a:rPr>
              <a:t> &lt;&lt; </a:t>
            </a:r>
            <a:r>
              <a:rPr lang="en-US" sz="2800" dirty="0" err="1">
                <a:latin typeface="Courier New" pitchFamily="49" charset="0"/>
              </a:rPr>
              <a:t>ch</a:t>
            </a:r>
            <a:r>
              <a:rPr lang="en-US" sz="2800" dirty="0">
                <a:latin typeface="Courier New" pitchFamily="49" charset="0"/>
              </a:rPr>
              <a:t> &lt;&lt; " is "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 New" pitchFamily="49" charset="0"/>
              </a:rPr>
              <a:t>      </a:t>
            </a:r>
            <a:r>
              <a:rPr lang="en-US" sz="2800" dirty="0"/>
              <a:t> </a:t>
            </a:r>
            <a:r>
              <a:rPr lang="en-US" sz="2800" dirty="0">
                <a:latin typeface="Courier New" pitchFamily="49" charset="0"/>
              </a:rPr>
              <a:t>&lt;&lt; </a:t>
            </a:r>
            <a:r>
              <a:rPr lang="en-US" sz="2800" dirty="0" err="1">
                <a:latin typeface="Courier New" pitchFamily="49" charset="0"/>
              </a:rPr>
              <a:t>static_cast</a:t>
            </a:r>
            <a:r>
              <a:rPr lang="en-US" sz="2800" dirty="0">
                <a:latin typeface="Courier New" pitchFamily="49" charset="0"/>
              </a:rPr>
              <a:t>&lt;</a:t>
            </a: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&gt;(</a:t>
            </a:r>
            <a:r>
              <a:rPr lang="en-US" sz="2800" dirty="0" err="1">
                <a:latin typeface="Courier New" pitchFamily="49" charset="0"/>
              </a:rPr>
              <a:t>ch</a:t>
            </a:r>
            <a:r>
              <a:rPr lang="en-US" sz="2800" dirty="0">
                <a:latin typeface="Courier New" pitchFamily="49" charset="0"/>
              </a:rPr>
              <a:t>);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362325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836613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89646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25934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C-Style and Prestandard Type Cast Expressions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/>
              <a:t>C-Style cast: data type name in </a:t>
            </a:r>
            <a:r>
              <a:rPr lang="en-US">
                <a:latin typeface="Courier New" pitchFamily="49" charset="0"/>
              </a:rPr>
              <a:t>()</a:t>
            </a:r>
          </a:p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   cout &lt;&lt; ch &lt;&lt; " is " </a:t>
            </a:r>
            <a:r>
              <a:rPr lang="en-US" sz="2800"/>
              <a:t> </a:t>
            </a:r>
            <a:r>
              <a:rPr lang="en-US" sz="2800">
                <a:latin typeface="Courier New" pitchFamily="49" charset="0"/>
              </a:rPr>
              <a:t>&lt;&lt; (int)ch;</a:t>
            </a:r>
            <a:endParaRPr lang="en-US">
              <a:latin typeface="Courier New" pitchFamily="49" charset="0"/>
            </a:endParaRPr>
          </a:p>
          <a:p>
            <a:r>
              <a:rPr lang="en-US"/>
              <a:t>Prestandard C++ cast: value in </a:t>
            </a:r>
            <a:r>
              <a:rPr lang="en-US">
                <a:latin typeface="Courier New" pitchFamily="49" charset="0"/>
              </a:rPr>
              <a:t>()</a:t>
            </a:r>
          </a:p>
          <a:p>
            <a:pPr>
              <a:buFontTx/>
              <a:buNone/>
            </a:pPr>
            <a:r>
              <a:rPr lang="en-US">
                <a:latin typeface="Courier New" pitchFamily="49" charset="0"/>
              </a:rPr>
              <a:t>	 </a:t>
            </a:r>
            <a:r>
              <a:rPr lang="en-US" sz="2800">
                <a:latin typeface="Courier New" pitchFamily="49" charset="0"/>
              </a:rPr>
              <a:t>cout &lt;&lt; ch &lt;&lt; " is " </a:t>
            </a:r>
            <a:r>
              <a:rPr lang="en-US" sz="2800"/>
              <a:t> </a:t>
            </a:r>
            <a:r>
              <a:rPr lang="en-US" sz="2800">
                <a:latin typeface="Courier New" pitchFamily="49" charset="0"/>
              </a:rPr>
              <a:t>&lt;&lt; int(ch);</a:t>
            </a:r>
          </a:p>
          <a:p>
            <a:r>
              <a:rPr lang="en-US"/>
              <a:t>Both are still supported in C++, although </a:t>
            </a:r>
            <a:r>
              <a:rPr lang="en-US">
                <a:latin typeface="Courier New" pitchFamily="49" charset="0"/>
              </a:rPr>
              <a:t>static_cast</a:t>
            </a:r>
            <a:r>
              <a:rPr lang="en-US"/>
              <a:t> is preferred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5168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Important Details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C++ is </a:t>
            </a:r>
            <a:r>
              <a:rPr lang="en-US" u="sng"/>
              <a:t>case-sensitive</a:t>
            </a:r>
            <a:r>
              <a:rPr lang="en-US"/>
              <a:t>.  Uppercase and lowercase characters are different characters.  ‘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/>
              <a:t>’ is not the same as ‘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/>
              <a:t>’.</a:t>
            </a:r>
            <a:endParaRPr lang="en-US" u="sng"/>
          </a:p>
          <a:p>
            <a:pPr eaLnBrk="1" hangingPunct="1"/>
            <a:r>
              <a:rPr lang="en-US"/>
              <a:t>Every </a:t>
            </a:r>
            <a:r>
              <a:rPr lang="en-US" sz="3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>
                <a:cs typeface="Courier New" pitchFamily="49" charset="0"/>
              </a:rPr>
              <a:t>must have a corresponding </a:t>
            </a:r>
            <a:r>
              <a:rPr lang="en-US" sz="3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>
                <a:cs typeface="Courier New" pitchFamily="49" charset="0"/>
              </a:rPr>
              <a:t>, and vice-versa.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AAB9FD0F-6537-4C71-ADF2-A4BE5AB553AE}" type="slidenum">
              <a:rPr lang="en-US"/>
              <a:pPr algn="l">
                <a:defRPr/>
              </a:pPr>
              <a:t>16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77590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Multiple Assignment and Combined Assignment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84728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Multiple Assignment and Combined Assignment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=</a:t>
            </a:r>
            <a:r>
              <a:rPr lang="en-US"/>
              <a:t> can be used to assign a value to multiple variables:</a:t>
            </a:r>
          </a:p>
          <a:p>
            <a:pPr lvl="1">
              <a:buFontTx/>
              <a:buNone/>
            </a:pPr>
            <a:r>
              <a:rPr lang="en-US">
                <a:latin typeface="Courier New" pitchFamily="49" charset="0"/>
              </a:rPr>
              <a:t>	x = y = z = 5;</a:t>
            </a:r>
          </a:p>
          <a:p>
            <a:r>
              <a:rPr lang="en-US"/>
              <a:t>Value of </a:t>
            </a:r>
            <a:r>
              <a:rPr lang="en-US">
                <a:latin typeface="Courier New" pitchFamily="49" charset="0"/>
              </a:rPr>
              <a:t>=</a:t>
            </a:r>
            <a:r>
              <a:rPr lang="en-US"/>
              <a:t> is the value that is assigned</a:t>
            </a:r>
          </a:p>
          <a:p>
            <a:r>
              <a:rPr lang="en-US"/>
              <a:t>Associates right to left: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/>
              <a:t>	 </a:t>
            </a:r>
            <a:r>
              <a:rPr lang="en-US">
                <a:latin typeface="Courier New" pitchFamily="49" charset="0"/>
              </a:rPr>
              <a:t>x = (y = (z = 5));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114800" y="4648200"/>
            <a:ext cx="852488" cy="1114425"/>
            <a:chOff x="2736" y="3168"/>
            <a:chExt cx="537" cy="702"/>
          </a:xfrm>
        </p:grpSpPr>
        <p:sp>
          <p:nvSpPr>
            <p:cNvPr id="34827" name="Text Box 5"/>
            <p:cNvSpPr txBox="1">
              <a:spLocks noChangeArrowheads="1"/>
            </p:cNvSpPr>
            <p:nvPr/>
          </p:nvSpPr>
          <p:spPr bwMode="auto">
            <a:xfrm>
              <a:off x="2774" y="3504"/>
              <a:ext cx="4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value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is 5</a:t>
              </a:r>
            </a:p>
          </p:txBody>
        </p:sp>
        <p:sp>
          <p:nvSpPr>
            <p:cNvPr id="34828" name="Line 6"/>
            <p:cNvSpPr>
              <a:spLocks noChangeShapeType="1"/>
            </p:cNvSpPr>
            <p:nvPr/>
          </p:nvSpPr>
          <p:spPr bwMode="auto">
            <a:xfrm flipH="1" flipV="1">
              <a:off x="2736" y="3168"/>
              <a:ext cx="28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2819400" y="4648200"/>
            <a:ext cx="792163" cy="1114425"/>
            <a:chOff x="1910" y="3168"/>
            <a:chExt cx="499" cy="702"/>
          </a:xfrm>
        </p:grpSpPr>
        <p:sp>
          <p:nvSpPr>
            <p:cNvPr id="34825" name="Text Box 8"/>
            <p:cNvSpPr txBox="1">
              <a:spLocks noChangeArrowheads="1"/>
            </p:cNvSpPr>
            <p:nvPr/>
          </p:nvSpPr>
          <p:spPr bwMode="auto">
            <a:xfrm>
              <a:off x="1910" y="3504"/>
              <a:ext cx="4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value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is 5</a:t>
              </a:r>
            </a:p>
          </p:txBody>
        </p:sp>
        <p:sp>
          <p:nvSpPr>
            <p:cNvPr id="34826" name="Line 9"/>
            <p:cNvSpPr>
              <a:spLocks noChangeShapeType="1"/>
            </p:cNvSpPr>
            <p:nvPr/>
          </p:nvSpPr>
          <p:spPr bwMode="auto">
            <a:xfrm flipH="1" flipV="1">
              <a:off x="2016" y="3168"/>
              <a:ext cx="144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1524000" y="4648200"/>
            <a:ext cx="838200" cy="1114425"/>
            <a:chOff x="1104" y="3168"/>
            <a:chExt cx="528" cy="702"/>
          </a:xfrm>
        </p:grpSpPr>
        <p:sp>
          <p:nvSpPr>
            <p:cNvPr id="34823" name="Text Box 11"/>
            <p:cNvSpPr txBox="1">
              <a:spLocks noChangeArrowheads="1"/>
            </p:cNvSpPr>
            <p:nvPr/>
          </p:nvSpPr>
          <p:spPr bwMode="auto">
            <a:xfrm>
              <a:off x="1104" y="3504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value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is 5</a:t>
              </a:r>
            </a:p>
          </p:txBody>
        </p:sp>
        <p:sp>
          <p:nvSpPr>
            <p:cNvPr id="34824" name="Line 12"/>
            <p:cNvSpPr>
              <a:spLocks noChangeShapeType="1"/>
            </p:cNvSpPr>
            <p:nvPr/>
          </p:nvSpPr>
          <p:spPr bwMode="auto">
            <a:xfrm flipH="1" flipV="1">
              <a:off x="1344" y="3168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98393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Combined Assignment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/>
              <a:t>Look at the following statement:</a:t>
            </a:r>
            <a:br>
              <a:rPr lang="en-US"/>
            </a:br>
            <a:endParaRPr lang="en-US" sz="3600"/>
          </a:p>
          <a:p>
            <a:pPr lvl="1">
              <a:buFontTx/>
              <a:buNone/>
            </a:pPr>
            <a:r>
              <a:rPr lang="en-US" sz="3200"/>
              <a:t>	</a:t>
            </a:r>
            <a:r>
              <a:rPr lang="en-US" sz="3200">
                <a:latin typeface="Courier New" pitchFamily="49" charset="0"/>
              </a:rPr>
              <a:t>sum = sum + 1;</a:t>
            </a:r>
            <a:endParaRPr lang="en-US" sz="3200"/>
          </a:p>
          <a:p>
            <a:pPr lvl="1">
              <a:buClr>
                <a:schemeClr val="tx1"/>
              </a:buClr>
              <a:buFontTx/>
              <a:buNone/>
            </a:pPr>
            <a:br>
              <a:rPr lang="en-US" sz="3200"/>
            </a:br>
            <a:r>
              <a:rPr lang="en-US" sz="3200"/>
              <a:t>This adds 1 to the variable </a:t>
            </a:r>
            <a:r>
              <a:rPr lang="en-US" sz="3200" b="1">
                <a:latin typeface="Courier New" pitchFamily="49" charset="0"/>
              </a:rPr>
              <a:t>sum</a:t>
            </a:r>
            <a:r>
              <a:rPr lang="en-US" sz="3200"/>
              <a:t>. 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737652"/>
      </p:ext>
    </p:extLst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Combined Assignment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/>
              <a:t>The combined assignment operators provide a shorthand for these types of statements.</a:t>
            </a:r>
          </a:p>
          <a:p>
            <a:r>
              <a:rPr lang="en-US"/>
              <a:t>The statement</a:t>
            </a:r>
            <a:endParaRPr lang="en-US" sz="3600"/>
          </a:p>
          <a:p>
            <a:pPr lvl="1">
              <a:buFontTx/>
              <a:buNone/>
            </a:pPr>
            <a:r>
              <a:rPr lang="en-US" sz="3200"/>
              <a:t>	</a:t>
            </a:r>
            <a:r>
              <a:rPr lang="en-US" sz="3200">
                <a:latin typeface="Courier New" pitchFamily="49" charset="0"/>
              </a:rPr>
              <a:t>sum = sum + 1;</a:t>
            </a:r>
          </a:p>
          <a:p>
            <a:pPr lvl="1">
              <a:buFontTx/>
              <a:buNone/>
            </a:pPr>
            <a:r>
              <a:rPr lang="en-US" sz="3200"/>
              <a:t>is equivalent to</a:t>
            </a:r>
          </a:p>
          <a:p>
            <a:pPr lvl="1">
              <a:buFontTx/>
              <a:buNone/>
            </a:pPr>
            <a:r>
              <a:rPr lang="en-US" sz="3200">
                <a:latin typeface="Courier New" pitchFamily="49" charset="0"/>
              </a:rPr>
              <a:t> sum += 1;</a:t>
            </a:r>
          </a:p>
          <a:p>
            <a:pPr lvl="1">
              <a:buFontTx/>
              <a:buNone/>
            </a:pPr>
            <a:endParaRPr lang="en-US" sz="3200">
              <a:latin typeface="Courier New" pitchFamily="49" charset="0"/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941662"/>
      </p:ext>
    </p:extLst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1143000"/>
          </a:xfrm>
        </p:spPr>
        <p:txBody>
          <a:bodyPr/>
          <a:lstStyle/>
          <a:p>
            <a:r>
              <a:rPr lang="en-US"/>
              <a:t>Combined Assignment Operators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8964489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Equivalent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+=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+=3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+=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i+3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+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-=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-=3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-=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i-3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-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*=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*=3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*=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*3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*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/=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/=3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/=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/3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/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%=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%=3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%=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i%3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%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075240"/>
      </p:ext>
    </p:extLst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65175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that </a:t>
            </a:r>
            <a:r>
              <a:rPr lang="en-US" dirty="0" err="1"/>
              <a:t>int</a:t>
            </a:r>
            <a:r>
              <a:rPr lang="en-US" dirty="0"/>
              <a:t> a = 1 and double d = 1.0, and that each expression is independent. What are the results of the following expressions?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a = 46/9;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a = 46 % 9 + 4 * 4 – 2;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a = 45 + 43 % 5 * (23 * 3 % 2);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a %=3 / a + 3;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d += 1.5 * 3 + (++a);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d -= 1.5 * 3 + a++;</a:t>
            </a:r>
          </a:p>
          <a:p>
            <a:pPr marL="1028700" lvl="1" indent="-571500">
              <a:buFont typeface="Arial" charset="0"/>
              <a:buNone/>
            </a:pPr>
            <a:endParaRPr lang="en-US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1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9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Variables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A variable is a named location in computer memory (in RAM)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It holds a piece of data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It must be </a:t>
            </a:r>
            <a:r>
              <a:rPr lang="en-US" i="1" dirty="0"/>
              <a:t>defined</a:t>
            </a:r>
            <a:r>
              <a:rPr lang="en-US" dirty="0"/>
              <a:t> before it can be used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Example variable definition: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double num1;</a:t>
            </a:r>
            <a:r>
              <a:rPr lang="en-US" b="1" dirty="0">
                <a:latin typeface="Courier New" pitchFamily="49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30202430-E137-4F1A-BC04-3FAFC28623EE}" type="slidenum">
              <a:rPr lang="en-US"/>
              <a:pPr algn="l">
                <a:defRPr/>
              </a:pPr>
              <a:t>18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7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Example: Variables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#include &lt;iostream&gt;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using namespace std;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int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 double num1 = 5,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		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cout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}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161D723D-F28A-4899-AFBC-1CACE5D72FB8}" type="slidenum">
              <a:rPr lang="en-US"/>
              <a:pPr algn="l">
                <a:defRPr/>
              </a:pPr>
              <a:t>19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0113" y="2971801"/>
            <a:ext cx="4176712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8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a Is a Program Made Of?</a:t>
            </a: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n-US"/>
              <a:t>Common elements in programming languages:</a:t>
            </a:r>
          </a:p>
          <a:p>
            <a:pPr lvl="1"/>
            <a:r>
              <a:rPr lang="en-US"/>
              <a:t>Key Words</a:t>
            </a:r>
          </a:p>
          <a:p>
            <a:pPr lvl="1"/>
            <a:r>
              <a:rPr lang="en-US"/>
              <a:t>Programmer-Defined Identifiers</a:t>
            </a:r>
          </a:p>
          <a:p>
            <a:pPr lvl="1"/>
            <a:r>
              <a:rPr lang="en-US"/>
              <a:t>Operators</a:t>
            </a:r>
          </a:p>
          <a:p>
            <a:pPr lvl="1"/>
            <a:r>
              <a:rPr lang="en-US"/>
              <a:t>Punctuation</a:t>
            </a:r>
          </a:p>
          <a:p>
            <a:pPr lvl="1"/>
            <a:r>
              <a:rPr lang="en-US"/>
              <a:t>Syntax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67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858000" cy="990600"/>
          </a:xfrm>
        </p:spPr>
        <p:txBody>
          <a:bodyPr/>
          <a:lstStyle/>
          <a:p>
            <a:pPr eaLnBrk="1" hangingPunct="1"/>
            <a:r>
              <a:rPr lang="en-US"/>
              <a:t> Variables, Constants, and the Assignment Statement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Variable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Has a name and a type of data it can hold      </a:t>
            </a:r>
          </a:p>
          <a:p>
            <a:pPr lvl="1" eaLnBrk="1" hangingPunct="1">
              <a:lnSpc>
                <a:spcPct val="200000"/>
              </a:lnSpc>
              <a:spcBef>
                <a:spcPct val="100000"/>
              </a:spcBef>
              <a:buFontTx/>
              <a:buNone/>
            </a:pPr>
            <a:r>
              <a:rPr lang="en-US" sz="2400" b="1">
                <a:solidFill>
                  <a:srgbClr val="006600"/>
                </a:solidFill>
                <a:latin typeface="Courier New" pitchFamily="49" charset="0"/>
              </a:rPr>
              <a:t>         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char letter;</a:t>
            </a:r>
          </a:p>
          <a:p>
            <a:pPr lvl="1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400"/>
              <a:t>Is used to reference a location in memory where a value can be stored</a:t>
            </a:r>
          </a:p>
          <a:p>
            <a:pPr lvl="1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400"/>
              <a:t>Must be defined before it can be used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/>
              <a:t>The value that is stored can be changed, </a:t>
            </a:r>
            <a:r>
              <a:rPr lang="en-US" sz="2400" i="1"/>
              <a:t>i.e.</a:t>
            </a:r>
            <a:r>
              <a:rPr lang="en-US" sz="2400"/>
              <a:t>, it can “vary”</a:t>
            </a:r>
            <a:endParaRPr lang="en-US" sz="2400" b="1">
              <a:solidFill>
                <a:srgbClr val="006600"/>
              </a:solidFill>
              <a:latin typeface="Courier New" pitchFamily="49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3DE3D70-39AF-4098-9813-69D4C3EF7842}" type="slidenum">
              <a:rPr lang="en-US"/>
              <a:pPr algn="l">
                <a:defRPr/>
              </a:pPr>
              <a:t>20</a:t>
            </a:fld>
            <a:endParaRPr lang="en-US"/>
          </a:p>
        </p:txBody>
      </p:sp>
      <p:grpSp>
        <p:nvGrpSpPr>
          <p:cNvPr id="28677" name="Group 10"/>
          <p:cNvGrpSpPr>
            <a:grpSpLocks/>
          </p:cNvGrpSpPr>
          <p:nvPr/>
        </p:nvGrpSpPr>
        <p:grpSpPr bwMode="auto">
          <a:xfrm>
            <a:off x="6324600" y="2667000"/>
            <a:ext cx="1981200" cy="1066800"/>
            <a:chOff x="3840" y="1968"/>
            <a:chExt cx="1248" cy="672"/>
          </a:xfrm>
        </p:grpSpPr>
        <p:sp>
          <p:nvSpPr>
            <p:cNvPr id="28683" name="Text Box 4"/>
            <p:cNvSpPr txBox="1">
              <a:spLocks noChangeArrowheads="1"/>
            </p:cNvSpPr>
            <p:nvPr/>
          </p:nvSpPr>
          <p:spPr bwMode="auto">
            <a:xfrm>
              <a:off x="3936" y="2112"/>
              <a:ext cx="1056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variable name</a:t>
              </a:r>
            </a:p>
          </p:txBody>
        </p:sp>
        <p:sp>
          <p:nvSpPr>
            <p:cNvPr id="28684" name="Oval 8"/>
            <p:cNvSpPr>
              <a:spLocks noChangeArrowheads="1"/>
            </p:cNvSpPr>
            <p:nvPr/>
          </p:nvSpPr>
          <p:spPr bwMode="auto">
            <a:xfrm>
              <a:off x="3840" y="1968"/>
              <a:ext cx="1248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678" name="Group 14"/>
          <p:cNvGrpSpPr>
            <a:grpSpLocks/>
          </p:cNvGrpSpPr>
          <p:nvPr/>
        </p:nvGrpSpPr>
        <p:grpSpPr bwMode="auto">
          <a:xfrm>
            <a:off x="533400" y="2743200"/>
            <a:ext cx="2286000" cy="990600"/>
            <a:chOff x="288" y="1920"/>
            <a:chExt cx="1440" cy="624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384" y="1920"/>
              <a:ext cx="1296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2" name="Text Box 12"/>
            <p:cNvSpPr txBox="1">
              <a:spLocks noChangeArrowheads="1"/>
            </p:cNvSpPr>
            <p:nvPr/>
          </p:nvSpPr>
          <p:spPr bwMode="auto">
            <a:xfrm>
              <a:off x="288" y="2112"/>
              <a:ext cx="144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data type</a:t>
              </a:r>
            </a:p>
          </p:txBody>
        </p:sp>
      </p:grpSp>
      <p:sp>
        <p:nvSpPr>
          <p:cNvPr id="28679" name="Line 16"/>
          <p:cNvSpPr>
            <a:spLocks noChangeShapeType="1"/>
          </p:cNvSpPr>
          <p:nvPr/>
        </p:nvSpPr>
        <p:spPr bwMode="auto">
          <a:xfrm flipH="1">
            <a:off x="4648200" y="29718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17"/>
          <p:cNvSpPr>
            <a:spLocks noChangeShapeType="1"/>
          </p:cNvSpPr>
          <p:nvPr/>
        </p:nvSpPr>
        <p:spPr bwMode="auto">
          <a:xfrm>
            <a:off x="2667000" y="3048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835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Variables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267200"/>
          </a:xfrm>
        </p:spPr>
        <p:txBody>
          <a:bodyPr/>
          <a:lstStyle/>
          <a:p>
            <a:pPr lvl="1" eaLnBrk="1" hangingPunct="1"/>
            <a:r>
              <a:rPr lang="en-US"/>
              <a:t>If a new value is stored in the variable, it replaces the previous value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The previous value is overwritten and can no longer be retrieved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age;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age = 17;     // age is 17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cout &lt;&lt; age;  // Displays 17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age = 18;     // Now age is 18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cout &lt;&lt; age;  // Displays 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A763F7DC-3E06-469F-BE60-5205D4A31CD7}" type="slidenum">
              <a:rPr lang="en-US"/>
              <a:pPr algn="l">
                <a:defRPr/>
              </a:pPr>
              <a:t>21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59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Variables: Example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79311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60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Identifiers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03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41C572C-42D0-E445-A383-F7D7E6C69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Identifiers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CFD8B91-F84B-CB44-A046-C8D531036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 identifier is a programmer-defined name for some part of a program: variables, functions, etc.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7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0826467-105F-4249-A827-4A9320D6E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Names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03474ED-FD1B-6C46-81D2-AF338AF4C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variable name should represent the purpose of the variable. For example: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               </a:t>
            </a:r>
            <a:r>
              <a:rPr lang="en-US" altLang="en-US" b="1">
                <a:solidFill>
                  <a:srgbClr val="FA8218"/>
                </a:solidFill>
                <a:latin typeface="Courier New" panose="02070309020205020404" pitchFamily="49" charset="0"/>
              </a:rPr>
              <a:t>itemsOrdered</a:t>
            </a:r>
            <a:br>
              <a:rPr lang="en-US" altLang="en-US" b="1">
                <a:latin typeface="Courier New" panose="02070309020205020404" pitchFamily="49" charset="0"/>
              </a:rPr>
            </a:br>
            <a:br>
              <a:rPr lang="en-US" altLang="en-US" b="1">
                <a:latin typeface="Courier New" panose="02070309020205020404" pitchFamily="49" charset="0"/>
              </a:rPr>
            </a:br>
            <a:r>
              <a:rPr lang="en-US" altLang="en-US"/>
              <a:t>The purpose of this variable is to hold the number of items ordered.</a:t>
            </a:r>
            <a:endParaRPr lang="en-US" altLang="en-US" b="1">
              <a:latin typeface="Courier New" panose="02070309020205020404" pitchFamily="49" charset="0"/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3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EDEAF7D-1426-134F-99D3-6AAF3B067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Identifier Rules: General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1A75465-1634-A843-924D-48D21B378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The first character of an identifier must be an alphabetic character or and underscore ( _ ),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After the first character you may use alphabetic characters, numbers, or underscore characters.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Upper- and lowercase characters are distinct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999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5AD1-AC7E-9445-8D55-A6B64F1A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31838"/>
          </a:xfrm>
        </p:spPr>
        <p:txBody>
          <a:bodyPr/>
          <a:lstStyle/>
          <a:p>
            <a:r>
              <a:rPr lang="en-US" altLang="en-US" sz="3600"/>
              <a:t>Identifier Rules: Complete</a:t>
            </a:r>
            <a:endParaRPr lang="ms-MY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4480C-FA30-8E40-9C13-61F7BC4B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2400"/>
              <a:t>C++ is </a:t>
            </a:r>
            <a:r>
              <a:rPr lang="ms-MY" sz="2400" b="1">
                <a:solidFill>
                  <a:srgbClr val="FF0000"/>
                </a:solidFill>
              </a:rPr>
              <a:t>case-sensitive</a:t>
            </a:r>
            <a:r>
              <a:rPr lang="ms-MY" sz="2400"/>
              <a:t> so that Uppercase Letters and Lower Case letters are different</a:t>
            </a:r>
          </a:p>
          <a:p>
            <a:r>
              <a:rPr lang="ms-MY" sz="2400"/>
              <a:t>The name of identifier </a:t>
            </a:r>
            <a:r>
              <a:rPr lang="ms-MY" sz="2400" b="1">
                <a:solidFill>
                  <a:srgbClr val="FF0000"/>
                </a:solidFill>
              </a:rPr>
              <a:t>cannot begin with a digit</a:t>
            </a:r>
            <a:r>
              <a:rPr lang="ms-MY" sz="2400"/>
              <a:t>. However, Underscore can be used as first character while declaring the identifier.</a:t>
            </a:r>
          </a:p>
          <a:p>
            <a:r>
              <a:rPr lang="ms-MY" sz="2400"/>
              <a:t>Only </a:t>
            </a:r>
            <a:r>
              <a:rPr lang="ms-MY" sz="2400" b="1">
                <a:solidFill>
                  <a:srgbClr val="FF0000"/>
                </a:solidFill>
              </a:rPr>
              <a:t>alphabetic characters, digits and underscore</a:t>
            </a:r>
            <a:r>
              <a:rPr lang="ms-MY" sz="2400">
                <a:solidFill>
                  <a:srgbClr val="FF0000"/>
                </a:solidFill>
              </a:rPr>
              <a:t> </a:t>
            </a:r>
            <a:r>
              <a:rPr lang="ms-MY" sz="2400"/>
              <a:t>(</a:t>
            </a:r>
            <a:r>
              <a:rPr lang="ms-MY" sz="2400">
                <a:solidFill>
                  <a:srgbClr val="FF0000"/>
                </a:solidFill>
              </a:rPr>
              <a:t>_</a:t>
            </a:r>
            <a:r>
              <a:rPr lang="ms-MY" sz="2400"/>
              <a:t>) are permitted in C++ language for declaring identifier.</a:t>
            </a:r>
          </a:p>
          <a:p>
            <a:r>
              <a:rPr lang="ms-MY" sz="2400"/>
              <a:t>Other </a:t>
            </a:r>
            <a:r>
              <a:rPr lang="ms-MY" sz="2400" b="1">
                <a:solidFill>
                  <a:srgbClr val="FF0000"/>
                </a:solidFill>
              </a:rPr>
              <a:t>special characters</a:t>
            </a:r>
            <a:r>
              <a:rPr lang="ms-MY" sz="2400"/>
              <a:t> are not allowed for naming a variable / identifier</a:t>
            </a:r>
          </a:p>
          <a:p>
            <a:r>
              <a:rPr lang="ms-MY" sz="2400" b="1">
                <a:solidFill>
                  <a:srgbClr val="FF0000"/>
                </a:solidFill>
              </a:rPr>
              <a:t>Keywords</a:t>
            </a:r>
            <a:r>
              <a:rPr lang="ms-MY" sz="2400"/>
              <a:t> cannot be used as Identifier.</a:t>
            </a:r>
          </a:p>
        </p:txBody>
      </p:sp>
    </p:spTree>
    <p:extLst>
      <p:ext uri="{BB962C8B-B14F-4D97-AF65-F5344CB8AC3E}">
        <p14:creationId xmlns:p14="http://schemas.microsoft.com/office/powerpoint/2010/main" val="3089332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C14404B-5072-B44B-99B1-3F45ED7A8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C++ Key Words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1D48EEC9-A8FF-4A41-BF23-E3323AFB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19200"/>
            <a:ext cx="6477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052D848E-4296-0344-8611-61524D9E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5715000"/>
            <a:ext cx="7051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FA8218"/>
                </a:solidFill>
              </a:rPr>
              <a:t>You cannot use any of the C++ key words as an identifier. These words have reserved meaning.</a:t>
            </a:r>
          </a:p>
        </p:txBody>
      </p:sp>
    </p:spTree>
    <p:extLst>
      <p:ext uri="{BB962C8B-B14F-4D97-AF65-F5344CB8AC3E}">
        <p14:creationId xmlns:p14="http://schemas.microsoft.com/office/powerpoint/2010/main" val="1421641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 Program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#include &lt;iostream&gt;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using namespace std;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int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 double num1 = 5,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		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cout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}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4B936FCC-4FB2-47B3-B6AC-C4DD7C88A343}" type="slidenum">
              <a:rPr lang="en-US"/>
              <a:pPr algn="l">
                <a:defRPr/>
              </a:pPr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5875" y="3644900"/>
            <a:ext cx="237648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7313" y="3141663"/>
            <a:ext cx="1152525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35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Words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/>
              <a:t>Also known as </a:t>
            </a:r>
            <a:r>
              <a:rPr lang="en-US">
                <a:solidFill>
                  <a:schemeClr val="accent2"/>
                </a:solidFill>
              </a:rPr>
              <a:t>reserved words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Have a special meaning in C++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Can not be used for another purpose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Written using lowercase letters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Examples in program </a:t>
            </a:r>
            <a:r>
              <a:rPr lang="en-US" sz="2400"/>
              <a:t>(shown in green)</a:t>
            </a:r>
            <a:r>
              <a:rPr lang="en-US"/>
              <a:t>: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 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using namespace </a:t>
            </a:r>
            <a:r>
              <a:rPr lang="en-US" b="1">
                <a:latin typeface="Courier New" pitchFamily="49" charset="0"/>
              </a:rPr>
              <a:t>std;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int </a:t>
            </a:r>
            <a:r>
              <a:rPr lang="en-US" b="1">
                <a:latin typeface="Courier New" pitchFamily="49" charset="0"/>
              </a:rPr>
              <a:t>main()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50959EE9-AD6A-46ED-80FE-269970EE5472}" type="slidenum">
              <a:rPr lang="en-US"/>
              <a:pPr algn="l">
                <a:defRPr/>
              </a:pPr>
              <a:t>3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583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Valid and Invalid Identifiers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89C41EFA-FABB-4ED3-BB4E-C5A743852EB8}" type="slidenum">
              <a:rPr lang="en-US"/>
              <a:pPr algn="l">
                <a:defRPr/>
              </a:pPr>
              <a:t>30</a:t>
            </a:fld>
            <a:endParaRPr lang="en-US"/>
          </a:p>
        </p:txBody>
      </p:sp>
      <p:graphicFrame>
        <p:nvGraphicFramePr>
          <p:cNvPr id="74793" name="Group 41"/>
          <p:cNvGraphicFramePr>
            <a:graphicFrameLocks noGrp="1"/>
          </p:cNvGraphicFramePr>
          <p:nvPr/>
        </p:nvGraphicFramePr>
        <p:xfrm>
          <a:off x="762000" y="1981200"/>
          <a:ext cx="7543800" cy="38100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VALID?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REASON IF 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total_Sales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total.Sales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4thQtrSales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totalSale$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99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Valid and Invalid Identifiers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89C41EFA-FABB-4ED3-BB4E-C5A743852EB8}" type="slidenum">
              <a:rPr lang="en-US"/>
              <a:pPr algn="l">
                <a:defRPr/>
              </a:pPr>
              <a:t>31</a:t>
            </a:fld>
            <a:endParaRPr lang="en-US"/>
          </a:p>
        </p:txBody>
      </p:sp>
      <p:graphicFrame>
        <p:nvGraphicFramePr>
          <p:cNvPr id="7479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89681"/>
              </p:ext>
            </p:extLst>
          </p:nvPr>
        </p:nvGraphicFramePr>
        <p:xfrm>
          <a:off x="762000" y="1981200"/>
          <a:ext cx="7543800" cy="38100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VALID?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REASON IF 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total_Sales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total.Sales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special char use ( .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4thQtrSales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begin with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totalSale$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special char use ( $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17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Lines vs. Statements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1534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In a source file,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 line </a:t>
            </a:r>
            <a:r>
              <a:rPr lang="en-US"/>
              <a:t>is all of the characters entered before a carriage return.  </a:t>
            </a:r>
          </a:p>
          <a:p>
            <a:pPr lvl="1" eaLnBrk="1" hangingPunct="1">
              <a:buFontTx/>
              <a:buNone/>
            </a:pPr>
            <a:r>
              <a:rPr lang="en-US"/>
              <a:t>Blank lines improve the readability of a program.</a:t>
            </a:r>
          </a:p>
          <a:p>
            <a:pPr lvl="1" eaLnBrk="1" hangingPunct="1">
              <a:buFontTx/>
              <a:buNone/>
            </a:pPr>
            <a:r>
              <a:rPr lang="en-US"/>
              <a:t>Here are four sample lines.  Line 3 is blank: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	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   double num1 = 5, num2, sum;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   num2 = 12;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   sum = num1 + num2;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C44ED623-7C80-489C-AB88-AC8438CFCD4A}" type="slidenum">
              <a:rPr lang="en-US"/>
              <a:pPr algn="l">
                <a:defRPr/>
              </a:pPr>
              <a:t>32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849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Lines vs. Statements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In a source file,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 statement </a:t>
            </a:r>
            <a:r>
              <a:rPr lang="en-US"/>
              <a:t>is an instruction to the computer to perform an action.  </a:t>
            </a:r>
          </a:p>
          <a:p>
            <a:pPr lvl="1" eaLnBrk="1" hangingPunct="1">
              <a:buFontTx/>
              <a:buNone/>
            </a:pPr>
            <a:r>
              <a:rPr lang="en-US"/>
              <a:t>A statement may contain keywords, operators, programmer-defined identifiers, and punctuation.  </a:t>
            </a:r>
          </a:p>
          <a:p>
            <a:pPr lvl="1" eaLnBrk="1" hangingPunct="1">
              <a:buFontTx/>
              <a:buNone/>
            </a:pPr>
            <a:r>
              <a:rPr lang="en-US"/>
              <a:t>A statement may fit on one line, or it may occupy multiple lines.</a:t>
            </a:r>
          </a:p>
          <a:p>
            <a:pPr lvl="1" eaLnBrk="1" hangingPunct="1">
              <a:buFontTx/>
              <a:buNone/>
            </a:pPr>
            <a:r>
              <a:rPr lang="en-US"/>
              <a:t>Here is a single statement that uses two lines: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 double num1 = 5,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			num2, sum;</a:t>
            </a:r>
          </a:p>
          <a:p>
            <a:pPr lvl="1" eaLnBrk="1" hangingPunct="1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8C68D0AF-40CD-4BF2-BB35-D49ED72B9889}" type="slidenum">
              <a:rPr lang="en-US"/>
              <a:pPr algn="l">
                <a:defRPr/>
              </a:pPr>
              <a:t>33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054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Literal: a value that is written into a program’s code.</a:t>
            </a:r>
          </a:p>
          <a:p>
            <a:pPr lvl="1"/>
            <a:r>
              <a:rPr lang="en-US"/>
              <a:t>"hello, there" (string literal)</a:t>
            </a:r>
          </a:p>
          <a:p>
            <a:pPr lvl="1"/>
            <a:r>
              <a:rPr lang="en-US"/>
              <a:t>12 (integer literal)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751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Literals: Example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43050"/>
            <a:ext cx="7839075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976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Literals: Example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95438"/>
            <a:ext cx="864235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624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765175"/>
          </a:xfrm>
        </p:spPr>
        <p:txBody>
          <a:bodyPr/>
          <a:lstStyle/>
          <a:p>
            <a:pPr eaLnBrk="1" hangingPunct="1"/>
            <a:r>
              <a:rPr lang="en-US"/>
              <a:t>In-Class Exercise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765175"/>
            <a:ext cx="8785225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Examine the following program. List all the variables and literals that appear in the program.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#include &lt;</a:t>
            </a:r>
            <a:r>
              <a:rPr lang="en-US" sz="2000" dirty="0" err="1">
                <a:latin typeface="Courier New" pitchFamily="49" charset="0"/>
              </a:rPr>
              <a:t>iostream</a:t>
            </a:r>
            <a:r>
              <a:rPr lang="en-US" sz="2000" dirty="0">
                <a:latin typeface="Courier New" pitchFamily="49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using namespace </a:t>
            </a:r>
            <a:r>
              <a:rPr lang="en-US" sz="2000" dirty="0" err="1">
                <a:latin typeface="Courier New" pitchFamily="49" charset="0"/>
              </a:rPr>
              <a:t>std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main()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{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little;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big;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little = 2;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big = 2000;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cout</a:t>
            </a:r>
            <a:r>
              <a:rPr lang="en-US" sz="2000" dirty="0">
                <a:latin typeface="Courier New" pitchFamily="49" charset="0"/>
              </a:rPr>
              <a:t>&lt;&lt;"The little number is " &lt;&lt;little&lt;&lt;</a:t>
            </a:r>
            <a:r>
              <a:rPr lang="en-US" sz="2000" dirty="0" err="1">
                <a:latin typeface="Courier New" pitchFamily="49" charset="0"/>
              </a:rPr>
              <a:t>endl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cout</a:t>
            </a:r>
            <a:r>
              <a:rPr lang="en-US" sz="2000" dirty="0">
                <a:latin typeface="Courier New" pitchFamily="49" charset="0"/>
              </a:rPr>
              <a:t>&lt;&lt;"The big number is "&lt;&lt;big&lt;&lt;</a:t>
            </a:r>
            <a:r>
              <a:rPr lang="en-US" sz="2000" dirty="0" err="1">
                <a:latin typeface="Courier New" pitchFamily="49" charset="0"/>
              </a:rPr>
              <a:t>endl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return 0;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413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will the following program display on the screen?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712;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&lt;&lt; "The value is " &lt;&lt;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212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Input and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5D5619D0-A462-B84C-81F2-8719927692A2}"/>
              </a:ext>
            </a:extLst>
          </p:cNvPr>
          <p:cNvSpPr/>
          <p:nvPr/>
        </p:nvSpPr>
        <p:spPr>
          <a:xfrm>
            <a:off x="7696200" y="152400"/>
            <a:ext cx="1219200" cy="1066800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>
                <a:solidFill>
                  <a:schemeClr val="tx1"/>
                </a:solidFill>
              </a:rPr>
              <a:t>Sec 04</a:t>
            </a:r>
          </a:p>
        </p:txBody>
      </p:sp>
    </p:spTree>
    <p:extLst>
      <p:ext uri="{BB962C8B-B14F-4D97-AF65-F5344CB8AC3E}">
        <p14:creationId xmlns:p14="http://schemas.microsoft.com/office/powerpoint/2010/main" val="294555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 dirty="0"/>
              <a:t>Example: Reserved words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#include &lt;</a:t>
            </a:r>
            <a:r>
              <a:rPr lang="en-US" sz="2800" dirty="0" err="1">
                <a:latin typeface="Courier New" pitchFamily="49" charset="0"/>
              </a:rPr>
              <a:t>iostream</a:t>
            </a:r>
            <a:r>
              <a:rPr lang="en-US" sz="2800" dirty="0">
                <a:latin typeface="Courier New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using namespace </a:t>
            </a:r>
            <a:r>
              <a:rPr lang="en-US" sz="2800" dirty="0" err="1">
                <a:latin typeface="Courier New" pitchFamily="49" charset="0"/>
              </a:rPr>
              <a:t>std</a:t>
            </a:r>
            <a:r>
              <a:rPr lang="en-US" sz="28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	 double num1 = 5,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			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</a:t>
            </a:r>
            <a:r>
              <a:rPr lang="en-US" sz="2800" dirty="0" err="1">
                <a:latin typeface="Courier New" pitchFamily="49" charset="0"/>
              </a:rPr>
              <a:t>cout</a:t>
            </a:r>
            <a:r>
              <a:rPr lang="en-US" sz="2800" dirty="0">
                <a:latin typeface="Courier New" pitchFamily="49" charset="0"/>
              </a:rPr>
              <a:t>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4B121E49-A4EB-49D1-9E59-AC54530CC005}" type="slidenum">
              <a:rPr lang="en-US"/>
              <a:pPr algn="l">
                <a:defRPr/>
              </a:pPr>
              <a:t>4</a:t>
            </a:fld>
            <a:endParaRPr lang="en-US"/>
          </a:p>
        </p:txBody>
      </p:sp>
      <p:pic>
        <p:nvPicPr>
          <p:cNvPr id="10" name="Picture 9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BAF7B5-8C54-7A40-9F34-049512B682DD}"/>
              </a:ext>
            </a:extLst>
          </p:cNvPr>
          <p:cNvGrpSpPr/>
          <p:nvPr/>
        </p:nvGrpSpPr>
        <p:grpSpPr>
          <a:xfrm>
            <a:off x="533400" y="1676400"/>
            <a:ext cx="3505201" cy="4267200"/>
            <a:chOff x="533400" y="1676400"/>
            <a:chExt cx="3505201" cy="4267200"/>
          </a:xfrm>
        </p:grpSpPr>
        <p:sp>
          <p:nvSpPr>
            <p:cNvPr id="6" name="Oval 5"/>
            <p:cNvSpPr/>
            <p:nvPr/>
          </p:nvSpPr>
          <p:spPr>
            <a:xfrm>
              <a:off x="611189" y="1676400"/>
              <a:ext cx="3427412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33400" y="2438400"/>
              <a:ext cx="1066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19200" y="3141663"/>
              <a:ext cx="1481138" cy="5921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58888" y="5181600"/>
              <a:ext cx="1081087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43000" y="5562600"/>
              <a:ext cx="1728788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0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Input using </a:t>
            </a:r>
            <a:r>
              <a:rPr lang="en-GB" cap="non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05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cin</a:t>
            </a:r>
            <a:r>
              <a:rPr lang="en-US"/>
              <a:t> Object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Standard input object</a:t>
            </a:r>
          </a:p>
          <a:p>
            <a:r>
              <a:rPr lang="en-US"/>
              <a:t>Like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</a:t>
            </a:r>
            <a:r>
              <a:rPr lang="en-US"/>
              <a:t>, requires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iostream</a:t>
            </a:r>
            <a:r>
              <a:rPr lang="en-US"/>
              <a:t> file</a:t>
            </a:r>
          </a:p>
          <a:p>
            <a:r>
              <a:rPr lang="en-US"/>
              <a:t>Used to read input from keyboard</a:t>
            </a:r>
          </a:p>
          <a:p>
            <a:r>
              <a:rPr lang="en-US"/>
              <a:t>Information retrieved from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cin</a:t>
            </a:r>
            <a:r>
              <a:rPr lang="en-US"/>
              <a:t> with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&gt;&gt;</a:t>
            </a:r>
          </a:p>
          <a:p>
            <a:r>
              <a:rPr lang="en-US"/>
              <a:t>Input is stored in one or more variables 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65732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6802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A9E260-6A25-5A47-AFEC-E244909CC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522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The </a:t>
            </a:r>
            <a: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 sz="3600"/>
              <a:t> Object in Program 3-1</a:t>
            </a:r>
          </a:p>
        </p:txBody>
      </p:sp>
    </p:spTree>
    <p:extLst>
      <p:ext uri="{BB962C8B-B14F-4D97-AF65-F5344CB8AC3E}">
        <p14:creationId xmlns:p14="http://schemas.microsoft.com/office/powerpoint/2010/main" val="134208561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cin</a:t>
            </a:r>
            <a:r>
              <a:rPr lang="en-US"/>
              <a:t> Object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78025"/>
            <a:ext cx="8013700" cy="4071938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cin</a:t>
            </a:r>
            <a:r>
              <a:rPr lang="en-US" dirty="0"/>
              <a:t> converts data to the type that matches the variable:</a:t>
            </a:r>
            <a:br>
              <a:rPr lang="en-US" dirty="0"/>
            </a:br>
            <a:endParaRPr lang="en-US" dirty="0"/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height;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&lt;&lt; "How tall is the room? ";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pitchFamily="49" charset="0"/>
              </a:rPr>
              <a:t>cin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&gt;&gt; height;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4570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Displaying a Prompt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A prompt is a message that instructs the user to enter data.</a:t>
            </a:r>
          </a:p>
          <a:p>
            <a:r>
              <a:rPr lang="en-US" dirty="0"/>
              <a:t>You should always use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cout</a:t>
            </a:r>
            <a:r>
              <a:rPr lang="en-US" dirty="0"/>
              <a:t> to display a prompt before each </a:t>
            </a:r>
            <a:r>
              <a:rPr lang="en-US" dirty="0" err="1"/>
              <a:t>cin</a:t>
            </a:r>
            <a:r>
              <a:rPr lang="en-US" dirty="0"/>
              <a:t> statement.</a:t>
            </a:r>
            <a:br>
              <a:rPr lang="en-US" dirty="0"/>
            </a:br>
            <a:br>
              <a:rPr lang="en-US" dirty="0"/>
            </a:b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&lt;&lt; "</a:t>
            </a:r>
            <a:r>
              <a:rPr lang="en-US" sz="2800">
                <a:solidFill>
                  <a:srgbClr val="0070C0"/>
                </a:solidFill>
                <a:latin typeface="Courier New" pitchFamily="49" charset="0"/>
              </a:rPr>
              <a:t>How high 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is the room? ";</a:t>
            </a:r>
            <a:br>
              <a:rPr lang="en-US" sz="2800" dirty="0">
                <a:solidFill>
                  <a:srgbClr val="0070C0"/>
                </a:solidFill>
                <a:latin typeface="Courier New" pitchFamily="49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cin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&gt;&gt; height;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00453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cin</a:t>
            </a:r>
            <a:r>
              <a:rPr lang="en-US"/>
              <a:t> Object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78025"/>
            <a:ext cx="8013700" cy="4071938"/>
          </a:xfrm>
        </p:spPr>
        <p:txBody>
          <a:bodyPr/>
          <a:lstStyle/>
          <a:p>
            <a:r>
              <a:rPr lang="en-US" sz="2800"/>
              <a:t>Can be used to input </a:t>
            </a:r>
            <a:r>
              <a:rPr lang="en-US" sz="2800">
                <a:cs typeface="Arial" charset="0"/>
              </a:rPr>
              <a:t>more than one value:</a:t>
            </a:r>
          </a:p>
          <a:p>
            <a:pPr lvl="1"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70C0"/>
                </a:solidFill>
                <a:latin typeface="Courier New" pitchFamily="49" charset="0"/>
              </a:rPr>
              <a:t>cin &gt;&gt; height &gt;&gt; width;</a:t>
            </a:r>
            <a:br>
              <a:rPr lang="en-US" sz="2400">
                <a:latin typeface="Courier New" pitchFamily="49" charset="0"/>
              </a:rPr>
            </a:br>
            <a:endParaRPr lang="en-US" sz="2400"/>
          </a:p>
          <a:p>
            <a:r>
              <a:rPr lang="en-US" sz="2800"/>
              <a:t>Multiple values from keyboard must be separated by spaces</a:t>
            </a:r>
            <a:br>
              <a:rPr lang="en-US" sz="2800"/>
            </a:br>
            <a:endParaRPr lang="en-US" sz="2800"/>
          </a:p>
          <a:p>
            <a:r>
              <a:rPr lang="en-US" sz="2800"/>
              <a:t>Order is important: first value entered goes to first variable, etc.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68296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09688"/>
            <a:ext cx="66294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B8C2E8-92BB-9D48-BC72-EE8E4357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22238"/>
            <a:ext cx="65532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The </a:t>
            </a:r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3600" dirty="0"/>
              <a:t> Object Gathers Multiple Values in Program 3-2</a:t>
            </a:r>
          </a:p>
        </p:txBody>
      </p:sp>
    </p:spTree>
    <p:extLst>
      <p:ext uri="{BB962C8B-B14F-4D97-AF65-F5344CB8AC3E}">
        <p14:creationId xmlns:p14="http://schemas.microsoft.com/office/powerpoint/2010/main" val="268886708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8229600" cy="639762"/>
          </a:xfrm>
        </p:spPr>
        <p:txBody>
          <a:bodyPr/>
          <a:lstStyle/>
          <a:p>
            <a:r>
              <a:rPr lang="en-US" sz="3600"/>
              <a:t>Reading Strings with </a:t>
            </a:r>
            <a:r>
              <a:rPr lang="en-US" sz="3600">
                <a:latin typeface="Courier New" pitchFamily="49" charset="0"/>
              </a:rPr>
              <a:t>cin</a:t>
            </a:r>
            <a:endParaRPr lang="en-US" sz="36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013700" cy="4071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 be used to read in a string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Must first declare an array to hold characters in string: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char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myName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[21];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0000"/>
                </a:solidFill>
                <a:latin typeface="Courier New" pitchFamily="49" charset="0"/>
              </a:rPr>
              <a:t>myName</a:t>
            </a:r>
            <a:r>
              <a:rPr lang="en-US" sz="2800" dirty="0"/>
              <a:t> is a name of an array,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</a:rPr>
              <a:t>21</a:t>
            </a:r>
            <a:r>
              <a:rPr lang="en-US" sz="2800" dirty="0"/>
              <a:t> is the number of characters that can be stored (the size of the array), including the </a:t>
            </a:r>
            <a:r>
              <a:rPr lang="en-US" sz="2800" dirty="0">
                <a:solidFill>
                  <a:srgbClr val="FF0000"/>
                </a:solidFill>
              </a:rPr>
              <a:t>NULL character at the end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be used with </a:t>
            </a:r>
            <a:r>
              <a:rPr lang="en-US" sz="2800" dirty="0" err="1">
                <a:latin typeface="Courier New" pitchFamily="49" charset="0"/>
              </a:rPr>
              <a:t>cin</a:t>
            </a:r>
            <a:r>
              <a:rPr lang="en-US" sz="2800" dirty="0"/>
              <a:t> to assign a value: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cin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 &gt;&gt;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myName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;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45895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3175"/>
            <a:ext cx="69342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9C4263-0664-904C-9760-9AFFC574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22238"/>
            <a:ext cx="65532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Reading String with </a:t>
            </a:r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3600" dirty="0"/>
              <a:t> Object </a:t>
            </a:r>
            <a:br>
              <a:rPr lang="en-US" sz="3600" dirty="0"/>
            </a:br>
            <a:r>
              <a:rPr lang="en-US" sz="3600" dirty="0"/>
              <a:t>in Program 3-4</a:t>
            </a:r>
          </a:p>
        </p:txBody>
      </p:sp>
    </p:spTree>
    <p:extLst>
      <p:ext uri="{BB962C8B-B14F-4D97-AF65-F5344CB8AC3E}">
        <p14:creationId xmlns:p14="http://schemas.microsoft.com/office/powerpoint/2010/main" val="43854330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41A3-EA6E-4685-8DF5-DE851A55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dirty="0"/>
              <a:t> Object Reads Different Data Types in Program 3-3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50C03573-5C49-124C-A391-76D0BD72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7488"/>
            <a:ext cx="6096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en-US"/>
              <a:t>Used to perform operations on data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Many types of operators </a:t>
            </a:r>
          </a:p>
          <a:p>
            <a:pPr lvl="1" eaLnBrk="1" hangingPunct="1"/>
            <a:r>
              <a:rPr lang="en-US"/>
              <a:t>Arithmetic:     </a:t>
            </a:r>
            <a:r>
              <a:rPr lang="en-US" b="1">
                <a:latin typeface="Courier New" pitchFamily="49" charset="0"/>
              </a:rPr>
              <a:t>+, -, *, /</a:t>
            </a:r>
          </a:p>
          <a:p>
            <a:pPr lvl="1" eaLnBrk="1" hangingPunct="1"/>
            <a:r>
              <a:rPr lang="en-US"/>
              <a:t>Assignment:   </a:t>
            </a:r>
            <a:r>
              <a:rPr lang="en-US" b="1">
                <a:latin typeface="Courier New" pitchFamily="49" charset="0"/>
              </a:rPr>
              <a:t>=</a:t>
            </a:r>
            <a:endParaRPr lang="en-US" b="1"/>
          </a:p>
          <a:p>
            <a:pPr eaLnBrk="1" hangingPunct="1">
              <a:spcBef>
                <a:spcPct val="40000"/>
              </a:spcBef>
            </a:pPr>
            <a:r>
              <a:rPr lang="en-US"/>
              <a:t>Examples in program</a:t>
            </a:r>
            <a:r>
              <a:rPr lang="en-US" sz="2400"/>
              <a:t> (shown in green)</a:t>
            </a:r>
            <a:r>
              <a:rPr lang="en-US"/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num2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 </a:t>
            </a:r>
            <a:r>
              <a:rPr lang="en-US" b="1">
                <a:latin typeface="Courier New" pitchFamily="49" charset="0"/>
              </a:rPr>
              <a:t>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sum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 </a:t>
            </a:r>
            <a:r>
              <a:rPr lang="en-US" b="1">
                <a:latin typeface="Courier New" pitchFamily="49" charset="0"/>
              </a:rPr>
              <a:t>num1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+ </a:t>
            </a:r>
            <a:r>
              <a:rPr lang="en-US" b="1">
                <a:latin typeface="Courier New" pitchFamily="49" charset="0"/>
              </a:rPr>
              <a:t>num2;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6F4AE378-65CC-48B7-95F4-BA5716262917}" type="slidenum">
              <a:rPr lang="en-US"/>
              <a:pPr algn="l">
                <a:defRPr/>
              </a:pPr>
              <a:t>5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943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Solve the problem. Add array of characters to the output.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Sample of output: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Enter an integer: 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Enter a decimal number : 2.25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Enter a single character : 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Enter an array of characters: Programming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20323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Output using </a:t>
            </a:r>
            <a:r>
              <a:rPr lang="en-GB" cap="non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04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The </a:t>
            </a:r>
            <a:r>
              <a:rPr lang="en-US" b="1">
                <a:latin typeface="Courier New" pitchFamily="49" charset="0"/>
              </a:rPr>
              <a:t>cout</a:t>
            </a:r>
            <a:r>
              <a:rPr lang="en-US"/>
              <a:t> Object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Displays information on computer screen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 </a:t>
            </a:r>
            <a:r>
              <a:rPr lang="en-US" altLang="en-US" dirty="0"/>
              <a:t>the stream insertion operator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&lt;&lt;</a:t>
            </a:r>
            <a:r>
              <a:rPr lang="en-US" dirty="0"/>
              <a:t> to send information to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&lt;&lt; "Hello, there!";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3D8963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92483A3-23F0-4544-8187-A6B121E180CF}" type="slidenum">
              <a:rPr lang="en-US"/>
              <a:pPr algn="l">
                <a:defRPr/>
              </a:pPr>
              <a:t>52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5356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The </a:t>
            </a:r>
            <a:r>
              <a:rPr lang="en-US" b="1">
                <a:latin typeface="Courier New" pitchFamily="49" charset="0"/>
              </a:rPr>
              <a:t>cout</a:t>
            </a:r>
            <a:r>
              <a:rPr lang="en-US"/>
              <a:t> Object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Can be used to send more than one item to cout: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&lt;&lt; "Hello, " &lt;&lt; "there!";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Or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b="1" dirty="0">
              <a:solidFill>
                <a:srgbClr val="0066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&lt;&lt; "Hello, ";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&lt;&lt; "there!";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92483A3-23F0-4544-8187-A6B121E180CF}" type="slidenum">
              <a:rPr lang="en-US"/>
              <a:pPr algn="l">
                <a:defRPr/>
              </a:pPr>
              <a:t>53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241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Starting a New Line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153400" cy="3352800"/>
          </a:xfrm>
        </p:spPr>
        <p:txBody>
          <a:bodyPr/>
          <a:lstStyle/>
          <a:p>
            <a:pPr eaLnBrk="1" hangingPunct="1"/>
            <a:r>
              <a:rPr lang="en-US"/>
              <a:t>To get multiple lines of output on screen 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/>
              <a:t>-  Use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endl</a:t>
            </a:r>
            <a:endParaRPr lang="en-US" b="1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/>
              <a:t>	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cout &lt;&lt; "Hello, there!" &lt;&lt; endl;</a:t>
            </a:r>
          </a:p>
          <a:p>
            <a:pPr lvl="1" eaLnBrk="1" hangingPunct="1">
              <a:spcBef>
                <a:spcPct val="40000"/>
              </a:spcBef>
              <a:buFontTx/>
              <a:buChar char="-"/>
            </a:pPr>
            <a:r>
              <a:rPr lang="en-US"/>
              <a:t>Use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\n</a:t>
            </a:r>
            <a:r>
              <a:rPr lang="en-US"/>
              <a:t> in an output string</a:t>
            </a:r>
          </a:p>
          <a:p>
            <a:pPr lvl="1" eaLnBrk="1" hangingPunct="1">
              <a:buFontTx/>
              <a:buNone/>
            </a:pPr>
            <a:r>
              <a:rPr lang="en-US"/>
              <a:t>	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cout &lt;&lt; "Hello, there!\n";</a:t>
            </a:r>
          </a:p>
          <a:p>
            <a:pPr lvl="1" eaLnBrk="1" hangingPunct="1">
              <a:buFontTx/>
              <a:buNone/>
            </a:pPr>
            <a:endParaRPr lang="en-US" b="1">
              <a:solidFill>
                <a:srgbClr val="3D8963"/>
              </a:solidFill>
            </a:endParaRPr>
          </a:p>
          <a:p>
            <a:pPr algn="ctr">
              <a:buFont typeface="Arial" charset="0"/>
              <a:buNone/>
            </a:pPr>
            <a:r>
              <a:rPr lang="en-US"/>
              <a:t>				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311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0D06024-CF78-0B41-9EEA-6ABBA05C1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/>
              <a:t> Object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E084C89-61F2-484F-B2A6-FE14B699DD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produces one line of output:</a:t>
            </a:r>
            <a:br>
              <a:rPr lang="en-US" altLang="en-US"/>
            </a:br>
            <a:br>
              <a:rPr lang="en-US" altLang="en-US"/>
            </a:b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 ";</a:t>
            </a:r>
            <a:b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0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3640594-59C5-A34D-A821-BC93151CD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en-US"/>
              <a:t> Manipulator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E6BF5EC-5A8D-5B4B-A71D-5CE1F3500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can use the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endl</a:t>
            </a:r>
            <a:r>
              <a:rPr lang="en-US" altLang="en-US"/>
              <a:t> manipulator to start a new line of output. This will produce two lines of output: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is" &lt;&lt; endl;</a:t>
            </a:r>
            <a:b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664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6E378A1-96B3-4A4C-86C1-FFDDD427F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en-US"/>
              <a:t> Manipulator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3FCB49-248D-A24B-B592-E8424B4B4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7315200" cy="72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is" &lt;&lt; endl;</a:t>
            </a:r>
            <a:b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</p:txBody>
      </p:sp>
      <p:pic>
        <p:nvPicPr>
          <p:cNvPr id="13316" name="Picture 3" descr="Monitor 18">
            <a:extLst>
              <a:ext uri="{FF2B5EF4-FFF2-40B4-BE49-F238E27FC236}">
                <a16:creationId xmlns:a16="http://schemas.microsoft.com/office/drawing/2014/main" id="{9DD5DEDB-07F0-4A47-8BCF-ED37F9D1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352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>
            <a:extLst>
              <a:ext uri="{FF2B5EF4-FFF2-40B4-BE49-F238E27FC236}">
                <a16:creationId xmlns:a16="http://schemas.microsoft.com/office/drawing/2014/main" id="{AFB1E2AC-15ED-8C40-8546-8CC4B5A2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33800"/>
            <a:ext cx="23622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Programming is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fun!</a:t>
            </a:r>
            <a:endParaRPr lang="en-US" altLang="en-US" sz="36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0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AB20CE-7FCD-844C-985B-0B4261B38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en-US"/>
              <a:t> Manipulator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BEB99EB-7913-844B-BFFE-B2195CCB1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do NOT put quotation marks around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endl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The last character in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endl</a:t>
            </a:r>
            <a:r>
              <a:rPr lang="en-US" altLang="en-US">
                <a:solidFill>
                  <a:srgbClr val="FA8218"/>
                </a:solidFill>
              </a:rPr>
              <a:t> </a:t>
            </a:r>
            <a:r>
              <a:rPr lang="en-US" altLang="en-US"/>
              <a:t>is a lowercase L, not the number 1.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endParaRPr lang="en-US" altLang="en-US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C1D3BCC0-04E1-C54D-9B82-2DF7DB02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724400"/>
            <a:ext cx="1173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endl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A59ECC9-7AF5-3447-AD98-2F963FC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7244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This is a lowercase L</a:t>
            </a:r>
          </a:p>
        </p:txBody>
      </p:sp>
      <p:sp>
        <p:nvSpPr>
          <p:cNvPr id="14342" name="Line 4">
            <a:extLst>
              <a:ext uri="{FF2B5EF4-FFF2-40B4-BE49-F238E27FC236}">
                <a16:creationId xmlns:a16="http://schemas.microsoft.com/office/drawing/2014/main" id="{F083277E-756E-0642-A1AB-C4526CC8B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8768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793191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40FB283-603C-D24C-9CED-B109217AC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\n </a:t>
            </a:r>
            <a:r>
              <a:rPr lang="en-US" altLang="en-US"/>
              <a:t>Escape Sequence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8583D6B-BCA3-0549-BDC2-449CD5A5F6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can also use the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\n</a:t>
            </a:r>
            <a:r>
              <a:rPr lang="en-US" altLang="en-US"/>
              <a:t> escape sequence to start a new line of output. This will produce two lines of output: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is\n";</a:t>
            </a:r>
            <a:b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  <a:p>
            <a:pPr eaLnBrk="1" hangingPunct="1"/>
            <a:endParaRPr lang="en-US" altLang="en-US"/>
          </a:p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28AD6B6-1B25-554E-8013-AEF2D823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7" y="4876800"/>
            <a:ext cx="41259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Notice that the </a:t>
            </a:r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altLang="en-US" sz="2400">
                <a:solidFill>
                  <a:srgbClr val="FF0000"/>
                </a:solidFill>
              </a:rPr>
              <a:t> is INSIDE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string.</a:t>
            </a:r>
          </a:p>
        </p:txBody>
      </p:sp>
      <p:sp>
        <p:nvSpPr>
          <p:cNvPr id="15365" name="Line 4">
            <a:extLst>
              <a:ext uri="{FF2B5EF4-FFF2-40B4-BE49-F238E27FC236}">
                <a16:creationId xmlns:a16="http://schemas.microsoft.com/office/drawing/2014/main" id="{292ABDFD-61FF-604F-B1F1-CA25DDA789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08687" y="40386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1941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Example: Operator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#include &lt;</a:t>
            </a:r>
            <a:r>
              <a:rPr lang="en-US" sz="2800" dirty="0" err="1">
                <a:latin typeface="Courier New" pitchFamily="49" charset="0"/>
              </a:rPr>
              <a:t>iostream</a:t>
            </a:r>
            <a:r>
              <a:rPr lang="en-US" sz="2800" dirty="0">
                <a:latin typeface="Courier New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using namespace </a:t>
            </a:r>
            <a:r>
              <a:rPr lang="en-US" sz="2800" dirty="0" err="1">
                <a:latin typeface="Courier New" pitchFamily="49" charset="0"/>
              </a:rPr>
              <a:t>std</a:t>
            </a:r>
            <a:r>
              <a:rPr lang="en-US" sz="28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	 double num1 = 5, 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</a:t>
            </a:r>
            <a:r>
              <a:rPr lang="en-US" sz="2800" dirty="0" err="1">
                <a:latin typeface="Courier New" pitchFamily="49" charset="0"/>
              </a:rPr>
              <a:t>cout</a:t>
            </a:r>
            <a:r>
              <a:rPr lang="en-US" sz="2800" dirty="0">
                <a:latin typeface="Courier New" pitchFamily="49" charset="0"/>
              </a:rPr>
              <a:t>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8940EF97-3612-4467-8E03-C908BEFDB19C}" type="slidenum">
              <a:rPr lang="en-US"/>
              <a:pPr algn="l">
                <a:defRPr/>
              </a:pPr>
              <a:t>6</a:t>
            </a:fld>
            <a:endParaRPr lang="en-US"/>
          </a:p>
        </p:txBody>
      </p:sp>
      <p:pic>
        <p:nvPicPr>
          <p:cNvPr id="8" name="Picture 7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33905A-B9C4-C248-A2BC-15DAD98D2CA7}"/>
              </a:ext>
            </a:extLst>
          </p:cNvPr>
          <p:cNvGrpSpPr/>
          <p:nvPr/>
        </p:nvGrpSpPr>
        <p:grpSpPr>
          <a:xfrm>
            <a:off x="2133600" y="3200400"/>
            <a:ext cx="2078038" cy="1600200"/>
            <a:chOff x="2133600" y="3200400"/>
            <a:chExt cx="2078038" cy="1600200"/>
          </a:xfrm>
        </p:grpSpPr>
        <p:sp>
          <p:nvSpPr>
            <p:cNvPr id="7" name="Oval 6"/>
            <p:cNvSpPr/>
            <p:nvPr/>
          </p:nvSpPr>
          <p:spPr>
            <a:xfrm>
              <a:off x="3733800" y="3200400"/>
              <a:ext cx="477838" cy="444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7E41BA-7CB4-2A41-9C74-26487A25F54D}"/>
                </a:ext>
              </a:extLst>
            </p:cNvPr>
            <p:cNvSpPr/>
            <p:nvPr/>
          </p:nvSpPr>
          <p:spPr>
            <a:xfrm>
              <a:off x="2341562" y="3581400"/>
              <a:ext cx="477838" cy="444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278C82-6DF3-5D4E-8B5E-A7E648EC06B0}"/>
                </a:ext>
              </a:extLst>
            </p:cNvPr>
            <p:cNvSpPr/>
            <p:nvPr/>
          </p:nvSpPr>
          <p:spPr>
            <a:xfrm>
              <a:off x="2133600" y="4356100"/>
              <a:ext cx="477838" cy="444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250F01-2653-F345-9549-E2EA55355210}"/>
                </a:ext>
              </a:extLst>
            </p:cNvPr>
            <p:cNvSpPr/>
            <p:nvPr/>
          </p:nvSpPr>
          <p:spPr>
            <a:xfrm>
              <a:off x="3636962" y="4356100"/>
              <a:ext cx="477838" cy="444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9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CCB3BA9-9E78-534C-9641-FD315D34C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\n </a:t>
            </a:r>
            <a:r>
              <a:rPr lang="en-US" altLang="en-US"/>
              <a:t>Escape Sequence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BAC493C-DA6F-284F-B8C8-83089261B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6858000" cy="8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is\n";</a:t>
            </a:r>
            <a:b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</p:txBody>
      </p:sp>
      <p:pic>
        <p:nvPicPr>
          <p:cNvPr id="16388" name="Picture 3" descr="Monitor 18">
            <a:extLst>
              <a:ext uri="{FF2B5EF4-FFF2-40B4-BE49-F238E27FC236}">
                <a16:creationId xmlns:a16="http://schemas.microsoft.com/office/drawing/2014/main" id="{032D2DFE-53E2-B742-81B5-651C4ED9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352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">
            <a:extLst>
              <a:ext uri="{FF2B5EF4-FFF2-40B4-BE49-F238E27FC236}">
                <a16:creationId xmlns:a16="http://schemas.microsoft.com/office/drawing/2014/main" id="{8421F2A9-69DA-DB42-AA85-63750943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33800"/>
            <a:ext cx="23622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Programming is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fun!</a:t>
            </a:r>
            <a:endParaRPr lang="en-US" altLang="en-US" sz="36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51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8229600" cy="765175"/>
          </a:xfrm>
        </p:spPr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r>
              <a:rPr lang="en-US" dirty="0"/>
              <a:t>Rearrange the following program statements in the correct order.</a:t>
            </a:r>
          </a:p>
          <a:p>
            <a:pPr>
              <a:buFont typeface="Arial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return 0;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&lt;&lt;"In 1492 Columbus sailed the ocean blue.";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What is the output of the program when it is properly arranged?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Data type and constant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58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Number Systems</a:t>
            </a:r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Numbers can be represented in a variety of ways.</a:t>
            </a:r>
          </a:p>
          <a:p>
            <a:r>
              <a:rPr lang="en-US"/>
              <a:t>The representation depends on what is called the BASE.</a:t>
            </a:r>
          </a:p>
          <a:p>
            <a:r>
              <a:rPr lang="en-US"/>
              <a:t>You write these numbers as: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Number </a:t>
            </a:r>
            <a:r>
              <a:rPr lang="en-US" b="1" baseline="-25000">
                <a:solidFill>
                  <a:srgbClr val="FF0000"/>
                </a:solidFill>
              </a:rPr>
              <a:t>base</a:t>
            </a:r>
            <a:endParaRPr lang="en-US" baseline="-25000">
              <a:solidFill>
                <a:srgbClr val="FF0000"/>
              </a:solidFill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163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Number Systems</a:t>
            </a:r>
            <a:endParaRPr 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following are the four most common representations.</a:t>
            </a:r>
          </a:p>
          <a:p>
            <a:r>
              <a:rPr lang="en-US"/>
              <a:t>Decimal (base 10)</a:t>
            </a:r>
          </a:p>
          <a:p>
            <a:pPr lvl="1"/>
            <a:r>
              <a:rPr lang="en-US"/>
              <a:t>Commonly used</a:t>
            </a:r>
          </a:p>
          <a:p>
            <a:pPr lvl="1"/>
            <a:r>
              <a:rPr lang="en-US"/>
              <a:t>Valid digits are from 0 to 9</a:t>
            </a:r>
          </a:p>
          <a:p>
            <a:pPr lvl="1"/>
            <a:r>
              <a:rPr lang="en-US"/>
              <a:t>Example: 126</a:t>
            </a:r>
            <a:r>
              <a:rPr lang="en-US" baseline="-25000"/>
              <a:t>10</a:t>
            </a:r>
            <a:r>
              <a:rPr lang="en-US"/>
              <a:t> (normally written as just 126)</a:t>
            </a:r>
          </a:p>
          <a:p>
            <a:r>
              <a:rPr lang="en-US"/>
              <a:t>Binary (base 2)</a:t>
            </a:r>
          </a:p>
          <a:p>
            <a:pPr lvl="1"/>
            <a:r>
              <a:rPr lang="en-US"/>
              <a:t>Valid digits are 0 and 1</a:t>
            </a:r>
          </a:p>
          <a:p>
            <a:pPr lvl="1"/>
            <a:r>
              <a:rPr lang="en-US"/>
              <a:t>Example: 1111110</a:t>
            </a:r>
            <a:r>
              <a:rPr lang="en-US" baseline="-25000"/>
              <a:t>2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7949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Number Systems</a:t>
            </a:r>
            <a:endParaRPr 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en-US"/>
              <a:t>The following are the four most common representations.</a:t>
            </a:r>
          </a:p>
          <a:p>
            <a:r>
              <a:rPr lang="en-US"/>
              <a:t>Octal (base 8)</a:t>
            </a:r>
          </a:p>
          <a:p>
            <a:pPr lvl="1"/>
            <a:r>
              <a:rPr lang="en-US"/>
              <a:t>Valid digits are from 0 to 7</a:t>
            </a:r>
          </a:p>
          <a:p>
            <a:pPr lvl="1"/>
            <a:r>
              <a:rPr lang="en-US"/>
              <a:t>Example: 176</a:t>
            </a:r>
            <a:r>
              <a:rPr lang="en-US" baseline="-25000"/>
              <a:t>8</a:t>
            </a:r>
          </a:p>
          <a:p>
            <a:r>
              <a:rPr lang="en-US"/>
              <a:t>Hexadecimal (base 16)</a:t>
            </a:r>
          </a:p>
          <a:p>
            <a:pPr lvl="1"/>
            <a:r>
              <a:rPr lang="en-US"/>
              <a:t>Valid digits are from 0 to 9 and A to F (or from a to f)</a:t>
            </a:r>
          </a:p>
          <a:p>
            <a:pPr lvl="1"/>
            <a:r>
              <a:rPr lang="en-US"/>
              <a:t>Example: 7E</a:t>
            </a:r>
            <a:r>
              <a:rPr lang="en-US" baseline="-25000"/>
              <a:t>16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455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Integer Data Types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52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Integer Data Types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305800" cy="4114800"/>
          </a:xfrm>
        </p:spPr>
        <p:txBody>
          <a:bodyPr/>
          <a:lstStyle/>
          <a:p>
            <a:pPr eaLnBrk="1" hangingPunct="1"/>
            <a:r>
              <a:rPr lang="en-US"/>
              <a:t>Designed to hold whole numbers</a:t>
            </a:r>
          </a:p>
          <a:p>
            <a:pPr eaLnBrk="1" hangingPunct="1"/>
            <a:r>
              <a:rPr lang="en-US"/>
              <a:t>Can be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signed</a:t>
            </a:r>
            <a:r>
              <a:rPr lang="en-US"/>
              <a:t> or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unsigned</a:t>
            </a:r>
            <a:r>
              <a:rPr lang="en-US">
                <a:latin typeface="Courier New" pitchFamily="49" charset="0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12     -6     +3</a:t>
            </a:r>
          </a:p>
          <a:p>
            <a:pPr eaLnBrk="1" hangingPunct="1"/>
            <a:r>
              <a:rPr lang="en-US"/>
              <a:t>Available in different sizes (</a:t>
            </a:r>
            <a:r>
              <a:rPr lang="en-US" i="1"/>
              <a:t>i.e.</a:t>
            </a:r>
            <a:r>
              <a:rPr lang="en-US"/>
              <a:t>, number of bytes):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short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/>
              <a:t>, and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long</a:t>
            </a:r>
          </a:p>
          <a:p>
            <a:pPr eaLnBrk="1" hangingPunct="1"/>
            <a:r>
              <a:rPr lang="en-US"/>
              <a:t>Size of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short</a:t>
            </a:r>
            <a:r>
              <a:rPr lang="en-US"/>
              <a:t> </a:t>
            </a:r>
            <a:r>
              <a:rPr lang="en-US" b="1">
                <a:sym typeface="Symbol" pitchFamily="18" charset="2"/>
              </a:rPr>
              <a:t></a:t>
            </a:r>
            <a:r>
              <a:rPr lang="en-US">
                <a:sym typeface="Symbol" pitchFamily="18" charset="2"/>
              </a:rPr>
              <a:t> size of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int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ym typeface="Symbol" pitchFamily="18" charset="2"/>
              </a:rPr>
              <a:t> </a:t>
            </a:r>
            <a:r>
              <a:rPr lang="en-US">
                <a:sym typeface="Symbol" pitchFamily="18" charset="2"/>
              </a:rPr>
              <a:t>size of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long</a:t>
            </a:r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57316D3-13BA-4444-93F9-AC44EB21E6DB}" type="slidenum">
              <a:rPr lang="en-US"/>
              <a:pPr algn="l"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526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B36A682-5329-2448-91B5-A0476DE66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Integer Data Types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C8422A27-ACC0-0C4E-9DBC-DC6B252B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D4540676-498A-FD46-A544-2952D24D963E}"/>
              </a:ext>
            </a:extLst>
          </p:cNvPr>
          <p:cNvSpPr/>
          <p:nvPr/>
        </p:nvSpPr>
        <p:spPr>
          <a:xfrm>
            <a:off x="7391400" y="304800"/>
            <a:ext cx="1219200" cy="1143000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>
                <a:solidFill>
                  <a:schemeClr val="tx1"/>
                </a:solidFill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1894313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29DD-0561-3443-B1F2-61D47CAA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bg1"/>
          </a:solidFill>
        </p:spPr>
        <p:txBody>
          <a:bodyPr/>
          <a:lstStyle/>
          <a:p>
            <a:r>
              <a:rPr lang="ms-MY" sz="4000"/>
              <a:t>How big is </a:t>
            </a:r>
            <a:r>
              <a:rPr lang="ms-MY" sz="40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long int</a:t>
            </a:r>
            <a:r>
              <a:rPr lang="ms-MY" sz="4000"/>
              <a:t>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A53F-4B32-B146-A678-25DA7A10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96400" cy="4525963"/>
          </a:xfrm>
        </p:spPr>
        <p:txBody>
          <a:bodyPr/>
          <a:lstStyle/>
          <a:p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ones          1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tens          10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hundreds      100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thousand      1,000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1 million     1,000,000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2 billion     1,000,000,000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3 trillion    1,000,000,000,000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4 quadrillion 1,000,000,000,000,000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 quintillion 1,000,000,000,000,000,000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6 sextillion  1,000,000,000,000,000,000,000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7 septillion  1,000,000,000,000,000,000,000,000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8 octillion   1,000,000,000,000,000,000,000,000,000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850D5-93E3-4C4A-8947-47663E558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620001" cy="23922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054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Punctuation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/>
              <a:t>Characters that mark the end of a statement, or that separate items in a list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Example in program </a:t>
            </a:r>
            <a:r>
              <a:rPr lang="en-US" sz="2400"/>
              <a:t>(shown in red)</a:t>
            </a:r>
            <a:r>
              <a:rPr lang="en-US"/>
              <a:t>:</a:t>
            </a:r>
            <a:r>
              <a:rPr lang="en-US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	 	</a:t>
            </a:r>
            <a:r>
              <a:rPr lang="en-US" b="1">
                <a:latin typeface="Courier New" pitchFamily="49" charset="0"/>
              </a:rPr>
              <a:t>double num1 = 5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			   </a:t>
            </a:r>
            <a:r>
              <a:rPr lang="en-US" b="1">
                <a:latin typeface="Courier New" pitchFamily="49" charset="0"/>
              </a:rPr>
              <a:t>num2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sum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	</a:t>
            </a:r>
            <a:r>
              <a:rPr lang="en-US" b="1">
                <a:latin typeface="Courier New" pitchFamily="49" charset="0"/>
              </a:rPr>
              <a:t>num2 = 12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03235570-039B-4BE5-93BC-491D0131E2F9}" type="slidenum">
              <a:rPr lang="en-US"/>
              <a:pPr algn="l">
                <a:defRPr/>
              </a:pPr>
              <a:t>7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628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793750"/>
          </a:xfrm>
        </p:spPr>
        <p:txBody>
          <a:bodyPr/>
          <a:lstStyle/>
          <a:p>
            <a:pPr eaLnBrk="1" hangingPunct="1"/>
            <a:r>
              <a:rPr lang="en-US"/>
              <a:t>Defining Variables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648200"/>
          </a:xfrm>
        </p:spPr>
        <p:txBody>
          <a:bodyPr/>
          <a:lstStyle/>
          <a:p>
            <a:pPr eaLnBrk="1" hangingPunct="1"/>
            <a:r>
              <a:rPr lang="en-US"/>
              <a:t>Variables of the same type can be defined</a:t>
            </a:r>
          </a:p>
          <a:p>
            <a:pPr lvl="1" eaLnBrk="1" hangingPunct="1">
              <a:buFontTx/>
              <a:buNone/>
            </a:pPr>
            <a:r>
              <a:rPr lang="en-US"/>
              <a:t>- In separate statements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length;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 int width;</a:t>
            </a:r>
          </a:p>
          <a:p>
            <a:pPr lvl="1" eaLnBrk="1" hangingPunct="1">
              <a:buFontTx/>
              <a:buNone/>
            </a:pPr>
            <a:r>
              <a:rPr lang="en-US"/>
              <a:t>- In the same statement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length,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     width;</a:t>
            </a:r>
          </a:p>
          <a:p>
            <a:pPr eaLnBrk="1" hangingPunct="1"/>
            <a:r>
              <a:rPr lang="en-US"/>
              <a:t>Variables </a:t>
            </a:r>
            <a:r>
              <a:rPr lang="en-US" i="1">
                <a:highlight>
                  <a:srgbClr val="FFFF00"/>
                </a:highlight>
              </a:rPr>
              <a:t>of different types</a:t>
            </a:r>
            <a:r>
              <a:rPr lang="en-US"/>
              <a:t> must be defined in </a:t>
            </a:r>
            <a:r>
              <a:rPr lang="en-US" i="1">
                <a:highlight>
                  <a:srgbClr val="FFFF00"/>
                </a:highlight>
              </a:rPr>
              <a:t>separate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41FE1A24-4FC9-4722-A5CD-EB9EE077A1A9}" type="slidenum">
              <a:rPr lang="en-US"/>
              <a:pPr algn="l">
                <a:defRPr/>
              </a:pPr>
              <a:t>70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0260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F8293CF6-2181-F541-9DAC-CEB3D31E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162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>
            <a:extLst>
              <a:ext uri="{FF2B5EF4-FFF2-40B4-BE49-F238E27FC236}">
                <a16:creationId xmlns:a16="http://schemas.microsoft.com/office/drawing/2014/main" id="{46946D6E-1B6D-C743-8F6F-D9806C9C5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4868"/>
            <a:ext cx="7772400" cy="563562"/>
          </a:xfrm>
        </p:spPr>
        <p:txBody>
          <a:bodyPr/>
          <a:lstStyle/>
          <a:p>
            <a:r>
              <a:rPr lang="en-US" altLang="en-US" sz="3600"/>
              <a:t>Integer Types in Program 2-10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6DB4E195-A206-5E4A-8410-4DDE37D0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90800"/>
            <a:ext cx="3886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This program has three variables: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checking, miles, and diameter</a:t>
            </a:r>
          </a:p>
        </p:txBody>
      </p:sp>
    </p:spTree>
    <p:extLst>
      <p:ext uri="{BB962C8B-B14F-4D97-AF65-F5344CB8AC3E}">
        <p14:creationId xmlns:p14="http://schemas.microsoft.com/office/powerpoint/2010/main" val="35759918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AABA1B0-480C-B842-982F-403CBE31B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altLang="en-US" sz="3600"/>
              <a:t>Integer Literals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FF05BBC-A415-4B47-B7C7-B75A90722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/>
              <a:t>An integer literal is an integer value that is typed into a program’s code. For example:</a:t>
            </a:r>
            <a:br>
              <a:rPr lang="en-US" altLang="en-US"/>
            </a:br>
            <a:br>
              <a:rPr lang="en-US" altLang="en-US"/>
            </a:br>
            <a:r>
              <a:rPr lang="en-US" altLang="en-US" b="1">
                <a:solidFill>
                  <a:srgbClr val="FA8218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itemsOrdered = 15;</a:t>
            </a:r>
            <a:br>
              <a:rPr lang="en-US" altLang="en-US" b="1">
                <a:solidFill>
                  <a:srgbClr val="FA8218"/>
                </a:solidFill>
                <a:latin typeface="Courier New" panose="02070309020205020404" pitchFamily="49" charset="0"/>
              </a:rPr>
            </a:br>
            <a:br>
              <a:rPr lang="en-US" altLang="en-US"/>
            </a:br>
            <a:r>
              <a:rPr lang="en-US" altLang="en-US"/>
              <a:t>In this code, 15 is an integer literal.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4788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83DA60A7-8E09-3E4C-B5FF-62650E3B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07866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>
            <a:extLst>
              <a:ext uri="{FF2B5EF4-FFF2-40B4-BE49-F238E27FC236}">
                <a16:creationId xmlns:a16="http://schemas.microsoft.com/office/drawing/2014/main" id="{32E25758-E883-4443-B831-CFD6C6C59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6020"/>
            <a:ext cx="7239000" cy="487362"/>
          </a:xfrm>
        </p:spPr>
        <p:txBody>
          <a:bodyPr/>
          <a:lstStyle/>
          <a:p>
            <a:r>
              <a:rPr lang="en-US" altLang="en-US" sz="3600"/>
              <a:t>Integer Literals in Program 2-10</a:t>
            </a:r>
          </a:p>
        </p:txBody>
      </p:sp>
      <p:sp>
        <p:nvSpPr>
          <p:cNvPr id="36868" name="Oval 3">
            <a:extLst>
              <a:ext uri="{FF2B5EF4-FFF2-40B4-BE49-F238E27FC236}">
                <a16:creationId xmlns:a16="http://schemas.microsoft.com/office/drawing/2014/main" id="{06002B6A-653D-C04B-9D40-92A506B8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3665538"/>
            <a:ext cx="461962" cy="285750"/>
          </a:xfrm>
          <a:prstGeom prst="ellipse">
            <a:avLst/>
          </a:prstGeom>
          <a:noFill/>
          <a:ln w="25400">
            <a:solidFill>
              <a:srgbClr val="FA82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Oval 4">
            <a:extLst>
              <a:ext uri="{FF2B5EF4-FFF2-40B4-BE49-F238E27FC236}">
                <a16:creationId xmlns:a16="http://schemas.microsoft.com/office/drawing/2014/main" id="{FCEE773A-D7F8-C04D-9A27-419E7ABD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3906838"/>
            <a:ext cx="615950" cy="274637"/>
          </a:xfrm>
          <a:prstGeom prst="ellipse">
            <a:avLst/>
          </a:prstGeom>
          <a:noFill/>
          <a:ln w="25400">
            <a:solidFill>
              <a:srgbClr val="FA82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Oval 5">
            <a:extLst>
              <a:ext uri="{FF2B5EF4-FFF2-40B4-BE49-F238E27FC236}">
                <a16:creationId xmlns:a16="http://schemas.microsoft.com/office/drawing/2014/main" id="{62AF197B-D705-574E-A500-3DA21EE2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4114800"/>
            <a:ext cx="873125" cy="325438"/>
          </a:xfrm>
          <a:prstGeom prst="ellipse">
            <a:avLst/>
          </a:prstGeom>
          <a:noFill/>
          <a:ln w="25400">
            <a:solidFill>
              <a:srgbClr val="FA82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1" name="Text Box 6">
            <a:extLst>
              <a:ext uri="{FF2B5EF4-FFF2-40B4-BE49-F238E27FC236}">
                <a16:creationId xmlns:a16="http://schemas.microsoft.com/office/drawing/2014/main" id="{1682AE55-9424-3D46-9AA7-27BD9D3F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3362325"/>
            <a:ext cx="23066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Integer Literals</a:t>
            </a:r>
          </a:p>
        </p:txBody>
      </p:sp>
      <p:sp>
        <p:nvSpPr>
          <p:cNvPr id="36872" name="Line 7">
            <a:extLst>
              <a:ext uri="{FF2B5EF4-FFF2-40B4-BE49-F238E27FC236}">
                <a16:creationId xmlns:a16="http://schemas.microsoft.com/office/drawing/2014/main" id="{E730F6B3-EFE5-5944-9C98-ECDE293188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9088" y="3478213"/>
            <a:ext cx="1843087" cy="3302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sp>
        <p:nvSpPr>
          <p:cNvPr id="36873" name="Line 8">
            <a:extLst>
              <a:ext uri="{FF2B5EF4-FFF2-40B4-BE49-F238E27FC236}">
                <a16:creationId xmlns:a16="http://schemas.microsoft.com/office/drawing/2014/main" id="{6878F849-45F5-5D48-B433-6DF52FF129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6838" y="3478213"/>
            <a:ext cx="2065337" cy="560387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sp>
        <p:nvSpPr>
          <p:cNvPr id="36874" name="Line 9">
            <a:extLst>
              <a:ext uri="{FF2B5EF4-FFF2-40B4-BE49-F238E27FC236}">
                <a16:creationId xmlns:a16="http://schemas.microsoft.com/office/drawing/2014/main" id="{3954569D-6D2B-654B-9436-E69A68AA6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1825" y="3478213"/>
            <a:ext cx="1530350" cy="703262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2647936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4E83D0E-6A6C-4E46-81B7-84034109D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161"/>
            <a:ext cx="8229600" cy="563562"/>
          </a:xfrm>
        </p:spPr>
        <p:txBody>
          <a:bodyPr/>
          <a:lstStyle/>
          <a:p>
            <a:r>
              <a:rPr lang="en-US"/>
              <a:t>Integral Constants</a:t>
            </a:r>
            <a:endParaRPr lang="en-US" altLang="en-US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3D1D26C2-2007-8C45-9749-3E70A38998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Integer literals are stored in memory as 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800">
                <a:latin typeface="Courier New" panose="02070309020205020404" pitchFamily="49" charset="0"/>
              </a:rPr>
              <a:t> </a:t>
            </a:r>
            <a:r>
              <a:rPr lang="en-US" altLang="en-US" sz="2800"/>
              <a:t>by default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To store an integer constant in a </a:t>
            </a:r>
            <a:r>
              <a:rPr lang="en-US" altLang="en-US" sz="2800" i="1">
                <a:solidFill>
                  <a:srgbClr val="FF0000"/>
                </a:solidFill>
              </a:rPr>
              <a:t>long memory</a:t>
            </a:r>
            <a:r>
              <a:rPr lang="en-US" altLang="en-US" sz="2800"/>
              <a:t> location, put ‘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L</a:t>
            </a:r>
            <a:r>
              <a:rPr lang="en-US" altLang="en-US" sz="2800"/>
              <a:t>’ at the end of the number:   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1234L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To store an integer constant in a </a:t>
            </a:r>
            <a:r>
              <a:rPr lang="en-US" altLang="en-US" sz="2800" i="1">
                <a:solidFill>
                  <a:srgbClr val="FF0000"/>
                </a:solidFill>
              </a:rPr>
              <a:t>long long memory</a:t>
            </a:r>
            <a:r>
              <a:rPr lang="en-US" altLang="en-US" sz="2800"/>
              <a:t> location, put ‘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LL</a:t>
            </a:r>
            <a:r>
              <a:rPr lang="en-US" altLang="en-US" sz="2800"/>
              <a:t>’ at the end of the number:   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324LL</a:t>
            </a:r>
            <a:endParaRPr lang="en-US" altLang="en-US" sz="28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Constants that begin with ‘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800"/>
              <a:t>’ (zero) are base 8 or octal:   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075</a:t>
            </a:r>
            <a:endParaRPr lang="en-US" altLang="en-US" sz="28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Constants that begin with ‘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0x</a:t>
            </a:r>
            <a:r>
              <a:rPr lang="en-US" altLang="en-US" sz="2800"/>
              <a:t>’ are base 16 or hexadecimal:    </a:t>
            </a: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0x75A</a:t>
            </a:r>
            <a:endParaRPr lang="en-US" altLang="en-US" sz="2800">
              <a:solidFill>
                <a:srgbClr val="FF0000"/>
              </a:solidFill>
            </a:endParaRP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9887463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Floating-Point Data Types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9033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/>
              <a:t>Floating-Point Data Types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Designed to hold real numbers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b="1">
                <a:latin typeface="Courier New" pitchFamily="49" charset="0"/>
              </a:rPr>
              <a:t>12.45      -3.8</a:t>
            </a:r>
            <a:endParaRPr lang="en-US" sz="2400" b="1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Stored in a form similar to scientific notation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Numbers are all signed</a:t>
            </a: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/>
              <a:t>3 data types to represent floating-point numbers: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float</a:t>
            </a:r>
            <a:r>
              <a:rPr lang="en-US" sz="2800"/>
              <a:t>,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800"/>
              <a:t>, and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long double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Size of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   float</a:t>
            </a:r>
            <a:r>
              <a:rPr lang="en-US" sz="2800"/>
              <a:t> </a:t>
            </a:r>
            <a:r>
              <a:rPr lang="en-US" sz="2800" b="1">
                <a:sym typeface="Symbol" pitchFamily="18" charset="2"/>
              </a:rPr>
              <a:t></a:t>
            </a:r>
            <a:r>
              <a:rPr lang="en-US" sz="2800">
                <a:sym typeface="Symbol" pitchFamily="18" charset="2"/>
              </a:rPr>
              <a:t> size of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double </a:t>
            </a:r>
            <a:r>
              <a:rPr lang="en-US" sz="2800" b="1">
                <a:sym typeface="Symbol" pitchFamily="18" charset="2"/>
              </a:rPr>
              <a:t> </a:t>
            </a:r>
            <a:r>
              <a:rPr lang="en-US" sz="2800">
                <a:sym typeface="Symbol" pitchFamily="18" charset="2"/>
              </a:rPr>
              <a:t>size of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long double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0F98B4E6-CB8F-41CB-8689-33DC8CEA9CC0}" type="slidenum">
              <a:rPr lang="en-US"/>
              <a:pPr algn="l">
                <a:defRPr/>
              </a:pPr>
              <a:t>76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512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77F315A-481C-DC49-AAF2-663C32DF4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Floating-Point Data Types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BC3344BC-D381-D14F-8C8F-1DABF2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994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408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77F315A-481C-DC49-AAF2-663C32DF4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Floating-Point Data Types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71CEA3-DF36-9149-8069-619660FF92BF}"/>
              </a:ext>
            </a:extLst>
          </p:cNvPr>
          <p:cNvSpPr txBox="1"/>
          <p:nvPr/>
        </p:nvSpPr>
        <p:spPr>
          <a:xfrm>
            <a:off x="148652" y="1600200"/>
            <a:ext cx="839576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/>
              <a:t>Type </a:t>
            </a:r>
            <a:r>
              <a:rPr lang="ms-MY" b="1"/>
              <a:t>float</a:t>
            </a:r>
            <a:r>
              <a:rPr lang="ms-MY"/>
              <a:t>, </a:t>
            </a:r>
            <a:r>
              <a:rPr lang="ms-MY" i="1">
                <a:solidFill>
                  <a:srgbClr val="FF0000"/>
                </a:solidFill>
              </a:rPr>
              <a:t>32 bits long</a:t>
            </a:r>
            <a:r>
              <a:rPr lang="ms-MY"/>
              <a:t>, has a </a:t>
            </a:r>
            <a:r>
              <a:rPr lang="ms-MY">
                <a:highlight>
                  <a:srgbClr val="FFFF00"/>
                </a:highlight>
              </a:rPr>
              <a:t>precision of 7 digits</a:t>
            </a:r>
            <a:r>
              <a:rPr lang="ms-MY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s-MY"/>
              <a:t>While it may store values with very large or very small range </a:t>
            </a:r>
          </a:p>
          <a:p>
            <a:pPr lvl="1"/>
            <a:r>
              <a:rPr lang="ms-MY"/>
              <a:t>     (+/- 3.4 * 10^38 or * 10^-38), it has only 7 significant digits.</a:t>
            </a:r>
          </a:p>
          <a:p>
            <a:endParaRPr lang="ms-MY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/>
              <a:t>Type </a:t>
            </a:r>
            <a:r>
              <a:rPr lang="ms-MY" b="1"/>
              <a:t>double</a:t>
            </a:r>
            <a:r>
              <a:rPr lang="ms-MY"/>
              <a:t>, </a:t>
            </a:r>
            <a:r>
              <a:rPr lang="ms-MY" i="1">
                <a:solidFill>
                  <a:srgbClr val="FF0000"/>
                </a:solidFill>
              </a:rPr>
              <a:t>64 bits long</a:t>
            </a:r>
            <a:r>
              <a:rPr lang="ms-MY"/>
              <a:t>, has a bigger range (*10^+/-308) and </a:t>
            </a:r>
            <a:r>
              <a:rPr lang="ms-MY">
                <a:highlight>
                  <a:srgbClr val="FFFF00"/>
                </a:highlight>
              </a:rPr>
              <a:t>15 digits precision</a:t>
            </a:r>
            <a:r>
              <a:rPr lang="ms-MY"/>
              <a:t>.</a:t>
            </a:r>
          </a:p>
          <a:p>
            <a:endParaRPr lang="ms-MY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/>
              <a:t>Type </a:t>
            </a:r>
            <a:r>
              <a:rPr lang="ms-MY" b="1"/>
              <a:t>long double</a:t>
            </a:r>
            <a:r>
              <a:rPr lang="ms-MY"/>
              <a:t> is nominally </a:t>
            </a:r>
            <a:r>
              <a:rPr lang="ms-MY" i="1">
                <a:solidFill>
                  <a:srgbClr val="FF0000"/>
                </a:solidFill>
              </a:rPr>
              <a:t>80 bits</a:t>
            </a:r>
            <a:r>
              <a:rPr lang="ms-MY"/>
              <a:t>, though a given compiler/OS pairing may store </a:t>
            </a:r>
          </a:p>
          <a:p>
            <a:r>
              <a:rPr lang="ms-MY"/>
              <a:t>      it as 12-16 bytes for alignment purposes.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s-MY"/>
              <a:t>The long double has an exponent that just ridiculously huge and should have </a:t>
            </a:r>
          </a:p>
          <a:p>
            <a:pPr lvl="1"/>
            <a:r>
              <a:rPr lang="ms-MY"/>
              <a:t>      </a:t>
            </a:r>
            <a:r>
              <a:rPr lang="ms-MY">
                <a:highlight>
                  <a:srgbClr val="FFFF00"/>
                </a:highlight>
              </a:rPr>
              <a:t>19 digits precision</a:t>
            </a:r>
            <a:r>
              <a:rPr lang="ms-MY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s-MY"/>
              <a:t>Microsoft, in their infinite wisdom, limits long double to 8 bytes, the same </a:t>
            </a:r>
          </a:p>
          <a:p>
            <a:pPr lvl="1"/>
            <a:r>
              <a:rPr lang="ms-MY"/>
              <a:t>      as plain double.</a:t>
            </a:r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286261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Floating-point Constants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Can be represented in</a:t>
            </a:r>
          </a:p>
          <a:p>
            <a:pPr lvl="1" eaLnBrk="1" hangingPunct="1">
              <a:buFontTx/>
              <a:buChar char="-"/>
            </a:pPr>
            <a:r>
              <a:rPr lang="en-US"/>
              <a:t>Fixed point (decimal) notation: </a:t>
            </a:r>
          </a:p>
          <a:p>
            <a:pPr lvl="1" eaLnBrk="1" hangingPunct="1"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31.4159		0.0000625</a:t>
            </a:r>
          </a:p>
          <a:p>
            <a:pPr lvl="1" eaLnBrk="1" hangingPunct="1">
              <a:buFontTx/>
              <a:buChar char="-"/>
            </a:pP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/>
              <a:t> notation:</a:t>
            </a:r>
          </a:p>
          <a:p>
            <a:pPr lvl="1" eaLnBrk="1" hangingPunct="1"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3.14159E1		6.25e-5</a:t>
            </a:r>
          </a:p>
          <a:p>
            <a:pPr eaLnBrk="1" hangingPunct="1"/>
            <a:r>
              <a:rPr lang="en-US"/>
              <a:t>Are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/>
              <a:t> by default</a:t>
            </a:r>
          </a:p>
          <a:p>
            <a:pPr eaLnBrk="1" hangingPunct="1"/>
            <a:r>
              <a:rPr lang="en-US"/>
              <a:t>Can be forced to be float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3.14159F</a:t>
            </a:r>
            <a:r>
              <a:rPr lang="en-US"/>
              <a:t>  or long double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0.0000625L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ED10F25F-7621-434C-9342-3AFDF25287AB}" type="slidenum">
              <a:rPr lang="en-US"/>
              <a:pPr algn="l">
                <a:defRPr/>
              </a:pPr>
              <a:t>79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29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 Program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#include &lt;iostream&gt;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using namespace std;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int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 double num1 = 5,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		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cout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}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7AD55283-8714-4F6B-BE87-837BF18B3126}" type="slidenum">
              <a:rPr lang="en-US"/>
              <a:pPr algn="l">
                <a:defRPr/>
              </a:pPr>
              <a:t>8</a:t>
            </a:fld>
            <a:endParaRPr lang="en-US"/>
          </a:p>
        </p:txBody>
      </p:sp>
      <p:pic>
        <p:nvPicPr>
          <p:cNvPr id="9" name="Picture 8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9986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/>
              <a:t>Assigning Floating-point Values to Integer Variables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010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If a floating-point value is assigned to an integer variable</a:t>
            </a:r>
          </a:p>
          <a:p>
            <a:pPr lvl="1" eaLnBrk="1" hangingPunct="1"/>
            <a:r>
              <a:rPr lang="en-US"/>
              <a:t>The fractional part will be truncated (</a:t>
            </a:r>
            <a:r>
              <a:rPr lang="en-US" i="1"/>
              <a:t>i.e.</a:t>
            </a:r>
            <a:r>
              <a:rPr lang="en-US"/>
              <a:t>, “chopped off” and discarded)</a:t>
            </a:r>
          </a:p>
          <a:p>
            <a:pPr lvl="1" eaLnBrk="1" hangingPunct="1"/>
            <a:r>
              <a:rPr lang="en-US"/>
              <a:t>The value is not rounded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rainfall = 3.88;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rainfall;  // Displays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E9E216CE-D58F-4F62-A947-8659824BF2E6}" type="slidenum">
              <a:rPr lang="en-US"/>
              <a:pPr algn="l">
                <a:defRPr/>
              </a:pPr>
              <a:t>80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1501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11734B4B-0D66-6141-928E-2CC0EF218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Floating-Point Data Types in Program 2-16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2110E22B-878F-BC4A-87EC-0EC9FB26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6825"/>
            <a:ext cx="71945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811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The </a:t>
            </a:r>
            <a:r>
              <a:rPr lang="en-GB" cap="non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GB" cap="none" dirty="0"/>
              <a:t> Data Types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2181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bool</a:t>
            </a:r>
            <a:r>
              <a:rPr lang="en-US"/>
              <a:t> Data Type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82000" cy="4038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Represents values that are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true</a:t>
            </a:r>
            <a:r>
              <a:rPr lang="en-US"/>
              <a:t> or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false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bool</a:t>
            </a:r>
            <a:r>
              <a:rPr lang="en-US"/>
              <a:t> values are stored as </a:t>
            </a:r>
            <a:r>
              <a:rPr lang="en-US" i="1">
                <a:solidFill>
                  <a:srgbClr val="FF0000"/>
                </a:solidFill>
              </a:rPr>
              <a:t>1 byte</a:t>
            </a:r>
            <a:endParaRPr lang="en-US" i="1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false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is represented by 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true</a:t>
            </a:r>
            <a:r>
              <a:rPr lang="en-US"/>
              <a:t> by 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 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bool allDone = true;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bool finished = false;</a:t>
            </a:r>
            <a:endParaRPr lang="en-US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b="1">
              <a:solidFill>
                <a:srgbClr val="3D8963"/>
              </a:solidFill>
              <a:latin typeface="Courier New" pitchFamily="49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8B5847F9-1AB8-44B4-A5DF-7872D8DA43CA}" type="slidenum">
              <a:rPr lang="en-US"/>
              <a:pPr algn="l">
                <a:defRPr/>
              </a:pPr>
              <a:t>83</a:t>
            </a:fld>
            <a:endParaRPr lang="en-US"/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7924800" y="4419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endParaRPr lang="en-US" sz="2000">
              <a:solidFill>
                <a:srgbClr val="A50021"/>
              </a:solidFill>
            </a:endParaRPr>
          </a:p>
        </p:txBody>
      </p:sp>
      <p:grpSp>
        <p:nvGrpSpPr>
          <p:cNvPr id="59398" name="Group 11"/>
          <p:cNvGrpSpPr>
            <a:grpSpLocks/>
          </p:cNvGrpSpPr>
          <p:nvPr/>
        </p:nvGrpSpPr>
        <p:grpSpPr bwMode="auto">
          <a:xfrm>
            <a:off x="5715000" y="4191000"/>
            <a:ext cx="3124200" cy="1066800"/>
            <a:chOff x="3600" y="2640"/>
            <a:chExt cx="1968" cy="672"/>
          </a:xfrm>
        </p:grpSpPr>
        <p:sp>
          <p:nvSpPr>
            <p:cNvPr id="59399" name="Rectangle 4"/>
            <p:cNvSpPr>
              <a:spLocks noChangeArrowheads="1"/>
            </p:cNvSpPr>
            <p:nvPr/>
          </p:nvSpPr>
          <p:spPr bwMode="auto">
            <a:xfrm>
              <a:off x="3840" y="2832"/>
              <a:ext cx="5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00" name="Text Box 5"/>
            <p:cNvSpPr txBox="1">
              <a:spLocks noChangeArrowheads="1"/>
            </p:cNvSpPr>
            <p:nvPr/>
          </p:nvSpPr>
          <p:spPr bwMode="auto">
            <a:xfrm>
              <a:off x="3600" y="2640"/>
              <a:ext cx="196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200" b="1">
                  <a:latin typeface="Courier New" pitchFamily="49" charset="0"/>
                </a:rPr>
                <a:t>allDone  finished</a:t>
              </a:r>
            </a:p>
          </p:txBody>
        </p:sp>
        <p:sp>
          <p:nvSpPr>
            <p:cNvPr id="59401" name="Text Box 6"/>
            <p:cNvSpPr txBox="1">
              <a:spLocks noChangeArrowheads="1"/>
            </p:cNvSpPr>
            <p:nvPr/>
          </p:nvSpPr>
          <p:spPr bwMode="auto">
            <a:xfrm>
              <a:off x="3984" y="2976"/>
              <a:ext cx="23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59402" name="Rectangle 8"/>
            <p:cNvSpPr>
              <a:spLocks noChangeArrowheads="1"/>
            </p:cNvSpPr>
            <p:nvPr/>
          </p:nvSpPr>
          <p:spPr bwMode="auto">
            <a:xfrm>
              <a:off x="4848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03" name="Text Box 9"/>
            <p:cNvSpPr txBox="1">
              <a:spLocks noChangeArrowheads="1"/>
            </p:cNvSpPr>
            <p:nvPr/>
          </p:nvSpPr>
          <p:spPr bwMode="auto">
            <a:xfrm>
              <a:off x="4992" y="2976"/>
              <a:ext cx="23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>
                  <a:latin typeface="Courier New" pitchFamily="49" charset="0"/>
                </a:rPr>
                <a:t>0</a:t>
              </a:r>
            </a:p>
          </p:txBody>
        </p:sp>
      </p:grpSp>
      <p:pic>
        <p:nvPicPr>
          <p:cNvPr id="12" name="Picture 1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492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A1BD0549-AE1D-204D-B268-CC1D354EE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399" y="228600"/>
            <a:ext cx="7450873" cy="563562"/>
          </a:xfrm>
        </p:spPr>
        <p:txBody>
          <a:bodyPr/>
          <a:lstStyle/>
          <a:p>
            <a:r>
              <a:rPr lang="en-US" altLang="en-US" sz="3600"/>
              <a:t>Boolean Variables in Program 2-17</a:t>
            </a: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14F5C681-17E6-3447-91C8-27D6A9DF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3373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0082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The </a:t>
            </a:r>
            <a:r>
              <a:rPr lang="en-GB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cap="none" dirty="0"/>
              <a:t> Data Types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6597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char</a:t>
            </a:r>
            <a:r>
              <a:rPr lang="en-US" dirty="0"/>
              <a:t> Data Type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267200"/>
          </a:xfrm>
        </p:spPr>
        <p:txBody>
          <a:bodyPr/>
          <a:lstStyle/>
          <a:p>
            <a:pPr eaLnBrk="1" hangingPunct="1"/>
            <a:r>
              <a:rPr lang="en-US"/>
              <a:t>Used to hold single characters or very small integer values</a:t>
            </a:r>
          </a:p>
          <a:p>
            <a:pPr eaLnBrk="1" hangingPunct="1"/>
            <a:r>
              <a:rPr lang="en-US"/>
              <a:t>Usually occupies 1 byte of memory</a:t>
            </a:r>
          </a:p>
          <a:p>
            <a:pPr eaLnBrk="1" hangingPunct="1"/>
            <a:r>
              <a:rPr lang="en-US"/>
              <a:t>A numeric code representing the character is stored in memory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98228C20-A6E9-48C1-9156-1644A6DD07D9}" type="slidenum">
              <a:rPr lang="en-US"/>
              <a:pPr algn="l">
                <a:defRPr/>
              </a:pPr>
              <a:t>86</a:t>
            </a:fld>
            <a:endParaRPr 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SOURCE CODE                                    MEMORY </a:t>
            </a:r>
          </a:p>
          <a:p>
            <a:endParaRPr lang="en-US" sz="1200" b="1">
              <a:solidFill>
                <a:srgbClr val="3D8963"/>
              </a:solidFill>
              <a:latin typeface="Courier New" pitchFamily="49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char letter = 'C';</a:t>
            </a:r>
            <a:r>
              <a:rPr lang="en-US" sz="2800" b="1">
                <a:solidFill>
                  <a:srgbClr val="006600"/>
                </a:solidFill>
                <a:latin typeface="Courier New" pitchFamily="49" charset="0"/>
              </a:rPr>
              <a:t>  </a:t>
            </a:r>
            <a:r>
              <a:rPr lang="en-US" sz="2800" b="1">
                <a:latin typeface="Courier New" pitchFamily="49" charset="0"/>
              </a:rPr>
              <a:t>letter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978525" y="5715000"/>
            <a:ext cx="574675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67</a:t>
            </a:r>
          </a:p>
        </p:txBody>
      </p:sp>
      <p:pic>
        <p:nvPicPr>
          <p:cNvPr id="7" name="Picture 6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769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7835843-7BFF-C746-815E-DFF677DC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 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4D10-0866-F441-A9E6-0029E0F5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Character literals must be enclosed in </a:t>
            </a:r>
            <a:r>
              <a:rPr lang="en-US" altLang="en-US" dirty="0">
                <a:solidFill>
                  <a:srgbClr val="FF0000"/>
                </a:solidFill>
              </a:rPr>
              <a:t>single quote</a:t>
            </a:r>
            <a:r>
              <a:rPr lang="en-US" altLang="en-US" dirty="0"/>
              <a:t> marks. Example: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                       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ourier New" pitchFamily="-16" charset="0"/>
              </a:rPr>
              <a:t>'A'</a:t>
            </a:r>
          </a:p>
          <a:p>
            <a:pPr marL="0" indent="0">
              <a:buFontTx/>
              <a:buNone/>
              <a:defRPr/>
            </a:pP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360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E56E1E8-9A9A-2346-86EF-C7E74D188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Character Literals in Program 2-14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DA8CE85D-4D61-3A49-833B-E349EFA4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71600"/>
            <a:ext cx="80295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7681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620713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en-US"/>
              <a:t>What is wrong with the following program?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    char letter;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letter = "Z";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cout&lt;&lt;letter&lt;&lt;endl;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99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 Program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#include &lt;iostream&gt;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using namespace std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int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 double num1 = 5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en-US" sz="280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		num2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en-US" sz="2800">
                <a:latin typeface="Courier New" pitchFamily="49" charset="0"/>
              </a:rPr>
              <a:t> sum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num2 = 12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sum = num1 + num2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cout &lt;&lt; "The sum is " &lt;&lt; sum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}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7AD55283-8714-4F6B-BE87-837BF18B3126}" type="slidenum">
              <a:rPr lang="en-US"/>
              <a:pPr algn="l">
                <a:defRPr/>
              </a:pPr>
              <a:t>9</a:t>
            </a:fld>
            <a:endParaRPr lang="en-US"/>
          </a:p>
        </p:txBody>
      </p:sp>
      <p:pic>
        <p:nvPicPr>
          <p:cNvPr id="9" name="Picture 8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0042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6517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Summary of 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20738"/>
          <a:ext cx="9144000" cy="6037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485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49">
                <a:tc>
                  <a:txBody>
                    <a:bodyPr/>
                    <a:lstStyle/>
                    <a:p>
                      <a:r>
                        <a:rPr lang="en-US"/>
                        <a:t>char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Character or small integer.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1byte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signed: -128 to 127</a:t>
                      </a:r>
                      <a:br>
                        <a:rPr lang="en-US"/>
                      </a:br>
                      <a:r>
                        <a:rPr lang="en-US"/>
                        <a:t>unsigned: 0 to 255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r>
                        <a:rPr lang="en-US"/>
                        <a:t>short int</a:t>
                      </a:r>
                      <a:br>
                        <a:rPr lang="en-US"/>
                      </a:br>
                      <a:r>
                        <a:rPr lang="en-US"/>
                        <a:t>(short)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Short Integer.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signed: -32768 to 32767</a:t>
                      </a:r>
                      <a:br>
                        <a:rPr lang="en-US"/>
                      </a:br>
                      <a:r>
                        <a:rPr lang="en-US"/>
                        <a:t>unsigned: 0 to 65535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n-US"/>
                        <a:t>int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Integer.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signed: -2147483648 to 2147483647</a:t>
                      </a:r>
                      <a:br>
                        <a:rPr lang="en-US"/>
                      </a:br>
                      <a:r>
                        <a:rPr lang="en-US"/>
                        <a:t>unsigned: 0 to 4294967295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n-US"/>
                        <a:t>long int</a:t>
                      </a:r>
                      <a:br>
                        <a:rPr lang="en-US"/>
                      </a:br>
                      <a:r>
                        <a:rPr lang="en-US"/>
                        <a:t>(long)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Long integer.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signed: -2147483648 to 2147483647</a:t>
                      </a:r>
                      <a:br>
                        <a:rPr lang="en-US"/>
                      </a:br>
                      <a:r>
                        <a:rPr lang="en-US"/>
                        <a:t>unsigned: 0 to 4294967295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r>
                        <a:rPr lang="en-US"/>
                        <a:t>bool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Boolean value. It can take one of two values: true or false.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1byte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true or false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49">
                <a:tc>
                  <a:txBody>
                    <a:bodyPr/>
                    <a:lstStyle/>
                    <a:p>
                      <a:r>
                        <a:rPr lang="en-US"/>
                        <a:t>float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Floating point number.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+/- 3.4e +/- 38 (~7 digits)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49">
                <a:tc>
                  <a:txBody>
                    <a:bodyPr/>
                    <a:lstStyle/>
                    <a:p>
                      <a:r>
                        <a:rPr lang="en-US"/>
                        <a:t>double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Double precision floating point number.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+/- 1.7e +/- 308 (~15 digits)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49">
                <a:tc>
                  <a:txBody>
                    <a:bodyPr/>
                    <a:lstStyle/>
                    <a:p>
                      <a:r>
                        <a:rPr lang="en-US"/>
                        <a:t>long double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double precision floating point number.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+/- 1.7e +/- 308 (~15 digits)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104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The C++ </a:t>
            </a:r>
            <a:r>
              <a:rPr lang="en-US" altLang="en-US" b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b="0"/>
              <a:t> Class</a:t>
            </a:r>
            <a:endParaRPr lang="en-GB" b="0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9708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0D8EC00-748B-924B-81DE-F60E7047A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C++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7C65-B177-9D44-9533-5C11BE718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altLang="en-US" sz="2800" dirty="0"/>
              <a:t>Special data type supports working with strings</a:t>
            </a: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FF0000"/>
                </a:solidFill>
                <a:latin typeface="Courier New" pitchFamily="-16" charset="0"/>
              </a:rPr>
              <a:t>#include &lt;string&gt;</a:t>
            </a:r>
          </a:p>
          <a:p>
            <a:pPr>
              <a:lnSpc>
                <a:spcPct val="85000"/>
              </a:lnSpc>
              <a:defRPr/>
            </a:pPr>
            <a:r>
              <a:rPr lang="en-US" altLang="en-US" sz="2800" dirty="0"/>
              <a:t>Can define </a:t>
            </a:r>
            <a:r>
              <a:rPr lang="en-US" altLang="en-US" sz="2800" dirty="0">
                <a:latin typeface="Courier New" pitchFamily="-16" charset="0"/>
              </a:rPr>
              <a:t>string</a:t>
            </a:r>
            <a:r>
              <a:rPr lang="en-US" altLang="en-US" sz="2800" dirty="0"/>
              <a:t> variables in programs: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  <a:defRPr/>
            </a:pPr>
            <a:r>
              <a:rPr lang="en-US" altLang="en-US" sz="2400" dirty="0">
                <a:latin typeface="Courier New" pitchFamily="-16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string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firstName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lastName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;</a:t>
            </a:r>
          </a:p>
          <a:p>
            <a:pPr>
              <a:lnSpc>
                <a:spcPct val="85000"/>
              </a:lnSpc>
              <a:defRPr/>
            </a:pPr>
            <a:r>
              <a:rPr lang="en-US" altLang="en-US" sz="2800" dirty="0"/>
              <a:t>Can receive values with assignment operator: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  <a:defRPr/>
            </a:pPr>
            <a:r>
              <a:rPr lang="en-US" altLang="en-US" sz="2400" dirty="0">
                <a:latin typeface="Courier New" pitchFamily="-16" charset="0"/>
              </a:rPr>
              <a:t>	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firstName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 = "George";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	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lastName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 = "Washington";</a:t>
            </a:r>
          </a:p>
          <a:p>
            <a:pPr>
              <a:lnSpc>
                <a:spcPct val="85000"/>
              </a:lnSpc>
              <a:defRPr/>
            </a:pPr>
            <a:r>
              <a:rPr lang="en-US" altLang="en-US" sz="2800" dirty="0"/>
              <a:t>Can be displayed via </a:t>
            </a:r>
            <a:r>
              <a:rPr lang="en-US" altLang="en-US" sz="2800" dirty="0">
                <a:latin typeface="Courier New" pitchFamily="-16" charset="0"/>
              </a:rPr>
              <a:t>cout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  <a:defRPr/>
            </a:pPr>
            <a:r>
              <a:rPr lang="en-US" altLang="en-US" sz="2400" dirty="0">
                <a:latin typeface="Courier New" pitchFamily="-16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cout &lt;&lt;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firstName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 &lt;&lt; " " &lt;&lt;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lastName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;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970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C++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/>
              <a:t> Class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A series of characters are stored in consecutive memory locations </a:t>
            </a:r>
          </a:p>
          <a:p>
            <a:pPr lvl="1" eaLnBrk="1" hangingPunct="1"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FF0000"/>
                </a:solidFill>
              </a:rPr>
              <a:t>                     </a:t>
            </a:r>
            <a:r>
              <a:rPr lang="en-US" sz="3200" b="1">
                <a:solidFill>
                  <a:srgbClr val="FF0000"/>
                </a:solidFill>
                <a:latin typeface="Courier New" pitchFamily="49" charset="0"/>
              </a:rPr>
              <a:t>"Hello"</a:t>
            </a:r>
            <a:endParaRPr lang="en-US" sz="32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/>
              <a:t>Stored with the </a:t>
            </a:r>
            <a:r>
              <a:rPr lang="en-US">
                <a:solidFill>
                  <a:srgbClr val="FF0000"/>
                </a:solidFill>
              </a:rPr>
              <a:t>null terminator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\0</a:t>
            </a:r>
            <a:r>
              <a:rPr lang="en-US"/>
              <a:t>, at end</a:t>
            </a:r>
            <a:endParaRPr lang="en-US" sz="28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2800"/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/>
              <a:t>Is comprised of characters between the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"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"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20538FDB-9F6A-4A91-B47C-711D1429FC70}" type="slidenum">
              <a:rPr lang="en-US"/>
              <a:pPr algn="l">
                <a:defRPr/>
              </a:pPr>
              <a:t>93</a:t>
            </a:fld>
            <a:endParaRPr lang="en-US"/>
          </a:p>
        </p:txBody>
      </p:sp>
      <p:graphicFrame>
        <p:nvGraphicFramePr>
          <p:cNvPr id="2669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05289"/>
              </p:ext>
            </p:extLst>
          </p:nvPr>
        </p:nvGraphicFramePr>
        <p:xfrm>
          <a:off x="1828800" y="3733800"/>
          <a:ext cx="4495800" cy="51816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3090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7AE9A27-4F97-D14C-A447-A2D310A5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</a:t>
            </a:r>
            <a:r>
              <a:rPr lang="en-US" alt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sz="4000"/>
              <a:t> class in Program 2-15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2CF4F9D3-08FE-5F41-B4C2-7EB60AD8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803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692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524000" y="9293"/>
            <a:ext cx="7543800" cy="905107"/>
          </a:xfrm>
        </p:spPr>
        <p:txBody>
          <a:bodyPr/>
          <a:lstStyle/>
          <a:p>
            <a:pPr eaLnBrk="1" hangingPunct="1"/>
            <a:r>
              <a:rPr lang="en-US" sz="3600"/>
              <a:t>A character or a string constant?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A character constant is a single character, enclosed in single quotes:</a:t>
            </a:r>
          </a:p>
          <a:p>
            <a:pPr lvl="2" eaLnBrk="1" hangingPunct="1"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'C'</a:t>
            </a:r>
          </a:p>
          <a:p>
            <a:pPr eaLnBrk="1" hangingPunct="1"/>
            <a:r>
              <a:rPr lang="en-US">
                <a:cs typeface="Courier New" pitchFamily="49" charset="0"/>
              </a:rPr>
              <a:t>A string constant is a sequence of characters enclosed in double quotes:</a:t>
            </a:r>
          </a:p>
          <a:p>
            <a:pPr lvl="2" eaLnBrk="1" hangingPunct="1"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"Hello, there!"</a:t>
            </a:r>
          </a:p>
          <a:p>
            <a:pPr eaLnBrk="1" hangingPunct="1"/>
            <a:r>
              <a:rPr lang="en-US">
                <a:cs typeface="Courier New" pitchFamily="49" charset="0"/>
              </a:rPr>
              <a:t>A single character in double quotes is a string constant, not a character constant:</a:t>
            </a:r>
          </a:p>
          <a:p>
            <a:pPr lvl="2" eaLnBrk="1" hangingPunct="1"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"C"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48628206-B213-4075-91FE-540CB947FEC9}" type="slidenum">
              <a:rPr lang="en-US"/>
              <a:pPr algn="l">
                <a:defRPr/>
              </a:pPr>
              <a:t>95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2062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Hands on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First Programming Excercise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DC914A6-B997-C143-9251-749D5088B830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053627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B842-960F-934A-9606-0C4808598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Programs and Programming Languages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1226EB6-656D-124B-ACA9-95684653D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program is a set of instructions that the computer follows to perform a task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We start with an </a:t>
            </a:r>
            <a:r>
              <a:rPr lang="en-US" altLang="en-US" i="1"/>
              <a:t>algorithm</a:t>
            </a:r>
            <a:r>
              <a:rPr lang="en-US" altLang="en-US"/>
              <a:t>, which is a set of well-defined steps.</a:t>
            </a:r>
            <a:endParaRPr lang="en-US" altLang="en-US" u="sng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1180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A96A-1919-4E4E-8699-1D060B7C7F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Example Algorithm for </a:t>
            </a:r>
            <a:br>
              <a:rPr lang="en-US" sz="4000" dirty="0"/>
            </a:br>
            <a:r>
              <a:rPr lang="en-US" sz="4000" dirty="0"/>
              <a:t>Calculating Gross Pay</a:t>
            </a:r>
          </a:p>
        </p:txBody>
      </p:sp>
      <p:pic>
        <p:nvPicPr>
          <p:cNvPr id="20483" name="Content Placeholder 3" descr="Algorithm Page 7">
            <a:extLst>
              <a:ext uri="{FF2B5EF4-FFF2-40B4-BE49-F238E27FC236}">
                <a16:creationId xmlns:a16="http://schemas.microsoft.com/office/drawing/2014/main" id="{0B636B5B-9C6A-3543-AABB-DE77C34178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8" y="1905000"/>
            <a:ext cx="8886825" cy="3629025"/>
          </a:xfrm>
          <a:noFill/>
        </p:spPr>
      </p:pic>
    </p:spTree>
    <p:extLst>
      <p:ext uri="{BB962C8B-B14F-4D97-AF65-F5344CB8AC3E}">
        <p14:creationId xmlns:p14="http://schemas.microsoft.com/office/powerpoint/2010/main" val="33003410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22A0AD9-F013-C340-A807-3F9133D1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Machine Language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5CADEA9-8BCF-A440-BADB-D7F93EF21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Although the previous algorithm defines the steps for calculating the gross pay, it is not ready to be executed on the computer.</a:t>
            </a:r>
          </a:p>
          <a:p>
            <a:pPr eaLnBrk="1" hangingPunct="1"/>
            <a:r>
              <a:rPr lang="en-US" altLang="en-US"/>
              <a:t>The computer only executes </a:t>
            </a:r>
            <a:r>
              <a:rPr lang="en-US" altLang="en-US" i="1">
                <a:solidFill>
                  <a:srgbClr val="FF0000"/>
                </a:solidFill>
              </a:rPr>
              <a:t>machine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i="1">
                <a:solidFill>
                  <a:srgbClr val="FF0000"/>
                </a:solidFill>
              </a:rPr>
              <a:t>language</a:t>
            </a:r>
            <a:r>
              <a:rPr lang="en-US" altLang="en-US"/>
              <a:t> instructions</a:t>
            </a:r>
          </a:p>
        </p:txBody>
      </p:sp>
    </p:spTree>
    <p:extLst>
      <p:ext uri="{BB962C8B-B14F-4D97-AF65-F5344CB8AC3E}">
        <p14:creationId xmlns:p14="http://schemas.microsoft.com/office/powerpoint/2010/main" val="2486455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8036</TotalTime>
  <Words>4840</Words>
  <Application>Microsoft Macintosh PowerPoint</Application>
  <PresentationFormat>On-screen Show (4:3)</PresentationFormat>
  <Paragraphs>1097</Paragraphs>
  <Slides>165</Slides>
  <Notes>46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165</vt:i4>
      </vt:variant>
    </vt:vector>
  </HeadingPairs>
  <TitlesOfParts>
    <vt:vector size="176" baseType="lpstr">
      <vt:lpstr>Arial</vt:lpstr>
      <vt:lpstr>Calibri</vt:lpstr>
      <vt:lpstr>Courier New</vt:lpstr>
      <vt:lpstr>Lucida Console</vt:lpstr>
      <vt:lpstr>Symbol</vt:lpstr>
      <vt:lpstr>Times</vt:lpstr>
      <vt:lpstr>Times New Roman</vt:lpstr>
      <vt:lpstr>Wingdings</vt:lpstr>
      <vt:lpstr>1_Office Theme</vt:lpstr>
      <vt:lpstr>Visio</vt:lpstr>
      <vt:lpstr>Equation</vt:lpstr>
      <vt:lpstr>02: Elementary Programming</vt:lpstr>
      <vt:lpstr>What a Is a Program Made Of?</vt:lpstr>
      <vt:lpstr>Key Words</vt:lpstr>
      <vt:lpstr>Example: Reserved words</vt:lpstr>
      <vt:lpstr>Operators</vt:lpstr>
      <vt:lpstr>Example: Operator</vt:lpstr>
      <vt:lpstr>Punctuation</vt:lpstr>
      <vt:lpstr>Example Program</vt:lpstr>
      <vt:lpstr>Example Program</vt:lpstr>
      <vt:lpstr> The #include Directive</vt:lpstr>
      <vt:lpstr>Comments</vt:lpstr>
      <vt:lpstr>Single-Line Comments</vt:lpstr>
      <vt:lpstr>Multi-Line Comments</vt:lpstr>
      <vt:lpstr>The Parts of a C++ Program</vt:lpstr>
      <vt:lpstr>Special Characters</vt:lpstr>
      <vt:lpstr>Important Details</vt:lpstr>
      <vt:lpstr>Variables</vt:lpstr>
      <vt:lpstr>Variables</vt:lpstr>
      <vt:lpstr>Example: Variables</vt:lpstr>
      <vt:lpstr> Variables, Constants, and the Assignment Statement</vt:lpstr>
      <vt:lpstr>Variables</vt:lpstr>
      <vt:lpstr>Variables: Example</vt:lpstr>
      <vt:lpstr>Identifiers</vt:lpstr>
      <vt:lpstr>Identifiers</vt:lpstr>
      <vt:lpstr>Variable Names</vt:lpstr>
      <vt:lpstr>Identifier Rules: General</vt:lpstr>
      <vt:lpstr>Identifier Rules: Complete</vt:lpstr>
      <vt:lpstr>C++ Key Words</vt:lpstr>
      <vt:lpstr>Example Program</vt:lpstr>
      <vt:lpstr>Valid and Invalid Identifiers</vt:lpstr>
      <vt:lpstr>Valid and Invalid Identifiers</vt:lpstr>
      <vt:lpstr>Lines vs. Statements</vt:lpstr>
      <vt:lpstr>Lines vs. Statements</vt:lpstr>
      <vt:lpstr>Literals</vt:lpstr>
      <vt:lpstr>Literals: Example</vt:lpstr>
      <vt:lpstr>Literals: Example</vt:lpstr>
      <vt:lpstr>In-Class Exercise</vt:lpstr>
      <vt:lpstr>In-Class Exercise</vt:lpstr>
      <vt:lpstr>Input and Output</vt:lpstr>
      <vt:lpstr>Input using cin</vt:lpstr>
      <vt:lpstr>The cin Object</vt:lpstr>
      <vt:lpstr>The cin Object in Program 3-1</vt:lpstr>
      <vt:lpstr>The cin Object</vt:lpstr>
      <vt:lpstr>Displaying a Prompt</vt:lpstr>
      <vt:lpstr>The cin Object</vt:lpstr>
      <vt:lpstr>The cin Object Gathers Multiple Values in Program 3-2</vt:lpstr>
      <vt:lpstr>Reading Strings with cin</vt:lpstr>
      <vt:lpstr>Reading String with cin Object  in Program 3-4</vt:lpstr>
      <vt:lpstr>The cin Object Reads Different Data Types in Program 3-3</vt:lpstr>
      <vt:lpstr>In-Class Exercise</vt:lpstr>
      <vt:lpstr>Output using cout</vt:lpstr>
      <vt:lpstr> The cout Object</vt:lpstr>
      <vt:lpstr> The cout Object</vt:lpstr>
      <vt:lpstr>Starting a New Line</vt:lpstr>
      <vt:lpstr>The cout Object</vt:lpstr>
      <vt:lpstr>The endl Manipulator</vt:lpstr>
      <vt:lpstr>The endl Manipulator</vt:lpstr>
      <vt:lpstr>The endl Manipulator</vt:lpstr>
      <vt:lpstr>The \n Escape Sequence</vt:lpstr>
      <vt:lpstr>The \n Escape Sequence</vt:lpstr>
      <vt:lpstr>In-Class Exercise</vt:lpstr>
      <vt:lpstr>Data type and constant</vt:lpstr>
      <vt:lpstr>Number Systems</vt:lpstr>
      <vt:lpstr>Number Systems</vt:lpstr>
      <vt:lpstr>Number Systems</vt:lpstr>
      <vt:lpstr>Integer Data Types</vt:lpstr>
      <vt:lpstr>Integer Data Types</vt:lpstr>
      <vt:lpstr>Integer Data Types</vt:lpstr>
      <vt:lpstr>How big is long long int ???</vt:lpstr>
      <vt:lpstr>Defining Variables</vt:lpstr>
      <vt:lpstr>Integer Types in Program 2-10</vt:lpstr>
      <vt:lpstr>Integer Literals</vt:lpstr>
      <vt:lpstr>Integer Literals in Program 2-10</vt:lpstr>
      <vt:lpstr>Integral Constants</vt:lpstr>
      <vt:lpstr>Floating-Point Data Types</vt:lpstr>
      <vt:lpstr>Floating-Point Data Types</vt:lpstr>
      <vt:lpstr>Floating-Point Data Types</vt:lpstr>
      <vt:lpstr>Floating-Point Data Types</vt:lpstr>
      <vt:lpstr>Floating-point Constants</vt:lpstr>
      <vt:lpstr>Assigning Floating-point Values to Integer Variables</vt:lpstr>
      <vt:lpstr>Floating-Point Data Types in Program 2-16</vt:lpstr>
      <vt:lpstr>The bool Data Types</vt:lpstr>
      <vt:lpstr>The bool Data Type</vt:lpstr>
      <vt:lpstr>Boolean Variables in Program 2-17</vt:lpstr>
      <vt:lpstr>The char Data Types</vt:lpstr>
      <vt:lpstr>The char Data Type</vt:lpstr>
      <vt:lpstr>Character Literals</vt:lpstr>
      <vt:lpstr>Character Literals in Program 2-14</vt:lpstr>
      <vt:lpstr>In-Class Exercise</vt:lpstr>
      <vt:lpstr>Summary of data types</vt:lpstr>
      <vt:lpstr>The C++ string Class</vt:lpstr>
      <vt:lpstr>The C++ string Class</vt:lpstr>
      <vt:lpstr>The C++ string Class</vt:lpstr>
      <vt:lpstr>The string class in Program 2-15</vt:lpstr>
      <vt:lpstr>A character or a string constant?</vt:lpstr>
      <vt:lpstr>Hands on</vt:lpstr>
      <vt:lpstr>Programs and Programming Languages</vt:lpstr>
      <vt:lpstr>Example Algorithm for  Calculating Gross Pay</vt:lpstr>
      <vt:lpstr>Machine Language</vt:lpstr>
      <vt:lpstr>Machine Language</vt:lpstr>
      <vt:lpstr>Programs and Programming Languages</vt:lpstr>
      <vt:lpstr>Some Well-Known High Level Programming Languages (Textbook: Table 1-1 on Page 11)</vt:lpstr>
      <vt:lpstr>From a High-Level Program to an Executable File</vt:lpstr>
      <vt:lpstr>From a High-Level Program to an Executable File</vt:lpstr>
      <vt:lpstr>Integrated Development Environments (IDEs)</vt:lpstr>
      <vt:lpstr>Integrated Development Environments (IDEs)</vt:lpstr>
      <vt:lpstr>Integrated Development Environments (IDEs)</vt:lpstr>
      <vt:lpstr>Hands On: 2a</vt:lpstr>
      <vt:lpstr>Hands On:2a</vt:lpstr>
      <vt:lpstr>Naming Constant</vt:lpstr>
      <vt:lpstr>Named Constants</vt:lpstr>
      <vt:lpstr>Defining constants</vt:lpstr>
      <vt:lpstr>Declared constants (const)</vt:lpstr>
      <vt:lpstr>PowerPoint Presentation</vt:lpstr>
      <vt:lpstr>Determining the Size of a Data Type</vt:lpstr>
      <vt:lpstr>PowerPoint Presentation</vt:lpstr>
      <vt:lpstr>Variable Assignments and Initialization</vt:lpstr>
      <vt:lpstr>Variable Assignments and Initialization</vt:lpstr>
      <vt:lpstr>Variable Initialization in Program 2-19</vt:lpstr>
      <vt:lpstr>PowerPoint Presentation</vt:lpstr>
      <vt:lpstr>Scope</vt:lpstr>
      <vt:lpstr>In-Class Exercise</vt:lpstr>
      <vt:lpstr>PowerPoint Presentation</vt:lpstr>
      <vt:lpstr>Determining the Size of a Data Type</vt:lpstr>
      <vt:lpstr>PowerPoint Presentation</vt:lpstr>
      <vt:lpstr>Variable Assignments and Initialization</vt:lpstr>
      <vt:lpstr>Assignment</vt:lpstr>
      <vt:lpstr>Variable Initialization</vt:lpstr>
      <vt:lpstr>Variable Initialization in Program 2-19</vt:lpstr>
      <vt:lpstr>Arithmetic Expression</vt:lpstr>
      <vt:lpstr>Arithmetic Operators and Expression</vt:lpstr>
      <vt:lpstr>Arithmetic Operators</vt:lpstr>
      <vt:lpstr>Binary Arithmetic Operators</vt:lpstr>
      <vt:lpstr>/ Operator</vt:lpstr>
      <vt:lpstr> % Operator</vt:lpstr>
      <vt:lpstr>In-Class Exercise</vt:lpstr>
      <vt:lpstr>Order of Operations</vt:lpstr>
      <vt:lpstr>Example</vt:lpstr>
      <vt:lpstr>Order of Operations</vt:lpstr>
      <vt:lpstr>Associativity of Operators</vt:lpstr>
      <vt:lpstr>Grouping with Parentheses</vt:lpstr>
      <vt:lpstr>Hands On: 2b</vt:lpstr>
      <vt:lpstr>Hands On:2b</vt:lpstr>
      <vt:lpstr>Type Conversion</vt:lpstr>
      <vt:lpstr>When You Mix Apples and Oranges: Type Conversion</vt:lpstr>
      <vt:lpstr>Type Conversion</vt:lpstr>
      <vt:lpstr>Hierarchy of Types</vt:lpstr>
      <vt:lpstr>Conversion Rules</vt:lpstr>
      <vt:lpstr>Algebraic Expressions</vt:lpstr>
      <vt:lpstr>Algebraic Expressions</vt:lpstr>
      <vt:lpstr>Postfix expression</vt:lpstr>
      <vt:lpstr>Prefix expression</vt:lpstr>
      <vt:lpstr>In-Class Exercise</vt:lpstr>
      <vt:lpstr>Overflow and Underflow</vt:lpstr>
      <vt:lpstr>Overflow and Underflow</vt:lpstr>
      <vt:lpstr>Type Casting</vt:lpstr>
      <vt:lpstr>Type Casting</vt:lpstr>
      <vt:lpstr>Example</vt:lpstr>
      <vt:lpstr>C-Style and Prestandard Type Cast Expressions</vt:lpstr>
      <vt:lpstr>Multiple Assignment and Combined Assignment</vt:lpstr>
      <vt:lpstr>Multiple Assignment and Combined Assignment</vt:lpstr>
      <vt:lpstr>Combined Assignment</vt:lpstr>
      <vt:lpstr>Combined Assignment</vt:lpstr>
      <vt:lpstr>Combined Assignment Operators</vt:lpstr>
      <vt:lpstr>In-Class Exercise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47</cp:revision>
  <dcterms:created xsi:type="dcterms:W3CDTF">2014-02-24T04:16:52Z</dcterms:created>
  <dcterms:modified xsi:type="dcterms:W3CDTF">2018-09-27T06:04:25Z</dcterms:modified>
</cp:coreProperties>
</file>