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02/11/2020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1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</a:p>
          <a:p>
            <a:pPr marL="457200" indent="-457200">
              <a:buAutoNum type="arabicPeriod"/>
            </a:pPr>
            <a:r>
              <a:rPr lang="en-MY" dirty="0"/>
              <a:t>Amirul Iman bin Ahmad </a:t>
            </a:r>
            <a:r>
              <a:rPr lang="en-MY" dirty="0" err="1"/>
              <a:t>Keflee</a:t>
            </a:r>
            <a:r>
              <a:rPr lang="en-MY" dirty="0"/>
              <a:t>(A20EC0183)</a:t>
            </a:r>
          </a:p>
          <a:p>
            <a:pPr marL="457200" indent="-457200">
              <a:buAutoNum type="arabicPeriod"/>
            </a:pPr>
            <a:r>
              <a:rPr lang="en-MY" dirty="0"/>
              <a:t>Muhammad </a:t>
            </a:r>
            <a:r>
              <a:rPr lang="en-MY" dirty="0" err="1"/>
              <a:t>Faiz</a:t>
            </a:r>
            <a:r>
              <a:rPr lang="en-MY" dirty="0"/>
              <a:t> </a:t>
            </a:r>
            <a:r>
              <a:rPr lang="en-MY" dirty="0" err="1"/>
              <a:t>Aiman</a:t>
            </a:r>
            <a:r>
              <a:rPr lang="en-MY" dirty="0"/>
              <a:t> bin </a:t>
            </a:r>
            <a:r>
              <a:rPr lang="en-MY" dirty="0" err="1"/>
              <a:t>Fakhrurrazi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MY" dirty="0"/>
              <a:t>Muhammad </a:t>
            </a:r>
            <a:r>
              <a:rPr lang="en-MY" dirty="0" err="1"/>
              <a:t>Amiruddin</a:t>
            </a:r>
            <a:r>
              <a:rPr lang="en-MY" dirty="0"/>
              <a:t> bin </a:t>
            </a:r>
            <a:r>
              <a:rPr lang="en-MY" dirty="0" err="1"/>
              <a:t>Zulkifli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Prepare pseudo code and flowchart to solve a problem with the following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User can enter 5 integer numbers in the range of 0 until 9</a:t>
            </a:r>
          </a:p>
          <a:p>
            <a:r>
              <a:rPr lang="en-MY" dirty="0"/>
              <a:t>Keep asking user to enter integer number if number is &lt; 0 or &gt; 9</a:t>
            </a:r>
          </a:p>
          <a:p>
            <a:r>
              <a:rPr lang="en-MY" dirty="0"/>
              <a:t>Display the sum of odd and even numbers of  5 integer numbers entered by the user 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Pseudo Code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3E8606-FB04-284C-A42B-398541AEC6FD}"/>
              </a:ext>
            </a:extLst>
          </p:cNvPr>
          <p:cNvSpPr txBox="1"/>
          <p:nvPr/>
        </p:nvSpPr>
        <p:spPr>
          <a:xfrm>
            <a:off x="1473797" y="1613647"/>
            <a:ext cx="4683911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1.Start</a:t>
            </a:r>
          </a:p>
          <a:p>
            <a:r>
              <a:rPr lang="en-US" dirty="0"/>
              <a:t>2.count=0,sum_odd=0,sum_even=0</a:t>
            </a:r>
          </a:p>
          <a:p>
            <a:r>
              <a:rPr lang="en-US" dirty="0"/>
              <a:t>3.Do</a:t>
            </a:r>
          </a:p>
          <a:p>
            <a:r>
              <a:rPr lang="en-US" dirty="0"/>
              <a:t>   3.1 get num,</a:t>
            </a:r>
          </a:p>
          <a:p>
            <a:r>
              <a:rPr lang="en-US" dirty="0"/>
              <a:t>   3.2 if (0&lt;=num</a:t>
            </a:r>
            <a:r>
              <a:rPr lang="en-US"/>
              <a:t>) &amp;&amp; </a:t>
            </a:r>
            <a:r>
              <a:rPr lang="en-US" dirty="0"/>
              <a:t>(num&lt;=9))</a:t>
            </a:r>
          </a:p>
          <a:p>
            <a:r>
              <a:rPr lang="en-US" dirty="0"/>
              <a:t>          3.2.1 count=count+1</a:t>
            </a:r>
          </a:p>
          <a:p>
            <a:r>
              <a:rPr lang="en-US" dirty="0"/>
              <a:t>          3.2.2 if num% 2==0</a:t>
            </a:r>
          </a:p>
          <a:p>
            <a:r>
              <a:rPr lang="en-US" dirty="0"/>
              <a:t>                    3.2.2.1sum_even = </a:t>
            </a:r>
            <a:r>
              <a:rPr lang="en-US" dirty="0" err="1"/>
              <a:t>sum_even</a:t>
            </a:r>
            <a:r>
              <a:rPr lang="en-US" dirty="0"/>
              <a:t> + num</a:t>
            </a:r>
          </a:p>
          <a:p>
            <a:r>
              <a:rPr lang="en-US" dirty="0"/>
              <a:t>           3.2.3 else</a:t>
            </a:r>
          </a:p>
          <a:p>
            <a:r>
              <a:rPr lang="en-US" dirty="0"/>
              <a:t>                    3.2.3.1 </a:t>
            </a:r>
            <a:r>
              <a:rPr lang="en-US" dirty="0" err="1"/>
              <a:t>sum_odd</a:t>
            </a:r>
            <a:r>
              <a:rPr lang="en-US" dirty="0"/>
              <a:t> = </a:t>
            </a:r>
            <a:r>
              <a:rPr lang="en-US" dirty="0" err="1"/>
              <a:t>sum_odd</a:t>
            </a:r>
            <a:r>
              <a:rPr lang="en-US" dirty="0"/>
              <a:t> + num</a:t>
            </a:r>
          </a:p>
          <a:p>
            <a:r>
              <a:rPr lang="en-US" dirty="0"/>
              <a:t>           3.2.4 end if</a:t>
            </a:r>
          </a:p>
          <a:p>
            <a:r>
              <a:rPr lang="en-US" dirty="0"/>
              <a:t>   3.3 else </a:t>
            </a:r>
          </a:p>
          <a:p>
            <a:r>
              <a:rPr lang="en-US" dirty="0"/>
              <a:t>         3.3.1 get back to 3.1</a:t>
            </a:r>
          </a:p>
          <a:p>
            <a:r>
              <a:rPr lang="en-US" dirty="0"/>
              <a:t>   3.4 end if</a:t>
            </a:r>
          </a:p>
          <a:p>
            <a:r>
              <a:rPr lang="en-US" dirty="0"/>
              <a:t>4. while(count&lt;=5)</a:t>
            </a:r>
          </a:p>
          <a:p>
            <a:r>
              <a:rPr lang="en-US" dirty="0"/>
              <a:t>5.Display </a:t>
            </a:r>
            <a:r>
              <a:rPr lang="en-US" dirty="0" err="1"/>
              <a:t>sum_even</a:t>
            </a:r>
            <a:r>
              <a:rPr lang="en-US" dirty="0"/>
              <a:t> &amp; </a:t>
            </a:r>
            <a:r>
              <a:rPr lang="en-US" dirty="0" err="1"/>
              <a:t>sum_odd</a:t>
            </a:r>
            <a:endParaRPr lang="en-US" dirty="0"/>
          </a:p>
          <a:p>
            <a:r>
              <a:rPr lang="en-US" dirty="0"/>
              <a:t>6.end</a:t>
            </a:r>
          </a:p>
        </p:txBody>
      </p:sp>
    </p:spTree>
    <p:extLst>
      <p:ext uri="{BB962C8B-B14F-4D97-AF65-F5344CB8AC3E}">
        <p14:creationId xmlns:p14="http://schemas.microsoft.com/office/powerpoint/2010/main" val="867690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60612" y="365126"/>
            <a:ext cx="10493188" cy="398668"/>
          </a:xfrm>
        </p:spPr>
        <p:txBody>
          <a:bodyPr>
            <a:normAutofit fontScale="90000"/>
          </a:bodyPr>
          <a:lstStyle/>
          <a:p>
            <a:r>
              <a:rPr lang="en-MY" dirty="0"/>
              <a:t>Flowchart</a:t>
            </a:r>
          </a:p>
        </p:txBody>
      </p:sp>
      <p:sp>
        <p:nvSpPr>
          <p:cNvPr id="2" name="Terminator 1">
            <a:extLst>
              <a:ext uri="{FF2B5EF4-FFF2-40B4-BE49-F238E27FC236}">
                <a16:creationId xmlns:a16="http://schemas.microsoft.com/office/drawing/2014/main" id="{13512AA6-3FD7-5749-8298-CCBAD167D782}"/>
              </a:ext>
            </a:extLst>
          </p:cNvPr>
          <p:cNvSpPr/>
          <p:nvPr/>
        </p:nvSpPr>
        <p:spPr>
          <a:xfrm>
            <a:off x="2248349" y="1097280"/>
            <a:ext cx="1688950" cy="5916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Start</a:t>
            </a:r>
          </a:p>
        </p:txBody>
      </p:sp>
      <p:sp>
        <p:nvSpPr>
          <p:cNvPr id="8" name="Process 7">
            <a:extLst>
              <a:ext uri="{FF2B5EF4-FFF2-40B4-BE49-F238E27FC236}">
                <a16:creationId xmlns:a16="http://schemas.microsoft.com/office/drawing/2014/main" id="{25ACA55B-3C38-4841-9DAE-2B43C3322762}"/>
              </a:ext>
            </a:extLst>
          </p:cNvPr>
          <p:cNvSpPr/>
          <p:nvPr/>
        </p:nvSpPr>
        <p:spPr>
          <a:xfrm>
            <a:off x="2361304" y="2162288"/>
            <a:ext cx="1463040" cy="9681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Count=0,</a:t>
            </a:r>
          </a:p>
          <a:p>
            <a:pPr algn="ctr"/>
            <a:r>
              <a:rPr lang="en-US" dirty="0" err="1"/>
              <a:t>Sum_odd</a:t>
            </a:r>
            <a:r>
              <a:rPr lang="en-US" dirty="0"/>
              <a:t>=0</a:t>
            </a:r>
          </a:p>
          <a:p>
            <a:pPr algn="ctr"/>
            <a:r>
              <a:rPr lang="en-US" dirty="0" err="1"/>
              <a:t>Sum_even</a:t>
            </a:r>
            <a:r>
              <a:rPr lang="en-US" dirty="0"/>
              <a:t>=0</a:t>
            </a:r>
          </a:p>
        </p:txBody>
      </p:sp>
      <p:sp>
        <p:nvSpPr>
          <p:cNvPr id="12" name="Data 11">
            <a:extLst>
              <a:ext uri="{FF2B5EF4-FFF2-40B4-BE49-F238E27FC236}">
                <a16:creationId xmlns:a16="http://schemas.microsoft.com/office/drawing/2014/main" id="{5D33471C-9B5E-C448-98D7-D2656D317EB5}"/>
              </a:ext>
            </a:extLst>
          </p:cNvPr>
          <p:cNvSpPr/>
          <p:nvPr/>
        </p:nvSpPr>
        <p:spPr>
          <a:xfrm>
            <a:off x="2402544" y="3715872"/>
            <a:ext cx="1371600" cy="76379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Get num</a:t>
            </a:r>
          </a:p>
        </p:txBody>
      </p:sp>
      <p:sp>
        <p:nvSpPr>
          <p:cNvPr id="13" name="Decision 12">
            <a:extLst>
              <a:ext uri="{FF2B5EF4-FFF2-40B4-BE49-F238E27FC236}">
                <a16:creationId xmlns:a16="http://schemas.microsoft.com/office/drawing/2014/main" id="{78E62E01-2C35-844D-940C-3F6A49EF103F}"/>
              </a:ext>
            </a:extLst>
          </p:cNvPr>
          <p:cNvSpPr/>
          <p:nvPr/>
        </p:nvSpPr>
        <p:spPr>
          <a:xfrm>
            <a:off x="1823421" y="4754880"/>
            <a:ext cx="2538805" cy="115106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((0&lt;=num)  &amp;&amp; (num&lt;=9))</a:t>
            </a:r>
          </a:p>
        </p:txBody>
      </p:sp>
      <p:sp>
        <p:nvSpPr>
          <p:cNvPr id="14" name="Data 13">
            <a:extLst>
              <a:ext uri="{FF2B5EF4-FFF2-40B4-BE49-F238E27FC236}">
                <a16:creationId xmlns:a16="http://schemas.microsoft.com/office/drawing/2014/main" id="{344240CE-34A4-3545-8751-2E1D5F79B1C7}"/>
              </a:ext>
            </a:extLst>
          </p:cNvPr>
          <p:cNvSpPr/>
          <p:nvPr/>
        </p:nvSpPr>
        <p:spPr>
          <a:xfrm>
            <a:off x="4851699" y="4996927"/>
            <a:ext cx="1420009" cy="666974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Try again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ECBAEA-9F41-CB48-9EE2-18A0F33D0D1E}"/>
              </a:ext>
            </a:extLst>
          </p:cNvPr>
          <p:cNvSpPr/>
          <p:nvPr/>
        </p:nvSpPr>
        <p:spPr>
          <a:xfrm>
            <a:off x="2743199" y="6148628"/>
            <a:ext cx="699247" cy="489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6" name="Connector 15">
            <a:extLst>
              <a:ext uri="{FF2B5EF4-FFF2-40B4-BE49-F238E27FC236}">
                <a16:creationId xmlns:a16="http://schemas.microsoft.com/office/drawing/2014/main" id="{08948B6F-1D3C-D94D-B946-77401A0F594B}"/>
              </a:ext>
            </a:extLst>
          </p:cNvPr>
          <p:cNvSpPr/>
          <p:nvPr/>
        </p:nvSpPr>
        <p:spPr>
          <a:xfrm>
            <a:off x="8025202" y="238249"/>
            <a:ext cx="817582" cy="6030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7" name="Decision 16">
            <a:extLst>
              <a:ext uri="{FF2B5EF4-FFF2-40B4-BE49-F238E27FC236}">
                <a16:creationId xmlns:a16="http://schemas.microsoft.com/office/drawing/2014/main" id="{43D8DEE3-270A-D149-9C82-583617802BAA}"/>
              </a:ext>
            </a:extLst>
          </p:cNvPr>
          <p:cNvSpPr/>
          <p:nvPr/>
        </p:nvSpPr>
        <p:spPr>
          <a:xfrm>
            <a:off x="7535731" y="1393115"/>
            <a:ext cx="1796527" cy="1113417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Num%2==0</a:t>
            </a:r>
          </a:p>
        </p:txBody>
      </p:sp>
      <p:sp>
        <p:nvSpPr>
          <p:cNvPr id="18" name="Process 17">
            <a:extLst>
              <a:ext uri="{FF2B5EF4-FFF2-40B4-BE49-F238E27FC236}">
                <a16:creationId xmlns:a16="http://schemas.microsoft.com/office/drawing/2014/main" id="{F0057602-2E51-364B-B2C1-9D21200EA42C}"/>
              </a:ext>
            </a:extLst>
          </p:cNvPr>
          <p:cNvSpPr/>
          <p:nvPr/>
        </p:nvSpPr>
        <p:spPr>
          <a:xfrm>
            <a:off x="6965576" y="3007079"/>
            <a:ext cx="2775472" cy="63470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Sum_even</a:t>
            </a:r>
            <a:r>
              <a:rPr lang="en-US" dirty="0"/>
              <a:t>=</a:t>
            </a:r>
            <a:r>
              <a:rPr lang="en-US" dirty="0" err="1"/>
              <a:t>sum_even+num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30BF01-9CF6-9C4B-A8B8-4B8853837EDB}"/>
              </a:ext>
            </a:extLst>
          </p:cNvPr>
          <p:cNvSpPr/>
          <p:nvPr/>
        </p:nvSpPr>
        <p:spPr>
          <a:xfrm>
            <a:off x="9741048" y="1659526"/>
            <a:ext cx="1914861" cy="451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Sum_odd</a:t>
            </a:r>
            <a:r>
              <a:rPr lang="en-US" dirty="0"/>
              <a:t>=</a:t>
            </a:r>
          </a:p>
          <a:p>
            <a:pPr algn="ctr"/>
            <a:r>
              <a:rPr lang="en-US" dirty="0" err="1"/>
              <a:t>sum_odd+num</a:t>
            </a:r>
            <a:endParaRPr lang="en-US" dirty="0"/>
          </a:p>
        </p:txBody>
      </p:sp>
      <p:sp>
        <p:nvSpPr>
          <p:cNvPr id="20" name="Decision 19">
            <a:extLst>
              <a:ext uri="{FF2B5EF4-FFF2-40B4-BE49-F238E27FC236}">
                <a16:creationId xmlns:a16="http://schemas.microsoft.com/office/drawing/2014/main" id="{349C0957-DC61-4141-B365-B93621462006}"/>
              </a:ext>
            </a:extLst>
          </p:cNvPr>
          <p:cNvSpPr/>
          <p:nvPr/>
        </p:nvSpPr>
        <p:spPr>
          <a:xfrm>
            <a:off x="7676479" y="3997651"/>
            <a:ext cx="1565237" cy="106200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Count&lt;=5</a:t>
            </a:r>
          </a:p>
        </p:txBody>
      </p:sp>
      <p:sp>
        <p:nvSpPr>
          <p:cNvPr id="21" name="Data 20">
            <a:extLst>
              <a:ext uri="{FF2B5EF4-FFF2-40B4-BE49-F238E27FC236}">
                <a16:creationId xmlns:a16="http://schemas.microsoft.com/office/drawing/2014/main" id="{8E61858C-0D4F-4544-988E-D5DA2C51C00D}"/>
              </a:ext>
            </a:extLst>
          </p:cNvPr>
          <p:cNvSpPr/>
          <p:nvPr/>
        </p:nvSpPr>
        <p:spPr>
          <a:xfrm>
            <a:off x="6954817" y="5415523"/>
            <a:ext cx="2958353" cy="82897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Display </a:t>
            </a:r>
            <a:r>
              <a:rPr lang="en-US" dirty="0" err="1"/>
              <a:t>sum_even</a:t>
            </a:r>
            <a:r>
              <a:rPr lang="en-US" dirty="0"/>
              <a:t> &amp; </a:t>
            </a:r>
            <a:r>
              <a:rPr lang="en-US" dirty="0" err="1"/>
              <a:t>sum_odd</a:t>
            </a:r>
            <a:endParaRPr lang="en-US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6776E0A-DCFC-0F47-BED3-F38A11DEE269}"/>
              </a:ext>
            </a:extLst>
          </p:cNvPr>
          <p:cNvCxnSpPr>
            <a:stCxn id="2" idx="2"/>
            <a:endCxn id="8" idx="0"/>
          </p:cNvCxnSpPr>
          <p:nvPr/>
        </p:nvCxnSpPr>
        <p:spPr>
          <a:xfrm>
            <a:off x="3092824" y="1688951"/>
            <a:ext cx="0" cy="47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2A69061-A2D5-1C41-AF88-FF96CFEF82F3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3085656" y="3130476"/>
            <a:ext cx="7168" cy="59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D13EB81-8A78-9747-B76F-AC41A858853B}"/>
              </a:ext>
            </a:extLst>
          </p:cNvPr>
          <p:cNvCxnSpPr>
            <a:cxnSpLocks/>
          </p:cNvCxnSpPr>
          <p:nvPr/>
        </p:nvCxnSpPr>
        <p:spPr>
          <a:xfrm>
            <a:off x="3086550" y="4372983"/>
            <a:ext cx="0" cy="3818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07C03CF-B123-A64F-B14E-9AF8B4638F50}"/>
              </a:ext>
            </a:extLst>
          </p:cNvPr>
          <p:cNvCxnSpPr/>
          <p:nvPr/>
        </p:nvCxnSpPr>
        <p:spPr>
          <a:xfrm>
            <a:off x="3550024" y="2146151"/>
            <a:ext cx="0" cy="47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F670797-7825-9E43-A994-5608F246A676}"/>
              </a:ext>
            </a:extLst>
          </p:cNvPr>
          <p:cNvCxnSpPr/>
          <p:nvPr/>
        </p:nvCxnSpPr>
        <p:spPr>
          <a:xfrm>
            <a:off x="3702424" y="2298551"/>
            <a:ext cx="0" cy="47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379CBFE-9E0F-F04F-9FC3-1021917B1027}"/>
              </a:ext>
            </a:extLst>
          </p:cNvPr>
          <p:cNvCxnSpPr/>
          <p:nvPr/>
        </p:nvCxnSpPr>
        <p:spPr>
          <a:xfrm>
            <a:off x="3086550" y="5663901"/>
            <a:ext cx="0" cy="47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8CCABFC-3618-684C-B291-2BEB13C0EF1D}"/>
              </a:ext>
            </a:extLst>
          </p:cNvPr>
          <p:cNvCxnSpPr>
            <a:cxnSpLocks/>
          </p:cNvCxnSpPr>
          <p:nvPr/>
        </p:nvCxnSpPr>
        <p:spPr>
          <a:xfrm>
            <a:off x="4362226" y="5330414"/>
            <a:ext cx="564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1A476822-653E-6747-9EA9-BBE94C07ACD9}"/>
              </a:ext>
            </a:extLst>
          </p:cNvPr>
          <p:cNvCxnSpPr>
            <a:cxnSpLocks/>
            <a:stCxn id="14" idx="1"/>
          </p:cNvCxnSpPr>
          <p:nvPr/>
        </p:nvCxnSpPr>
        <p:spPr>
          <a:xfrm rot="16200000" flipV="1">
            <a:off x="3562577" y="2997799"/>
            <a:ext cx="1567927" cy="24303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B375B61-79EB-AE40-A5E1-6DD772E9E347}"/>
              </a:ext>
            </a:extLst>
          </p:cNvPr>
          <p:cNvCxnSpPr>
            <a:stCxn id="16" idx="4"/>
            <a:endCxn id="17" idx="0"/>
          </p:cNvCxnSpPr>
          <p:nvPr/>
        </p:nvCxnSpPr>
        <p:spPr>
          <a:xfrm>
            <a:off x="8433993" y="841311"/>
            <a:ext cx="2" cy="551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7528CC2-910D-AC4E-9AE4-DA5D3DE410B7}"/>
              </a:ext>
            </a:extLst>
          </p:cNvPr>
          <p:cNvCxnSpPr>
            <a:cxnSpLocks/>
          </p:cNvCxnSpPr>
          <p:nvPr/>
        </p:nvCxnSpPr>
        <p:spPr>
          <a:xfrm>
            <a:off x="8433993" y="2550222"/>
            <a:ext cx="0" cy="443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1F52F8C-D300-2543-9E97-FF05BB1FB8BA}"/>
              </a:ext>
            </a:extLst>
          </p:cNvPr>
          <p:cNvCxnSpPr>
            <a:cxnSpLocks/>
          </p:cNvCxnSpPr>
          <p:nvPr/>
        </p:nvCxnSpPr>
        <p:spPr>
          <a:xfrm>
            <a:off x="9133913" y="1931788"/>
            <a:ext cx="6071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44A548C-34A8-FA45-A41E-1FA3990A53AF}"/>
              </a:ext>
            </a:extLst>
          </p:cNvPr>
          <p:cNvCxnSpPr/>
          <p:nvPr/>
        </p:nvCxnSpPr>
        <p:spPr>
          <a:xfrm>
            <a:off x="8459097" y="3428999"/>
            <a:ext cx="2" cy="551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8ED40A1-4A0B-6743-B10B-94421FBC2D03}"/>
              </a:ext>
            </a:extLst>
          </p:cNvPr>
          <p:cNvCxnSpPr/>
          <p:nvPr/>
        </p:nvCxnSpPr>
        <p:spPr>
          <a:xfrm>
            <a:off x="8459095" y="4852804"/>
            <a:ext cx="2" cy="551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C2D77FC-22F5-9C43-ABCA-3CAFD400725C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10698479" y="2111347"/>
            <a:ext cx="31376" cy="1739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825B2E8C-8FE3-234F-B599-83088880B366}"/>
              </a:ext>
            </a:extLst>
          </p:cNvPr>
          <p:cNvCxnSpPr>
            <a:cxnSpLocks/>
          </p:cNvCxnSpPr>
          <p:nvPr/>
        </p:nvCxnSpPr>
        <p:spPr>
          <a:xfrm flipH="1">
            <a:off x="8459095" y="3851238"/>
            <a:ext cx="2255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1B675B62-82B7-2F47-AB6A-FACFF347CE72}"/>
              </a:ext>
            </a:extLst>
          </p:cNvPr>
          <p:cNvSpPr txBox="1"/>
          <p:nvPr/>
        </p:nvSpPr>
        <p:spPr>
          <a:xfrm>
            <a:off x="8459095" y="259192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37B60C-062B-F04E-8EFC-D6B5CA92038C}"/>
              </a:ext>
            </a:extLst>
          </p:cNvPr>
          <p:cNvSpPr txBox="1"/>
          <p:nvPr/>
        </p:nvSpPr>
        <p:spPr>
          <a:xfrm>
            <a:off x="4499382" y="4961538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5926213-D6CC-684A-8735-012BFE7E1A9E}"/>
              </a:ext>
            </a:extLst>
          </p:cNvPr>
          <p:cNvSpPr txBox="1"/>
          <p:nvPr/>
        </p:nvSpPr>
        <p:spPr>
          <a:xfrm>
            <a:off x="9332258" y="156918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134BF4E-B161-C144-9625-E68750445BC1}"/>
              </a:ext>
            </a:extLst>
          </p:cNvPr>
          <p:cNvCxnSpPr>
            <a:stCxn id="20" idx="1"/>
          </p:cNvCxnSpPr>
          <p:nvPr/>
        </p:nvCxnSpPr>
        <p:spPr>
          <a:xfrm flipH="1" flipV="1">
            <a:off x="7046259" y="4528651"/>
            <a:ext cx="63022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onnector 72">
            <a:extLst>
              <a:ext uri="{FF2B5EF4-FFF2-40B4-BE49-F238E27FC236}">
                <a16:creationId xmlns:a16="http://schemas.microsoft.com/office/drawing/2014/main" id="{F3C9CD4B-AD20-C24A-8D58-09D11033477A}"/>
              </a:ext>
            </a:extLst>
          </p:cNvPr>
          <p:cNvSpPr/>
          <p:nvPr/>
        </p:nvSpPr>
        <p:spPr>
          <a:xfrm>
            <a:off x="6519136" y="4372983"/>
            <a:ext cx="499332" cy="34408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4" name="Connector 73">
            <a:extLst>
              <a:ext uri="{FF2B5EF4-FFF2-40B4-BE49-F238E27FC236}">
                <a16:creationId xmlns:a16="http://schemas.microsoft.com/office/drawing/2014/main" id="{4BFBD5D3-0390-214D-95F1-1FFC74DA8FD7}"/>
              </a:ext>
            </a:extLst>
          </p:cNvPr>
          <p:cNvSpPr/>
          <p:nvPr/>
        </p:nvSpPr>
        <p:spPr>
          <a:xfrm>
            <a:off x="860612" y="3248809"/>
            <a:ext cx="441063" cy="39297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FCC69A74-C252-3448-960D-ECA858AD4630}"/>
              </a:ext>
            </a:extLst>
          </p:cNvPr>
          <p:cNvCxnSpPr>
            <a:stCxn id="74" idx="6"/>
          </p:cNvCxnSpPr>
          <p:nvPr/>
        </p:nvCxnSpPr>
        <p:spPr>
          <a:xfrm flipV="1">
            <a:off x="1301675" y="3428999"/>
            <a:ext cx="1783981" cy="16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B4A8BBBA-3270-2A4F-9BAB-0EB2CFDE6A44}"/>
              </a:ext>
            </a:extLst>
          </p:cNvPr>
          <p:cNvSpPr txBox="1"/>
          <p:nvPr/>
        </p:nvSpPr>
        <p:spPr>
          <a:xfrm>
            <a:off x="8556666" y="5035276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3D21526-44E4-4A46-9D0A-D80D7385744D}"/>
              </a:ext>
            </a:extLst>
          </p:cNvPr>
          <p:cNvSpPr txBox="1"/>
          <p:nvPr/>
        </p:nvSpPr>
        <p:spPr>
          <a:xfrm>
            <a:off x="3431474" y="5982409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1784ADAB-F21A-1843-8F82-61EF6F2706CB}"/>
              </a:ext>
            </a:extLst>
          </p:cNvPr>
          <p:cNvSpPr txBox="1"/>
          <p:nvPr/>
        </p:nvSpPr>
        <p:spPr>
          <a:xfrm>
            <a:off x="7202241" y="4153862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276</Words>
  <Application>Microsoft Macintosh PowerPoint</Application>
  <PresentationFormat>Widescreen</PresentationFormat>
  <Paragraphs>52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SECJ1013-PT1</vt:lpstr>
      <vt:lpstr>Prepare pseudo code and flowchart to solve a problem with the following requirements</vt:lpstr>
      <vt:lpstr>Pseudo Code</vt:lpstr>
      <vt:lpstr>Flowchart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amirulimankeflee@gmail.com</cp:lastModifiedBy>
  <cp:revision>22</cp:revision>
  <dcterms:created xsi:type="dcterms:W3CDTF">2019-02-14T01:47:48Z</dcterms:created>
  <dcterms:modified xsi:type="dcterms:W3CDTF">2020-11-02T05:25:55Z</dcterms:modified>
</cp:coreProperties>
</file>