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3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33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50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3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19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669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14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67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21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6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5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91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436" y="3464418"/>
            <a:ext cx="3013657" cy="2912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549" y="0"/>
            <a:ext cx="2889429" cy="293638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138670" y="2318197"/>
            <a:ext cx="2086378" cy="15454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928" y="0"/>
            <a:ext cx="2531071" cy="2936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928" y="3464418"/>
            <a:ext cx="2675586" cy="291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91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119" y="3342067"/>
            <a:ext cx="3048821" cy="3206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9" y="167425"/>
            <a:ext cx="2975019" cy="2704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465" y="3342067"/>
            <a:ext cx="3503054" cy="320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73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77" y="224126"/>
            <a:ext cx="3198520" cy="2853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344" y="224126"/>
            <a:ext cx="3670479" cy="2964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76" y="3670480"/>
            <a:ext cx="3198254" cy="2923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269" y="3670480"/>
            <a:ext cx="3988157" cy="292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97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</cp:revision>
  <dcterms:created xsi:type="dcterms:W3CDTF">2019-04-11T02:52:56Z</dcterms:created>
  <dcterms:modified xsi:type="dcterms:W3CDTF">2019-04-11T03:17:10Z</dcterms:modified>
</cp:coreProperties>
</file>