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Fira Sans" panose="020B0604020202020204" charset="0"/>
      <p:regular r:id="rId10"/>
      <p:bold r:id="rId11"/>
      <p:italic r:id="rId12"/>
      <p:boldItalic r:id="rId13"/>
    </p:embeddedFont>
    <p:embeddedFont>
      <p:font typeface="Fira Sans Extra Condensed" panose="020B0604020202020204" charset="0"/>
      <p:regular r:id="rId14"/>
      <p:bold r:id="rId15"/>
      <p:italic r:id="rId16"/>
      <p:boldItalic r:id="rId17"/>
    </p:embeddedFont>
    <p:embeddedFont>
      <p:font typeface="Impact" panose="020B0806030902050204" pitchFamily="34" charset="0"/>
      <p:regular r:id="rId18"/>
    </p:embeddedFont>
    <p:embeddedFont>
      <p:font typeface="Roboto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352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ce44ceb75_3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ce44ceb75_3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ce44ceb7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ce44ceb7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ce44ceb7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ce44ceb7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ce44ceb75_2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ce44ceb75_2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ace44ceb7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ace44ceb75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ce44ceb7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ace44ceb7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386304" y="1149775"/>
            <a:ext cx="4047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386300" y="3280050"/>
            <a:ext cx="4047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383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9100" y="-581326"/>
            <a:ext cx="3756000" cy="577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-1405700" y="1280613"/>
            <a:ext cx="69933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ETIKA MASYARAKAT </a:t>
            </a:r>
            <a:endParaRPr sz="48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JEPUN</a:t>
            </a:r>
            <a:endParaRPr sz="4800"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395" y="612150"/>
            <a:ext cx="2031198" cy="666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/>
        </p:nvSpPr>
        <p:spPr>
          <a:xfrm>
            <a:off x="2407600" y="2848625"/>
            <a:ext cx="31452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Impact"/>
                <a:ea typeface="Impact"/>
                <a:cs typeface="Impact"/>
                <a:sym typeface="Impact"/>
              </a:rPr>
              <a:t>AHLI KUMPULAN</a:t>
            </a:r>
            <a:endParaRPr sz="16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1.AMIRUL IMAN BIN AHMAD KEFLEE (A20EC0183)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2.MUHAMMAD FAIZ AIMAN BIN FAKHRURAZZI (A20EC0209)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3.MUHAMMAD HAFIZZUL BIN ABDUL MANAP (A20EC0211)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4.MUHAMMAD AMIRUDDIN BIN ZULKIFLI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(A20EC0208).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5.MUHAMMAD SYAZWAN BIN SAHDAN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(A20EC0217)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26"/>
          <p:cNvGrpSpPr/>
          <p:nvPr/>
        </p:nvGrpSpPr>
        <p:grpSpPr>
          <a:xfrm flipH="1">
            <a:off x="5612209" y="509896"/>
            <a:ext cx="3396880" cy="4423389"/>
            <a:chOff x="3244150" y="1314275"/>
            <a:chExt cx="1680875" cy="2332150"/>
          </a:xfrm>
        </p:grpSpPr>
        <p:sp>
          <p:nvSpPr>
            <p:cNvPr id="108" name="Google Shape;108;p26"/>
            <p:cNvSpPr/>
            <p:nvPr/>
          </p:nvSpPr>
          <p:spPr>
            <a:xfrm>
              <a:off x="4227600" y="1814050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310" y="1679"/>
                  </a:moveTo>
                  <a:cubicBezTo>
                    <a:pt x="310" y="1679"/>
                    <a:pt x="298" y="1679"/>
                    <a:pt x="310" y="1679"/>
                  </a:cubicBezTo>
                  <a:cubicBezTo>
                    <a:pt x="0" y="1584"/>
                    <a:pt x="72" y="1012"/>
                    <a:pt x="155" y="786"/>
                  </a:cubicBezTo>
                  <a:cubicBezTo>
                    <a:pt x="274" y="465"/>
                    <a:pt x="548" y="179"/>
                    <a:pt x="870" y="60"/>
                  </a:cubicBezTo>
                  <a:cubicBezTo>
                    <a:pt x="965" y="36"/>
                    <a:pt x="1060" y="0"/>
                    <a:pt x="1132" y="72"/>
                  </a:cubicBezTo>
                  <a:cubicBezTo>
                    <a:pt x="1191" y="131"/>
                    <a:pt x="1167" y="215"/>
                    <a:pt x="1167" y="286"/>
                  </a:cubicBezTo>
                  <a:cubicBezTo>
                    <a:pt x="1132" y="631"/>
                    <a:pt x="1024" y="965"/>
                    <a:pt x="870" y="1286"/>
                  </a:cubicBezTo>
                  <a:cubicBezTo>
                    <a:pt x="810" y="1405"/>
                    <a:pt x="751" y="1524"/>
                    <a:pt x="643" y="1596"/>
                  </a:cubicBezTo>
                  <a:cubicBezTo>
                    <a:pt x="560" y="1667"/>
                    <a:pt x="429" y="1715"/>
                    <a:pt x="310" y="1679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6"/>
            <p:cNvSpPr/>
            <p:nvPr/>
          </p:nvSpPr>
          <p:spPr>
            <a:xfrm>
              <a:off x="4292200" y="1314275"/>
              <a:ext cx="632825" cy="675100"/>
            </a:xfrm>
            <a:custGeom>
              <a:avLst/>
              <a:gdLst/>
              <a:ahLst/>
              <a:cxnLst/>
              <a:rect l="l" t="t" r="r" b="b"/>
              <a:pathLst>
                <a:path w="25313" h="27004" extrusionOk="0">
                  <a:moveTo>
                    <a:pt x="2155" y="26742"/>
                  </a:moveTo>
                  <a:cubicBezTo>
                    <a:pt x="1524" y="27004"/>
                    <a:pt x="1738" y="25385"/>
                    <a:pt x="1774" y="24992"/>
                  </a:cubicBezTo>
                  <a:cubicBezTo>
                    <a:pt x="1846" y="23766"/>
                    <a:pt x="1774" y="22456"/>
                    <a:pt x="1107" y="21408"/>
                  </a:cubicBezTo>
                  <a:cubicBezTo>
                    <a:pt x="869" y="21015"/>
                    <a:pt x="536" y="20658"/>
                    <a:pt x="417" y="20229"/>
                  </a:cubicBezTo>
                  <a:cubicBezTo>
                    <a:pt x="0" y="18848"/>
                    <a:pt x="1488" y="17241"/>
                    <a:pt x="2477" y="16467"/>
                  </a:cubicBezTo>
                  <a:cubicBezTo>
                    <a:pt x="2739" y="16253"/>
                    <a:pt x="3191" y="15991"/>
                    <a:pt x="3227" y="15610"/>
                  </a:cubicBezTo>
                  <a:cubicBezTo>
                    <a:pt x="3322" y="14895"/>
                    <a:pt x="2310" y="14776"/>
                    <a:pt x="2227" y="14241"/>
                  </a:cubicBezTo>
                  <a:cubicBezTo>
                    <a:pt x="2203" y="13990"/>
                    <a:pt x="2381" y="13740"/>
                    <a:pt x="2631" y="13681"/>
                  </a:cubicBezTo>
                  <a:cubicBezTo>
                    <a:pt x="2977" y="13586"/>
                    <a:pt x="3393" y="13990"/>
                    <a:pt x="3703" y="14121"/>
                  </a:cubicBezTo>
                  <a:cubicBezTo>
                    <a:pt x="4084" y="14276"/>
                    <a:pt x="4465" y="14419"/>
                    <a:pt x="4858" y="14502"/>
                  </a:cubicBezTo>
                  <a:cubicBezTo>
                    <a:pt x="5287" y="14586"/>
                    <a:pt x="5834" y="14657"/>
                    <a:pt x="6168" y="14288"/>
                  </a:cubicBezTo>
                  <a:cubicBezTo>
                    <a:pt x="6739" y="13633"/>
                    <a:pt x="6418" y="12574"/>
                    <a:pt x="6168" y="11847"/>
                  </a:cubicBezTo>
                  <a:cubicBezTo>
                    <a:pt x="6060" y="11538"/>
                    <a:pt x="5715" y="10990"/>
                    <a:pt x="5846" y="10692"/>
                  </a:cubicBezTo>
                  <a:cubicBezTo>
                    <a:pt x="5953" y="10490"/>
                    <a:pt x="6370" y="10347"/>
                    <a:pt x="6537" y="10157"/>
                  </a:cubicBezTo>
                  <a:cubicBezTo>
                    <a:pt x="7156" y="9442"/>
                    <a:pt x="6668" y="7787"/>
                    <a:pt x="6560" y="6942"/>
                  </a:cubicBezTo>
                  <a:cubicBezTo>
                    <a:pt x="6406" y="5585"/>
                    <a:pt x="6239" y="4215"/>
                    <a:pt x="6287" y="2858"/>
                  </a:cubicBezTo>
                  <a:cubicBezTo>
                    <a:pt x="6299" y="2251"/>
                    <a:pt x="6299" y="1406"/>
                    <a:pt x="6680" y="894"/>
                  </a:cubicBezTo>
                  <a:cubicBezTo>
                    <a:pt x="7358" y="1"/>
                    <a:pt x="8501" y="1025"/>
                    <a:pt x="9073" y="1537"/>
                  </a:cubicBezTo>
                  <a:cubicBezTo>
                    <a:pt x="11752" y="3846"/>
                    <a:pt x="13871" y="7192"/>
                    <a:pt x="17157" y="8692"/>
                  </a:cubicBezTo>
                  <a:cubicBezTo>
                    <a:pt x="18419" y="9276"/>
                    <a:pt x="19943" y="9347"/>
                    <a:pt x="20967" y="8228"/>
                  </a:cubicBezTo>
                  <a:cubicBezTo>
                    <a:pt x="21634" y="7502"/>
                    <a:pt x="21550" y="8930"/>
                    <a:pt x="21539" y="9335"/>
                  </a:cubicBezTo>
                  <a:cubicBezTo>
                    <a:pt x="21491" y="10216"/>
                    <a:pt x="21479" y="10954"/>
                    <a:pt x="22098" y="11669"/>
                  </a:cubicBezTo>
                  <a:cubicBezTo>
                    <a:pt x="22705" y="12371"/>
                    <a:pt x="23741" y="12681"/>
                    <a:pt x="24634" y="12443"/>
                  </a:cubicBezTo>
                  <a:cubicBezTo>
                    <a:pt x="24848" y="12383"/>
                    <a:pt x="25146" y="12336"/>
                    <a:pt x="25241" y="12550"/>
                  </a:cubicBezTo>
                  <a:cubicBezTo>
                    <a:pt x="25313" y="12728"/>
                    <a:pt x="25146" y="12895"/>
                    <a:pt x="25003" y="13014"/>
                  </a:cubicBezTo>
                  <a:cubicBezTo>
                    <a:pt x="23896" y="13919"/>
                    <a:pt x="22801" y="14836"/>
                    <a:pt x="21479" y="15419"/>
                  </a:cubicBezTo>
                  <a:cubicBezTo>
                    <a:pt x="20241" y="15955"/>
                    <a:pt x="19217" y="15824"/>
                    <a:pt x="17931" y="15824"/>
                  </a:cubicBezTo>
                  <a:cubicBezTo>
                    <a:pt x="13752" y="25456"/>
                    <a:pt x="16859" y="23635"/>
                    <a:pt x="9418" y="19027"/>
                  </a:cubicBezTo>
                  <a:cubicBezTo>
                    <a:pt x="6799" y="16467"/>
                    <a:pt x="6846" y="19182"/>
                    <a:pt x="5179" y="19575"/>
                  </a:cubicBezTo>
                  <a:cubicBezTo>
                    <a:pt x="4334" y="18932"/>
                    <a:pt x="4167" y="18170"/>
                    <a:pt x="3322" y="18646"/>
                  </a:cubicBezTo>
                  <a:cubicBezTo>
                    <a:pt x="1572" y="20813"/>
                    <a:pt x="3596" y="20932"/>
                    <a:pt x="4691" y="21241"/>
                  </a:cubicBezTo>
                  <a:cubicBezTo>
                    <a:pt x="6537" y="23754"/>
                    <a:pt x="6608" y="21956"/>
                    <a:pt x="7251" y="23373"/>
                  </a:cubicBezTo>
                  <a:cubicBezTo>
                    <a:pt x="6989" y="23694"/>
                    <a:pt x="6799" y="24039"/>
                    <a:pt x="6549" y="24349"/>
                  </a:cubicBezTo>
                  <a:cubicBezTo>
                    <a:pt x="6430" y="24504"/>
                    <a:pt x="6251" y="24623"/>
                    <a:pt x="6060" y="24623"/>
                  </a:cubicBezTo>
                  <a:cubicBezTo>
                    <a:pt x="5775" y="24599"/>
                    <a:pt x="5584" y="24361"/>
                    <a:pt x="5346" y="24230"/>
                  </a:cubicBezTo>
                  <a:cubicBezTo>
                    <a:pt x="3929" y="23408"/>
                    <a:pt x="3215" y="26123"/>
                    <a:pt x="2369" y="26683"/>
                  </a:cubicBezTo>
                  <a:cubicBezTo>
                    <a:pt x="2227" y="26718"/>
                    <a:pt x="2191" y="26730"/>
                    <a:pt x="2155" y="26742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6"/>
            <p:cNvSpPr/>
            <p:nvPr/>
          </p:nvSpPr>
          <p:spPr>
            <a:xfrm>
              <a:off x="4233550" y="2502525"/>
              <a:ext cx="29800" cy="81875"/>
            </a:xfrm>
            <a:custGeom>
              <a:avLst/>
              <a:gdLst/>
              <a:ahLst/>
              <a:cxnLst/>
              <a:rect l="l" t="t" r="r" b="b"/>
              <a:pathLst>
                <a:path w="1192" h="3275" extrusionOk="0">
                  <a:moveTo>
                    <a:pt x="274" y="3179"/>
                  </a:moveTo>
                  <a:cubicBezTo>
                    <a:pt x="263" y="3179"/>
                    <a:pt x="263" y="3179"/>
                    <a:pt x="274" y="3179"/>
                  </a:cubicBezTo>
                  <a:cubicBezTo>
                    <a:pt x="215" y="3072"/>
                    <a:pt x="263" y="2977"/>
                    <a:pt x="310" y="2882"/>
                  </a:cubicBezTo>
                  <a:cubicBezTo>
                    <a:pt x="394" y="2703"/>
                    <a:pt x="501" y="2513"/>
                    <a:pt x="596" y="2334"/>
                  </a:cubicBezTo>
                  <a:cubicBezTo>
                    <a:pt x="620" y="2263"/>
                    <a:pt x="667" y="2203"/>
                    <a:pt x="679" y="2120"/>
                  </a:cubicBezTo>
                  <a:cubicBezTo>
                    <a:pt x="691" y="2048"/>
                    <a:pt x="679" y="1965"/>
                    <a:pt x="632" y="1905"/>
                  </a:cubicBezTo>
                  <a:cubicBezTo>
                    <a:pt x="572" y="1822"/>
                    <a:pt x="477" y="1798"/>
                    <a:pt x="382" y="1810"/>
                  </a:cubicBezTo>
                  <a:cubicBezTo>
                    <a:pt x="298" y="1822"/>
                    <a:pt x="179" y="1929"/>
                    <a:pt x="84" y="1882"/>
                  </a:cubicBezTo>
                  <a:cubicBezTo>
                    <a:pt x="13" y="1858"/>
                    <a:pt x="1" y="1751"/>
                    <a:pt x="1" y="1679"/>
                  </a:cubicBezTo>
                  <a:cubicBezTo>
                    <a:pt x="13" y="1501"/>
                    <a:pt x="96" y="1322"/>
                    <a:pt x="143" y="1155"/>
                  </a:cubicBezTo>
                  <a:cubicBezTo>
                    <a:pt x="215" y="893"/>
                    <a:pt x="310" y="619"/>
                    <a:pt x="382" y="358"/>
                  </a:cubicBezTo>
                  <a:cubicBezTo>
                    <a:pt x="417" y="274"/>
                    <a:pt x="429" y="203"/>
                    <a:pt x="477" y="143"/>
                  </a:cubicBezTo>
                  <a:cubicBezTo>
                    <a:pt x="513" y="84"/>
                    <a:pt x="572" y="24"/>
                    <a:pt x="655" y="12"/>
                  </a:cubicBezTo>
                  <a:cubicBezTo>
                    <a:pt x="751" y="0"/>
                    <a:pt x="846" y="60"/>
                    <a:pt x="905" y="131"/>
                  </a:cubicBezTo>
                  <a:cubicBezTo>
                    <a:pt x="965" y="203"/>
                    <a:pt x="989" y="310"/>
                    <a:pt x="1013" y="393"/>
                  </a:cubicBezTo>
                  <a:cubicBezTo>
                    <a:pt x="1108" y="846"/>
                    <a:pt x="1191" y="1310"/>
                    <a:pt x="1144" y="1762"/>
                  </a:cubicBezTo>
                  <a:cubicBezTo>
                    <a:pt x="1108" y="2227"/>
                    <a:pt x="965" y="2679"/>
                    <a:pt x="679" y="3048"/>
                  </a:cubicBezTo>
                  <a:cubicBezTo>
                    <a:pt x="620" y="3120"/>
                    <a:pt x="560" y="3179"/>
                    <a:pt x="489" y="3227"/>
                  </a:cubicBezTo>
                  <a:cubicBezTo>
                    <a:pt x="429" y="3275"/>
                    <a:pt x="322" y="3251"/>
                    <a:pt x="274" y="3179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3304875" y="3410375"/>
              <a:ext cx="19950" cy="18175"/>
            </a:xfrm>
            <a:custGeom>
              <a:avLst/>
              <a:gdLst/>
              <a:ahLst/>
              <a:cxnLst/>
              <a:rect l="l" t="t" r="r" b="b"/>
              <a:pathLst>
                <a:path w="798" h="727" extrusionOk="0">
                  <a:moveTo>
                    <a:pt x="250" y="691"/>
                  </a:moveTo>
                  <a:cubicBezTo>
                    <a:pt x="0" y="548"/>
                    <a:pt x="393" y="0"/>
                    <a:pt x="655" y="36"/>
                  </a:cubicBezTo>
                  <a:cubicBezTo>
                    <a:pt x="750" y="60"/>
                    <a:pt x="786" y="155"/>
                    <a:pt x="798" y="250"/>
                  </a:cubicBezTo>
                  <a:cubicBezTo>
                    <a:pt x="798" y="358"/>
                    <a:pt x="774" y="500"/>
                    <a:pt x="750" y="608"/>
                  </a:cubicBezTo>
                  <a:cubicBezTo>
                    <a:pt x="738" y="655"/>
                    <a:pt x="714" y="691"/>
                    <a:pt x="667" y="715"/>
                  </a:cubicBezTo>
                  <a:lnTo>
                    <a:pt x="607" y="715"/>
                  </a:lnTo>
                  <a:lnTo>
                    <a:pt x="453" y="715"/>
                  </a:lnTo>
                  <a:cubicBezTo>
                    <a:pt x="381" y="727"/>
                    <a:pt x="310" y="727"/>
                    <a:pt x="250" y="691"/>
                  </a:cubicBezTo>
                  <a:cubicBezTo>
                    <a:pt x="262" y="691"/>
                    <a:pt x="262" y="691"/>
                    <a:pt x="250" y="691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6"/>
            <p:cNvSpPr/>
            <p:nvPr/>
          </p:nvSpPr>
          <p:spPr>
            <a:xfrm>
              <a:off x="3288500" y="3453825"/>
              <a:ext cx="12525" cy="14025"/>
            </a:xfrm>
            <a:custGeom>
              <a:avLst/>
              <a:gdLst/>
              <a:ahLst/>
              <a:cxnLst/>
              <a:rect l="l" t="t" r="r" b="b"/>
              <a:pathLst>
                <a:path w="501" h="561" extrusionOk="0">
                  <a:moveTo>
                    <a:pt x="0" y="251"/>
                  </a:moveTo>
                  <a:lnTo>
                    <a:pt x="0" y="227"/>
                  </a:lnTo>
                  <a:cubicBezTo>
                    <a:pt x="12" y="167"/>
                    <a:pt x="60" y="120"/>
                    <a:pt x="107" y="84"/>
                  </a:cubicBezTo>
                  <a:cubicBezTo>
                    <a:pt x="167" y="60"/>
                    <a:pt x="215" y="24"/>
                    <a:pt x="274" y="13"/>
                  </a:cubicBezTo>
                  <a:cubicBezTo>
                    <a:pt x="310" y="1"/>
                    <a:pt x="334" y="1"/>
                    <a:pt x="381" y="1"/>
                  </a:cubicBezTo>
                  <a:cubicBezTo>
                    <a:pt x="417" y="1"/>
                    <a:pt x="453" y="13"/>
                    <a:pt x="477" y="24"/>
                  </a:cubicBezTo>
                  <a:cubicBezTo>
                    <a:pt x="500" y="60"/>
                    <a:pt x="500" y="108"/>
                    <a:pt x="488" y="132"/>
                  </a:cubicBezTo>
                  <a:cubicBezTo>
                    <a:pt x="477" y="179"/>
                    <a:pt x="453" y="203"/>
                    <a:pt x="441" y="239"/>
                  </a:cubicBezTo>
                  <a:cubicBezTo>
                    <a:pt x="393" y="298"/>
                    <a:pt x="369" y="358"/>
                    <a:pt x="322" y="417"/>
                  </a:cubicBezTo>
                  <a:cubicBezTo>
                    <a:pt x="298" y="465"/>
                    <a:pt x="262" y="501"/>
                    <a:pt x="215" y="525"/>
                  </a:cubicBezTo>
                  <a:cubicBezTo>
                    <a:pt x="119" y="560"/>
                    <a:pt x="0" y="358"/>
                    <a:pt x="0" y="251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6"/>
            <p:cNvSpPr/>
            <p:nvPr/>
          </p:nvSpPr>
          <p:spPr>
            <a:xfrm>
              <a:off x="3272125" y="3402025"/>
              <a:ext cx="27700" cy="52125"/>
            </a:xfrm>
            <a:custGeom>
              <a:avLst/>
              <a:gdLst/>
              <a:ahLst/>
              <a:cxnLst/>
              <a:rect l="l" t="t" r="r" b="b"/>
              <a:pathLst>
                <a:path w="1108" h="2085" extrusionOk="0">
                  <a:moveTo>
                    <a:pt x="596" y="37"/>
                  </a:moveTo>
                  <a:cubicBezTo>
                    <a:pt x="0" y="1"/>
                    <a:pt x="370" y="1489"/>
                    <a:pt x="417" y="1727"/>
                  </a:cubicBezTo>
                  <a:cubicBezTo>
                    <a:pt x="453" y="1846"/>
                    <a:pt x="548" y="2085"/>
                    <a:pt x="691" y="2073"/>
                  </a:cubicBezTo>
                  <a:cubicBezTo>
                    <a:pt x="822" y="2037"/>
                    <a:pt x="905" y="1811"/>
                    <a:pt x="929" y="1704"/>
                  </a:cubicBezTo>
                  <a:cubicBezTo>
                    <a:pt x="1060" y="1251"/>
                    <a:pt x="1108" y="620"/>
                    <a:pt x="858" y="215"/>
                  </a:cubicBezTo>
                  <a:cubicBezTo>
                    <a:pt x="810" y="120"/>
                    <a:pt x="727" y="60"/>
                    <a:pt x="631" y="25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3866550" y="3087700"/>
              <a:ext cx="23225" cy="57475"/>
            </a:xfrm>
            <a:custGeom>
              <a:avLst/>
              <a:gdLst/>
              <a:ahLst/>
              <a:cxnLst/>
              <a:rect l="l" t="t" r="r" b="b"/>
              <a:pathLst>
                <a:path w="929" h="2299" extrusionOk="0">
                  <a:moveTo>
                    <a:pt x="215" y="2216"/>
                  </a:moveTo>
                  <a:cubicBezTo>
                    <a:pt x="155" y="2144"/>
                    <a:pt x="179" y="2037"/>
                    <a:pt x="179" y="1930"/>
                  </a:cubicBezTo>
                  <a:cubicBezTo>
                    <a:pt x="179" y="1835"/>
                    <a:pt x="131" y="1715"/>
                    <a:pt x="119" y="1608"/>
                  </a:cubicBezTo>
                  <a:cubicBezTo>
                    <a:pt x="72" y="1394"/>
                    <a:pt x="12" y="1192"/>
                    <a:pt x="12" y="977"/>
                  </a:cubicBezTo>
                  <a:cubicBezTo>
                    <a:pt x="0" y="739"/>
                    <a:pt x="72" y="537"/>
                    <a:pt x="203" y="346"/>
                  </a:cubicBezTo>
                  <a:cubicBezTo>
                    <a:pt x="286" y="239"/>
                    <a:pt x="369" y="72"/>
                    <a:pt x="524" y="49"/>
                  </a:cubicBezTo>
                  <a:cubicBezTo>
                    <a:pt x="726" y="1"/>
                    <a:pt x="774" y="251"/>
                    <a:pt x="822" y="406"/>
                  </a:cubicBezTo>
                  <a:cubicBezTo>
                    <a:pt x="929" y="834"/>
                    <a:pt x="893" y="1275"/>
                    <a:pt x="786" y="1704"/>
                  </a:cubicBezTo>
                  <a:cubicBezTo>
                    <a:pt x="774" y="1787"/>
                    <a:pt x="750" y="1858"/>
                    <a:pt x="726" y="1918"/>
                  </a:cubicBezTo>
                  <a:cubicBezTo>
                    <a:pt x="703" y="2037"/>
                    <a:pt x="643" y="2156"/>
                    <a:pt x="548" y="2216"/>
                  </a:cubicBezTo>
                  <a:cubicBezTo>
                    <a:pt x="429" y="2299"/>
                    <a:pt x="286" y="2299"/>
                    <a:pt x="215" y="2216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6"/>
            <p:cNvSpPr/>
            <p:nvPr/>
          </p:nvSpPr>
          <p:spPr>
            <a:xfrm>
              <a:off x="3796300" y="3099325"/>
              <a:ext cx="32750" cy="20850"/>
            </a:xfrm>
            <a:custGeom>
              <a:avLst/>
              <a:gdLst/>
              <a:ahLst/>
              <a:cxnLst/>
              <a:rect l="l" t="t" r="r" b="b"/>
              <a:pathLst>
                <a:path w="1310" h="834" extrusionOk="0">
                  <a:moveTo>
                    <a:pt x="12" y="548"/>
                  </a:moveTo>
                  <a:cubicBezTo>
                    <a:pt x="0" y="500"/>
                    <a:pt x="24" y="453"/>
                    <a:pt x="48" y="429"/>
                  </a:cubicBezTo>
                  <a:cubicBezTo>
                    <a:pt x="143" y="262"/>
                    <a:pt x="298" y="131"/>
                    <a:pt x="477" y="72"/>
                  </a:cubicBezTo>
                  <a:cubicBezTo>
                    <a:pt x="655" y="0"/>
                    <a:pt x="858" y="0"/>
                    <a:pt x="1036" y="60"/>
                  </a:cubicBezTo>
                  <a:cubicBezTo>
                    <a:pt x="1131" y="84"/>
                    <a:pt x="1227" y="143"/>
                    <a:pt x="1262" y="238"/>
                  </a:cubicBezTo>
                  <a:cubicBezTo>
                    <a:pt x="1310" y="334"/>
                    <a:pt x="1262" y="441"/>
                    <a:pt x="1191" y="536"/>
                  </a:cubicBezTo>
                  <a:cubicBezTo>
                    <a:pt x="905" y="834"/>
                    <a:pt x="441" y="798"/>
                    <a:pt x="107" y="655"/>
                  </a:cubicBezTo>
                  <a:cubicBezTo>
                    <a:pt x="72" y="619"/>
                    <a:pt x="24" y="596"/>
                    <a:pt x="12" y="548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6"/>
            <p:cNvSpPr/>
            <p:nvPr/>
          </p:nvSpPr>
          <p:spPr>
            <a:xfrm>
              <a:off x="3528100" y="3128500"/>
              <a:ext cx="322100" cy="262550"/>
            </a:xfrm>
            <a:custGeom>
              <a:avLst/>
              <a:gdLst/>
              <a:ahLst/>
              <a:cxnLst/>
              <a:rect l="l" t="t" r="r" b="b"/>
              <a:pathLst>
                <a:path w="12884" h="10502" extrusionOk="0">
                  <a:moveTo>
                    <a:pt x="3180" y="10061"/>
                  </a:moveTo>
                  <a:cubicBezTo>
                    <a:pt x="3335" y="10335"/>
                    <a:pt x="4013" y="10501"/>
                    <a:pt x="4287" y="10394"/>
                  </a:cubicBezTo>
                  <a:cubicBezTo>
                    <a:pt x="4478" y="10323"/>
                    <a:pt x="4609" y="10120"/>
                    <a:pt x="4609" y="9918"/>
                  </a:cubicBezTo>
                  <a:cubicBezTo>
                    <a:pt x="4620" y="9513"/>
                    <a:pt x="4204" y="9204"/>
                    <a:pt x="4192" y="8799"/>
                  </a:cubicBezTo>
                  <a:cubicBezTo>
                    <a:pt x="4192" y="8513"/>
                    <a:pt x="4382" y="8275"/>
                    <a:pt x="4585" y="8061"/>
                  </a:cubicBezTo>
                  <a:cubicBezTo>
                    <a:pt x="5335" y="7191"/>
                    <a:pt x="6073" y="6275"/>
                    <a:pt x="6942" y="5537"/>
                  </a:cubicBezTo>
                  <a:cubicBezTo>
                    <a:pt x="7359" y="5179"/>
                    <a:pt x="8133" y="4536"/>
                    <a:pt x="8752" y="4810"/>
                  </a:cubicBezTo>
                  <a:cubicBezTo>
                    <a:pt x="9002" y="4917"/>
                    <a:pt x="9133" y="5215"/>
                    <a:pt x="9371" y="5358"/>
                  </a:cubicBezTo>
                  <a:cubicBezTo>
                    <a:pt x="9669" y="5537"/>
                    <a:pt x="10038" y="5620"/>
                    <a:pt x="10383" y="5537"/>
                  </a:cubicBezTo>
                  <a:cubicBezTo>
                    <a:pt x="10895" y="5417"/>
                    <a:pt x="11264" y="5036"/>
                    <a:pt x="11621" y="4667"/>
                  </a:cubicBezTo>
                  <a:cubicBezTo>
                    <a:pt x="11931" y="4334"/>
                    <a:pt x="12264" y="3989"/>
                    <a:pt x="12502" y="3608"/>
                  </a:cubicBezTo>
                  <a:cubicBezTo>
                    <a:pt x="12740" y="3215"/>
                    <a:pt x="12883" y="2762"/>
                    <a:pt x="12824" y="2298"/>
                  </a:cubicBezTo>
                  <a:cubicBezTo>
                    <a:pt x="12752" y="1727"/>
                    <a:pt x="12383" y="1250"/>
                    <a:pt x="11919" y="929"/>
                  </a:cubicBezTo>
                  <a:cubicBezTo>
                    <a:pt x="11371" y="524"/>
                    <a:pt x="10359" y="0"/>
                    <a:pt x="9657" y="95"/>
                  </a:cubicBezTo>
                  <a:cubicBezTo>
                    <a:pt x="9562" y="107"/>
                    <a:pt x="9466" y="119"/>
                    <a:pt x="9371" y="155"/>
                  </a:cubicBezTo>
                  <a:cubicBezTo>
                    <a:pt x="8895" y="322"/>
                    <a:pt x="8490" y="655"/>
                    <a:pt x="8109" y="988"/>
                  </a:cubicBezTo>
                  <a:cubicBezTo>
                    <a:pt x="7359" y="1643"/>
                    <a:pt x="6609" y="2298"/>
                    <a:pt x="5859" y="2941"/>
                  </a:cubicBezTo>
                  <a:cubicBezTo>
                    <a:pt x="5632" y="3131"/>
                    <a:pt x="5394" y="3322"/>
                    <a:pt x="5097" y="3358"/>
                  </a:cubicBezTo>
                  <a:cubicBezTo>
                    <a:pt x="4323" y="3417"/>
                    <a:pt x="4716" y="2238"/>
                    <a:pt x="3966" y="2108"/>
                  </a:cubicBezTo>
                  <a:cubicBezTo>
                    <a:pt x="3513" y="2012"/>
                    <a:pt x="3037" y="2417"/>
                    <a:pt x="2704" y="2703"/>
                  </a:cubicBezTo>
                  <a:cubicBezTo>
                    <a:pt x="2215" y="3120"/>
                    <a:pt x="1799" y="3572"/>
                    <a:pt x="1406" y="4084"/>
                  </a:cubicBezTo>
                  <a:cubicBezTo>
                    <a:pt x="1084" y="4513"/>
                    <a:pt x="1" y="5501"/>
                    <a:pt x="596" y="6072"/>
                  </a:cubicBezTo>
                  <a:cubicBezTo>
                    <a:pt x="775" y="6251"/>
                    <a:pt x="1037" y="6299"/>
                    <a:pt x="1239" y="6453"/>
                  </a:cubicBezTo>
                  <a:cubicBezTo>
                    <a:pt x="1596" y="6703"/>
                    <a:pt x="1739" y="7168"/>
                    <a:pt x="1787" y="7608"/>
                  </a:cubicBezTo>
                  <a:cubicBezTo>
                    <a:pt x="1822" y="8037"/>
                    <a:pt x="1811" y="8501"/>
                    <a:pt x="1989" y="8906"/>
                  </a:cubicBezTo>
                  <a:cubicBezTo>
                    <a:pt x="2096" y="9132"/>
                    <a:pt x="2251" y="9311"/>
                    <a:pt x="2477" y="9406"/>
                  </a:cubicBezTo>
                  <a:cubicBezTo>
                    <a:pt x="2656" y="9501"/>
                    <a:pt x="3061" y="9489"/>
                    <a:pt x="3120" y="9704"/>
                  </a:cubicBezTo>
                  <a:cubicBezTo>
                    <a:pt x="3144" y="9811"/>
                    <a:pt x="3132" y="9918"/>
                    <a:pt x="3168" y="10025"/>
                  </a:cubicBezTo>
                  <a:cubicBezTo>
                    <a:pt x="3168" y="10037"/>
                    <a:pt x="3168" y="10049"/>
                    <a:pt x="3180" y="10061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3318550" y="1956625"/>
              <a:ext cx="1293350" cy="1285600"/>
            </a:xfrm>
            <a:custGeom>
              <a:avLst/>
              <a:gdLst/>
              <a:ahLst/>
              <a:cxnLst/>
              <a:rect l="l" t="t" r="r" b="b"/>
              <a:pathLst>
                <a:path w="51734" h="51424" extrusionOk="0">
                  <a:moveTo>
                    <a:pt x="3358" y="50292"/>
                  </a:moveTo>
                  <a:cubicBezTo>
                    <a:pt x="3620" y="50304"/>
                    <a:pt x="3870" y="50268"/>
                    <a:pt x="4120" y="50197"/>
                  </a:cubicBezTo>
                  <a:cubicBezTo>
                    <a:pt x="4585" y="50066"/>
                    <a:pt x="5001" y="49840"/>
                    <a:pt x="5466" y="49709"/>
                  </a:cubicBezTo>
                  <a:cubicBezTo>
                    <a:pt x="5882" y="49590"/>
                    <a:pt x="6335" y="49578"/>
                    <a:pt x="6775" y="49673"/>
                  </a:cubicBezTo>
                  <a:cubicBezTo>
                    <a:pt x="7406" y="49816"/>
                    <a:pt x="8407" y="50733"/>
                    <a:pt x="8811" y="49697"/>
                  </a:cubicBezTo>
                  <a:cubicBezTo>
                    <a:pt x="8942" y="49364"/>
                    <a:pt x="8895" y="48994"/>
                    <a:pt x="8895" y="48637"/>
                  </a:cubicBezTo>
                  <a:cubicBezTo>
                    <a:pt x="8895" y="48280"/>
                    <a:pt x="8990" y="47887"/>
                    <a:pt x="9276" y="47685"/>
                  </a:cubicBezTo>
                  <a:cubicBezTo>
                    <a:pt x="9597" y="47447"/>
                    <a:pt x="10050" y="47530"/>
                    <a:pt x="10443" y="47578"/>
                  </a:cubicBezTo>
                  <a:cubicBezTo>
                    <a:pt x="11800" y="47756"/>
                    <a:pt x="13086" y="47292"/>
                    <a:pt x="14360" y="46923"/>
                  </a:cubicBezTo>
                  <a:cubicBezTo>
                    <a:pt x="16610" y="46268"/>
                    <a:pt x="18813" y="45482"/>
                    <a:pt x="21015" y="44708"/>
                  </a:cubicBezTo>
                  <a:cubicBezTo>
                    <a:pt x="22265" y="44256"/>
                    <a:pt x="23528" y="43863"/>
                    <a:pt x="24790" y="43446"/>
                  </a:cubicBezTo>
                  <a:cubicBezTo>
                    <a:pt x="25052" y="43351"/>
                    <a:pt x="25361" y="43291"/>
                    <a:pt x="25540" y="43470"/>
                  </a:cubicBezTo>
                  <a:cubicBezTo>
                    <a:pt x="25778" y="43708"/>
                    <a:pt x="25611" y="44125"/>
                    <a:pt x="25373" y="44363"/>
                  </a:cubicBezTo>
                  <a:cubicBezTo>
                    <a:pt x="24873" y="44887"/>
                    <a:pt x="24159" y="45196"/>
                    <a:pt x="23801" y="45804"/>
                  </a:cubicBezTo>
                  <a:cubicBezTo>
                    <a:pt x="23301" y="46637"/>
                    <a:pt x="23647" y="47530"/>
                    <a:pt x="23861" y="48387"/>
                  </a:cubicBezTo>
                  <a:cubicBezTo>
                    <a:pt x="23968" y="48863"/>
                    <a:pt x="24040" y="49292"/>
                    <a:pt x="24397" y="49661"/>
                  </a:cubicBezTo>
                  <a:cubicBezTo>
                    <a:pt x="24932" y="50197"/>
                    <a:pt x="25611" y="50387"/>
                    <a:pt x="26242" y="50780"/>
                  </a:cubicBezTo>
                  <a:cubicBezTo>
                    <a:pt x="26754" y="51102"/>
                    <a:pt x="27135" y="51423"/>
                    <a:pt x="27742" y="50947"/>
                  </a:cubicBezTo>
                  <a:cubicBezTo>
                    <a:pt x="28100" y="50661"/>
                    <a:pt x="28302" y="50256"/>
                    <a:pt x="28504" y="49852"/>
                  </a:cubicBezTo>
                  <a:cubicBezTo>
                    <a:pt x="28897" y="49042"/>
                    <a:pt x="29314" y="48221"/>
                    <a:pt x="29719" y="47399"/>
                  </a:cubicBezTo>
                  <a:cubicBezTo>
                    <a:pt x="29933" y="46982"/>
                    <a:pt x="30159" y="46518"/>
                    <a:pt x="30564" y="46304"/>
                  </a:cubicBezTo>
                  <a:cubicBezTo>
                    <a:pt x="31279" y="45899"/>
                    <a:pt x="32445" y="46339"/>
                    <a:pt x="31921" y="45077"/>
                  </a:cubicBezTo>
                  <a:cubicBezTo>
                    <a:pt x="31683" y="44494"/>
                    <a:pt x="31171" y="44101"/>
                    <a:pt x="30695" y="43708"/>
                  </a:cubicBezTo>
                  <a:cubicBezTo>
                    <a:pt x="30362" y="43422"/>
                    <a:pt x="29766" y="43148"/>
                    <a:pt x="29850" y="42625"/>
                  </a:cubicBezTo>
                  <a:cubicBezTo>
                    <a:pt x="29885" y="42386"/>
                    <a:pt x="30040" y="42172"/>
                    <a:pt x="30207" y="41994"/>
                  </a:cubicBezTo>
                  <a:cubicBezTo>
                    <a:pt x="30362" y="41851"/>
                    <a:pt x="30552" y="41720"/>
                    <a:pt x="30755" y="41660"/>
                  </a:cubicBezTo>
                  <a:cubicBezTo>
                    <a:pt x="30969" y="41613"/>
                    <a:pt x="31219" y="41660"/>
                    <a:pt x="31350" y="41815"/>
                  </a:cubicBezTo>
                  <a:cubicBezTo>
                    <a:pt x="31505" y="41994"/>
                    <a:pt x="31505" y="42256"/>
                    <a:pt x="31457" y="42470"/>
                  </a:cubicBezTo>
                  <a:cubicBezTo>
                    <a:pt x="31421" y="42696"/>
                    <a:pt x="31338" y="42922"/>
                    <a:pt x="31338" y="43148"/>
                  </a:cubicBezTo>
                  <a:cubicBezTo>
                    <a:pt x="31338" y="43363"/>
                    <a:pt x="31457" y="43625"/>
                    <a:pt x="31671" y="43696"/>
                  </a:cubicBezTo>
                  <a:cubicBezTo>
                    <a:pt x="31850" y="43756"/>
                    <a:pt x="32041" y="43660"/>
                    <a:pt x="32171" y="43565"/>
                  </a:cubicBezTo>
                  <a:cubicBezTo>
                    <a:pt x="32326" y="43446"/>
                    <a:pt x="32433" y="43303"/>
                    <a:pt x="32576" y="43184"/>
                  </a:cubicBezTo>
                  <a:cubicBezTo>
                    <a:pt x="32731" y="43089"/>
                    <a:pt x="32922" y="43006"/>
                    <a:pt x="33088" y="43065"/>
                  </a:cubicBezTo>
                  <a:cubicBezTo>
                    <a:pt x="33267" y="43125"/>
                    <a:pt x="33350" y="43387"/>
                    <a:pt x="33231" y="43518"/>
                  </a:cubicBezTo>
                  <a:cubicBezTo>
                    <a:pt x="33184" y="43577"/>
                    <a:pt x="33112" y="43589"/>
                    <a:pt x="33053" y="43637"/>
                  </a:cubicBezTo>
                  <a:cubicBezTo>
                    <a:pt x="32874" y="43803"/>
                    <a:pt x="33029" y="44125"/>
                    <a:pt x="33243" y="44196"/>
                  </a:cubicBezTo>
                  <a:cubicBezTo>
                    <a:pt x="33517" y="44291"/>
                    <a:pt x="33898" y="44161"/>
                    <a:pt x="34184" y="44113"/>
                  </a:cubicBezTo>
                  <a:cubicBezTo>
                    <a:pt x="34600" y="44041"/>
                    <a:pt x="35005" y="43922"/>
                    <a:pt x="35422" y="43815"/>
                  </a:cubicBezTo>
                  <a:lnTo>
                    <a:pt x="38053" y="43184"/>
                  </a:lnTo>
                  <a:cubicBezTo>
                    <a:pt x="38267" y="43148"/>
                    <a:pt x="38482" y="43065"/>
                    <a:pt x="38601" y="42910"/>
                  </a:cubicBezTo>
                  <a:cubicBezTo>
                    <a:pt x="38756" y="42684"/>
                    <a:pt x="38684" y="42386"/>
                    <a:pt x="38637" y="42113"/>
                  </a:cubicBezTo>
                  <a:cubicBezTo>
                    <a:pt x="38506" y="41243"/>
                    <a:pt x="39518" y="38934"/>
                    <a:pt x="40708" y="39696"/>
                  </a:cubicBezTo>
                  <a:cubicBezTo>
                    <a:pt x="41006" y="39886"/>
                    <a:pt x="41125" y="40255"/>
                    <a:pt x="41125" y="40612"/>
                  </a:cubicBezTo>
                  <a:cubicBezTo>
                    <a:pt x="41125" y="40970"/>
                    <a:pt x="41065" y="41315"/>
                    <a:pt x="41089" y="41672"/>
                  </a:cubicBezTo>
                  <a:cubicBezTo>
                    <a:pt x="41101" y="41994"/>
                    <a:pt x="41327" y="42386"/>
                    <a:pt x="41637" y="42339"/>
                  </a:cubicBezTo>
                  <a:cubicBezTo>
                    <a:pt x="41851" y="42315"/>
                    <a:pt x="41970" y="42113"/>
                    <a:pt x="42054" y="41922"/>
                  </a:cubicBezTo>
                  <a:cubicBezTo>
                    <a:pt x="42316" y="41315"/>
                    <a:pt x="42316" y="40624"/>
                    <a:pt x="42458" y="39993"/>
                  </a:cubicBezTo>
                  <a:cubicBezTo>
                    <a:pt x="42578" y="39469"/>
                    <a:pt x="42851" y="38815"/>
                    <a:pt x="43387" y="38576"/>
                  </a:cubicBezTo>
                  <a:cubicBezTo>
                    <a:pt x="43875" y="38350"/>
                    <a:pt x="44602" y="38410"/>
                    <a:pt x="44768" y="37731"/>
                  </a:cubicBezTo>
                  <a:cubicBezTo>
                    <a:pt x="44899" y="37148"/>
                    <a:pt x="44471" y="35921"/>
                    <a:pt x="45423" y="35779"/>
                  </a:cubicBezTo>
                  <a:cubicBezTo>
                    <a:pt x="45828" y="35719"/>
                    <a:pt x="46197" y="36088"/>
                    <a:pt x="46268" y="36493"/>
                  </a:cubicBezTo>
                  <a:cubicBezTo>
                    <a:pt x="46340" y="36898"/>
                    <a:pt x="46149" y="37291"/>
                    <a:pt x="45899" y="37624"/>
                  </a:cubicBezTo>
                  <a:cubicBezTo>
                    <a:pt x="45649" y="37945"/>
                    <a:pt x="45328" y="38219"/>
                    <a:pt x="45078" y="38529"/>
                  </a:cubicBezTo>
                  <a:cubicBezTo>
                    <a:pt x="44828" y="38827"/>
                    <a:pt x="44614" y="39184"/>
                    <a:pt x="44697" y="39577"/>
                  </a:cubicBezTo>
                  <a:cubicBezTo>
                    <a:pt x="44792" y="40077"/>
                    <a:pt x="45364" y="40351"/>
                    <a:pt x="45887" y="40362"/>
                  </a:cubicBezTo>
                  <a:cubicBezTo>
                    <a:pt x="47019" y="40386"/>
                    <a:pt x="48031" y="39541"/>
                    <a:pt x="48531" y="38529"/>
                  </a:cubicBezTo>
                  <a:cubicBezTo>
                    <a:pt x="49233" y="37112"/>
                    <a:pt x="49340" y="35267"/>
                    <a:pt x="49376" y="33719"/>
                  </a:cubicBezTo>
                  <a:cubicBezTo>
                    <a:pt x="49424" y="31921"/>
                    <a:pt x="49257" y="30111"/>
                    <a:pt x="49078" y="28325"/>
                  </a:cubicBezTo>
                  <a:cubicBezTo>
                    <a:pt x="48924" y="26742"/>
                    <a:pt x="48709" y="25170"/>
                    <a:pt x="48507" y="23587"/>
                  </a:cubicBezTo>
                  <a:cubicBezTo>
                    <a:pt x="48412" y="22908"/>
                    <a:pt x="48304" y="22205"/>
                    <a:pt x="48245" y="21515"/>
                  </a:cubicBezTo>
                  <a:cubicBezTo>
                    <a:pt x="48173" y="20550"/>
                    <a:pt x="47852" y="19491"/>
                    <a:pt x="48281" y="18562"/>
                  </a:cubicBezTo>
                  <a:cubicBezTo>
                    <a:pt x="48519" y="18050"/>
                    <a:pt x="48947" y="17645"/>
                    <a:pt x="49424" y="17348"/>
                  </a:cubicBezTo>
                  <a:cubicBezTo>
                    <a:pt x="50138" y="16919"/>
                    <a:pt x="51579" y="16752"/>
                    <a:pt x="51698" y="15740"/>
                  </a:cubicBezTo>
                  <a:cubicBezTo>
                    <a:pt x="51733" y="15490"/>
                    <a:pt x="51662" y="15252"/>
                    <a:pt x="51579" y="15014"/>
                  </a:cubicBezTo>
                  <a:cubicBezTo>
                    <a:pt x="50555" y="11680"/>
                    <a:pt x="49519" y="8335"/>
                    <a:pt x="48483" y="5001"/>
                  </a:cubicBezTo>
                  <a:cubicBezTo>
                    <a:pt x="48233" y="4156"/>
                    <a:pt x="47971" y="3298"/>
                    <a:pt x="47495" y="2560"/>
                  </a:cubicBezTo>
                  <a:cubicBezTo>
                    <a:pt x="47102" y="1953"/>
                    <a:pt x="45125" y="0"/>
                    <a:pt x="44530" y="1250"/>
                  </a:cubicBezTo>
                  <a:cubicBezTo>
                    <a:pt x="44316" y="1691"/>
                    <a:pt x="44233" y="2489"/>
                    <a:pt x="44363" y="2965"/>
                  </a:cubicBezTo>
                  <a:cubicBezTo>
                    <a:pt x="44792" y="3263"/>
                    <a:pt x="44995" y="2870"/>
                    <a:pt x="45352" y="2679"/>
                  </a:cubicBezTo>
                  <a:cubicBezTo>
                    <a:pt x="45542" y="2572"/>
                    <a:pt x="45768" y="2513"/>
                    <a:pt x="45971" y="2572"/>
                  </a:cubicBezTo>
                  <a:cubicBezTo>
                    <a:pt x="46364" y="2691"/>
                    <a:pt x="46519" y="3215"/>
                    <a:pt x="46364" y="3584"/>
                  </a:cubicBezTo>
                  <a:cubicBezTo>
                    <a:pt x="46197" y="3953"/>
                    <a:pt x="45780" y="4167"/>
                    <a:pt x="45376" y="4215"/>
                  </a:cubicBezTo>
                  <a:cubicBezTo>
                    <a:pt x="45078" y="4239"/>
                    <a:pt x="44721" y="4227"/>
                    <a:pt x="44590" y="4477"/>
                  </a:cubicBezTo>
                  <a:cubicBezTo>
                    <a:pt x="44494" y="4644"/>
                    <a:pt x="44554" y="4870"/>
                    <a:pt x="44483" y="5049"/>
                  </a:cubicBezTo>
                  <a:cubicBezTo>
                    <a:pt x="44185" y="5715"/>
                    <a:pt x="43709" y="4834"/>
                    <a:pt x="43625" y="4537"/>
                  </a:cubicBezTo>
                  <a:cubicBezTo>
                    <a:pt x="43471" y="4037"/>
                    <a:pt x="43685" y="3334"/>
                    <a:pt x="43268" y="2929"/>
                  </a:cubicBezTo>
                  <a:cubicBezTo>
                    <a:pt x="43113" y="2798"/>
                    <a:pt x="42697" y="2572"/>
                    <a:pt x="42506" y="2703"/>
                  </a:cubicBezTo>
                  <a:cubicBezTo>
                    <a:pt x="42339" y="2810"/>
                    <a:pt x="42411" y="3417"/>
                    <a:pt x="42399" y="3620"/>
                  </a:cubicBezTo>
                  <a:cubicBezTo>
                    <a:pt x="42351" y="4108"/>
                    <a:pt x="42280" y="4608"/>
                    <a:pt x="42137" y="5072"/>
                  </a:cubicBezTo>
                  <a:cubicBezTo>
                    <a:pt x="41970" y="5596"/>
                    <a:pt x="41696" y="5942"/>
                    <a:pt x="41339" y="6334"/>
                  </a:cubicBezTo>
                  <a:cubicBezTo>
                    <a:pt x="41137" y="6573"/>
                    <a:pt x="41018" y="6608"/>
                    <a:pt x="41065" y="6954"/>
                  </a:cubicBezTo>
                  <a:cubicBezTo>
                    <a:pt x="41185" y="7882"/>
                    <a:pt x="42470" y="8228"/>
                    <a:pt x="42089" y="9335"/>
                  </a:cubicBezTo>
                  <a:cubicBezTo>
                    <a:pt x="41958" y="9704"/>
                    <a:pt x="41625" y="10002"/>
                    <a:pt x="41244" y="10109"/>
                  </a:cubicBezTo>
                  <a:cubicBezTo>
                    <a:pt x="41065" y="10144"/>
                    <a:pt x="40863" y="10144"/>
                    <a:pt x="40684" y="10192"/>
                  </a:cubicBezTo>
                  <a:cubicBezTo>
                    <a:pt x="40506" y="10240"/>
                    <a:pt x="40315" y="10311"/>
                    <a:pt x="40232" y="10478"/>
                  </a:cubicBezTo>
                  <a:cubicBezTo>
                    <a:pt x="39875" y="11073"/>
                    <a:pt x="40589" y="11359"/>
                    <a:pt x="41018" y="11252"/>
                  </a:cubicBezTo>
                  <a:cubicBezTo>
                    <a:pt x="41387" y="11156"/>
                    <a:pt x="41696" y="10859"/>
                    <a:pt x="42077" y="10799"/>
                  </a:cubicBezTo>
                  <a:cubicBezTo>
                    <a:pt x="42089" y="10883"/>
                    <a:pt x="42054" y="10918"/>
                    <a:pt x="42018" y="11002"/>
                  </a:cubicBezTo>
                  <a:cubicBezTo>
                    <a:pt x="41506" y="12859"/>
                    <a:pt x="41506" y="14931"/>
                    <a:pt x="41339" y="16848"/>
                  </a:cubicBezTo>
                  <a:cubicBezTo>
                    <a:pt x="41244" y="18026"/>
                    <a:pt x="41137" y="19193"/>
                    <a:pt x="40970" y="20360"/>
                  </a:cubicBezTo>
                  <a:cubicBezTo>
                    <a:pt x="40827" y="21396"/>
                    <a:pt x="40804" y="22872"/>
                    <a:pt x="40065" y="23646"/>
                  </a:cubicBezTo>
                  <a:cubicBezTo>
                    <a:pt x="39708" y="24039"/>
                    <a:pt x="39256" y="24337"/>
                    <a:pt x="38958" y="24765"/>
                  </a:cubicBezTo>
                  <a:cubicBezTo>
                    <a:pt x="38506" y="25432"/>
                    <a:pt x="38458" y="26277"/>
                    <a:pt x="38184" y="27039"/>
                  </a:cubicBezTo>
                  <a:cubicBezTo>
                    <a:pt x="37886" y="27885"/>
                    <a:pt x="37327" y="28516"/>
                    <a:pt x="36601" y="29004"/>
                  </a:cubicBezTo>
                  <a:cubicBezTo>
                    <a:pt x="36255" y="29242"/>
                    <a:pt x="35862" y="29409"/>
                    <a:pt x="35529" y="29647"/>
                  </a:cubicBezTo>
                  <a:cubicBezTo>
                    <a:pt x="35053" y="29956"/>
                    <a:pt x="34672" y="30361"/>
                    <a:pt x="34160" y="30611"/>
                  </a:cubicBezTo>
                  <a:cubicBezTo>
                    <a:pt x="33624" y="30885"/>
                    <a:pt x="33005" y="31016"/>
                    <a:pt x="32433" y="30849"/>
                  </a:cubicBezTo>
                  <a:cubicBezTo>
                    <a:pt x="31755" y="30671"/>
                    <a:pt x="31207" y="30087"/>
                    <a:pt x="31076" y="29409"/>
                  </a:cubicBezTo>
                  <a:cubicBezTo>
                    <a:pt x="30945" y="28718"/>
                    <a:pt x="31243" y="27980"/>
                    <a:pt x="31802" y="27563"/>
                  </a:cubicBezTo>
                  <a:cubicBezTo>
                    <a:pt x="31957" y="27456"/>
                    <a:pt x="32112" y="27373"/>
                    <a:pt x="32219" y="27230"/>
                  </a:cubicBezTo>
                  <a:cubicBezTo>
                    <a:pt x="32338" y="27099"/>
                    <a:pt x="32386" y="26873"/>
                    <a:pt x="32279" y="26730"/>
                  </a:cubicBezTo>
                  <a:cubicBezTo>
                    <a:pt x="32195" y="26611"/>
                    <a:pt x="32017" y="26575"/>
                    <a:pt x="31862" y="26611"/>
                  </a:cubicBezTo>
                  <a:cubicBezTo>
                    <a:pt x="31255" y="26754"/>
                    <a:pt x="30481" y="27016"/>
                    <a:pt x="30028" y="27492"/>
                  </a:cubicBezTo>
                  <a:cubicBezTo>
                    <a:pt x="29659" y="27873"/>
                    <a:pt x="29493" y="28420"/>
                    <a:pt x="29469" y="28956"/>
                  </a:cubicBezTo>
                  <a:cubicBezTo>
                    <a:pt x="29421" y="29587"/>
                    <a:pt x="29612" y="30183"/>
                    <a:pt x="29588" y="30790"/>
                  </a:cubicBezTo>
                  <a:cubicBezTo>
                    <a:pt x="29552" y="31397"/>
                    <a:pt x="29469" y="31992"/>
                    <a:pt x="29159" y="32516"/>
                  </a:cubicBezTo>
                  <a:cubicBezTo>
                    <a:pt x="28838" y="33052"/>
                    <a:pt x="28350" y="33481"/>
                    <a:pt x="28040" y="34004"/>
                  </a:cubicBezTo>
                  <a:cubicBezTo>
                    <a:pt x="27695" y="34576"/>
                    <a:pt x="27564" y="35350"/>
                    <a:pt x="27504" y="36005"/>
                  </a:cubicBezTo>
                  <a:cubicBezTo>
                    <a:pt x="27457" y="36505"/>
                    <a:pt x="27469" y="37041"/>
                    <a:pt x="27385" y="37553"/>
                  </a:cubicBezTo>
                  <a:cubicBezTo>
                    <a:pt x="27254" y="38291"/>
                    <a:pt x="26980" y="38350"/>
                    <a:pt x="26254" y="38291"/>
                  </a:cubicBezTo>
                  <a:cubicBezTo>
                    <a:pt x="26004" y="38279"/>
                    <a:pt x="25730" y="38267"/>
                    <a:pt x="25528" y="38398"/>
                  </a:cubicBezTo>
                  <a:cubicBezTo>
                    <a:pt x="25230" y="38588"/>
                    <a:pt x="25063" y="39053"/>
                    <a:pt x="24718" y="39017"/>
                  </a:cubicBezTo>
                  <a:cubicBezTo>
                    <a:pt x="24528" y="39005"/>
                    <a:pt x="24373" y="38827"/>
                    <a:pt x="24290" y="38648"/>
                  </a:cubicBezTo>
                  <a:cubicBezTo>
                    <a:pt x="24194" y="38469"/>
                    <a:pt x="24170" y="38267"/>
                    <a:pt x="24051" y="38112"/>
                  </a:cubicBezTo>
                  <a:cubicBezTo>
                    <a:pt x="23861" y="37850"/>
                    <a:pt x="23504" y="37743"/>
                    <a:pt x="23170" y="37767"/>
                  </a:cubicBezTo>
                  <a:cubicBezTo>
                    <a:pt x="22289" y="37826"/>
                    <a:pt x="21325" y="38124"/>
                    <a:pt x="20432" y="38291"/>
                  </a:cubicBezTo>
                  <a:cubicBezTo>
                    <a:pt x="19420" y="38481"/>
                    <a:pt x="18420" y="38696"/>
                    <a:pt x="17408" y="38874"/>
                  </a:cubicBezTo>
                  <a:cubicBezTo>
                    <a:pt x="16836" y="38981"/>
                    <a:pt x="16241" y="39160"/>
                    <a:pt x="15658" y="39243"/>
                  </a:cubicBezTo>
                  <a:cubicBezTo>
                    <a:pt x="15074" y="39315"/>
                    <a:pt x="14491" y="39255"/>
                    <a:pt x="13931" y="39410"/>
                  </a:cubicBezTo>
                  <a:cubicBezTo>
                    <a:pt x="13217" y="39589"/>
                    <a:pt x="12633" y="40029"/>
                    <a:pt x="12086" y="40505"/>
                  </a:cubicBezTo>
                  <a:cubicBezTo>
                    <a:pt x="11550" y="40982"/>
                    <a:pt x="10955" y="41363"/>
                    <a:pt x="10359" y="41755"/>
                  </a:cubicBezTo>
                  <a:cubicBezTo>
                    <a:pt x="9181" y="42589"/>
                    <a:pt x="1" y="48328"/>
                    <a:pt x="2787" y="50137"/>
                  </a:cubicBezTo>
                  <a:cubicBezTo>
                    <a:pt x="2930" y="50209"/>
                    <a:pt x="3144" y="50268"/>
                    <a:pt x="3358" y="50292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3244150" y="3225225"/>
              <a:ext cx="260175" cy="421200"/>
            </a:xfrm>
            <a:custGeom>
              <a:avLst/>
              <a:gdLst/>
              <a:ahLst/>
              <a:cxnLst/>
              <a:rect l="l" t="t" r="r" b="b"/>
              <a:pathLst>
                <a:path w="10407" h="16848" extrusionOk="0">
                  <a:moveTo>
                    <a:pt x="6037" y="394"/>
                  </a:moveTo>
                  <a:cubicBezTo>
                    <a:pt x="6215" y="584"/>
                    <a:pt x="6370" y="822"/>
                    <a:pt x="6561" y="1025"/>
                  </a:cubicBezTo>
                  <a:cubicBezTo>
                    <a:pt x="6965" y="1441"/>
                    <a:pt x="7585" y="1620"/>
                    <a:pt x="8156" y="1489"/>
                  </a:cubicBezTo>
                  <a:cubicBezTo>
                    <a:pt x="8477" y="1417"/>
                    <a:pt x="8799" y="1227"/>
                    <a:pt x="9168" y="1310"/>
                  </a:cubicBezTo>
                  <a:cubicBezTo>
                    <a:pt x="9335" y="1358"/>
                    <a:pt x="9454" y="1465"/>
                    <a:pt x="9490" y="1620"/>
                  </a:cubicBezTo>
                  <a:cubicBezTo>
                    <a:pt x="9716" y="2358"/>
                    <a:pt x="8656" y="2549"/>
                    <a:pt x="8739" y="3215"/>
                  </a:cubicBezTo>
                  <a:cubicBezTo>
                    <a:pt x="8763" y="3513"/>
                    <a:pt x="8978" y="3775"/>
                    <a:pt x="9216" y="3954"/>
                  </a:cubicBezTo>
                  <a:cubicBezTo>
                    <a:pt x="9430" y="4144"/>
                    <a:pt x="9704" y="4311"/>
                    <a:pt x="9894" y="4525"/>
                  </a:cubicBezTo>
                  <a:cubicBezTo>
                    <a:pt x="10406" y="5097"/>
                    <a:pt x="10406" y="5942"/>
                    <a:pt x="10323" y="6704"/>
                  </a:cubicBezTo>
                  <a:cubicBezTo>
                    <a:pt x="10085" y="9204"/>
                    <a:pt x="9251" y="11585"/>
                    <a:pt x="8454" y="13955"/>
                  </a:cubicBezTo>
                  <a:cubicBezTo>
                    <a:pt x="8394" y="14110"/>
                    <a:pt x="8335" y="14288"/>
                    <a:pt x="8168" y="14371"/>
                  </a:cubicBezTo>
                  <a:cubicBezTo>
                    <a:pt x="7906" y="14479"/>
                    <a:pt x="7704" y="14217"/>
                    <a:pt x="7454" y="14229"/>
                  </a:cubicBezTo>
                  <a:cubicBezTo>
                    <a:pt x="7227" y="14252"/>
                    <a:pt x="7049" y="14443"/>
                    <a:pt x="7037" y="14669"/>
                  </a:cubicBezTo>
                  <a:cubicBezTo>
                    <a:pt x="7025" y="14860"/>
                    <a:pt x="7073" y="15038"/>
                    <a:pt x="7096" y="15229"/>
                  </a:cubicBezTo>
                  <a:cubicBezTo>
                    <a:pt x="7156" y="15705"/>
                    <a:pt x="6989" y="16122"/>
                    <a:pt x="6715" y="16455"/>
                  </a:cubicBezTo>
                  <a:cubicBezTo>
                    <a:pt x="6358" y="16848"/>
                    <a:pt x="5680" y="16586"/>
                    <a:pt x="5703" y="16050"/>
                  </a:cubicBezTo>
                  <a:cubicBezTo>
                    <a:pt x="5727" y="14931"/>
                    <a:pt x="5763" y="13312"/>
                    <a:pt x="5656" y="13074"/>
                  </a:cubicBezTo>
                  <a:cubicBezTo>
                    <a:pt x="5560" y="12883"/>
                    <a:pt x="5322" y="12716"/>
                    <a:pt x="5120" y="12776"/>
                  </a:cubicBezTo>
                  <a:cubicBezTo>
                    <a:pt x="4953" y="12812"/>
                    <a:pt x="4834" y="12990"/>
                    <a:pt x="4810" y="13157"/>
                  </a:cubicBezTo>
                  <a:cubicBezTo>
                    <a:pt x="4775" y="13324"/>
                    <a:pt x="4810" y="13502"/>
                    <a:pt x="4834" y="13681"/>
                  </a:cubicBezTo>
                  <a:cubicBezTo>
                    <a:pt x="4906" y="14098"/>
                    <a:pt x="4989" y="14502"/>
                    <a:pt x="5060" y="14919"/>
                  </a:cubicBezTo>
                  <a:cubicBezTo>
                    <a:pt x="5132" y="15336"/>
                    <a:pt x="5179" y="15824"/>
                    <a:pt x="4822" y="16074"/>
                  </a:cubicBezTo>
                  <a:cubicBezTo>
                    <a:pt x="4394" y="16372"/>
                    <a:pt x="3810" y="15967"/>
                    <a:pt x="3536" y="15634"/>
                  </a:cubicBezTo>
                  <a:cubicBezTo>
                    <a:pt x="3215" y="15217"/>
                    <a:pt x="3239" y="14741"/>
                    <a:pt x="3155" y="14264"/>
                  </a:cubicBezTo>
                  <a:cubicBezTo>
                    <a:pt x="3036" y="13621"/>
                    <a:pt x="2941" y="12967"/>
                    <a:pt x="2846" y="12324"/>
                  </a:cubicBezTo>
                  <a:cubicBezTo>
                    <a:pt x="2727" y="11585"/>
                    <a:pt x="2322" y="10597"/>
                    <a:pt x="2632" y="9871"/>
                  </a:cubicBezTo>
                  <a:cubicBezTo>
                    <a:pt x="2798" y="9478"/>
                    <a:pt x="3048" y="9157"/>
                    <a:pt x="3263" y="8799"/>
                  </a:cubicBezTo>
                  <a:cubicBezTo>
                    <a:pt x="3775" y="7918"/>
                    <a:pt x="3953" y="6847"/>
                    <a:pt x="3798" y="5835"/>
                  </a:cubicBezTo>
                  <a:cubicBezTo>
                    <a:pt x="3715" y="5394"/>
                    <a:pt x="3203" y="3311"/>
                    <a:pt x="2524" y="3573"/>
                  </a:cubicBezTo>
                  <a:cubicBezTo>
                    <a:pt x="2334" y="3644"/>
                    <a:pt x="2203" y="3823"/>
                    <a:pt x="2131" y="4001"/>
                  </a:cubicBezTo>
                  <a:cubicBezTo>
                    <a:pt x="2036" y="4215"/>
                    <a:pt x="1953" y="4501"/>
                    <a:pt x="1929" y="4716"/>
                  </a:cubicBezTo>
                  <a:cubicBezTo>
                    <a:pt x="1917" y="4918"/>
                    <a:pt x="1989" y="5120"/>
                    <a:pt x="2155" y="5239"/>
                  </a:cubicBezTo>
                  <a:cubicBezTo>
                    <a:pt x="2262" y="5311"/>
                    <a:pt x="2381" y="5335"/>
                    <a:pt x="2489" y="5370"/>
                  </a:cubicBezTo>
                  <a:cubicBezTo>
                    <a:pt x="2691" y="5466"/>
                    <a:pt x="2846" y="5644"/>
                    <a:pt x="2929" y="5835"/>
                  </a:cubicBezTo>
                  <a:cubicBezTo>
                    <a:pt x="3001" y="6013"/>
                    <a:pt x="3060" y="6347"/>
                    <a:pt x="2965" y="6525"/>
                  </a:cubicBezTo>
                  <a:cubicBezTo>
                    <a:pt x="2858" y="6668"/>
                    <a:pt x="2620" y="6680"/>
                    <a:pt x="2453" y="6609"/>
                  </a:cubicBezTo>
                  <a:cubicBezTo>
                    <a:pt x="2215" y="6478"/>
                    <a:pt x="2143" y="6180"/>
                    <a:pt x="1870" y="6109"/>
                  </a:cubicBezTo>
                  <a:cubicBezTo>
                    <a:pt x="1679" y="6049"/>
                    <a:pt x="1453" y="6132"/>
                    <a:pt x="1274" y="6240"/>
                  </a:cubicBezTo>
                  <a:cubicBezTo>
                    <a:pt x="1096" y="6347"/>
                    <a:pt x="953" y="6490"/>
                    <a:pt x="762" y="6585"/>
                  </a:cubicBezTo>
                  <a:cubicBezTo>
                    <a:pt x="667" y="6621"/>
                    <a:pt x="548" y="6644"/>
                    <a:pt x="465" y="6597"/>
                  </a:cubicBezTo>
                  <a:cubicBezTo>
                    <a:pt x="322" y="6525"/>
                    <a:pt x="417" y="6382"/>
                    <a:pt x="441" y="6287"/>
                  </a:cubicBezTo>
                  <a:cubicBezTo>
                    <a:pt x="500" y="6109"/>
                    <a:pt x="500" y="5906"/>
                    <a:pt x="465" y="5728"/>
                  </a:cubicBezTo>
                  <a:cubicBezTo>
                    <a:pt x="417" y="5549"/>
                    <a:pt x="262" y="5406"/>
                    <a:pt x="238" y="5216"/>
                  </a:cubicBezTo>
                  <a:cubicBezTo>
                    <a:pt x="179" y="4870"/>
                    <a:pt x="143" y="4037"/>
                    <a:pt x="417" y="4001"/>
                  </a:cubicBezTo>
                  <a:cubicBezTo>
                    <a:pt x="715" y="3965"/>
                    <a:pt x="560" y="5370"/>
                    <a:pt x="834" y="5239"/>
                  </a:cubicBezTo>
                  <a:cubicBezTo>
                    <a:pt x="881" y="5216"/>
                    <a:pt x="905" y="5168"/>
                    <a:pt x="941" y="5120"/>
                  </a:cubicBezTo>
                  <a:cubicBezTo>
                    <a:pt x="1191" y="4585"/>
                    <a:pt x="1060" y="3918"/>
                    <a:pt x="607" y="3525"/>
                  </a:cubicBezTo>
                  <a:cubicBezTo>
                    <a:pt x="476" y="3406"/>
                    <a:pt x="310" y="3322"/>
                    <a:pt x="191" y="3192"/>
                  </a:cubicBezTo>
                  <a:cubicBezTo>
                    <a:pt x="72" y="3049"/>
                    <a:pt x="0" y="2846"/>
                    <a:pt x="72" y="2680"/>
                  </a:cubicBezTo>
                  <a:cubicBezTo>
                    <a:pt x="131" y="2549"/>
                    <a:pt x="262" y="2489"/>
                    <a:pt x="405" y="2418"/>
                  </a:cubicBezTo>
                  <a:cubicBezTo>
                    <a:pt x="1131" y="2037"/>
                    <a:pt x="1893" y="1715"/>
                    <a:pt x="2560" y="1263"/>
                  </a:cubicBezTo>
                  <a:cubicBezTo>
                    <a:pt x="3227" y="822"/>
                    <a:pt x="3917" y="358"/>
                    <a:pt x="4691" y="120"/>
                  </a:cubicBezTo>
                  <a:cubicBezTo>
                    <a:pt x="5072" y="1"/>
                    <a:pt x="5525" y="13"/>
                    <a:pt x="5858" y="239"/>
                  </a:cubicBezTo>
                  <a:cubicBezTo>
                    <a:pt x="5918" y="263"/>
                    <a:pt x="5977" y="322"/>
                    <a:pt x="6037" y="394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6"/>
          <p:cNvGrpSpPr/>
          <p:nvPr/>
        </p:nvGrpSpPr>
        <p:grpSpPr>
          <a:xfrm>
            <a:off x="5865846" y="849902"/>
            <a:ext cx="559192" cy="523135"/>
            <a:chOff x="3161425" y="2330325"/>
            <a:chExt cx="1562425" cy="1445525"/>
          </a:xfrm>
        </p:grpSpPr>
        <p:sp>
          <p:nvSpPr>
            <p:cNvPr id="120" name="Google Shape;120;p26"/>
            <p:cNvSpPr/>
            <p:nvPr/>
          </p:nvSpPr>
          <p:spPr>
            <a:xfrm>
              <a:off x="3161425" y="3191325"/>
              <a:ext cx="1562425" cy="584525"/>
            </a:xfrm>
            <a:custGeom>
              <a:avLst/>
              <a:gdLst/>
              <a:ahLst/>
              <a:cxnLst/>
              <a:rect l="l" t="t" r="r" b="b"/>
              <a:pathLst>
                <a:path w="62497" h="23381" extrusionOk="0">
                  <a:moveTo>
                    <a:pt x="31353" y="1"/>
                  </a:moveTo>
                  <a:cubicBezTo>
                    <a:pt x="17715" y="1"/>
                    <a:pt x="0" y="5306"/>
                    <a:pt x="0" y="11780"/>
                  </a:cubicBezTo>
                  <a:cubicBezTo>
                    <a:pt x="0" y="17326"/>
                    <a:pt x="22631" y="21942"/>
                    <a:pt x="29465" y="23201"/>
                  </a:cubicBezTo>
                  <a:cubicBezTo>
                    <a:pt x="30079" y="23321"/>
                    <a:pt x="30754" y="23380"/>
                    <a:pt x="31428" y="23380"/>
                  </a:cubicBezTo>
                  <a:cubicBezTo>
                    <a:pt x="32103" y="23380"/>
                    <a:pt x="32777" y="23321"/>
                    <a:pt x="33392" y="23201"/>
                  </a:cubicBezTo>
                  <a:cubicBezTo>
                    <a:pt x="40256" y="21942"/>
                    <a:pt x="62497" y="17326"/>
                    <a:pt x="62497" y="11810"/>
                  </a:cubicBezTo>
                  <a:cubicBezTo>
                    <a:pt x="62497" y="5336"/>
                    <a:pt x="45052" y="90"/>
                    <a:pt x="3135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3161425" y="2618075"/>
              <a:ext cx="1562425" cy="869275"/>
            </a:xfrm>
            <a:custGeom>
              <a:avLst/>
              <a:gdLst/>
              <a:ahLst/>
              <a:cxnLst/>
              <a:rect l="l" t="t" r="r" b="b"/>
              <a:pathLst>
                <a:path w="62497" h="34771" extrusionOk="0">
                  <a:moveTo>
                    <a:pt x="0" y="0"/>
                  </a:moveTo>
                  <a:lnTo>
                    <a:pt x="0" y="34770"/>
                  </a:lnTo>
                  <a:lnTo>
                    <a:pt x="62497" y="34770"/>
                  </a:lnTo>
                  <a:lnTo>
                    <a:pt x="6249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3183150" y="2332575"/>
              <a:ext cx="1518975" cy="571775"/>
            </a:xfrm>
            <a:custGeom>
              <a:avLst/>
              <a:gdLst/>
              <a:ahLst/>
              <a:cxnLst/>
              <a:rect l="l" t="t" r="r" b="b"/>
              <a:pathLst>
                <a:path w="60759" h="22871" extrusionOk="0">
                  <a:moveTo>
                    <a:pt x="30484" y="0"/>
                  </a:moveTo>
                  <a:cubicBezTo>
                    <a:pt x="30484" y="0"/>
                    <a:pt x="1" y="5096"/>
                    <a:pt x="1" y="11420"/>
                  </a:cubicBezTo>
                  <a:cubicBezTo>
                    <a:pt x="1" y="17715"/>
                    <a:pt x="30484" y="22870"/>
                    <a:pt x="30484" y="22870"/>
                  </a:cubicBezTo>
                  <a:cubicBezTo>
                    <a:pt x="30484" y="22870"/>
                    <a:pt x="60758" y="17775"/>
                    <a:pt x="60758" y="11420"/>
                  </a:cubicBezTo>
                  <a:cubicBezTo>
                    <a:pt x="60758" y="5096"/>
                    <a:pt x="30484" y="0"/>
                    <a:pt x="30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3162175" y="2330325"/>
              <a:ext cx="1561675" cy="580775"/>
            </a:xfrm>
            <a:custGeom>
              <a:avLst/>
              <a:gdLst/>
              <a:ahLst/>
              <a:cxnLst/>
              <a:rect l="l" t="t" r="r" b="b"/>
              <a:pathLst>
                <a:path w="62467" h="23231" extrusionOk="0">
                  <a:moveTo>
                    <a:pt x="31116" y="3316"/>
                  </a:moveTo>
                  <a:cubicBezTo>
                    <a:pt x="31996" y="3316"/>
                    <a:pt x="33029" y="3429"/>
                    <a:pt x="33721" y="3567"/>
                  </a:cubicBezTo>
                  <a:cubicBezTo>
                    <a:pt x="36359" y="4107"/>
                    <a:pt x="40436" y="4916"/>
                    <a:pt x="44632" y="6055"/>
                  </a:cubicBezTo>
                  <a:cubicBezTo>
                    <a:pt x="52815" y="8183"/>
                    <a:pt x="56472" y="9952"/>
                    <a:pt x="58060" y="11001"/>
                  </a:cubicBezTo>
                  <a:cubicBezTo>
                    <a:pt x="58390" y="11210"/>
                    <a:pt x="58390" y="11870"/>
                    <a:pt x="58090" y="12080"/>
                  </a:cubicBezTo>
                  <a:cubicBezTo>
                    <a:pt x="56502" y="13129"/>
                    <a:pt x="52875" y="14897"/>
                    <a:pt x="44632" y="17025"/>
                  </a:cubicBezTo>
                  <a:cubicBezTo>
                    <a:pt x="40466" y="18105"/>
                    <a:pt x="36419" y="18944"/>
                    <a:pt x="33811" y="19453"/>
                  </a:cubicBezTo>
                  <a:cubicBezTo>
                    <a:pt x="33233" y="19582"/>
                    <a:pt x="32190" y="19642"/>
                    <a:pt x="31189" y="19642"/>
                  </a:cubicBezTo>
                  <a:cubicBezTo>
                    <a:pt x="30323" y="19642"/>
                    <a:pt x="29488" y="19597"/>
                    <a:pt x="29015" y="19513"/>
                  </a:cubicBezTo>
                  <a:cubicBezTo>
                    <a:pt x="26348" y="18974"/>
                    <a:pt x="22241" y="18165"/>
                    <a:pt x="17955" y="17025"/>
                  </a:cubicBezTo>
                  <a:cubicBezTo>
                    <a:pt x="10281" y="15047"/>
                    <a:pt x="6535" y="13369"/>
                    <a:pt x="4766" y="12320"/>
                  </a:cubicBezTo>
                  <a:cubicBezTo>
                    <a:pt x="4257" y="11990"/>
                    <a:pt x="4287" y="11061"/>
                    <a:pt x="4886" y="10731"/>
                  </a:cubicBezTo>
                  <a:cubicBezTo>
                    <a:pt x="6685" y="9682"/>
                    <a:pt x="10431" y="8033"/>
                    <a:pt x="17955" y="6085"/>
                  </a:cubicBezTo>
                  <a:cubicBezTo>
                    <a:pt x="22751" y="4856"/>
                    <a:pt x="27397" y="3957"/>
                    <a:pt x="29945" y="3417"/>
                  </a:cubicBezTo>
                  <a:cubicBezTo>
                    <a:pt x="30250" y="3346"/>
                    <a:pt x="30663" y="3316"/>
                    <a:pt x="31116" y="3316"/>
                  </a:cubicBezTo>
                  <a:close/>
                  <a:moveTo>
                    <a:pt x="31240" y="1"/>
                  </a:moveTo>
                  <a:cubicBezTo>
                    <a:pt x="30425" y="1"/>
                    <a:pt x="29662" y="61"/>
                    <a:pt x="29015" y="180"/>
                  </a:cubicBezTo>
                  <a:cubicBezTo>
                    <a:pt x="21702" y="1559"/>
                    <a:pt x="0" y="6085"/>
                    <a:pt x="0" y="11480"/>
                  </a:cubicBezTo>
                  <a:cubicBezTo>
                    <a:pt x="0" y="17955"/>
                    <a:pt x="31383" y="23230"/>
                    <a:pt x="31383" y="23230"/>
                  </a:cubicBezTo>
                  <a:cubicBezTo>
                    <a:pt x="31383" y="23230"/>
                    <a:pt x="62467" y="17955"/>
                    <a:pt x="62467" y="11480"/>
                  </a:cubicBezTo>
                  <a:cubicBezTo>
                    <a:pt x="62467" y="6265"/>
                    <a:pt x="42384" y="1859"/>
                    <a:pt x="34471" y="300"/>
                  </a:cubicBezTo>
                  <a:cubicBezTo>
                    <a:pt x="33397" y="99"/>
                    <a:pt x="32276" y="1"/>
                    <a:pt x="3124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3497875" y="2553625"/>
              <a:ext cx="341000" cy="108675"/>
            </a:xfrm>
            <a:custGeom>
              <a:avLst/>
              <a:gdLst/>
              <a:ahLst/>
              <a:cxnLst/>
              <a:rect l="l" t="t" r="r" b="b"/>
              <a:pathLst>
                <a:path w="13640" h="4347" extrusionOk="0">
                  <a:moveTo>
                    <a:pt x="6805" y="0"/>
                  </a:moveTo>
                  <a:cubicBezTo>
                    <a:pt x="3058" y="0"/>
                    <a:pt x="1" y="960"/>
                    <a:pt x="1" y="2189"/>
                  </a:cubicBezTo>
                  <a:cubicBezTo>
                    <a:pt x="1" y="3388"/>
                    <a:pt x="3058" y="4347"/>
                    <a:pt x="6805" y="4347"/>
                  </a:cubicBezTo>
                  <a:cubicBezTo>
                    <a:pt x="10582" y="4347"/>
                    <a:pt x="13639" y="3388"/>
                    <a:pt x="13639" y="2189"/>
                  </a:cubicBezTo>
                  <a:cubicBezTo>
                    <a:pt x="13639" y="960"/>
                    <a:pt x="10582" y="0"/>
                    <a:pt x="6805" y="0"/>
                  </a:cubicBez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3887550" y="2618075"/>
              <a:ext cx="340975" cy="108675"/>
            </a:xfrm>
            <a:custGeom>
              <a:avLst/>
              <a:gdLst/>
              <a:ahLst/>
              <a:cxnLst/>
              <a:rect l="l" t="t" r="r" b="b"/>
              <a:pathLst>
                <a:path w="13639" h="4347" extrusionOk="0">
                  <a:moveTo>
                    <a:pt x="6804" y="0"/>
                  </a:moveTo>
                  <a:cubicBezTo>
                    <a:pt x="3058" y="0"/>
                    <a:pt x="0" y="989"/>
                    <a:pt x="0" y="2188"/>
                  </a:cubicBezTo>
                  <a:cubicBezTo>
                    <a:pt x="0" y="3387"/>
                    <a:pt x="3058" y="4346"/>
                    <a:pt x="6804" y="4346"/>
                  </a:cubicBezTo>
                  <a:cubicBezTo>
                    <a:pt x="10581" y="4346"/>
                    <a:pt x="13639" y="3387"/>
                    <a:pt x="13639" y="2188"/>
                  </a:cubicBezTo>
                  <a:cubicBezTo>
                    <a:pt x="13639" y="989"/>
                    <a:pt x="10581" y="0"/>
                    <a:pt x="6804" y="0"/>
                  </a:cubicBez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3823850" y="2483175"/>
              <a:ext cx="340975" cy="108700"/>
            </a:xfrm>
            <a:custGeom>
              <a:avLst/>
              <a:gdLst/>
              <a:ahLst/>
              <a:cxnLst/>
              <a:rect l="l" t="t" r="r" b="b"/>
              <a:pathLst>
                <a:path w="13639" h="4348" extrusionOk="0">
                  <a:moveTo>
                    <a:pt x="6805" y="1"/>
                  </a:moveTo>
                  <a:cubicBezTo>
                    <a:pt x="3058" y="1"/>
                    <a:pt x="1" y="990"/>
                    <a:pt x="1" y="2189"/>
                  </a:cubicBezTo>
                  <a:cubicBezTo>
                    <a:pt x="1" y="3388"/>
                    <a:pt x="3058" y="4347"/>
                    <a:pt x="6805" y="4347"/>
                  </a:cubicBezTo>
                  <a:cubicBezTo>
                    <a:pt x="10581" y="4347"/>
                    <a:pt x="13639" y="3388"/>
                    <a:pt x="13639" y="2189"/>
                  </a:cubicBezTo>
                  <a:cubicBezTo>
                    <a:pt x="13639" y="990"/>
                    <a:pt x="10581" y="1"/>
                    <a:pt x="6805" y="1"/>
                  </a:cubicBez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26"/>
          <p:cNvSpPr txBox="1"/>
          <p:nvPr/>
        </p:nvSpPr>
        <p:spPr>
          <a:xfrm>
            <a:off x="311700" y="4771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Faktor Peradaban di Jepun</a:t>
            </a:r>
            <a:endParaRPr sz="3600" b="1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" name="Google Shape;128;p26"/>
          <p:cNvSpPr/>
          <p:nvPr/>
        </p:nvSpPr>
        <p:spPr>
          <a:xfrm>
            <a:off x="1246538" y="925038"/>
            <a:ext cx="1232100" cy="361200"/>
          </a:xfrm>
          <a:prstGeom prst="rect">
            <a:avLst/>
          </a:pr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 txBox="1"/>
          <p:nvPr/>
        </p:nvSpPr>
        <p:spPr>
          <a:xfrm>
            <a:off x="736861" y="928350"/>
            <a:ext cx="1741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Emperor Meiji</a:t>
            </a:r>
            <a:endParaRPr sz="16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0" name="Google Shape;130;p26"/>
          <p:cNvSpPr txBox="1"/>
          <p:nvPr/>
        </p:nvSpPr>
        <p:spPr>
          <a:xfrm flipH="1">
            <a:off x="798800" y="1282950"/>
            <a:ext cx="21276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Pemerintah Jepun (1868-1912) selepas Shogun Tokugawa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Bapa permodenan Jepun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7064663" y="928338"/>
            <a:ext cx="1232100" cy="361200"/>
          </a:xfrm>
          <a:prstGeom prst="rect">
            <a:avLst/>
          </a:pr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6"/>
          <p:cNvSpPr txBox="1"/>
          <p:nvPr/>
        </p:nvSpPr>
        <p:spPr>
          <a:xfrm>
            <a:off x="6410500" y="931638"/>
            <a:ext cx="18003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Restoration</a:t>
            </a:r>
            <a:endParaRPr sz="16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3" name="Google Shape;133;p26"/>
          <p:cNvSpPr txBox="1"/>
          <p:nvPr/>
        </p:nvSpPr>
        <p:spPr>
          <a:xfrm flipH="1">
            <a:off x="6546125" y="1385975"/>
            <a:ext cx="2269200" cy="3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Gerakan yang dilaksanakan oleh Maharaja Meiji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Politik - Menamatkan sistem feudal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Ekonomi - Membentuk sistem wang yang seragam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Sosial - Mementingkan aspek pendidikan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Agama - Mementingkan kerohanian dan kesetiaan masyarakat kepada maharaja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Tentera - Memodenkan angkatan tentera laut dan udara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1938" y="925050"/>
            <a:ext cx="1232100" cy="361200"/>
          </a:xfrm>
          <a:prstGeom prst="rect">
            <a:avLst/>
          </a:prstGeom>
          <a:solidFill>
            <a:srgbClr val="94C5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6"/>
          <p:cNvSpPr txBox="1"/>
          <p:nvPr/>
        </p:nvSpPr>
        <p:spPr>
          <a:xfrm>
            <a:off x="4224836" y="928350"/>
            <a:ext cx="1741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Pengaruh</a:t>
            </a:r>
            <a:endParaRPr sz="16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6" name="Google Shape;136;p26"/>
          <p:cNvSpPr txBox="1"/>
          <p:nvPr/>
        </p:nvSpPr>
        <p:spPr>
          <a:xfrm flipH="1">
            <a:off x="3437388" y="1373025"/>
            <a:ext cx="22692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Memupuk idea Barat dan inovasi dalam budaya Jepun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“Fukoku Kyohei” (negara yang kaya dan tentera yang kuat).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038" y="2917050"/>
            <a:ext cx="1665125" cy="1812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26"/>
          <p:cNvGrpSpPr/>
          <p:nvPr/>
        </p:nvGrpSpPr>
        <p:grpSpPr>
          <a:xfrm>
            <a:off x="239569" y="836943"/>
            <a:ext cx="559170" cy="549022"/>
            <a:chOff x="3544350" y="2636800"/>
            <a:chExt cx="1545950" cy="1517475"/>
          </a:xfrm>
        </p:grpSpPr>
        <p:sp>
          <p:nvSpPr>
            <p:cNvPr id="139" name="Google Shape;139;p26"/>
            <p:cNvSpPr/>
            <p:nvPr/>
          </p:nvSpPr>
          <p:spPr>
            <a:xfrm>
              <a:off x="3545100" y="3676475"/>
              <a:ext cx="1544450" cy="477800"/>
            </a:xfrm>
            <a:custGeom>
              <a:avLst/>
              <a:gdLst/>
              <a:ahLst/>
              <a:cxnLst/>
              <a:rect l="l" t="t" r="r" b="b"/>
              <a:pathLst>
                <a:path w="61778" h="19112" extrusionOk="0">
                  <a:moveTo>
                    <a:pt x="55170" y="1"/>
                  </a:moveTo>
                  <a:cubicBezTo>
                    <a:pt x="49509" y="1"/>
                    <a:pt x="40727" y="1859"/>
                    <a:pt x="30874" y="1876"/>
                  </a:cubicBezTo>
                  <a:cubicBezTo>
                    <a:pt x="21024" y="1876"/>
                    <a:pt x="12237" y="10"/>
                    <a:pt x="6581" y="10"/>
                  </a:cubicBezTo>
                  <a:cubicBezTo>
                    <a:pt x="2460" y="10"/>
                    <a:pt x="0" y="1001"/>
                    <a:pt x="0" y="4424"/>
                  </a:cubicBezTo>
                  <a:cubicBezTo>
                    <a:pt x="0" y="12517"/>
                    <a:pt x="13848" y="19111"/>
                    <a:pt x="30874" y="19111"/>
                  </a:cubicBezTo>
                  <a:cubicBezTo>
                    <a:pt x="47929" y="19111"/>
                    <a:pt x="61777" y="12577"/>
                    <a:pt x="61777" y="4424"/>
                  </a:cubicBezTo>
                  <a:cubicBezTo>
                    <a:pt x="61777" y="994"/>
                    <a:pt x="59307" y="1"/>
                    <a:pt x="551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3544350" y="3003975"/>
              <a:ext cx="1545950" cy="782375"/>
            </a:xfrm>
            <a:custGeom>
              <a:avLst/>
              <a:gdLst/>
              <a:ahLst/>
              <a:cxnLst/>
              <a:rect l="l" t="t" r="r" b="b"/>
              <a:pathLst>
                <a:path w="61838" h="31295" extrusionOk="0">
                  <a:moveTo>
                    <a:pt x="0" y="1"/>
                  </a:moveTo>
                  <a:lnTo>
                    <a:pt x="0" y="31294"/>
                  </a:lnTo>
                  <a:lnTo>
                    <a:pt x="61837" y="31294"/>
                  </a:lnTo>
                  <a:lnTo>
                    <a:pt x="6183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3611025" y="2669025"/>
              <a:ext cx="1411075" cy="670700"/>
            </a:xfrm>
            <a:custGeom>
              <a:avLst/>
              <a:gdLst/>
              <a:ahLst/>
              <a:cxnLst/>
              <a:rect l="l" t="t" r="r" b="b"/>
              <a:pathLst>
                <a:path w="56443" h="26828" extrusionOk="0">
                  <a:moveTo>
                    <a:pt x="28207" y="0"/>
                  </a:moveTo>
                  <a:cubicBezTo>
                    <a:pt x="12620" y="0"/>
                    <a:pt x="1" y="5995"/>
                    <a:pt x="1" y="13399"/>
                  </a:cubicBezTo>
                  <a:cubicBezTo>
                    <a:pt x="1" y="20803"/>
                    <a:pt x="12620" y="26827"/>
                    <a:pt x="28207" y="26827"/>
                  </a:cubicBezTo>
                  <a:cubicBezTo>
                    <a:pt x="43793" y="26827"/>
                    <a:pt x="56442" y="20803"/>
                    <a:pt x="56442" y="13399"/>
                  </a:cubicBezTo>
                  <a:cubicBezTo>
                    <a:pt x="56442" y="5995"/>
                    <a:pt x="43793" y="0"/>
                    <a:pt x="28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3544350" y="2636800"/>
              <a:ext cx="1545200" cy="734400"/>
            </a:xfrm>
            <a:custGeom>
              <a:avLst/>
              <a:gdLst/>
              <a:ahLst/>
              <a:cxnLst/>
              <a:rect l="l" t="t" r="r" b="b"/>
              <a:pathLst>
                <a:path w="61808" h="29376" extrusionOk="0">
                  <a:moveTo>
                    <a:pt x="30874" y="4167"/>
                  </a:moveTo>
                  <a:cubicBezTo>
                    <a:pt x="38427" y="4167"/>
                    <a:pt x="45711" y="5606"/>
                    <a:pt x="50926" y="8064"/>
                  </a:cubicBezTo>
                  <a:cubicBezTo>
                    <a:pt x="55123" y="10042"/>
                    <a:pt x="57611" y="12530"/>
                    <a:pt x="57611" y="14688"/>
                  </a:cubicBezTo>
                  <a:cubicBezTo>
                    <a:pt x="57611" y="16876"/>
                    <a:pt x="55093" y="19334"/>
                    <a:pt x="50926" y="21312"/>
                  </a:cubicBezTo>
                  <a:cubicBezTo>
                    <a:pt x="45711" y="23800"/>
                    <a:pt x="38427" y="25209"/>
                    <a:pt x="30874" y="25209"/>
                  </a:cubicBezTo>
                  <a:cubicBezTo>
                    <a:pt x="23350" y="25209"/>
                    <a:pt x="16036" y="23800"/>
                    <a:pt x="10851" y="21312"/>
                  </a:cubicBezTo>
                  <a:cubicBezTo>
                    <a:pt x="6654" y="19334"/>
                    <a:pt x="4167" y="16876"/>
                    <a:pt x="4167" y="14688"/>
                  </a:cubicBezTo>
                  <a:cubicBezTo>
                    <a:pt x="4167" y="12530"/>
                    <a:pt x="6684" y="10042"/>
                    <a:pt x="10851" y="8064"/>
                  </a:cubicBezTo>
                  <a:cubicBezTo>
                    <a:pt x="16036" y="5606"/>
                    <a:pt x="23350" y="4167"/>
                    <a:pt x="30874" y="4167"/>
                  </a:cubicBezTo>
                  <a:close/>
                  <a:moveTo>
                    <a:pt x="30874" y="1"/>
                  </a:moveTo>
                  <a:cubicBezTo>
                    <a:pt x="13848" y="1"/>
                    <a:pt x="0" y="6595"/>
                    <a:pt x="0" y="14688"/>
                  </a:cubicBezTo>
                  <a:cubicBezTo>
                    <a:pt x="0" y="22841"/>
                    <a:pt x="13848" y="29375"/>
                    <a:pt x="30874" y="29375"/>
                  </a:cubicBezTo>
                  <a:cubicBezTo>
                    <a:pt x="47929" y="29375"/>
                    <a:pt x="61747" y="22781"/>
                    <a:pt x="61747" y="14688"/>
                  </a:cubicBezTo>
                  <a:cubicBezTo>
                    <a:pt x="61807" y="6595"/>
                    <a:pt x="47959" y="1"/>
                    <a:pt x="308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3604300" y="2734300"/>
              <a:ext cx="1438775" cy="508750"/>
            </a:xfrm>
            <a:custGeom>
              <a:avLst/>
              <a:gdLst/>
              <a:ahLst/>
              <a:cxnLst/>
              <a:rect l="l" t="t" r="r" b="b"/>
              <a:pathLst>
                <a:path w="57551" h="20350" extrusionOk="0">
                  <a:moveTo>
                    <a:pt x="26003" y="0"/>
                  </a:moveTo>
                  <a:cubicBezTo>
                    <a:pt x="22335" y="0"/>
                    <a:pt x="18953" y="298"/>
                    <a:pt x="15767" y="986"/>
                  </a:cubicBezTo>
                  <a:cubicBezTo>
                    <a:pt x="14178" y="1316"/>
                    <a:pt x="12589" y="1736"/>
                    <a:pt x="10881" y="2245"/>
                  </a:cubicBezTo>
                  <a:cubicBezTo>
                    <a:pt x="10461" y="2365"/>
                    <a:pt x="10041" y="2485"/>
                    <a:pt x="9622" y="2635"/>
                  </a:cubicBezTo>
                  <a:lnTo>
                    <a:pt x="9592" y="2635"/>
                  </a:lnTo>
                  <a:cubicBezTo>
                    <a:pt x="5845" y="3924"/>
                    <a:pt x="3297" y="5423"/>
                    <a:pt x="1619" y="7311"/>
                  </a:cubicBezTo>
                  <a:cubicBezTo>
                    <a:pt x="989" y="8300"/>
                    <a:pt x="450" y="9259"/>
                    <a:pt x="0" y="10248"/>
                  </a:cubicBezTo>
                  <a:lnTo>
                    <a:pt x="1439" y="10338"/>
                  </a:lnTo>
                  <a:cubicBezTo>
                    <a:pt x="1469" y="10278"/>
                    <a:pt x="1499" y="10188"/>
                    <a:pt x="1559" y="10159"/>
                  </a:cubicBezTo>
                  <a:lnTo>
                    <a:pt x="2008" y="10188"/>
                  </a:lnTo>
                  <a:cubicBezTo>
                    <a:pt x="2488" y="9259"/>
                    <a:pt x="2968" y="8300"/>
                    <a:pt x="3597" y="7341"/>
                  </a:cubicBezTo>
                  <a:cubicBezTo>
                    <a:pt x="5186" y="5602"/>
                    <a:pt x="7584" y="4194"/>
                    <a:pt x="11150" y="2935"/>
                  </a:cubicBezTo>
                  <a:cubicBezTo>
                    <a:pt x="11480" y="2815"/>
                    <a:pt x="11780" y="2755"/>
                    <a:pt x="12110" y="2635"/>
                  </a:cubicBezTo>
                  <a:cubicBezTo>
                    <a:pt x="13429" y="2245"/>
                    <a:pt x="14687" y="1946"/>
                    <a:pt x="15976" y="1646"/>
                  </a:cubicBezTo>
                  <a:cubicBezTo>
                    <a:pt x="18980" y="1055"/>
                    <a:pt x="22159" y="751"/>
                    <a:pt x="25627" y="751"/>
                  </a:cubicBezTo>
                  <a:cubicBezTo>
                    <a:pt x="26209" y="751"/>
                    <a:pt x="26798" y="759"/>
                    <a:pt x="27397" y="777"/>
                  </a:cubicBezTo>
                  <a:cubicBezTo>
                    <a:pt x="33092" y="1076"/>
                    <a:pt x="37828" y="2095"/>
                    <a:pt x="41484" y="3864"/>
                  </a:cubicBezTo>
                  <a:cubicBezTo>
                    <a:pt x="43553" y="4883"/>
                    <a:pt x="44872" y="6022"/>
                    <a:pt x="45681" y="7581"/>
                  </a:cubicBezTo>
                  <a:cubicBezTo>
                    <a:pt x="46160" y="8870"/>
                    <a:pt x="45981" y="10039"/>
                    <a:pt x="45051" y="11268"/>
                  </a:cubicBezTo>
                  <a:cubicBezTo>
                    <a:pt x="44062" y="12467"/>
                    <a:pt x="42653" y="13336"/>
                    <a:pt x="40405" y="14175"/>
                  </a:cubicBezTo>
                  <a:cubicBezTo>
                    <a:pt x="40136" y="14265"/>
                    <a:pt x="39836" y="14355"/>
                    <a:pt x="39536" y="14415"/>
                  </a:cubicBezTo>
                  <a:cubicBezTo>
                    <a:pt x="37262" y="15057"/>
                    <a:pt x="34726" y="15389"/>
                    <a:pt x="32076" y="15389"/>
                  </a:cubicBezTo>
                  <a:cubicBezTo>
                    <a:pt x="31757" y="15389"/>
                    <a:pt x="31436" y="15384"/>
                    <a:pt x="31113" y="15374"/>
                  </a:cubicBezTo>
                  <a:lnTo>
                    <a:pt x="31083" y="15374"/>
                  </a:lnTo>
                  <a:cubicBezTo>
                    <a:pt x="28116" y="15284"/>
                    <a:pt x="25538" y="14715"/>
                    <a:pt x="23350" y="13665"/>
                  </a:cubicBezTo>
                  <a:cubicBezTo>
                    <a:pt x="22391" y="13126"/>
                    <a:pt x="21731" y="12526"/>
                    <a:pt x="21402" y="11777"/>
                  </a:cubicBezTo>
                  <a:cubicBezTo>
                    <a:pt x="21132" y="10968"/>
                    <a:pt x="21641" y="10278"/>
                    <a:pt x="23050" y="9379"/>
                  </a:cubicBezTo>
                  <a:cubicBezTo>
                    <a:pt x="23200" y="9289"/>
                    <a:pt x="23380" y="9229"/>
                    <a:pt x="23530" y="9139"/>
                  </a:cubicBezTo>
                  <a:cubicBezTo>
                    <a:pt x="24279" y="8960"/>
                    <a:pt x="25238" y="8870"/>
                    <a:pt x="26437" y="8870"/>
                  </a:cubicBezTo>
                  <a:cubicBezTo>
                    <a:pt x="27067" y="8870"/>
                    <a:pt x="27816" y="9109"/>
                    <a:pt x="28176" y="9379"/>
                  </a:cubicBezTo>
                  <a:cubicBezTo>
                    <a:pt x="28386" y="9529"/>
                    <a:pt x="28536" y="9709"/>
                    <a:pt x="28236" y="9919"/>
                  </a:cubicBezTo>
                  <a:cubicBezTo>
                    <a:pt x="28146" y="9979"/>
                    <a:pt x="28026" y="10009"/>
                    <a:pt x="27936" y="10069"/>
                  </a:cubicBezTo>
                  <a:cubicBezTo>
                    <a:pt x="27576" y="10218"/>
                    <a:pt x="27127" y="10428"/>
                    <a:pt x="27127" y="10728"/>
                  </a:cubicBezTo>
                  <a:cubicBezTo>
                    <a:pt x="27127" y="11268"/>
                    <a:pt x="27846" y="11777"/>
                    <a:pt x="29015" y="12017"/>
                  </a:cubicBezTo>
                  <a:lnTo>
                    <a:pt x="29045" y="12017"/>
                  </a:lnTo>
                  <a:cubicBezTo>
                    <a:pt x="29724" y="12151"/>
                    <a:pt x="30410" y="12210"/>
                    <a:pt x="31081" y="12210"/>
                  </a:cubicBezTo>
                  <a:cubicBezTo>
                    <a:pt x="32366" y="12210"/>
                    <a:pt x="33597" y="11992"/>
                    <a:pt x="34620" y="11657"/>
                  </a:cubicBezTo>
                  <a:cubicBezTo>
                    <a:pt x="35759" y="11357"/>
                    <a:pt x="36719" y="10908"/>
                    <a:pt x="37318" y="10368"/>
                  </a:cubicBezTo>
                  <a:cubicBezTo>
                    <a:pt x="38367" y="9319"/>
                    <a:pt x="38367" y="8180"/>
                    <a:pt x="37288" y="7131"/>
                  </a:cubicBezTo>
                  <a:cubicBezTo>
                    <a:pt x="36059" y="5872"/>
                    <a:pt x="33631" y="4913"/>
                    <a:pt x="30574" y="4463"/>
                  </a:cubicBezTo>
                  <a:lnTo>
                    <a:pt x="30544" y="4463"/>
                  </a:lnTo>
                  <a:cubicBezTo>
                    <a:pt x="29031" y="4238"/>
                    <a:pt x="27488" y="4128"/>
                    <a:pt x="25950" y="4128"/>
                  </a:cubicBezTo>
                  <a:cubicBezTo>
                    <a:pt x="23800" y="4128"/>
                    <a:pt x="21660" y="4344"/>
                    <a:pt x="19633" y="4763"/>
                  </a:cubicBezTo>
                  <a:cubicBezTo>
                    <a:pt x="18854" y="4913"/>
                    <a:pt x="18105" y="5093"/>
                    <a:pt x="17385" y="5333"/>
                  </a:cubicBezTo>
                  <a:cubicBezTo>
                    <a:pt x="15677" y="5812"/>
                    <a:pt x="14118" y="6442"/>
                    <a:pt x="12679" y="7311"/>
                  </a:cubicBezTo>
                  <a:cubicBezTo>
                    <a:pt x="10941" y="8390"/>
                    <a:pt x="10011" y="9529"/>
                    <a:pt x="9622" y="10968"/>
                  </a:cubicBezTo>
                  <a:cubicBezTo>
                    <a:pt x="9292" y="13186"/>
                    <a:pt x="10971" y="15284"/>
                    <a:pt x="14508" y="17053"/>
                  </a:cubicBezTo>
                  <a:cubicBezTo>
                    <a:pt x="17115" y="18312"/>
                    <a:pt x="20113" y="19211"/>
                    <a:pt x="23680" y="19750"/>
                  </a:cubicBezTo>
                  <a:cubicBezTo>
                    <a:pt x="25508" y="20050"/>
                    <a:pt x="27546" y="20170"/>
                    <a:pt x="29495" y="20320"/>
                  </a:cubicBezTo>
                  <a:lnTo>
                    <a:pt x="29555" y="20320"/>
                  </a:lnTo>
                  <a:cubicBezTo>
                    <a:pt x="30244" y="20350"/>
                    <a:pt x="30963" y="20350"/>
                    <a:pt x="31623" y="20350"/>
                  </a:cubicBezTo>
                  <a:cubicBezTo>
                    <a:pt x="35100" y="20350"/>
                    <a:pt x="38457" y="20050"/>
                    <a:pt x="41754" y="19361"/>
                  </a:cubicBezTo>
                  <a:cubicBezTo>
                    <a:pt x="43313" y="19061"/>
                    <a:pt x="44782" y="18701"/>
                    <a:pt x="46130" y="18282"/>
                  </a:cubicBezTo>
                  <a:cubicBezTo>
                    <a:pt x="48528" y="17562"/>
                    <a:pt x="50597" y="16723"/>
                    <a:pt x="52425" y="15674"/>
                  </a:cubicBezTo>
                  <a:cubicBezTo>
                    <a:pt x="55273" y="13935"/>
                    <a:pt x="56921" y="12167"/>
                    <a:pt x="57551" y="10069"/>
                  </a:cubicBezTo>
                  <a:lnTo>
                    <a:pt x="56172" y="10069"/>
                  </a:lnTo>
                  <a:cubicBezTo>
                    <a:pt x="56142" y="10159"/>
                    <a:pt x="56142" y="10188"/>
                    <a:pt x="56112" y="10278"/>
                  </a:cubicBezTo>
                  <a:lnTo>
                    <a:pt x="55602" y="10218"/>
                  </a:lnTo>
                  <a:cubicBezTo>
                    <a:pt x="54973" y="12227"/>
                    <a:pt x="53444" y="13905"/>
                    <a:pt x="50746" y="15554"/>
                  </a:cubicBezTo>
                  <a:cubicBezTo>
                    <a:pt x="49128" y="16483"/>
                    <a:pt x="47329" y="17232"/>
                    <a:pt x="45321" y="17862"/>
                  </a:cubicBezTo>
                  <a:cubicBezTo>
                    <a:pt x="44182" y="18222"/>
                    <a:pt x="42983" y="18521"/>
                    <a:pt x="41724" y="18731"/>
                  </a:cubicBezTo>
                  <a:cubicBezTo>
                    <a:pt x="38655" y="19330"/>
                    <a:pt x="35545" y="19638"/>
                    <a:pt x="32272" y="19638"/>
                  </a:cubicBezTo>
                  <a:cubicBezTo>
                    <a:pt x="31613" y="19638"/>
                    <a:pt x="30947" y="19626"/>
                    <a:pt x="30274" y="19600"/>
                  </a:cubicBezTo>
                  <a:cubicBezTo>
                    <a:pt x="28416" y="19451"/>
                    <a:pt x="26497" y="19331"/>
                    <a:pt x="24789" y="19061"/>
                  </a:cubicBezTo>
                  <a:cubicBezTo>
                    <a:pt x="21432" y="18551"/>
                    <a:pt x="18644" y="17712"/>
                    <a:pt x="16186" y="16513"/>
                  </a:cubicBezTo>
                  <a:cubicBezTo>
                    <a:pt x="12889" y="14834"/>
                    <a:pt x="11360" y="12976"/>
                    <a:pt x="11660" y="10908"/>
                  </a:cubicBezTo>
                  <a:cubicBezTo>
                    <a:pt x="11990" y="9559"/>
                    <a:pt x="12859" y="8540"/>
                    <a:pt x="14448" y="7521"/>
                  </a:cubicBezTo>
                  <a:cubicBezTo>
                    <a:pt x="15617" y="6831"/>
                    <a:pt x="16906" y="6292"/>
                    <a:pt x="18254" y="5902"/>
                  </a:cubicBezTo>
                  <a:cubicBezTo>
                    <a:pt x="18734" y="5752"/>
                    <a:pt x="19244" y="5632"/>
                    <a:pt x="19753" y="5513"/>
                  </a:cubicBezTo>
                  <a:cubicBezTo>
                    <a:pt x="21589" y="5145"/>
                    <a:pt x="23496" y="4962"/>
                    <a:pt x="25427" y="4962"/>
                  </a:cubicBezTo>
                  <a:cubicBezTo>
                    <a:pt x="26807" y="4962"/>
                    <a:pt x="28198" y="5055"/>
                    <a:pt x="29585" y="5243"/>
                  </a:cubicBezTo>
                  <a:cubicBezTo>
                    <a:pt x="32222" y="5662"/>
                    <a:pt x="34381" y="6532"/>
                    <a:pt x="35430" y="7581"/>
                  </a:cubicBezTo>
                  <a:cubicBezTo>
                    <a:pt x="36329" y="8480"/>
                    <a:pt x="36359" y="9499"/>
                    <a:pt x="35460" y="10338"/>
                  </a:cubicBezTo>
                  <a:cubicBezTo>
                    <a:pt x="35070" y="10668"/>
                    <a:pt x="34470" y="10968"/>
                    <a:pt x="33811" y="11208"/>
                  </a:cubicBezTo>
                  <a:cubicBezTo>
                    <a:pt x="33161" y="11388"/>
                    <a:pt x="32424" y="11482"/>
                    <a:pt x="31672" y="11482"/>
                  </a:cubicBezTo>
                  <a:cubicBezTo>
                    <a:pt x="31176" y="11482"/>
                    <a:pt x="30673" y="11441"/>
                    <a:pt x="30184" y="11357"/>
                  </a:cubicBezTo>
                  <a:cubicBezTo>
                    <a:pt x="29525" y="11208"/>
                    <a:pt x="29135" y="10938"/>
                    <a:pt x="29135" y="10608"/>
                  </a:cubicBezTo>
                  <a:cubicBezTo>
                    <a:pt x="29135" y="10578"/>
                    <a:pt x="29285" y="10488"/>
                    <a:pt x="29495" y="10368"/>
                  </a:cubicBezTo>
                  <a:cubicBezTo>
                    <a:pt x="29645" y="10308"/>
                    <a:pt x="29824" y="10218"/>
                    <a:pt x="29974" y="10159"/>
                  </a:cubicBezTo>
                  <a:cubicBezTo>
                    <a:pt x="30514" y="9769"/>
                    <a:pt x="30484" y="9379"/>
                    <a:pt x="29974" y="8960"/>
                  </a:cubicBezTo>
                  <a:cubicBezTo>
                    <a:pt x="29345" y="8510"/>
                    <a:pt x="28116" y="8180"/>
                    <a:pt x="26947" y="8180"/>
                  </a:cubicBezTo>
                  <a:cubicBezTo>
                    <a:pt x="26698" y="8180"/>
                    <a:pt x="26449" y="8179"/>
                    <a:pt x="26201" y="8179"/>
                  </a:cubicBezTo>
                  <a:cubicBezTo>
                    <a:pt x="24631" y="8179"/>
                    <a:pt x="23068" y="8246"/>
                    <a:pt x="21282" y="9229"/>
                  </a:cubicBezTo>
                  <a:lnTo>
                    <a:pt x="21252" y="9229"/>
                  </a:lnTo>
                  <a:cubicBezTo>
                    <a:pt x="20173" y="9919"/>
                    <a:pt x="18974" y="10878"/>
                    <a:pt x="19333" y="12077"/>
                  </a:cubicBezTo>
                  <a:cubicBezTo>
                    <a:pt x="19723" y="12916"/>
                    <a:pt x="20413" y="13636"/>
                    <a:pt x="21582" y="14265"/>
                  </a:cubicBezTo>
                  <a:lnTo>
                    <a:pt x="21612" y="14265"/>
                  </a:lnTo>
                  <a:cubicBezTo>
                    <a:pt x="24069" y="15464"/>
                    <a:pt x="27007" y="16123"/>
                    <a:pt x="30394" y="16183"/>
                  </a:cubicBezTo>
                  <a:cubicBezTo>
                    <a:pt x="30786" y="16197"/>
                    <a:pt x="31177" y="16203"/>
                    <a:pt x="31566" y="16203"/>
                  </a:cubicBezTo>
                  <a:cubicBezTo>
                    <a:pt x="34660" y="16203"/>
                    <a:pt x="37653" y="15783"/>
                    <a:pt x="40315" y="14984"/>
                  </a:cubicBezTo>
                  <a:cubicBezTo>
                    <a:pt x="40855" y="14834"/>
                    <a:pt x="41335" y="14685"/>
                    <a:pt x="41814" y="14505"/>
                  </a:cubicBezTo>
                  <a:cubicBezTo>
                    <a:pt x="44212" y="13606"/>
                    <a:pt x="45831" y="12586"/>
                    <a:pt x="46880" y="11357"/>
                  </a:cubicBezTo>
                  <a:cubicBezTo>
                    <a:pt x="47869" y="10039"/>
                    <a:pt x="48079" y="8780"/>
                    <a:pt x="47569" y="7341"/>
                  </a:cubicBezTo>
                  <a:lnTo>
                    <a:pt x="47569" y="7311"/>
                  </a:lnTo>
                  <a:cubicBezTo>
                    <a:pt x="46700" y="5662"/>
                    <a:pt x="45231" y="4373"/>
                    <a:pt x="43013" y="3294"/>
                  </a:cubicBezTo>
                  <a:cubicBezTo>
                    <a:pt x="39116" y="1436"/>
                    <a:pt x="34081" y="327"/>
                    <a:pt x="27996" y="27"/>
                  </a:cubicBezTo>
                  <a:lnTo>
                    <a:pt x="27966" y="27"/>
                  </a:lnTo>
                  <a:cubicBezTo>
                    <a:pt x="27303" y="9"/>
                    <a:pt x="26649" y="0"/>
                    <a:pt x="26003" y="0"/>
                  </a:cubicBezTo>
                  <a:close/>
                </a:path>
              </a:pathLst>
            </a:custGeom>
            <a:solidFill>
              <a:srgbClr val="FFC1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26"/>
          <p:cNvGrpSpPr/>
          <p:nvPr/>
        </p:nvGrpSpPr>
        <p:grpSpPr>
          <a:xfrm>
            <a:off x="2926449" y="831117"/>
            <a:ext cx="687709" cy="560658"/>
            <a:chOff x="2572425" y="1960875"/>
            <a:chExt cx="1859175" cy="1228975"/>
          </a:xfrm>
        </p:grpSpPr>
        <p:sp>
          <p:nvSpPr>
            <p:cNvPr id="145" name="Google Shape;145;p26"/>
            <p:cNvSpPr/>
            <p:nvPr/>
          </p:nvSpPr>
          <p:spPr>
            <a:xfrm>
              <a:off x="3383225" y="2395500"/>
              <a:ext cx="948725" cy="750150"/>
            </a:xfrm>
            <a:custGeom>
              <a:avLst/>
              <a:gdLst/>
              <a:ahLst/>
              <a:cxnLst/>
              <a:rect l="l" t="t" r="r" b="b"/>
              <a:pathLst>
                <a:path w="37949" h="30006" extrusionOk="0">
                  <a:moveTo>
                    <a:pt x="1" y="1"/>
                  </a:moveTo>
                  <a:lnTo>
                    <a:pt x="1" y="30005"/>
                  </a:lnTo>
                  <a:cubicBezTo>
                    <a:pt x="1" y="30005"/>
                    <a:pt x="20533" y="29825"/>
                    <a:pt x="26108" y="28656"/>
                  </a:cubicBezTo>
                  <a:cubicBezTo>
                    <a:pt x="29375" y="27997"/>
                    <a:pt x="35340" y="22601"/>
                    <a:pt x="35340" y="22601"/>
                  </a:cubicBezTo>
                  <a:lnTo>
                    <a:pt x="37948" y="12170"/>
                  </a:lnTo>
                  <a:lnTo>
                    <a:pt x="367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2794225" y="2142225"/>
              <a:ext cx="1102350" cy="744150"/>
            </a:xfrm>
            <a:custGeom>
              <a:avLst/>
              <a:gdLst/>
              <a:ahLst/>
              <a:cxnLst/>
              <a:rect l="l" t="t" r="r" b="b"/>
              <a:pathLst>
                <a:path w="44094" h="29766" extrusionOk="0">
                  <a:moveTo>
                    <a:pt x="1" y="1"/>
                  </a:moveTo>
                  <a:lnTo>
                    <a:pt x="1" y="29765"/>
                  </a:lnTo>
                  <a:lnTo>
                    <a:pt x="44093" y="29765"/>
                  </a:lnTo>
                  <a:lnTo>
                    <a:pt x="440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3209375" y="2343050"/>
              <a:ext cx="1222225" cy="846800"/>
            </a:xfrm>
            <a:custGeom>
              <a:avLst/>
              <a:gdLst/>
              <a:ahLst/>
              <a:cxnLst/>
              <a:rect l="l" t="t" r="r" b="b"/>
              <a:pathLst>
                <a:path w="48889" h="33872" extrusionOk="0">
                  <a:moveTo>
                    <a:pt x="37918" y="2998"/>
                  </a:moveTo>
                  <a:cubicBezTo>
                    <a:pt x="40196" y="2998"/>
                    <a:pt x="42234" y="3058"/>
                    <a:pt x="43643" y="3148"/>
                  </a:cubicBezTo>
                  <a:cubicBezTo>
                    <a:pt x="43763" y="5426"/>
                    <a:pt x="43883" y="8963"/>
                    <a:pt x="43643" y="12740"/>
                  </a:cubicBezTo>
                  <a:cubicBezTo>
                    <a:pt x="43194" y="20293"/>
                    <a:pt x="41545" y="25479"/>
                    <a:pt x="39087" y="27307"/>
                  </a:cubicBezTo>
                  <a:cubicBezTo>
                    <a:pt x="35880" y="29615"/>
                    <a:pt x="27187" y="30934"/>
                    <a:pt x="15138" y="30934"/>
                  </a:cubicBezTo>
                  <a:cubicBezTo>
                    <a:pt x="11870" y="30934"/>
                    <a:pt x="9053" y="30814"/>
                    <a:pt x="7194" y="30754"/>
                  </a:cubicBezTo>
                  <a:cubicBezTo>
                    <a:pt x="6895" y="28926"/>
                    <a:pt x="6565" y="26138"/>
                    <a:pt x="6565" y="22991"/>
                  </a:cubicBezTo>
                  <a:cubicBezTo>
                    <a:pt x="6595" y="18315"/>
                    <a:pt x="7554" y="11990"/>
                    <a:pt x="11840" y="8483"/>
                  </a:cubicBezTo>
                  <a:cubicBezTo>
                    <a:pt x="16217" y="4946"/>
                    <a:pt x="25419" y="2998"/>
                    <a:pt x="37918" y="2998"/>
                  </a:cubicBezTo>
                  <a:close/>
                  <a:moveTo>
                    <a:pt x="37918" y="1"/>
                  </a:moveTo>
                  <a:cubicBezTo>
                    <a:pt x="29285" y="1"/>
                    <a:pt x="16337" y="930"/>
                    <a:pt x="10012" y="6145"/>
                  </a:cubicBezTo>
                  <a:cubicBezTo>
                    <a:pt x="1" y="14358"/>
                    <a:pt x="4767" y="33572"/>
                    <a:pt x="4767" y="33572"/>
                  </a:cubicBezTo>
                  <a:cubicBezTo>
                    <a:pt x="4767" y="33572"/>
                    <a:pt x="9263" y="33872"/>
                    <a:pt x="15168" y="33872"/>
                  </a:cubicBezTo>
                  <a:cubicBezTo>
                    <a:pt x="24010" y="33872"/>
                    <a:pt x="36030" y="33152"/>
                    <a:pt x="40886" y="29675"/>
                  </a:cubicBezTo>
                  <a:cubicBezTo>
                    <a:pt x="48889" y="23830"/>
                    <a:pt x="46461" y="300"/>
                    <a:pt x="46461" y="300"/>
                  </a:cubicBezTo>
                  <a:cubicBezTo>
                    <a:pt x="46461" y="300"/>
                    <a:pt x="42924" y="1"/>
                    <a:pt x="379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3007800" y="2216425"/>
              <a:ext cx="1363100" cy="966675"/>
            </a:xfrm>
            <a:custGeom>
              <a:avLst/>
              <a:gdLst/>
              <a:ahLst/>
              <a:cxnLst/>
              <a:rect l="l" t="t" r="r" b="b"/>
              <a:pathLst>
                <a:path w="54524" h="38667" extrusionOk="0">
                  <a:moveTo>
                    <a:pt x="37683" y="1"/>
                  </a:moveTo>
                  <a:cubicBezTo>
                    <a:pt x="29591" y="1"/>
                    <a:pt x="16603" y="1447"/>
                    <a:pt x="8873" y="5965"/>
                  </a:cubicBezTo>
                  <a:cubicBezTo>
                    <a:pt x="1" y="11120"/>
                    <a:pt x="1889" y="32282"/>
                    <a:pt x="2638" y="34261"/>
                  </a:cubicBezTo>
                  <a:cubicBezTo>
                    <a:pt x="3388" y="36209"/>
                    <a:pt x="12919" y="38667"/>
                    <a:pt x="12919" y="38667"/>
                  </a:cubicBezTo>
                  <a:cubicBezTo>
                    <a:pt x="12919" y="38667"/>
                    <a:pt x="11361" y="22421"/>
                    <a:pt x="16906" y="13818"/>
                  </a:cubicBezTo>
                  <a:cubicBezTo>
                    <a:pt x="22235" y="6067"/>
                    <a:pt x="43516" y="5323"/>
                    <a:pt x="51488" y="5323"/>
                  </a:cubicBezTo>
                  <a:cubicBezTo>
                    <a:pt x="53381" y="5323"/>
                    <a:pt x="54524" y="5365"/>
                    <a:pt x="54524" y="5365"/>
                  </a:cubicBezTo>
                  <a:cubicBezTo>
                    <a:pt x="54524" y="5365"/>
                    <a:pt x="47929" y="540"/>
                    <a:pt x="40915" y="90"/>
                  </a:cubicBezTo>
                  <a:cubicBezTo>
                    <a:pt x="39966" y="32"/>
                    <a:pt x="38878" y="1"/>
                    <a:pt x="376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3929500" y="2183450"/>
              <a:ext cx="321500" cy="251050"/>
            </a:xfrm>
            <a:custGeom>
              <a:avLst/>
              <a:gdLst/>
              <a:ahLst/>
              <a:cxnLst/>
              <a:rect l="l" t="t" r="r" b="b"/>
              <a:pathLst>
                <a:path w="12860" h="10042" extrusionOk="0">
                  <a:moveTo>
                    <a:pt x="540" y="0"/>
                  </a:moveTo>
                  <a:lnTo>
                    <a:pt x="1" y="1199"/>
                  </a:lnTo>
                  <a:cubicBezTo>
                    <a:pt x="91" y="1259"/>
                    <a:pt x="8244" y="5336"/>
                    <a:pt x="11871" y="10042"/>
                  </a:cubicBezTo>
                  <a:lnTo>
                    <a:pt x="12860" y="9202"/>
                  </a:lnTo>
                  <a:cubicBezTo>
                    <a:pt x="9083" y="4257"/>
                    <a:pt x="870" y="21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3684475" y="2211175"/>
              <a:ext cx="252550" cy="208350"/>
            </a:xfrm>
            <a:custGeom>
              <a:avLst/>
              <a:gdLst/>
              <a:ahLst/>
              <a:cxnLst/>
              <a:rect l="l" t="t" r="r" b="b"/>
              <a:pathLst>
                <a:path w="10102" h="8334" extrusionOk="0">
                  <a:moveTo>
                    <a:pt x="540" y="0"/>
                  </a:moveTo>
                  <a:lnTo>
                    <a:pt x="0" y="959"/>
                  </a:lnTo>
                  <a:cubicBezTo>
                    <a:pt x="60" y="989"/>
                    <a:pt x="6864" y="5036"/>
                    <a:pt x="9172" y="8333"/>
                  </a:cubicBezTo>
                  <a:lnTo>
                    <a:pt x="10102" y="7704"/>
                  </a:lnTo>
                  <a:cubicBezTo>
                    <a:pt x="7674" y="4227"/>
                    <a:pt x="840" y="18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3375725" y="2250875"/>
              <a:ext cx="293775" cy="209850"/>
            </a:xfrm>
            <a:custGeom>
              <a:avLst/>
              <a:gdLst/>
              <a:ahLst/>
              <a:cxnLst/>
              <a:rect l="l" t="t" r="r" b="b"/>
              <a:pathLst>
                <a:path w="11751" h="8394" extrusionOk="0">
                  <a:moveTo>
                    <a:pt x="510" y="1"/>
                  </a:moveTo>
                  <a:lnTo>
                    <a:pt x="1" y="1020"/>
                  </a:lnTo>
                  <a:cubicBezTo>
                    <a:pt x="91" y="1050"/>
                    <a:pt x="8544" y="5156"/>
                    <a:pt x="10792" y="8394"/>
                  </a:cubicBezTo>
                  <a:lnTo>
                    <a:pt x="11751" y="7764"/>
                  </a:lnTo>
                  <a:cubicBezTo>
                    <a:pt x="9293" y="4257"/>
                    <a:pt x="870" y="21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3162175" y="2398500"/>
              <a:ext cx="290775" cy="185125"/>
            </a:xfrm>
            <a:custGeom>
              <a:avLst/>
              <a:gdLst/>
              <a:ahLst/>
              <a:cxnLst/>
              <a:rect l="l" t="t" r="r" b="b"/>
              <a:pathLst>
                <a:path w="11631" h="7405" extrusionOk="0">
                  <a:moveTo>
                    <a:pt x="420" y="1"/>
                  </a:moveTo>
                  <a:lnTo>
                    <a:pt x="0" y="1050"/>
                  </a:lnTo>
                  <a:cubicBezTo>
                    <a:pt x="90" y="1050"/>
                    <a:pt x="7134" y="3837"/>
                    <a:pt x="10851" y="7404"/>
                  </a:cubicBezTo>
                  <a:lnTo>
                    <a:pt x="11630" y="6625"/>
                  </a:lnTo>
                  <a:cubicBezTo>
                    <a:pt x="7764" y="2878"/>
                    <a:pt x="720" y="91"/>
                    <a:pt x="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3059500" y="2576100"/>
              <a:ext cx="335000" cy="179125"/>
            </a:xfrm>
            <a:custGeom>
              <a:avLst/>
              <a:gdLst/>
              <a:ahLst/>
              <a:cxnLst/>
              <a:rect l="l" t="t" r="r" b="b"/>
              <a:pathLst>
                <a:path w="13400" h="7165" extrusionOk="0">
                  <a:moveTo>
                    <a:pt x="301" y="1"/>
                  </a:moveTo>
                  <a:lnTo>
                    <a:pt x="1" y="1080"/>
                  </a:lnTo>
                  <a:cubicBezTo>
                    <a:pt x="31" y="1080"/>
                    <a:pt x="7374" y="3148"/>
                    <a:pt x="12710" y="7165"/>
                  </a:cubicBezTo>
                  <a:lnTo>
                    <a:pt x="13399" y="6265"/>
                  </a:lnTo>
                  <a:cubicBezTo>
                    <a:pt x="7914" y="2129"/>
                    <a:pt x="600" y="9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3033275" y="2808400"/>
              <a:ext cx="329750" cy="170875"/>
            </a:xfrm>
            <a:custGeom>
              <a:avLst/>
              <a:gdLst/>
              <a:ahLst/>
              <a:cxnLst/>
              <a:rect l="l" t="t" r="r" b="b"/>
              <a:pathLst>
                <a:path w="13190" h="6835" extrusionOk="0">
                  <a:moveTo>
                    <a:pt x="300" y="1"/>
                  </a:moveTo>
                  <a:lnTo>
                    <a:pt x="1" y="1080"/>
                  </a:lnTo>
                  <a:cubicBezTo>
                    <a:pt x="61" y="1080"/>
                    <a:pt x="7374" y="3268"/>
                    <a:pt x="12500" y="6835"/>
                  </a:cubicBezTo>
                  <a:lnTo>
                    <a:pt x="13189" y="5966"/>
                  </a:lnTo>
                  <a:cubicBezTo>
                    <a:pt x="7854" y="2219"/>
                    <a:pt x="600" y="9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2774000" y="2119000"/>
              <a:ext cx="1167525" cy="846800"/>
            </a:xfrm>
            <a:custGeom>
              <a:avLst/>
              <a:gdLst/>
              <a:ahLst/>
              <a:cxnLst/>
              <a:rect l="l" t="t" r="r" b="b"/>
              <a:pathLst>
                <a:path w="46701" h="33872" extrusionOk="0">
                  <a:moveTo>
                    <a:pt x="37918" y="0"/>
                  </a:moveTo>
                  <a:cubicBezTo>
                    <a:pt x="29285" y="0"/>
                    <a:pt x="16337" y="930"/>
                    <a:pt x="9982" y="6145"/>
                  </a:cubicBezTo>
                  <a:cubicBezTo>
                    <a:pt x="1" y="14358"/>
                    <a:pt x="4737" y="33572"/>
                    <a:pt x="4737" y="33572"/>
                  </a:cubicBezTo>
                  <a:cubicBezTo>
                    <a:pt x="4737" y="33572"/>
                    <a:pt x="9053" y="33871"/>
                    <a:pt x="14778" y="33871"/>
                  </a:cubicBezTo>
                  <a:cubicBezTo>
                    <a:pt x="14598" y="32942"/>
                    <a:pt x="14688" y="31893"/>
                    <a:pt x="15018" y="30934"/>
                  </a:cubicBezTo>
                  <a:cubicBezTo>
                    <a:pt x="11840" y="30934"/>
                    <a:pt x="9083" y="30844"/>
                    <a:pt x="7254" y="30754"/>
                  </a:cubicBezTo>
                  <a:cubicBezTo>
                    <a:pt x="6955" y="28926"/>
                    <a:pt x="6625" y="26138"/>
                    <a:pt x="6625" y="23021"/>
                  </a:cubicBezTo>
                  <a:cubicBezTo>
                    <a:pt x="6655" y="18315"/>
                    <a:pt x="7644" y="11990"/>
                    <a:pt x="11900" y="8513"/>
                  </a:cubicBezTo>
                  <a:cubicBezTo>
                    <a:pt x="16217" y="4976"/>
                    <a:pt x="25419" y="3028"/>
                    <a:pt x="37918" y="3028"/>
                  </a:cubicBezTo>
                  <a:cubicBezTo>
                    <a:pt x="40196" y="3028"/>
                    <a:pt x="42204" y="3118"/>
                    <a:pt x="43643" y="3178"/>
                  </a:cubicBezTo>
                  <a:cubicBezTo>
                    <a:pt x="43673" y="3717"/>
                    <a:pt x="43703" y="4347"/>
                    <a:pt x="43703" y="4976"/>
                  </a:cubicBezTo>
                  <a:cubicBezTo>
                    <a:pt x="44431" y="4660"/>
                    <a:pt x="45258" y="4463"/>
                    <a:pt x="46103" y="4463"/>
                  </a:cubicBezTo>
                  <a:cubicBezTo>
                    <a:pt x="46302" y="4463"/>
                    <a:pt x="46501" y="4474"/>
                    <a:pt x="46700" y="4497"/>
                  </a:cubicBezTo>
                  <a:cubicBezTo>
                    <a:pt x="46611" y="1979"/>
                    <a:pt x="46461" y="330"/>
                    <a:pt x="46461" y="330"/>
                  </a:cubicBezTo>
                  <a:cubicBezTo>
                    <a:pt x="46461" y="330"/>
                    <a:pt x="42894" y="0"/>
                    <a:pt x="3791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2572425" y="1993150"/>
              <a:ext cx="1363100" cy="966650"/>
            </a:xfrm>
            <a:custGeom>
              <a:avLst/>
              <a:gdLst/>
              <a:ahLst/>
              <a:cxnLst/>
              <a:rect l="l" t="t" r="r" b="b"/>
              <a:pathLst>
                <a:path w="54524" h="38666" extrusionOk="0">
                  <a:moveTo>
                    <a:pt x="37728" y="0"/>
                  </a:moveTo>
                  <a:cubicBezTo>
                    <a:pt x="29639" y="0"/>
                    <a:pt x="16618" y="1463"/>
                    <a:pt x="8873" y="5964"/>
                  </a:cubicBezTo>
                  <a:cubicBezTo>
                    <a:pt x="1" y="11149"/>
                    <a:pt x="1859" y="32281"/>
                    <a:pt x="2608" y="34259"/>
                  </a:cubicBezTo>
                  <a:cubicBezTo>
                    <a:pt x="3358" y="36238"/>
                    <a:pt x="12919" y="38665"/>
                    <a:pt x="12919" y="38665"/>
                  </a:cubicBezTo>
                  <a:cubicBezTo>
                    <a:pt x="12919" y="38665"/>
                    <a:pt x="11361" y="22419"/>
                    <a:pt x="16906" y="13847"/>
                  </a:cubicBezTo>
                  <a:cubicBezTo>
                    <a:pt x="22238" y="6067"/>
                    <a:pt x="43541" y="5322"/>
                    <a:pt x="51502" y="5322"/>
                  </a:cubicBezTo>
                  <a:cubicBezTo>
                    <a:pt x="53387" y="5322"/>
                    <a:pt x="54524" y="5364"/>
                    <a:pt x="54524" y="5364"/>
                  </a:cubicBezTo>
                  <a:cubicBezTo>
                    <a:pt x="54524" y="5364"/>
                    <a:pt x="47899" y="538"/>
                    <a:pt x="40915" y="89"/>
                  </a:cubicBezTo>
                  <a:cubicBezTo>
                    <a:pt x="39978" y="31"/>
                    <a:pt x="38905" y="0"/>
                    <a:pt x="3772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3494125" y="1960875"/>
              <a:ext cx="321500" cy="251075"/>
            </a:xfrm>
            <a:custGeom>
              <a:avLst/>
              <a:gdLst/>
              <a:ahLst/>
              <a:cxnLst/>
              <a:rect l="l" t="t" r="r" b="b"/>
              <a:pathLst>
                <a:path w="12860" h="10043" extrusionOk="0">
                  <a:moveTo>
                    <a:pt x="510" y="1"/>
                  </a:moveTo>
                  <a:lnTo>
                    <a:pt x="1" y="1200"/>
                  </a:lnTo>
                  <a:cubicBezTo>
                    <a:pt x="61" y="1230"/>
                    <a:pt x="8244" y="5306"/>
                    <a:pt x="11871" y="10042"/>
                  </a:cubicBezTo>
                  <a:lnTo>
                    <a:pt x="12860" y="9173"/>
                  </a:lnTo>
                  <a:cubicBezTo>
                    <a:pt x="9053" y="4227"/>
                    <a:pt x="870" y="18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3247600" y="1987850"/>
              <a:ext cx="253300" cy="209100"/>
            </a:xfrm>
            <a:custGeom>
              <a:avLst/>
              <a:gdLst/>
              <a:ahLst/>
              <a:cxnLst/>
              <a:rect l="l" t="t" r="r" b="b"/>
              <a:pathLst>
                <a:path w="10132" h="8364" extrusionOk="0">
                  <a:moveTo>
                    <a:pt x="570" y="1"/>
                  </a:moveTo>
                  <a:lnTo>
                    <a:pt x="0" y="990"/>
                  </a:lnTo>
                  <a:cubicBezTo>
                    <a:pt x="90" y="1020"/>
                    <a:pt x="6894" y="5067"/>
                    <a:pt x="9172" y="8364"/>
                  </a:cubicBezTo>
                  <a:lnTo>
                    <a:pt x="10132" y="7734"/>
                  </a:lnTo>
                  <a:cubicBezTo>
                    <a:pt x="7674" y="4227"/>
                    <a:pt x="870" y="181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2940350" y="2028325"/>
              <a:ext cx="293025" cy="209850"/>
            </a:xfrm>
            <a:custGeom>
              <a:avLst/>
              <a:gdLst/>
              <a:ahLst/>
              <a:cxnLst/>
              <a:rect l="l" t="t" r="r" b="b"/>
              <a:pathLst>
                <a:path w="11721" h="8394" extrusionOk="0">
                  <a:moveTo>
                    <a:pt x="480" y="0"/>
                  </a:moveTo>
                  <a:lnTo>
                    <a:pt x="1" y="1020"/>
                  </a:lnTo>
                  <a:cubicBezTo>
                    <a:pt x="91" y="1050"/>
                    <a:pt x="8544" y="5126"/>
                    <a:pt x="10792" y="8393"/>
                  </a:cubicBezTo>
                  <a:lnTo>
                    <a:pt x="11721" y="7764"/>
                  </a:lnTo>
                  <a:cubicBezTo>
                    <a:pt x="9293" y="4227"/>
                    <a:pt x="870" y="18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2726800" y="2175200"/>
              <a:ext cx="290775" cy="185875"/>
            </a:xfrm>
            <a:custGeom>
              <a:avLst/>
              <a:gdLst/>
              <a:ahLst/>
              <a:cxnLst/>
              <a:rect l="l" t="t" r="r" b="b"/>
              <a:pathLst>
                <a:path w="11631" h="7435" extrusionOk="0">
                  <a:moveTo>
                    <a:pt x="420" y="0"/>
                  </a:moveTo>
                  <a:lnTo>
                    <a:pt x="0" y="1050"/>
                  </a:lnTo>
                  <a:cubicBezTo>
                    <a:pt x="90" y="1050"/>
                    <a:pt x="7134" y="3867"/>
                    <a:pt x="10821" y="7434"/>
                  </a:cubicBezTo>
                  <a:lnTo>
                    <a:pt x="11630" y="6625"/>
                  </a:lnTo>
                  <a:cubicBezTo>
                    <a:pt x="7764" y="2878"/>
                    <a:pt x="720" y="12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2624125" y="2353550"/>
              <a:ext cx="335000" cy="178375"/>
            </a:xfrm>
            <a:custGeom>
              <a:avLst/>
              <a:gdLst/>
              <a:ahLst/>
              <a:cxnLst/>
              <a:rect l="l" t="t" r="r" b="b"/>
              <a:pathLst>
                <a:path w="13400" h="7135" extrusionOk="0">
                  <a:moveTo>
                    <a:pt x="300" y="0"/>
                  </a:moveTo>
                  <a:lnTo>
                    <a:pt x="1" y="1079"/>
                  </a:lnTo>
                  <a:cubicBezTo>
                    <a:pt x="31" y="1079"/>
                    <a:pt x="7374" y="3148"/>
                    <a:pt x="12680" y="7134"/>
                  </a:cubicBezTo>
                  <a:lnTo>
                    <a:pt x="13399" y="6235"/>
                  </a:lnTo>
                  <a:cubicBezTo>
                    <a:pt x="7884" y="2128"/>
                    <a:pt x="600" y="60"/>
                    <a:pt x="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2597150" y="2585850"/>
              <a:ext cx="330500" cy="170125"/>
            </a:xfrm>
            <a:custGeom>
              <a:avLst/>
              <a:gdLst/>
              <a:ahLst/>
              <a:cxnLst/>
              <a:rect l="l" t="t" r="r" b="b"/>
              <a:pathLst>
                <a:path w="13220" h="6805" extrusionOk="0">
                  <a:moveTo>
                    <a:pt x="330" y="0"/>
                  </a:moveTo>
                  <a:lnTo>
                    <a:pt x="1" y="1079"/>
                  </a:lnTo>
                  <a:cubicBezTo>
                    <a:pt x="91" y="1079"/>
                    <a:pt x="7404" y="3238"/>
                    <a:pt x="12530" y="6804"/>
                  </a:cubicBezTo>
                  <a:lnTo>
                    <a:pt x="13219" y="5935"/>
                  </a:lnTo>
                  <a:cubicBezTo>
                    <a:pt x="7884" y="2188"/>
                    <a:pt x="630" y="60"/>
                    <a:pt x="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6"/>
            <p:cNvSpPr/>
            <p:nvPr/>
          </p:nvSpPr>
          <p:spPr>
            <a:xfrm>
              <a:off x="3606525" y="2591850"/>
              <a:ext cx="467625" cy="349975"/>
            </a:xfrm>
            <a:custGeom>
              <a:avLst/>
              <a:gdLst/>
              <a:ahLst/>
              <a:cxnLst/>
              <a:rect l="l" t="t" r="r" b="b"/>
              <a:pathLst>
                <a:path w="18705" h="13999" extrusionOk="0">
                  <a:moveTo>
                    <a:pt x="15708" y="0"/>
                  </a:moveTo>
                  <a:cubicBezTo>
                    <a:pt x="9443" y="0"/>
                    <a:pt x="4827" y="989"/>
                    <a:pt x="2639" y="2788"/>
                  </a:cubicBezTo>
                  <a:cubicBezTo>
                    <a:pt x="511" y="4556"/>
                    <a:pt x="61" y="7704"/>
                    <a:pt x="31" y="10042"/>
                  </a:cubicBezTo>
                  <a:cubicBezTo>
                    <a:pt x="1" y="11600"/>
                    <a:pt x="181" y="13009"/>
                    <a:pt x="331" y="13908"/>
                  </a:cubicBezTo>
                  <a:cubicBezTo>
                    <a:pt x="1260" y="13938"/>
                    <a:pt x="2699" y="13998"/>
                    <a:pt x="4287" y="13998"/>
                  </a:cubicBezTo>
                  <a:cubicBezTo>
                    <a:pt x="10342" y="13998"/>
                    <a:pt x="14718" y="13339"/>
                    <a:pt x="16277" y="12200"/>
                  </a:cubicBezTo>
                  <a:cubicBezTo>
                    <a:pt x="17536" y="11240"/>
                    <a:pt x="18345" y="8663"/>
                    <a:pt x="18585" y="4886"/>
                  </a:cubicBezTo>
                  <a:cubicBezTo>
                    <a:pt x="18705" y="2998"/>
                    <a:pt x="18645" y="1199"/>
                    <a:pt x="18585" y="90"/>
                  </a:cubicBezTo>
                  <a:cubicBezTo>
                    <a:pt x="17836" y="60"/>
                    <a:pt x="16847" y="0"/>
                    <a:pt x="15708" y="0"/>
                  </a:cubicBez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425" y="3149600"/>
            <a:ext cx="2695149" cy="134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/>
          <p:nvPr/>
        </p:nvSpPr>
        <p:spPr>
          <a:xfrm rot="2465956">
            <a:off x="921092" y="1541946"/>
            <a:ext cx="274459" cy="258103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/>
          <p:nvPr/>
        </p:nvSpPr>
        <p:spPr>
          <a:xfrm rot="2465956">
            <a:off x="921092" y="2206696"/>
            <a:ext cx="274459" cy="258103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/>
          <p:nvPr/>
        </p:nvSpPr>
        <p:spPr>
          <a:xfrm rot="8334262" flipH="1">
            <a:off x="3557851" y="1566683"/>
            <a:ext cx="327385" cy="208645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94C5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6"/>
          <p:cNvSpPr/>
          <p:nvPr/>
        </p:nvSpPr>
        <p:spPr>
          <a:xfrm rot="8334262" flipH="1">
            <a:off x="3557851" y="2231433"/>
            <a:ext cx="327385" cy="208645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94C5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6"/>
          <p:cNvSpPr/>
          <p:nvPr/>
        </p:nvSpPr>
        <p:spPr>
          <a:xfrm rot="8334079" flipH="1">
            <a:off x="6649755" y="2138653"/>
            <a:ext cx="321978" cy="210521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6"/>
          <p:cNvSpPr/>
          <p:nvPr/>
        </p:nvSpPr>
        <p:spPr>
          <a:xfrm rot="8334079" flipH="1">
            <a:off x="6649755" y="2466490"/>
            <a:ext cx="321978" cy="210521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6"/>
          <p:cNvSpPr/>
          <p:nvPr/>
        </p:nvSpPr>
        <p:spPr>
          <a:xfrm rot="8334079" flipH="1">
            <a:off x="6649755" y="3046203"/>
            <a:ext cx="321978" cy="210521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6"/>
          <p:cNvSpPr/>
          <p:nvPr/>
        </p:nvSpPr>
        <p:spPr>
          <a:xfrm rot="8334079" flipH="1">
            <a:off x="6649755" y="3416528"/>
            <a:ext cx="321978" cy="210521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6"/>
          <p:cNvSpPr/>
          <p:nvPr/>
        </p:nvSpPr>
        <p:spPr>
          <a:xfrm rot="8334079" flipH="1">
            <a:off x="6649755" y="4114503"/>
            <a:ext cx="321978" cy="210521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/>
        </p:nvSpPr>
        <p:spPr>
          <a:xfrm>
            <a:off x="423750" y="368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CIRI-CIRI MASYARAKAT BERETIKA DI JEPUN</a:t>
            </a:r>
            <a:endParaRPr sz="2500" b="1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885083" y="1290306"/>
            <a:ext cx="3413101" cy="3806579"/>
            <a:chOff x="2960175" y="1459825"/>
            <a:chExt cx="2570300" cy="2537550"/>
          </a:xfrm>
        </p:grpSpPr>
        <p:sp>
          <p:nvSpPr>
            <p:cNvPr id="180" name="Google Shape;180;p27"/>
            <p:cNvSpPr/>
            <p:nvPr/>
          </p:nvSpPr>
          <p:spPr>
            <a:xfrm>
              <a:off x="2960175" y="1459825"/>
              <a:ext cx="2570300" cy="2537550"/>
            </a:xfrm>
            <a:custGeom>
              <a:avLst/>
              <a:gdLst/>
              <a:ahLst/>
              <a:cxnLst/>
              <a:rect l="l" t="t" r="r" b="b"/>
              <a:pathLst>
                <a:path w="102812" h="101502" extrusionOk="0">
                  <a:moveTo>
                    <a:pt x="58853" y="1"/>
                  </a:moveTo>
                  <a:lnTo>
                    <a:pt x="54007" y="2608"/>
                  </a:lnTo>
                  <a:lnTo>
                    <a:pt x="56865" y="8930"/>
                  </a:lnTo>
                  <a:lnTo>
                    <a:pt x="51543" y="13145"/>
                  </a:lnTo>
                  <a:lnTo>
                    <a:pt x="39518" y="6442"/>
                  </a:lnTo>
                  <a:lnTo>
                    <a:pt x="25635" y="6323"/>
                  </a:lnTo>
                  <a:lnTo>
                    <a:pt x="16729" y="13526"/>
                  </a:lnTo>
                  <a:lnTo>
                    <a:pt x="16729" y="18979"/>
                  </a:lnTo>
                  <a:lnTo>
                    <a:pt x="8799" y="17610"/>
                  </a:lnTo>
                  <a:lnTo>
                    <a:pt x="7930" y="15003"/>
                  </a:lnTo>
                  <a:lnTo>
                    <a:pt x="1" y="20218"/>
                  </a:lnTo>
                  <a:lnTo>
                    <a:pt x="1001" y="33100"/>
                  </a:lnTo>
                  <a:lnTo>
                    <a:pt x="8192" y="39660"/>
                  </a:lnTo>
                  <a:cubicBezTo>
                    <a:pt x="8192" y="39660"/>
                    <a:pt x="7561" y="47852"/>
                    <a:pt x="7561" y="48221"/>
                  </a:cubicBezTo>
                  <a:cubicBezTo>
                    <a:pt x="7561" y="48590"/>
                    <a:pt x="5454" y="52805"/>
                    <a:pt x="5454" y="52805"/>
                  </a:cubicBezTo>
                  <a:lnTo>
                    <a:pt x="7799" y="70164"/>
                  </a:lnTo>
                  <a:lnTo>
                    <a:pt x="28635" y="81189"/>
                  </a:lnTo>
                  <a:lnTo>
                    <a:pt x="32731" y="91095"/>
                  </a:lnTo>
                  <a:lnTo>
                    <a:pt x="39922" y="93453"/>
                  </a:lnTo>
                  <a:lnTo>
                    <a:pt x="37934" y="98775"/>
                  </a:lnTo>
                  <a:lnTo>
                    <a:pt x="41149" y="101501"/>
                  </a:lnTo>
                  <a:lnTo>
                    <a:pt x="47852" y="97287"/>
                  </a:lnTo>
                  <a:lnTo>
                    <a:pt x="55150" y="96429"/>
                  </a:lnTo>
                  <a:lnTo>
                    <a:pt x="65556" y="101501"/>
                  </a:lnTo>
                  <a:lnTo>
                    <a:pt x="70140" y="99894"/>
                  </a:lnTo>
                  <a:lnTo>
                    <a:pt x="63270" y="88464"/>
                  </a:lnTo>
                  <a:lnTo>
                    <a:pt x="53603" y="91083"/>
                  </a:lnTo>
                  <a:lnTo>
                    <a:pt x="50555" y="86547"/>
                  </a:lnTo>
                  <a:lnTo>
                    <a:pt x="54412" y="85321"/>
                  </a:lnTo>
                  <a:lnTo>
                    <a:pt x="56508" y="85702"/>
                  </a:lnTo>
                  <a:lnTo>
                    <a:pt x="60139" y="81725"/>
                  </a:lnTo>
                  <a:lnTo>
                    <a:pt x="55650" y="71629"/>
                  </a:lnTo>
                  <a:lnTo>
                    <a:pt x="56877" y="57139"/>
                  </a:lnTo>
                  <a:lnTo>
                    <a:pt x="63449" y="52043"/>
                  </a:lnTo>
                  <a:lnTo>
                    <a:pt x="67200" y="56722"/>
                  </a:lnTo>
                  <a:lnTo>
                    <a:pt x="61139" y="62223"/>
                  </a:lnTo>
                  <a:lnTo>
                    <a:pt x="61556" y="63354"/>
                  </a:lnTo>
                  <a:lnTo>
                    <a:pt x="68152" y="57889"/>
                  </a:lnTo>
                  <a:lnTo>
                    <a:pt x="68902" y="58841"/>
                  </a:lnTo>
                  <a:lnTo>
                    <a:pt x="77820" y="58472"/>
                  </a:lnTo>
                  <a:lnTo>
                    <a:pt x="80177" y="61056"/>
                  </a:lnTo>
                  <a:cubicBezTo>
                    <a:pt x="80177" y="61056"/>
                    <a:pt x="86701" y="63554"/>
                    <a:pt x="87825" y="63554"/>
                  </a:cubicBezTo>
                  <a:cubicBezTo>
                    <a:pt x="87921" y="63554"/>
                    <a:pt x="87978" y="63536"/>
                    <a:pt x="87988" y="63497"/>
                  </a:cubicBezTo>
                  <a:cubicBezTo>
                    <a:pt x="88107" y="62997"/>
                    <a:pt x="94060" y="59758"/>
                    <a:pt x="94060" y="59758"/>
                  </a:cubicBezTo>
                  <a:lnTo>
                    <a:pt x="92941" y="48959"/>
                  </a:lnTo>
                  <a:cubicBezTo>
                    <a:pt x="92941" y="48959"/>
                    <a:pt x="98525" y="47721"/>
                    <a:pt x="98763" y="47221"/>
                  </a:cubicBezTo>
                  <a:cubicBezTo>
                    <a:pt x="99013" y="46733"/>
                    <a:pt x="102811" y="40899"/>
                    <a:pt x="102811" y="40899"/>
                  </a:cubicBezTo>
                  <a:lnTo>
                    <a:pt x="95667" y="31481"/>
                  </a:lnTo>
                  <a:lnTo>
                    <a:pt x="97037" y="28254"/>
                  </a:lnTo>
                  <a:lnTo>
                    <a:pt x="90964" y="18289"/>
                  </a:lnTo>
                  <a:lnTo>
                    <a:pt x="93572" y="13121"/>
                  </a:lnTo>
                  <a:lnTo>
                    <a:pt x="92453" y="11014"/>
                  </a:lnTo>
                  <a:cubicBezTo>
                    <a:pt x="92453" y="11014"/>
                    <a:pt x="88919" y="13161"/>
                    <a:pt x="88416" y="13161"/>
                  </a:cubicBezTo>
                  <a:cubicBezTo>
                    <a:pt x="88378" y="13161"/>
                    <a:pt x="88357" y="13149"/>
                    <a:pt x="88357" y="13121"/>
                  </a:cubicBezTo>
                  <a:cubicBezTo>
                    <a:pt x="88357" y="12752"/>
                    <a:pt x="86988" y="9907"/>
                    <a:pt x="86988" y="9907"/>
                  </a:cubicBezTo>
                  <a:lnTo>
                    <a:pt x="88476" y="7430"/>
                  </a:lnTo>
                  <a:lnTo>
                    <a:pt x="87369" y="6192"/>
                  </a:lnTo>
                  <a:lnTo>
                    <a:pt x="83523" y="8299"/>
                  </a:lnTo>
                  <a:lnTo>
                    <a:pt x="79058" y="6192"/>
                  </a:lnTo>
                  <a:lnTo>
                    <a:pt x="74724" y="8538"/>
                  </a:lnTo>
                  <a:lnTo>
                    <a:pt x="72617" y="6192"/>
                  </a:lnTo>
                  <a:lnTo>
                    <a:pt x="74224" y="2346"/>
                  </a:lnTo>
                  <a:lnTo>
                    <a:pt x="73355" y="1120"/>
                  </a:lnTo>
                  <a:lnTo>
                    <a:pt x="65545" y="4835"/>
                  </a:lnTo>
                  <a:lnTo>
                    <a:pt x="58853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4610375" y="3342800"/>
              <a:ext cx="225075" cy="185775"/>
            </a:xfrm>
            <a:custGeom>
              <a:avLst/>
              <a:gdLst/>
              <a:ahLst/>
              <a:cxnLst/>
              <a:rect l="l" t="t" r="r" b="b"/>
              <a:pathLst>
                <a:path w="9003" h="7431" fill="none" extrusionOk="0">
                  <a:moveTo>
                    <a:pt x="1" y="5120"/>
                  </a:moveTo>
                  <a:cubicBezTo>
                    <a:pt x="251" y="5216"/>
                    <a:pt x="3394" y="7430"/>
                    <a:pt x="3394" y="7430"/>
                  </a:cubicBezTo>
                  <a:lnTo>
                    <a:pt x="9002" y="3215"/>
                  </a:lnTo>
                  <a:lnTo>
                    <a:pt x="751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4585675" y="3289225"/>
              <a:ext cx="183975" cy="146775"/>
            </a:xfrm>
            <a:custGeom>
              <a:avLst/>
              <a:gdLst/>
              <a:ahLst/>
              <a:cxnLst/>
              <a:rect l="l" t="t" r="r" b="b"/>
              <a:pathLst>
                <a:path w="7359" h="5871" fill="none" extrusionOk="0">
                  <a:moveTo>
                    <a:pt x="1" y="5870"/>
                  </a:moveTo>
                  <a:lnTo>
                    <a:pt x="7359" y="1072"/>
                  </a:lnTo>
                  <a:lnTo>
                    <a:pt x="5501" y="0"/>
                  </a:lnTo>
                  <a:lnTo>
                    <a:pt x="1727" y="214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4847025" y="3117775"/>
              <a:ext cx="95875" cy="181600"/>
            </a:xfrm>
            <a:custGeom>
              <a:avLst/>
              <a:gdLst/>
              <a:ahLst/>
              <a:cxnLst/>
              <a:rect l="l" t="t" r="r" b="b"/>
              <a:pathLst>
                <a:path w="3835" h="7264" fill="none" extrusionOk="0">
                  <a:moveTo>
                    <a:pt x="0" y="751"/>
                  </a:moveTo>
                  <a:lnTo>
                    <a:pt x="0" y="4215"/>
                  </a:lnTo>
                  <a:cubicBezTo>
                    <a:pt x="0" y="4215"/>
                    <a:pt x="2929" y="7263"/>
                    <a:pt x="2929" y="6858"/>
                  </a:cubicBezTo>
                  <a:cubicBezTo>
                    <a:pt x="2929" y="6442"/>
                    <a:pt x="3834" y="0"/>
                    <a:pt x="38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4800000" y="2947525"/>
              <a:ext cx="141100" cy="159850"/>
            </a:xfrm>
            <a:custGeom>
              <a:avLst/>
              <a:gdLst/>
              <a:ahLst/>
              <a:cxnLst/>
              <a:rect l="l" t="t" r="r" b="b"/>
              <a:pathLst>
                <a:path w="5644" h="6394" fill="none" extrusionOk="0">
                  <a:moveTo>
                    <a:pt x="5263" y="5667"/>
                  </a:moveTo>
                  <a:cubicBezTo>
                    <a:pt x="5168" y="5334"/>
                    <a:pt x="5644" y="1798"/>
                    <a:pt x="5644" y="1798"/>
                  </a:cubicBezTo>
                  <a:lnTo>
                    <a:pt x="3786" y="0"/>
                  </a:lnTo>
                  <a:lnTo>
                    <a:pt x="0" y="0"/>
                  </a:lnTo>
                  <a:lnTo>
                    <a:pt x="417" y="2715"/>
                  </a:lnTo>
                  <a:lnTo>
                    <a:pt x="3239" y="2715"/>
                  </a:lnTo>
                  <a:lnTo>
                    <a:pt x="3393" y="4691"/>
                  </a:lnTo>
                  <a:lnTo>
                    <a:pt x="512" y="5691"/>
                  </a:lnTo>
                  <a:lnTo>
                    <a:pt x="596" y="639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4697300" y="2947525"/>
              <a:ext cx="86950" cy="100025"/>
            </a:xfrm>
            <a:custGeom>
              <a:avLst/>
              <a:gdLst/>
              <a:ahLst/>
              <a:cxnLst/>
              <a:rect l="l" t="t" r="r" b="b"/>
              <a:pathLst>
                <a:path w="3478" h="4001" fill="none" extrusionOk="0">
                  <a:moveTo>
                    <a:pt x="2894" y="0"/>
                  </a:moveTo>
                  <a:cubicBezTo>
                    <a:pt x="2977" y="453"/>
                    <a:pt x="3477" y="2762"/>
                    <a:pt x="3477" y="2762"/>
                  </a:cubicBezTo>
                  <a:cubicBezTo>
                    <a:pt x="3477" y="2762"/>
                    <a:pt x="1334" y="4001"/>
                    <a:pt x="1036" y="3667"/>
                  </a:cubicBezTo>
                  <a:cubicBezTo>
                    <a:pt x="751" y="334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13650" y="2947525"/>
              <a:ext cx="163725" cy="234275"/>
            </a:xfrm>
            <a:custGeom>
              <a:avLst/>
              <a:gdLst/>
              <a:ahLst/>
              <a:cxnLst/>
              <a:rect l="l" t="t" r="r" b="b"/>
              <a:pathLst>
                <a:path w="6549" h="9371" fill="none" extrusionOk="0">
                  <a:moveTo>
                    <a:pt x="6025" y="0"/>
                  </a:moveTo>
                  <a:cubicBezTo>
                    <a:pt x="6025" y="0"/>
                    <a:pt x="0" y="4251"/>
                    <a:pt x="239" y="4667"/>
                  </a:cubicBezTo>
                  <a:cubicBezTo>
                    <a:pt x="489" y="5084"/>
                    <a:pt x="2298" y="7644"/>
                    <a:pt x="2298" y="7644"/>
                  </a:cubicBezTo>
                  <a:lnTo>
                    <a:pt x="3537" y="6810"/>
                  </a:lnTo>
                  <a:lnTo>
                    <a:pt x="5358" y="9370"/>
                  </a:lnTo>
                  <a:cubicBezTo>
                    <a:pt x="5358" y="9370"/>
                    <a:pt x="6013" y="8787"/>
                    <a:pt x="6013" y="8537"/>
                  </a:cubicBezTo>
                  <a:cubicBezTo>
                    <a:pt x="6013" y="8287"/>
                    <a:pt x="5525" y="4679"/>
                    <a:pt x="5525" y="4679"/>
                  </a:cubicBezTo>
                  <a:lnTo>
                    <a:pt x="6549" y="372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408275" y="3117775"/>
              <a:ext cx="177725" cy="264350"/>
            </a:xfrm>
            <a:custGeom>
              <a:avLst/>
              <a:gdLst/>
              <a:ahLst/>
              <a:cxnLst/>
              <a:rect l="l" t="t" r="r" b="b"/>
              <a:pathLst>
                <a:path w="7109" h="10574" fill="none" extrusionOk="0">
                  <a:moveTo>
                    <a:pt x="3049" y="0"/>
                  </a:moveTo>
                  <a:cubicBezTo>
                    <a:pt x="3049" y="0"/>
                    <a:pt x="1" y="1905"/>
                    <a:pt x="167" y="2560"/>
                  </a:cubicBezTo>
                  <a:cubicBezTo>
                    <a:pt x="322" y="3215"/>
                    <a:pt x="5954" y="10573"/>
                    <a:pt x="5954" y="10573"/>
                  </a:cubicBezTo>
                  <a:lnTo>
                    <a:pt x="7109" y="735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558600" y="3154975"/>
              <a:ext cx="66400" cy="109275"/>
            </a:xfrm>
            <a:custGeom>
              <a:avLst/>
              <a:gdLst/>
              <a:ahLst/>
              <a:cxnLst/>
              <a:rect l="l" t="t" r="r" b="b"/>
              <a:pathLst>
                <a:path w="2656" h="4371" fill="none" extrusionOk="0">
                  <a:moveTo>
                    <a:pt x="1084" y="1"/>
                  </a:moveTo>
                  <a:lnTo>
                    <a:pt x="0" y="1072"/>
                  </a:lnTo>
                  <a:lnTo>
                    <a:pt x="2072" y="4370"/>
                  </a:lnTo>
                  <a:lnTo>
                    <a:pt x="2655" y="32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4412150" y="2816550"/>
              <a:ext cx="163125" cy="169100"/>
            </a:xfrm>
            <a:custGeom>
              <a:avLst/>
              <a:gdLst/>
              <a:ahLst/>
              <a:cxnLst/>
              <a:rect l="l" t="t" r="r" b="b"/>
              <a:pathLst>
                <a:path w="6525" h="6764" fill="none" extrusionOk="0">
                  <a:moveTo>
                    <a:pt x="5037" y="0"/>
                  </a:moveTo>
                  <a:lnTo>
                    <a:pt x="0" y="4049"/>
                  </a:lnTo>
                  <a:lnTo>
                    <a:pt x="1739" y="6763"/>
                  </a:lnTo>
                  <a:lnTo>
                    <a:pt x="6525" y="31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4249025" y="1789050"/>
              <a:ext cx="828100" cy="1205225"/>
            </a:xfrm>
            <a:custGeom>
              <a:avLst/>
              <a:gdLst/>
              <a:ahLst/>
              <a:cxnLst/>
              <a:rect l="l" t="t" r="r" b="b"/>
              <a:pathLst>
                <a:path w="33124" h="48209" fill="none" extrusionOk="0">
                  <a:moveTo>
                    <a:pt x="29469" y="48208"/>
                  </a:moveTo>
                  <a:cubicBezTo>
                    <a:pt x="29469" y="48208"/>
                    <a:pt x="29242" y="41720"/>
                    <a:pt x="30076" y="37612"/>
                  </a:cubicBezTo>
                  <a:cubicBezTo>
                    <a:pt x="30909" y="33504"/>
                    <a:pt x="32469" y="33921"/>
                    <a:pt x="32802" y="29944"/>
                  </a:cubicBezTo>
                  <a:cubicBezTo>
                    <a:pt x="33124" y="25991"/>
                    <a:pt x="29612" y="24503"/>
                    <a:pt x="25837" y="19038"/>
                  </a:cubicBezTo>
                  <a:cubicBezTo>
                    <a:pt x="22051" y="13597"/>
                    <a:pt x="20730" y="8215"/>
                    <a:pt x="17146" y="7144"/>
                  </a:cubicBezTo>
                  <a:cubicBezTo>
                    <a:pt x="13562" y="6072"/>
                    <a:pt x="8680" y="10359"/>
                    <a:pt x="5287" y="7144"/>
                  </a:cubicBezTo>
                  <a:cubicBezTo>
                    <a:pt x="1894" y="3929"/>
                    <a:pt x="1" y="0"/>
                    <a:pt x="1" y="0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767250" y="1674150"/>
              <a:ext cx="106875" cy="449175"/>
            </a:xfrm>
            <a:custGeom>
              <a:avLst/>
              <a:gdLst/>
              <a:ahLst/>
              <a:cxnLst/>
              <a:rect l="l" t="t" r="r" b="b"/>
              <a:pathLst>
                <a:path w="4275" h="17967" fill="none" extrusionOk="0">
                  <a:moveTo>
                    <a:pt x="1763" y="17967"/>
                  </a:moveTo>
                  <a:cubicBezTo>
                    <a:pt x="1" y="13728"/>
                    <a:pt x="4275" y="3013"/>
                    <a:pt x="2441" y="0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939000" y="1639925"/>
              <a:ext cx="346800" cy="1044500"/>
            </a:xfrm>
            <a:custGeom>
              <a:avLst/>
              <a:gdLst/>
              <a:ahLst/>
              <a:cxnLst/>
              <a:rect l="l" t="t" r="r" b="b"/>
              <a:pathLst>
                <a:path w="13872" h="41780" fill="none" extrusionOk="0">
                  <a:moveTo>
                    <a:pt x="2001" y="0"/>
                  </a:moveTo>
                  <a:cubicBezTo>
                    <a:pt x="2001" y="0"/>
                    <a:pt x="0" y="1703"/>
                    <a:pt x="2644" y="5417"/>
                  </a:cubicBezTo>
                  <a:cubicBezTo>
                    <a:pt x="6692" y="11121"/>
                    <a:pt x="4203" y="12787"/>
                    <a:pt x="5918" y="16835"/>
                  </a:cubicBezTo>
                  <a:cubicBezTo>
                    <a:pt x="9121" y="24348"/>
                    <a:pt x="13871" y="25015"/>
                    <a:pt x="13788" y="41779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151700" y="1753925"/>
              <a:ext cx="613500" cy="1007875"/>
            </a:xfrm>
            <a:custGeom>
              <a:avLst/>
              <a:gdLst/>
              <a:ahLst/>
              <a:cxnLst/>
              <a:rect l="l" t="t" r="r" b="b"/>
              <a:pathLst>
                <a:path w="24540" h="40315" fill="none" extrusionOk="0">
                  <a:moveTo>
                    <a:pt x="15788" y="40315"/>
                  </a:moveTo>
                  <a:cubicBezTo>
                    <a:pt x="15788" y="39779"/>
                    <a:pt x="17598" y="37802"/>
                    <a:pt x="17598" y="33171"/>
                  </a:cubicBezTo>
                  <a:cubicBezTo>
                    <a:pt x="17598" y="28539"/>
                    <a:pt x="17598" y="27718"/>
                    <a:pt x="21027" y="24908"/>
                  </a:cubicBezTo>
                  <a:cubicBezTo>
                    <a:pt x="24444" y="22098"/>
                    <a:pt x="24539" y="15574"/>
                    <a:pt x="22396" y="15574"/>
                  </a:cubicBezTo>
                  <a:cubicBezTo>
                    <a:pt x="20253" y="15574"/>
                    <a:pt x="17443" y="17062"/>
                    <a:pt x="16276" y="15252"/>
                  </a:cubicBezTo>
                  <a:cubicBezTo>
                    <a:pt x="15121" y="13430"/>
                    <a:pt x="16872" y="12156"/>
                    <a:pt x="10395" y="11787"/>
                  </a:cubicBezTo>
                  <a:cubicBezTo>
                    <a:pt x="6108" y="11525"/>
                    <a:pt x="7835" y="7382"/>
                    <a:pt x="6692" y="5810"/>
                  </a:cubicBezTo>
                  <a:cubicBezTo>
                    <a:pt x="5549" y="4251"/>
                    <a:pt x="0" y="6584"/>
                    <a:pt x="1310" y="0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4936625" y="2065850"/>
              <a:ext cx="162525" cy="315250"/>
            </a:xfrm>
            <a:custGeom>
              <a:avLst/>
              <a:gdLst/>
              <a:ahLst/>
              <a:cxnLst/>
              <a:rect l="l" t="t" r="r" b="b"/>
              <a:pathLst>
                <a:path w="6501" h="12610" fill="none" extrusionOk="0">
                  <a:moveTo>
                    <a:pt x="2131" y="12610"/>
                  </a:moveTo>
                  <a:cubicBezTo>
                    <a:pt x="0" y="10181"/>
                    <a:pt x="298" y="7966"/>
                    <a:pt x="2131" y="7311"/>
                  </a:cubicBezTo>
                  <a:cubicBezTo>
                    <a:pt x="3953" y="6656"/>
                    <a:pt x="4334" y="5704"/>
                    <a:pt x="3953" y="4168"/>
                  </a:cubicBezTo>
                  <a:cubicBezTo>
                    <a:pt x="3429" y="1977"/>
                    <a:pt x="4822" y="1"/>
                    <a:pt x="6501" y="906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4255275" y="3063900"/>
              <a:ext cx="110750" cy="529550"/>
            </a:xfrm>
            <a:custGeom>
              <a:avLst/>
              <a:gdLst/>
              <a:ahLst/>
              <a:cxnLst/>
              <a:rect l="l" t="t" r="r" b="b"/>
              <a:pathLst>
                <a:path w="4430" h="21182" fill="none" extrusionOk="0">
                  <a:moveTo>
                    <a:pt x="4430" y="679"/>
                  </a:moveTo>
                  <a:cubicBezTo>
                    <a:pt x="3037" y="0"/>
                    <a:pt x="1430" y="489"/>
                    <a:pt x="1608" y="3644"/>
                  </a:cubicBezTo>
                  <a:cubicBezTo>
                    <a:pt x="1787" y="6799"/>
                    <a:pt x="1608" y="11204"/>
                    <a:pt x="810" y="14181"/>
                  </a:cubicBezTo>
                  <a:cubicBezTo>
                    <a:pt x="1" y="17157"/>
                    <a:pt x="703" y="19634"/>
                    <a:pt x="2620" y="21182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419600" y="3520800"/>
              <a:ext cx="139025" cy="83375"/>
            </a:xfrm>
            <a:custGeom>
              <a:avLst/>
              <a:gdLst/>
              <a:ahLst/>
              <a:cxnLst/>
              <a:rect l="l" t="t" r="r" b="b"/>
              <a:pathLst>
                <a:path w="5561" h="3335" fill="none" extrusionOk="0">
                  <a:moveTo>
                    <a:pt x="0" y="3334"/>
                  </a:moveTo>
                  <a:lnTo>
                    <a:pt x="2953" y="1"/>
                  </a:lnTo>
                  <a:lnTo>
                    <a:pt x="5560" y="2322"/>
                  </a:lnTo>
                  <a:lnTo>
                    <a:pt x="4834" y="333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267200" y="3624675"/>
              <a:ext cx="78000" cy="69375"/>
            </a:xfrm>
            <a:custGeom>
              <a:avLst/>
              <a:gdLst/>
              <a:ahLst/>
              <a:cxnLst/>
              <a:rect l="l" t="t" r="r" b="b"/>
              <a:pathLst>
                <a:path w="3120" h="2775" fill="none" extrusionOk="0">
                  <a:moveTo>
                    <a:pt x="1965" y="1"/>
                  </a:moveTo>
                  <a:lnTo>
                    <a:pt x="0" y="429"/>
                  </a:lnTo>
                  <a:lnTo>
                    <a:pt x="1572" y="2775"/>
                  </a:lnTo>
                  <a:lnTo>
                    <a:pt x="3119" y="228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372850" y="3632125"/>
              <a:ext cx="78900" cy="49425"/>
            </a:xfrm>
            <a:custGeom>
              <a:avLst/>
              <a:gdLst/>
              <a:ahLst/>
              <a:cxnLst/>
              <a:rect l="l" t="t" r="r" b="b"/>
              <a:pathLst>
                <a:path w="3156" h="1977" fill="none" extrusionOk="0">
                  <a:moveTo>
                    <a:pt x="1" y="0"/>
                  </a:moveTo>
                  <a:lnTo>
                    <a:pt x="239" y="1977"/>
                  </a:lnTo>
                  <a:lnTo>
                    <a:pt x="1572" y="1917"/>
                  </a:lnTo>
                  <a:lnTo>
                    <a:pt x="3156" y="50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2960175" y="1459825"/>
              <a:ext cx="2570300" cy="2537550"/>
            </a:xfrm>
            <a:custGeom>
              <a:avLst/>
              <a:gdLst/>
              <a:ahLst/>
              <a:cxnLst/>
              <a:rect l="l" t="t" r="r" b="b"/>
              <a:pathLst>
                <a:path w="102812" h="101502" fill="none" extrusionOk="0">
                  <a:moveTo>
                    <a:pt x="80177" y="61056"/>
                  </a:moveTo>
                  <a:cubicBezTo>
                    <a:pt x="80177" y="61056"/>
                    <a:pt x="87857" y="63997"/>
                    <a:pt x="87988" y="63497"/>
                  </a:cubicBezTo>
                  <a:cubicBezTo>
                    <a:pt x="88107" y="62997"/>
                    <a:pt x="94060" y="59758"/>
                    <a:pt x="94060" y="59758"/>
                  </a:cubicBezTo>
                  <a:lnTo>
                    <a:pt x="92941" y="48959"/>
                  </a:lnTo>
                  <a:cubicBezTo>
                    <a:pt x="92941" y="48959"/>
                    <a:pt x="98525" y="47721"/>
                    <a:pt x="98763" y="47221"/>
                  </a:cubicBezTo>
                  <a:cubicBezTo>
                    <a:pt x="99013" y="46733"/>
                    <a:pt x="102811" y="40899"/>
                    <a:pt x="102811" y="40899"/>
                  </a:cubicBezTo>
                  <a:lnTo>
                    <a:pt x="95667" y="31481"/>
                  </a:lnTo>
                  <a:lnTo>
                    <a:pt x="97037" y="28254"/>
                  </a:lnTo>
                  <a:lnTo>
                    <a:pt x="90964" y="18289"/>
                  </a:lnTo>
                  <a:lnTo>
                    <a:pt x="93572" y="13121"/>
                  </a:lnTo>
                  <a:lnTo>
                    <a:pt x="92453" y="11014"/>
                  </a:lnTo>
                  <a:cubicBezTo>
                    <a:pt x="92453" y="11014"/>
                    <a:pt x="88357" y="13502"/>
                    <a:pt x="88357" y="13121"/>
                  </a:cubicBezTo>
                  <a:cubicBezTo>
                    <a:pt x="88357" y="12752"/>
                    <a:pt x="86988" y="9907"/>
                    <a:pt x="86988" y="9907"/>
                  </a:cubicBezTo>
                  <a:lnTo>
                    <a:pt x="88476" y="7430"/>
                  </a:lnTo>
                  <a:lnTo>
                    <a:pt x="87369" y="6192"/>
                  </a:lnTo>
                  <a:lnTo>
                    <a:pt x="83523" y="8299"/>
                  </a:lnTo>
                  <a:lnTo>
                    <a:pt x="79058" y="6192"/>
                  </a:lnTo>
                  <a:lnTo>
                    <a:pt x="74724" y="8538"/>
                  </a:lnTo>
                  <a:lnTo>
                    <a:pt x="72617" y="6192"/>
                  </a:lnTo>
                  <a:lnTo>
                    <a:pt x="74224" y="2346"/>
                  </a:lnTo>
                  <a:lnTo>
                    <a:pt x="73355" y="1120"/>
                  </a:lnTo>
                  <a:lnTo>
                    <a:pt x="65545" y="4835"/>
                  </a:lnTo>
                  <a:lnTo>
                    <a:pt x="58853" y="1"/>
                  </a:lnTo>
                  <a:lnTo>
                    <a:pt x="54007" y="2608"/>
                  </a:lnTo>
                  <a:lnTo>
                    <a:pt x="56865" y="8930"/>
                  </a:lnTo>
                  <a:lnTo>
                    <a:pt x="51543" y="13145"/>
                  </a:lnTo>
                  <a:lnTo>
                    <a:pt x="39518" y="6442"/>
                  </a:lnTo>
                  <a:lnTo>
                    <a:pt x="25635" y="6323"/>
                  </a:lnTo>
                  <a:lnTo>
                    <a:pt x="16729" y="13526"/>
                  </a:lnTo>
                  <a:lnTo>
                    <a:pt x="16729" y="18979"/>
                  </a:lnTo>
                  <a:lnTo>
                    <a:pt x="8799" y="17610"/>
                  </a:lnTo>
                  <a:lnTo>
                    <a:pt x="7930" y="15003"/>
                  </a:lnTo>
                  <a:lnTo>
                    <a:pt x="1" y="20218"/>
                  </a:lnTo>
                  <a:lnTo>
                    <a:pt x="1001" y="33100"/>
                  </a:lnTo>
                  <a:lnTo>
                    <a:pt x="8192" y="39660"/>
                  </a:lnTo>
                  <a:cubicBezTo>
                    <a:pt x="8192" y="39660"/>
                    <a:pt x="7561" y="47852"/>
                    <a:pt x="7561" y="48221"/>
                  </a:cubicBezTo>
                  <a:cubicBezTo>
                    <a:pt x="7561" y="48590"/>
                    <a:pt x="5454" y="52805"/>
                    <a:pt x="5454" y="52805"/>
                  </a:cubicBezTo>
                  <a:lnTo>
                    <a:pt x="7799" y="70164"/>
                  </a:lnTo>
                  <a:lnTo>
                    <a:pt x="28635" y="81189"/>
                  </a:lnTo>
                  <a:lnTo>
                    <a:pt x="32731" y="91095"/>
                  </a:lnTo>
                  <a:lnTo>
                    <a:pt x="39922" y="93453"/>
                  </a:lnTo>
                  <a:lnTo>
                    <a:pt x="37934" y="98775"/>
                  </a:lnTo>
                  <a:lnTo>
                    <a:pt x="41149" y="101501"/>
                  </a:lnTo>
                  <a:lnTo>
                    <a:pt x="47852" y="97287"/>
                  </a:lnTo>
                  <a:lnTo>
                    <a:pt x="55150" y="96429"/>
                  </a:lnTo>
                  <a:lnTo>
                    <a:pt x="65556" y="101501"/>
                  </a:lnTo>
                  <a:lnTo>
                    <a:pt x="70140" y="99894"/>
                  </a:lnTo>
                  <a:lnTo>
                    <a:pt x="63270" y="88464"/>
                  </a:lnTo>
                  <a:lnTo>
                    <a:pt x="53603" y="91083"/>
                  </a:lnTo>
                  <a:lnTo>
                    <a:pt x="50555" y="86547"/>
                  </a:lnTo>
                  <a:lnTo>
                    <a:pt x="54412" y="85321"/>
                  </a:lnTo>
                  <a:lnTo>
                    <a:pt x="56508" y="85702"/>
                  </a:lnTo>
                  <a:lnTo>
                    <a:pt x="60139" y="81725"/>
                  </a:lnTo>
                  <a:lnTo>
                    <a:pt x="55650" y="71629"/>
                  </a:lnTo>
                  <a:lnTo>
                    <a:pt x="56877" y="57139"/>
                  </a:lnTo>
                  <a:lnTo>
                    <a:pt x="63449" y="52043"/>
                  </a:lnTo>
                  <a:lnTo>
                    <a:pt x="67200" y="56722"/>
                  </a:lnTo>
                  <a:lnTo>
                    <a:pt x="61139" y="62223"/>
                  </a:lnTo>
                  <a:lnTo>
                    <a:pt x="61556" y="63354"/>
                  </a:lnTo>
                  <a:lnTo>
                    <a:pt x="68152" y="57889"/>
                  </a:lnTo>
                  <a:lnTo>
                    <a:pt x="68902" y="58841"/>
                  </a:lnTo>
                  <a:lnTo>
                    <a:pt x="77820" y="5847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27"/>
          <p:cNvGrpSpPr/>
          <p:nvPr/>
        </p:nvGrpSpPr>
        <p:grpSpPr>
          <a:xfrm>
            <a:off x="1509539" y="1290304"/>
            <a:ext cx="3324636" cy="3395472"/>
            <a:chOff x="2103439" y="918129"/>
            <a:chExt cx="3324636" cy="3395472"/>
          </a:xfrm>
        </p:grpSpPr>
        <p:grpSp>
          <p:nvGrpSpPr>
            <p:cNvPr id="201" name="Google Shape;201;p27"/>
            <p:cNvGrpSpPr/>
            <p:nvPr/>
          </p:nvGrpSpPr>
          <p:grpSpPr>
            <a:xfrm rot="5400000">
              <a:off x="1410064" y="1893455"/>
              <a:ext cx="3113521" cy="1726772"/>
              <a:chOff x="2245500" y="2166475"/>
              <a:chExt cx="2812575" cy="1559725"/>
            </a:xfrm>
          </p:grpSpPr>
          <p:sp>
            <p:nvSpPr>
              <p:cNvPr id="202" name="Google Shape;202;p27"/>
              <p:cNvSpPr/>
              <p:nvPr/>
            </p:nvSpPr>
            <p:spPr>
              <a:xfrm>
                <a:off x="3248300" y="2166475"/>
                <a:ext cx="367950" cy="934650"/>
              </a:xfrm>
              <a:custGeom>
                <a:avLst/>
                <a:gdLst/>
                <a:ahLst/>
                <a:cxnLst/>
                <a:rect l="l" t="t" r="r" b="b"/>
                <a:pathLst>
                  <a:path w="14718" h="37386" extrusionOk="0">
                    <a:moveTo>
                      <a:pt x="14717" y="0"/>
                    </a:moveTo>
                    <a:cubicBezTo>
                      <a:pt x="9621" y="107"/>
                      <a:pt x="4680" y="762"/>
                      <a:pt x="1" y="1965"/>
                    </a:cubicBezTo>
                    <a:lnTo>
                      <a:pt x="10145" y="37386"/>
                    </a:lnTo>
                    <a:cubicBezTo>
                      <a:pt x="11621" y="37040"/>
                      <a:pt x="13157" y="36850"/>
                      <a:pt x="14717" y="36755"/>
                    </a:cubicBezTo>
                    <a:lnTo>
                      <a:pt x="14717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7"/>
              <p:cNvSpPr/>
              <p:nvPr/>
            </p:nvSpPr>
            <p:spPr>
              <a:xfrm>
                <a:off x="2841425" y="2235225"/>
                <a:ext cx="592350" cy="932275"/>
              </a:xfrm>
              <a:custGeom>
                <a:avLst/>
                <a:gdLst/>
                <a:ahLst/>
                <a:cxnLst/>
                <a:rect l="l" t="t" r="r" b="b"/>
                <a:pathLst>
                  <a:path w="23694" h="37291" extrusionOk="0">
                    <a:moveTo>
                      <a:pt x="13537" y="1"/>
                    </a:moveTo>
                    <a:cubicBezTo>
                      <a:pt x="8799" y="1465"/>
                      <a:pt x="4263" y="3513"/>
                      <a:pt x="0" y="6132"/>
                    </a:cubicBezTo>
                    <a:lnTo>
                      <a:pt x="19491" y="37291"/>
                    </a:lnTo>
                    <a:cubicBezTo>
                      <a:pt x="20824" y="36553"/>
                      <a:pt x="22241" y="35945"/>
                      <a:pt x="23694" y="35433"/>
                    </a:cubicBezTo>
                    <a:lnTo>
                      <a:pt x="13537" y="1"/>
                    </a:lnTo>
                    <a:close/>
                  </a:path>
                </a:pathLst>
              </a:custGeom>
              <a:solidFill>
                <a:srgbClr val="FFC1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7"/>
              <p:cNvSpPr/>
              <p:nvPr/>
            </p:nvSpPr>
            <p:spPr>
              <a:xfrm>
                <a:off x="2501500" y="2426925"/>
                <a:ext cx="766475" cy="852200"/>
              </a:xfrm>
              <a:custGeom>
                <a:avLst/>
                <a:gdLst/>
                <a:ahLst/>
                <a:cxnLst/>
                <a:rect l="l" t="t" r="r" b="b"/>
                <a:pathLst>
                  <a:path w="30659" h="34088" extrusionOk="0">
                    <a:moveTo>
                      <a:pt x="11204" y="0"/>
                    </a:moveTo>
                    <a:cubicBezTo>
                      <a:pt x="7168" y="2739"/>
                      <a:pt x="3417" y="5977"/>
                      <a:pt x="0" y="9668"/>
                    </a:cubicBezTo>
                    <a:lnTo>
                      <a:pt x="27111" y="34088"/>
                    </a:lnTo>
                    <a:cubicBezTo>
                      <a:pt x="28206" y="33004"/>
                      <a:pt x="29397" y="32028"/>
                      <a:pt x="30659" y="31147"/>
                    </a:cubicBezTo>
                    <a:lnTo>
                      <a:pt x="11204" y="0"/>
                    </a:lnTo>
                    <a:close/>
                  </a:path>
                </a:pathLst>
              </a:custGeom>
              <a:solidFill>
                <a:srgbClr val="E44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7"/>
              <p:cNvSpPr/>
              <p:nvPr/>
            </p:nvSpPr>
            <p:spPr>
              <a:xfrm>
                <a:off x="2245500" y="2721900"/>
                <a:ext cx="886750" cy="706950"/>
              </a:xfrm>
              <a:custGeom>
                <a:avLst/>
                <a:gdLst/>
                <a:ahLst/>
                <a:cxnLst/>
                <a:rect l="l" t="t" r="r" b="b"/>
                <a:pathLst>
                  <a:path w="35470" h="28278" extrusionOk="0">
                    <a:moveTo>
                      <a:pt x="8359" y="0"/>
                    </a:moveTo>
                    <a:cubicBezTo>
                      <a:pt x="3823" y="5322"/>
                      <a:pt x="1120" y="10168"/>
                      <a:pt x="1" y="12359"/>
                    </a:cubicBezTo>
                    <a:lnTo>
                      <a:pt x="32862" y="28278"/>
                    </a:lnTo>
                    <a:cubicBezTo>
                      <a:pt x="33624" y="26908"/>
                      <a:pt x="34493" y="25611"/>
                      <a:pt x="35469" y="24408"/>
                    </a:cubicBezTo>
                    <a:lnTo>
                      <a:pt x="8359" y="0"/>
                    </a:lnTo>
                    <a:close/>
                  </a:path>
                </a:pathLst>
              </a:custGeom>
              <a:solidFill>
                <a:srgbClr val="E44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7"/>
              <p:cNvSpPr/>
              <p:nvPr/>
            </p:nvSpPr>
            <p:spPr>
              <a:xfrm>
                <a:off x="4035325" y="2426925"/>
                <a:ext cx="766475" cy="851900"/>
              </a:xfrm>
              <a:custGeom>
                <a:avLst/>
                <a:gdLst/>
                <a:ahLst/>
                <a:cxnLst/>
                <a:rect l="l" t="t" r="r" b="b"/>
                <a:pathLst>
                  <a:path w="30659" h="34076" extrusionOk="0">
                    <a:moveTo>
                      <a:pt x="19455" y="0"/>
                    </a:moveTo>
                    <a:lnTo>
                      <a:pt x="0" y="31135"/>
                    </a:lnTo>
                    <a:cubicBezTo>
                      <a:pt x="1274" y="32028"/>
                      <a:pt x="2465" y="32992"/>
                      <a:pt x="3548" y="34076"/>
                    </a:cubicBezTo>
                    <a:lnTo>
                      <a:pt x="30659" y="9668"/>
                    </a:lnTo>
                    <a:cubicBezTo>
                      <a:pt x="27242" y="5977"/>
                      <a:pt x="23491" y="2739"/>
                      <a:pt x="19455" y="0"/>
                    </a:cubicBezTo>
                    <a:close/>
                  </a:path>
                </a:pathLst>
              </a:custGeom>
              <a:solidFill>
                <a:srgbClr val="F8A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7"/>
              <p:cNvSpPr/>
              <p:nvPr/>
            </p:nvSpPr>
            <p:spPr>
              <a:xfrm>
                <a:off x="3687350" y="2166775"/>
                <a:ext cx="367925" cy="934650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37386" extrusionOk="0">
                    <a:moveTo>
                      <a:pt x="1" y="0"/>
                    </a:moveTo>
                    <a:lnTo>
                      <a:pt x="1" y="36755"/>
                    </a:lnTo>
                    <a:cubicBezTo>
                      <a:pt x="1560" y="36850"/>
                      <a:pt x="3072" y="37040"/>
                      <a:pt x="4561" y="37386"/>
                    </a:cubicBezTo>
                    <a:lnTo>
                      <a:pt x="14717" y="1965"/>
                    </a:lnTo>
                    <a:cubicBezTo>
                      <a:pt x="10026" y="762"/>
                      <a:pt x="5085" y="107"/>
                      <a:pt x="1" y="0"/>
                    </a:cubicBezTo>
                    <a:close/>
                  </a:path>
                </a:pathLst>
              </a:custGeom>
              <a:solidFill>
                <a:srgbClr val="94C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7"/>
              <p:cNvSpPr/>
              <p:nvPr/>
            </p:nvSpPr>
            <p:spPr>
              <a:xfrm>
                <a:off x="4171350" y="2721900"/>
                <a:ext cx="886725" cy="706950"/>
              </a:xfrm>
              <a:custGeom>
                <a:avLst/>
                <a:gdLst/>
                <a:ahLst/>
                <a:cxnLst/>
                <a:rect l="l" t="t" r="r" b="b"/>
                <a:pathLst>
                  <a:path w="35469" h="28278" extrusionOk="0">
                    <a:moveTo>
                      <a:pt x="27099" y="0"/>
                    </a:moveTo>
                    <a:lnTo>
                      <a:pt x="0" y="24408"/>
                    </a:lnTo>
                    <a:cubicBezTo>
                      <a:pt x="977" y="25611"/>
                      <a:pt x="1858" y="26908"/>
                      <a:pt x="2608" y="28278"/>
                    </a:cubicBezTo>
                    <a:lnTo>
                      <a:pt x="35469" y="12359"/>
                    </a:lnTo>
                    <a:cubicBezTo>
                      <a:pt x="34350" y="10168"/>
                      <a:pt x="31635" y="5346"/>
                      <a:pt x="27099" y="0"/>
                    </a:cubicBezTo>
                    <a:close/>
                  </a:path>
                </a:pathLst>
              </a:custGeom>
              <a:solidFill>
                <a:srgbClr val="F8A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7"/>
              <p:cNvSpPr/>
              <p:nvPr/>
            </p:nvSpPr>
            <p:spPr>
              <a:xfrm>
                <a:off x="3869525" y="2234925"/>
                <a:ext cx="592350" cy="932275"/>
              </a:xfrm>
              <a:custGeom>
                <a:avLst/>
                <a:gdLst/>
                <a:ahLst/>
                <a:cxnLst/>
                <a:rect l="l" t="t" r="r" b="b"/>
                <a:pathLst>
                  <a:path w="23694" h="37291" extrusionOk="0">
                    <a:moveTo>
                      <a:pt x="10168" y="1"/>
                    </a:moveTo>
                    <a:lnTo>
                      <a:pt x="0" y="35434"/>
                    </a:lnTo>
                    <a:cubicBezTo>
                      <a:pt x="1465" y="35946"/>
                      <a:pt x="2870" y="36553"/>
                      <a:pt x="4215" y="37291"/>
                    </a:cubicBezTo>
                    <a:lnTo>
                      <a:pt x="23694" y="6132"/>
                    </a:lnTo>
                    <a:cubicBezTo>
                      <a:pt x="19443" y="3525"/>
                      <a:pt x="14895" y="1477"/>
                      <a:pt x="10168" y="1"/>
                    </a:cubicBez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7"/>
              <p:cNvSpPr/>
              <p:nvPr/>
            </p:nvSpPr>
            <p:spPr>
              <a:xfrm>
                <a:off x="3651925" y="3141575"/>
                <a:ext cx="160775" cy="58462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23385" fill="none" extrusionOk="0">
                    <a:moveTo>
                      <a:pt x="1" y="1"/>
                    </a:moveTo>
                    <a:lnTo>
                      <a:pt x="1" y="23385"/>
                    </a:lnTo>
                    <a:lnTo>
                      <a:pt x="6430" y="930"/>
                    </a:lnTo>
                  </a:path>
                </a:pathLst>
              </a:custGeom>
              <a:noFill/>
              <a:ln w="21725" cap="rnd" cmpd="sng">
                <a:solidFill>
                  <a:srgbClr val="3C4A4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7"/>
              <p:cNvSpPr/>
              <p:nvPr/>
            </p:nvSpPr>
            <p:spPr>
              <a:xfrm>
                <a:off x="3490900" y="3141575"/>
                <a:ext cx="161050" cy="5846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23385" fill="none" extrusionOk="0">
                    <a:moveTo>
                      <a:pt x="1" y="930"/>
                    </a:moveTo>
                    <a:lnTo>
                      <a:pt x="6442" y="23385"/>
                    </a:lnTo>
                    <a:lnTo>
                      <a:pt x="6442" y="1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7"/>
              <p:cNvSpPr/>
              <p:nvPr/>
            </p:nvSpPr>
            <p:spPr>
              <a:xfrm>
                <a:off x="3217650" y="3230875"/>
                <a:ext cx="434300" cy="495325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9813" fill="none" extrusionOk="0">
                    <a:moveTo>
                      <a:pt x="1" y="4180"/>
                    </a:moveTo>
                    <a:lnTo>
                      <a:pt x="17372" y="19813"/>
                    </a:lnTo>
                    <a:lnTo>
                      <a:pt x="4989" y="1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7"/>
              <p:cNvSpPr/>
              <p:nvPr/>
            </p:nvSpPr>
            <p:spPr>
              <a:xfrm>
                <a:off x="3342375" y="3164800"/>
                <a:ext cx="309575" cy="561400"/>
              </a:xfrm>
              <a:custGeom>
                <a:avLst/>
                <a:gdLst/>
                <a:ahLst/>
                <a:cxnLst/>
                <a:rect l="l" t="t" r="r" b="b"/>
                <a:pathLst>
                  <a:path w="12383" h="22456" fill="none" extrusionOk="0">
                    <a:moveTo>
                      <a:pt x="0" y="2644"/>
                    </a:moveTo>
                    <a:lnTo>
                      <a:pt x="12383" y="22456"/>
                    </a:lnTo>
                    <a:lnTo>
                      <a:pt x="5942" y="1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7"/>
              <p:cNvSpPr/>
              <p:nvPr/>
            </p:nvSpPr>
            <p:spPr>
              <a:xfrm>
                <a:off x="3651925" y="3164800"/>
                <a:ext cx="309300" cy="56140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22456" fill="none" extrusionOk="0">
                    <a:moveTo>
                      <a:pt x="6430" y="1"/>
                    </a:moveTo>
                    <a:lnTo>
                      <a:pt x="1" y="22456"/>
                    </a:lnTo>
                    <a:lnTo>
                      <a:pt x="12371" y="2644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7"/>
              <p:cNvSpPr/>
              <p:nvPr/>
            </p:nvSpPr>
            <p:spPr>
              <a:xfrm>
                <a:off x="3651925" y="3230875"/>
                <a:ext cx="433725" cy="495325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19813" fill="none" extrusionOk="0">
                    <a:moveTo>
                      <a:pt x="12371" y="1"/>
                    </a:moveTo>
                    <a:lnTo>
                      <a:pt x="1" y="19813"/>
                    </a:lnTo>
                    <a:lnTo>
                      <a:pt x="17348" y="4180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3651925" y="3466925"/>
                <a:ext cx="521525" cy="259275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10371" fill="none" extrusionOk="0">
                    <a:moveTo>
                      <a:pt x="1" y="10371"/>
                    </a:moveTo>
                    <a:lnTo>
                      <a:pt x="20861" y="1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7"/>
              <p:cNvSpPr/>
              <p:nvPr/>
            </p:nvSpPr>
            <p:spPr>
              <a:xfrm>
                <a:off x="3130150" y="3466925"/>
                <a:ext cx="521800" cy="259275"/>
              </a:xfrm>
              <a:custGeom>
                <a:avLst/>
                <a:gdLst/>
                <a:ahLst/>
                <a:cxnLst/>
                <a:rect l="l" t="t" r="r" b="b"/>
                <a:pathLst>
                  <a:path w="20872" h="10371" fill="none" extrusionOk="0">
                    <a:moveTo>
                      <a:pt x="20872" y="10371"/>
                    </a:moveTo>
                    <a:lnTo>
                      <a:pt x="0" y="1"/>
                    </a:lnTo>
                  </a:path>
                </a:pathLst>
              </a:custGeom>
              <a:noFill/>
              <a:ln w="217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18" name="Google Shape;218;p27"/>
            <p:cNvCxnSpPr>
              <a:endCxn id="219" idx="1"/>
            </p:cNvCxnSpPr>
            <p:nvPr/>
          </p:nvCxnSpPr>
          <p:spPr>
            <a:xfrm rot="10800000" flipH="1">
              <a:off x="3059023" y="918129"/>
              <a:ext cx="1650600" cy="671100"/>
            </a:xfrm>
            <a:prstGeom prst="straightConnector1">
              <a:avLst/>
            </a:prstGeom>
            <a:noFill/>
            <a:ln w="19050" cap="flat" cmpd="sng">
              <a:solidFill>
                <a:srgbClr val="E4472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27"/>
            <p:cNvCxnSpPr>
              <a:endCxn id="221" idx="1"/>
            </p:cNvCxnSpPr>
            <p:nvPr/>
          </p:nvCxnSpPr>
          <p:spPr>
            <a:xfrm rot="10800000" flipH="1">
              <a:off x="3641888" y="1579050"/>
              <a:ext cx="1552500" cy="514200"/>
            </a:xfrm>
            <a:prstGeom prst="straightConnector1">
              <a:avLst/>
            </a:prstGeom>
            <a:noFill/>
            <a:ln w="19050" cap="flat" cmpd="sng">
              <a:solidFill>
                <a:srgbClr val="FFC1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27"/>
            <p:cNvCxnSpPr>
              <a:endCxn id="223" idx="1"/>
            </p:cNvCxnSpPr>
            <p:nvPr/>
          </p:nvCxnSpPr>
          <p:spPr>
            <a:xfrm rot="10800000" flipH="1">
              <a:off x="3717475" y="2378725"/>
              <a:ext cx="1710600" cy="89400"/>
            </a:xfrm>
            <a:prstGeom prst="straightConnector1">
              <a:avLst/>
            </a:prstGeom>
            <a:noFill/>
            <a:ln w="19050" cap="flat" cmpd="sng">
              <a:solidFill>
                <a:srgbClr val="F4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27"/>
            <p:cNvCxnSpPr>
              <a:endCxn id="225" idx="1"/>
            </p:cNvCxnSpPr>
            <p:nvPr/>
          </p:nvCxnSpPr>
          <p:spPr>
            <a:xfrm>
              <a:off x="3821225" y="3000625"/>
              <a:ext cx="1311300" cy="322200"/>
            </a:xfrm>
            <a:prstGeom prst="straightConnector1">
              <a:avLst/>
            </a:prstGeom>
            <a:noFill/>
            <a:ln w="19050" cap="flat" cmpd="sng">
              <a:solidFill>
                <a:srgbClr val="C9DAF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Google Shape;226;p27"/>
          <p:cNvGrpSpPr/>
          <p:nvPr/>
        </p:nvGrpSpPr>
        <p:grpSpPr>
          <a:xfrm>
            <a:off x="4538613" y="1715875"/>
            <a:ext cx="1741800" cy="467400"/>
            <a:chOff x="4510125" y="1878000"/>
            <a:chExt cx="1741800" cy="467400"/>
          </a:xfrm>
        </p:grpSpPr>
        <p:sp>
          <p:nvSpPr>
            <p:cNvPr id="227" name="Google Shape;227;p27"/>
            <p:cNvSpPr/>
            <p:nvPr/>
          </p:nvSpPr>
          <p:spPr>
            <a:xfrm>
              <a:off x="4510125" y="1878000"/>
              <a:ext cx="1741800" cy="464100"/>
            </a:xfrm>
            <a:prstGeom prst="rect">
              <a:avLst/>
            </a:prstGeom>
            <a:solidFill>
              <a:srgbClr val="FFC1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 txBox="1"/>
            <p:nvPr/>
          </p:nvSpPr>
          <p:spPr>
            <a:xfrm>
              <a:off x="4572000" y="1881300"/>
              <a:ext cx="1624800" cy="4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MENJAGA KEBERSIHAN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28" name="Google Shape;228;p27"/>
          <p:cNvGrpSpPr/>
          <p:nvPr/>
        </p:nvGrpSpPr>
        <p:grpSpPr>
          <a:xfrm>
            <a:off x="4742725" y="2501450"/>
            <a:ext cx="1741800" cy="527225"/>
            <a:chOff x="4779075" y="2543425"/>
            <a:chExt cx="1741800" cy="527225"/>
          </a:xfrm>
        </p:grpSpPr>
        <p:sp>
          <p:nvSpPr>
            <p:cNvPr id="229" name="Google Shape;229;p27"/>
            <p:cNvSpPr/>
            <p:nvPr/>
          </p:nvSpPr>
          <p:spPr>
            <a:xfrm>
              <a:off x="4779075" y="2571750"/>
              <a:ext cx="1741800" cy="4989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 txBox="1"/>
            <p:nvPr/>
          </p:nvSpPr>
          <p:spPr>
            <a:xfrm>
              <a:off x="4870525" y="2543425"/>
              <a:ext cx="15729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BUDAYA KERJA YANG TINGGI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30" name="Google Shape;230;p27"/>
          <p:cNvGrpSpPr/>
          <p:nvPr/>
        </p:nvGrpSpPr>
        <p:grpSpPr>
          <a:xfrm>
            <a:off x="4538625" y="3423050"/>
            <a:ext cx="1741800" cy="479100"/>
            <a:chOff x="4549675" y="3454300"/>
            <a:chExt cx="1741800" cy="479100"/>
          </a:xfrm>
        </p:grpSpPr>
        <p:sp>
          <p:nvSpPr>
            <p:cNvPr id="231" name="Google Shape;231;p27"/>
            <p:cNvSpPr/>
            <p:nvPr/>
          </p:nvSpPr>
          <p:spPr>
            <a:xfrm>
              <a:off x="4549675" y="3454300"/>
              <a:ext cx="1741800" cy="4791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 txBox="1"/>
            <p:nvPr/>
          </p:nvSpPr>
          <p:spPr>
            <a:xfrm>
              <a:off x="4549675" y="3519100"/>
              <a:ext cx="1524000" cy="41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RAJIN MEMBACA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32" name="Google Shape;232;p27"/>
          <p:cNvGrpSpPr/>
          <p:nvPr/>
        </p:nvGrpSpPr>
        <p:grpSpPr>
          <a:xfrm>
            <a:off x="4115714" y="1016209"/>
            <a:ext cx="1645836" cy="467390"/>
            <a:chOff x="4152441" y="961496"/>
            <a:chExt cx="1741809" cy="511200"/>
          </a:xfrm>
        </p:grpSpPr>
        <p:sp>
          <p:nvSpPr>
            <p:cNvPr id="233" name="Google Shape;233;p27"/>
            <p:cNvSpPr/>
            <p:nvPr/>
          </p:nvSpPr>
          <p:spPr>
            <a:xfrm>
              <a:off x="4152441" y="961496"/>
              <a:ext cx="1741800" cy="511200"/>
            </a:xfrm>
            <a:prstGeom prst="rect">
              <a:avLst/>
            </a:pr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 txBox="1"/>
            <p:nvPr/>
          </p:nvSpPr>
          <p:spPr>
            <a:xfrm>
              <a:off x="4152450" y="1093133"/>
              <a:ext cx="17418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MENEPATI MASA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34" name="Google Shape;234;p27"/>
          <p:cNvCxnSpPr>
            <a:endCxn id="235" idx="1"/>
          </p:cNvCxnSpPr>
          <p:nvPr/>
        </p:nvCxnSpPr>
        <p:spPr>
          <a:xfrm>
            <a:off x="3104000" y="3866025"/>
            <a:ext cx="1143000" cy="6126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6" name="Google Shape;236;p27"/>
          <p:cNvGrpSpPr/>
          <p:nvPr/>
        </p:nvGrpSpPr>
        <p:grpSpPr>
          <a:xfrm>
            <a:off x="4247000" y="4206675"/>
            <a:ext cx="1741800" cy="479100"/>
            <a:chOff x="4549675" y="3454300"/>
            <a:chExt cx="1741800" cy="479100"/>
          </a:xfrm>
        </p:grpSpPr>
        <p:sp>
          <p:nvSpPr>
            <p:cNvPr id="237" name="Google Shape;237;p27"/>
            <p:cNvSpPr/>
            <p:nvPr/>
          </p:nvSpPr>
          <p:spPr>
            <a:xfrm>
              <a:off x="4549675" y="3454300"/>
              <a:ext cx="1741800" cy="4791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 txBox="1"/>
            <p:nvPr/>
          </p:nvSpPr>
          <p:spPr>
            <a:xfrm>
              <a:off x="4549675" y="3519100"/>
              <a:ext cx="1524000" cy="4143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MENGHORMATI ORANG LAIN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7686" y="1016208"/>
            <a:ext cx="1668176" cy="111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2175" y="2285000"/>
            <a:ext cx="1600500" cy="10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0875" y="3598038"/>
            <a:ext cx="1741800" cy="114858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/>
          <p:nvPr/>
        </p:nvSpPr>
        <p:spPr>
          <a:xfrm rot="8334180" flipH="1">
            <a:off x="8274591" y="22788"/>
            <a:ext cx="836480" cy="733954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8334290" flipH="1">
            <a:off x="8836538" y="728265"/>
            <a:ext cx="430301" cy="377559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94C5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8334147" flipH="1">
            <a:off x="-537749" y="4276844"/>
            <a:ext cx="1301506" cy="1131380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899498" flipH="1">
            <a:off x="7649211" y="-415047"/>
            <a:ext cx="789976" cy="693143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8A3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 rot="8334100" flipH="1">
            <a:off x="5548392" y="410933"/>
            <a:ext cx="339689" cy="298050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 rot="8334168" flipH="1">
            <a:off x="488421" y="113743"/>
            <a:ext cx="391662" cy="343655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FC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7"/>
          <p:cNvSpPr/>
          <p:nvPr/>
        </p:nvSpPr>
        <p:spPr>
          <a:xfrm rot="8334432" flipH="1">
            <a:off x="204115" y="550804"/>
            <a:ext cx="223878" cy="208239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94C5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 rot="8334180" flipH="1">
            <a:off x="8814991" y="4475563"/>
            <a:ext cx="836480" cy="733954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 rot="9899498" flipH="1">
            <a:off x="3353049" y="4776253"/>
            <a:ext cx="789976" cy="693143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F8A3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7"/>
          <p:cNvSpPr/>
          <p:nvPr/>
        </p:nvSpPr>
        <p:spPr>
          <a:xfrm rot="8334180" flipH="1">
            <a:off x="-385684" y="-153487"/>
            <a:ext cx="836480" cy="733954"/>
          </a:xfrm>
          <a:custGeom>
            <a:avLst/>
            <a:gdLst/>
            <a:ahLst/>
            <a:cxnLst/>
            <a:rect l="l" t="t" r="r" b="b"/>
            <a:pathLst>
              <a:path w="7264" h="6374" extrusionOk="0">
                <a:moveTo>
                  <a:pt x="3123" y="0"/>
                </a:moveTo>
                <a:cubicBezTo>
                  <a:pt x="2144" y="0"/>
                  <a:pt x="1047" y="1171"/>
                  <a:pt x="1886" y="2378"/>
                </a:cubicBezTo>
                <a:cubicBezTo>
                  <a:pt x="1757" y="2350"/>
                  <a:pt x="1636" y="2337"/>
                  <a:pt x="1525" y="2337"/>
                </a:cubicBezTo>
                <a:cubicBezTo>
                  <a:pt x="0" y="2337"/>
                  <a:pt x="179" y="4831"/>
                  <a:pt x="1538" y="4831"/>
                </a:cubicBezTo>
                <a:cubicBezTo>
                  <a:pt x="1783" y="4831"/>
                  <a:pt x="2067" y="4749"/>
                  <a:pt x="2386" y="4557"/>
                </a:cubicBezTo>
                <a:lnTo>
                  <a:pt x="2386" y="4557"/>
                </a:lnTo>
                <a:cubicBezTo>
                  <a:pt x="1833" y="5738"/>
                  <a:pt x="2586" y="6373"/>
                  <a:pt x="3340" y="6373"/>
                </a:cubicBezTo>
                <a:cubicBezTo>
                  <a:pt x="4031" y="6373"/>
                  <a:pt x="4723" y="5839"/>
                  <a:pt x="4410" y="4700"/>
                </a:cubicBezTo>
                <a:lnTo>
                  <a:pt x="4410" y="4700"/>
                </a:lnTo>
                <a:cubicBezTo>
                  <a:pt x="4702" y="5021"/>
                  <a:pt x="4999" y="5151"/>
                  <a:pt x="5272" y="5151"/>
                </a:cubicBezTo>
                <a:cubicBezTo>
                  <a:pt x="6375" y="5151"/>
                  <a:pt x="7074" y="3024"/>
                  <a:pt x="5422" y="2843"/>
                </a:cubicBezTo>
                <a:cubicBezTo>
                  <a:pt x="7264" y="2083"/>
                  <a:pt x="5977" y="490"/>
                  <a:pt x="5005" y="490"/>
                </a:cubicBezTo>
                <a:cubicBezTo>
                  <a:pt x="4682" y="490"/>
                  <a:pt x="4395" y="666"/>
                  <a:pt x="4267" y="1104"/>
                </a:cubicBezTo>
                <a:cubicBezTo>
                  <a:pt x="4108" y="315"/>
                  <a:pt x="3632" y="0"/>
                  <a:pt x="3123" y="0"/>
                </a:cubicBezTo>
                <a:close/>
              </a:path>
            </a:pathLst>
          </a:custGeom>
          <a:solidFill>
            <a:srgbClr val="E44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25" y="1164325"/>
            <a:ext cx="750501" cy="92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225" y="2423163"/>
            <a:ext cx="750500" cy="9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221" y="3801863"/>
            <a:ext cx="750505" cy="8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 rotWithShape="1">
          <a:blip r:embed="rId6">
            <a:alphaModFix amt="56000"/>
          </a:blip>
          <a:srcRect l="28129" t="2919" r="35291" b="3805"/>
          <a:stretch/>
        </p:blipFill>
        <p:spPr>
          <a:xfrm>
            <a:off x="7520500" y="1577205"/>
            <a:ext cx="1278275" cy="325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7">
            <a:alphaModFix amt="6000"/>
          </a:blip>
          <a:stretch>
            <a:fillRect/>
          </a:stretch>
        </p:blipFill>
        <p:spPr>
          <a:xfrm rot="-1325290">
            <a:off x="4432287" y="1157202"/>
            <a:ext cx="988800" cy="96277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311700" y="23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Kesan Masyarakat Beretika di Jepun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8"/>
          <p:cNvSpPr/>
          <p:nvPr/>
        </p:nvSpPr>
        <p:spPr>
          <a:xfrm>
            <a:off x="1100775" y="1463100"/>
            <a:ext cx="1232100" cy="36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8"/>
          <p:cNvSpPr txBox="1"/>
          <p:nvPr/>
        </p:nvSpPr>
        <p:spPr>
          <a:xfrm>
            <a:off x="1225825" y="1469700"/>
            <a:ext cx="9153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Ekonomi</a:t>
            </a:r>
            <a:endParaRPr sz="16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 flipH="1">
            <a:off x="2602300" y="963225"/>
            <a:ext cx="2862600" cy="1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Rajin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Berjimat cermat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Perancangan yang teliti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4" name="Google Shape;264;p28"/>
          <p:cNvGrpSpPr/>
          <p:nvPr/>
        </p:nvGrpSpPr>
        <p:grpSpPr>
          <a:xfrm>
            <a:off x="1100775" y="2294725"/>
            <a:ext cx="4364125" cy="1290300"/>
            <a:chOff x="1100775" y="2142325"/>
            <a:chExt cx="4364125" cy="1290300"/>
          </a:xfrm>
        </p:grpSpPr>
        <p:sp>
          <p:nvSpPr>
            <p:cNvPr id="265" name="Google Shape;265;p28"/>
            <p:cNvSpPr/>
            <p:nvPr/>
          </p:nvSpPr>
          <p:spPr>
            <a:xfrm>
              <a:off x="1100775" y="2563113"/>
              <a:ext cx="1232100" cy="361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 txBox="1"/>
            <p:nvPr/>
          </p:nvSpPr>
          <p:spPr>
            <a:xfrm>
              <a:off x="1225825" y="2566413"/>
              <a:ext cx="9153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Sosial</a:t>
              </a:r>
              <a:endParaRPr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67" name="Google Shape;267;p28"/>
            <p:cNvSpPr txBox="1"/>
            <p:nvPr/>
          </p:nvSpPr>
          <p:spPr>
            <a:xfrm flipH="1">
              <a:off x="2602300" y="2142325"/>
              <a:ext cx="2862600" cy="12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04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Berserah kepada Autoriti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Wujud perasaan hormat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Murah hati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" name="Google Shape;268;p28"/>
          <p:cNvGrpSpPr/>
          <p:nvPr/>
        </p:nvGrpSpPr>
        <p:grpSpPr>
          <a:xfrm>
            <a:off x="1100775" y="3698775"/>
            <a:ext cx="4364125" cy="1290300"/>
            <a:chOff x="1100775" y="3546375"/>
            <a:chExt cx="4364125" cy="1290300"/>
          </a:xfrm>
        </p:grpSpPr>
        <p:sp>
          <p:nvSpPr>
            <p:cNvPr id="269" name="Google Shape;269;p28"/>
            <p:cNvSpPr/>
            <p:nvPr/>
          </p:nvSpPr>
          <p:spPr>
            <a:xfrm>
              <a:off x="1100775" y="3924963"/>
              <a:ext cx="1232100" cy="36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 txBox="1"/>
            <p:nvPr/>
          </p:nvSpPr>
          <p:spPr>
            <a:xfrm>
              <a:off x="1225825" y="3924963"/>
              <a:ext cx="9153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Politik</a:t>
              </a:r>
              <a:endParaRPr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71" name="Google Shape;271;p28"/>
            <p:cNvSpPr txBox="1"/>
            <p:nvPr/>
          </p:nvSpPr>
          <p:spPr>
            <a:xfrm flipH="1">
              <a:off x="2602300" y="3546375"/>
              <a:ext cx="2862600" cy="12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04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Semangat patriotik yang tinggi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Tidak terlalu taksub dengan parti politik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2" name="Google Shape;272;p28"/>
          <p:cNvGrpSpPr/>
          <p:nvPr/>
        </p:nvGrpSpPr>
        <p:grpSpPr>
          <a:xfrm>
            <a:off x="5464900" y="963226"/>
            <a:ext cx="2578309" cy="3256160"/>
            <a:chOff x="5464900" y="1115626"/>
            <a:chExt cx="2578309" cy="3256160"/>
          </a:xfrm>
        </p:grpSpPr>
        <p:sp>
          <p:nvSpPr>
            <p:cNvPr id="273" name="Google Shape;273;p28"/>
            <p:cNvSpPr/>
            <p:nvPr/>
          </p:nvSpPr>
          <p:spPr>
            <a:xfrm>
              <a:off x="7165020" y="3777659"/>
              <a:ext cx="153361" cy="594128"/>
            </a:xfrm>
            <a:custGeom>
              <a:avLst/>
              <a:gdLst/>
              <a:ahLst/>
              <a:cxnLst/>
              <a:rect l="l" t="t" r="r" b="b"/>
              <a:pathLst>
                <a:path w="5486" h="21253" extrusionOk="0">
                  <a:moveTo>
                    <a:pt x="1" y="0"/>
                  </a:moveTo>
                  <a:lnTo>
                    <a:pt x="1" y="21252"/>
                  </a:lnTo>
                  <a:lnTo>
                    <a:pt x="5486" y="21252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7165020" y="3112311"/>
              <a:ext cx="153361" cy="594128"/>
            </a:xfrm>
            <a:custGeom>
              <a:avLst/>
              <a:gdLst/>
              <a:ahLst/>
              <a:cxnLst/>
              <a:rect l="l" t="t" r="r" b="b"/>
              <a:pathLst>
                <a:path w="5486" h="21253" extrusionOk="0">
                  <a:moveTo>
                    <a:pt x="1" y="1"/>
                  </a:moveTo>
                  <a:lnTo>
                    <a:pt x="1" y="21253"/>
                  </a:lnTo>
                  <a:lnTo>
                    <a:pt x="5486" y="21253"/>
                  </a:lnTo>
                  <a:lnTo>
                    <a:pt x="54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7165020" y="2447831"/>
              <a:ext cx="153361" cy="593261"/>
            </a:xfrm>
            <a:custGeom>
              <a:avLst/>
              <a:gdLst/>
              <a:ahLst/>
              <a:cxnLst/>
              <a:rect l="l" t="t" r="r" b="b"/>
              <a:pathLst>
                <a:path w="5486" h="21222" extrusionOk="0">
                  <a:moveTo>
                    <a:pt x="1" y="0"/>
                  </a:moveTo>
                  <a:lnTo>
                    <a:pt x="1" y="21222"/>
                  </a:lnTo>
                  <a:lnTo>
                    <a:pt x="5486" y="21222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7165020" y="1780806"/>
              <a:ext cx="153361" cy="594128"/>
            </a:xfrm>
            <a:custGeom>
              <a:avLst/>
              <a:gdLst/>
              <a:ahLst/>
              <a:cxnLst/>
              <a:rect l="l" t="t" r="r" b="b"/>
              <a:pathLst>
                <a:path w="5486" h="21253" extrusionOk="0">
                  <a:moveTo>
                    <a:pt x="1" y="1"/>
                  </a:moveTo>
                  <a:lnTo>
                    <a:pt x="1" y="21252"/>
                  </a:lnTo>
                  <a:lnTo>
                    <a:pt x="5486" y="21252"/>
                  </a:lnTo>
                  <a:lnTo>
                    <a:pt x="54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7246315" y="2271011"/>
              <a:ext cx="329338" cy="329338"/>
            </a:xfrm>
            <a:custGeom>
              <a:avLst/>
              <a:gdLst/>
              <a:ahLst/>
              <a:cxnLst/>
              <a:rect l="l" t="t" r="r" b="b"/>
              <a:pathLst>
                <a:path w="11781" h="11781" extrusionOk="0">
                  <a:moveTo>
                    <a:pt x="11091" y="1"/>
                  </a:moveTo>
                  <a:lnTo>
                    <a:pt x="0" y="11091"/>
                  </a:lnTo>
                  <a:lnTo>
                    <a:pt x="690" y="11781"/>
                  </a:lnTo>
                  <a:lnTo>
                    <a:pt x="11780" y="690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7551313" y="2284429"/>
              <a:ext cx="491896" cy="491058"/>
            </a:xfrm>
            <a:custGeom>
              <a:avLst/>
              <a:gdLst/>
              <a:ahLst/>
              <a:cxnLst/>
              <a:rect l="l" t="t" r="r" b="b"/>
              <a:pathLst>
                <a:path w="17596" h="17566" extrusionOk="0">
                  <a:moveTo>
                    <a:pt x="1" y="0"/>
                  </a:moveTo>
                  <a:cubicBezTo>
                    <a:pt x="1" y="0"/>
                    <a:pt x="1889" y="5935"/>
                    <a:pt x="6745" y="10821"/>
                  </a:cubicBezTo>
                  <a:cubicBezTo>
                    <a:pt x="11631" y="15677"/>
                    <a:pt x="17596" y="17565"/>
                    <a:pt x="17596" y="17565"/>
                  </a:cubicBezTo>
                  <a:cubicBezTo>
                    <a:pt x="17596" y="17565"/>
                    <a:pt x="15707" y="11600"/>
                    <a:pt x="10851" y="6744"/>
                  </a:cubicBezTo>
                  <a:cubicBezTo>
                    <a:pt x="5996" y="18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7485952" y="2288623"/>
              <a:ext cx="160909" cy="695492"/>
            </a:xfrm>
            <a:custGeom>
              <a:avLst/>
              <a:gdLst/>
              <a:ahLst/>
              <a:cxnLst/>
              <a:rect l="l" t="t" r="r" b="b"/>
              <a:pathLst>
                <a:path w="5756" h="24879" extrusionOk="0">
                  <a:moveTo>
                    <a:pt x="2878" y="0"/>
                  </a:moveTo>
                  <a:cubicBezTo>
                    <a:pt x="2878" y="0"/>
                    <a:pt x="1" y="5575"/>
                    <a:pt x="1" y="12439"/>
                  </a:cubicBezTo>
                  <a:cubicBezTo>
                    <a:pt x="1" y="19274"/>
                    <a:pt x="2878" y="24879"/>
                    <a:pt x="2878" y="24879"/>
                  </a:cubicBezTo>
                  <a:cubicBezTo>
                    <a:pt x="2878" y="24879"/>
                    <a:pt x="5756" y="19274"/>
                    <a:pt x="5756" y="12439"/>
                  </a:cubicBezTo>
                  <a:cubicBezTo>
                    <a:pt x="5756" y="5575"/>
                    <a:pt x="2878" y="0"/>
                    <a:pt x="2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7165020" y="1115632"/>
              <a:ext cx="153361" cy="594128"/>
            </a:xfrm>
            <a:custGeom>
              <a:avLst/>
              <a:gdLst/>
              <a:ahLst/>
              <a:cxnLst/>
              <a:rect l="l" t="t" r="r" b="b"/>
              <a:pathLst>
                <a:path w="5486" h="21253" extrusionOk="0">
                  <a:moveTo>
                    <a:pt x="1" y="1"/>
                  </a:moveTo>
                  <a:lnTo>
                    <a:pt x="1" y="21252"/>
                  </a:lnTo>
                  <a:lnTo>
                    <a:pt x="5486" y="21252"/>
                  </a:lnTo>
                  <a:lnTo>
                    <a:pt x="54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6892659" y="1115626"/>
              <a:ext cx="153416" cy="1249783"/>
            </a:xfrm>
            <a:custGeom>
              <a:avLst/>
              <a:gdLst/>
              <a:ahLst/>
              <a:cxnLst/>
              <a:rect l="l" t="t" r="r" b="b"/>
              <a:pathLst>
                <a:path w="5486" h="21253" extrusionOk="0">
                  <a:moveTo>
                    <a:pt x="1" y="1"/>
                  </a:moveTo>
                  <a:lnTo>
                    <a:pt x="1" y="21252"/>
                  </a:lnTo>
                  <a:lnTo>
                    <a:pt x="5486" y="21252"/>
                  </a:lnTo>
                  <a:lnTo>
                    <a:pt x="54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2" name="Google Shape;282;p28"/>
            <p:cNvCxnSpPr/>
            <p:nvPr/>
          </p:nvCxnSpPr>
          <p:spPr>
            <a:xfrm>
              <a:off x="5464900" y="1763402"/>
              <a:ext cx="15189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283" name="Google Shape;283;p28"/>
          <p:cNvGrpSpPr/>
          <p:nvPr/>
        </p:nvGrpSpPr>
        <p:grpSpPr>
          <a:xfrm>
            <a:off x="5465015" y="2294802"/>
            <a:ext cx="1581164" cy="1205862"/>
            <a:chOff x="5464900" y="2447831"/>
            <a:chExt cx="1581164" cy="593261"/>
          </a:xfrm>
        </p:grpSpPr>
        <p:sp>
          <p:nvSpPr>
            <p:cNvPr id="284" name="Google Shape;284;p28"/>
            <p:cNvSpPr/>
            <p:nvPr/>
          </p:nvSpPr>
          <p:spPr>
            <a:xfrm>
              <a:off x="6892703" y="2447831"/>
              <a:ext cx="153361" cy="593261"/>
            </a:xfrm>
            <a:custGeom>
              <a:avLst/>
              <a:gdLst/>
              <a:ahLst/>
              <a:cxnLst/>
              <a:rect l="l" t="t" r="r" b="b"/>
              <a:pathLst>
                <a:path w="5486" h="21222" extrusionOk="0">
                  <a:moveTo>
                    <a:pt x="0" y="0"/>
                  </a:moveTo>
                  <a:lnTo>
                    <a:pt x="0" y="21222"/>
                  </a:lnTo>
                  <a:lnTo>
                    <a:pt x="5485" y="21222"/>
                  </a:lnTo>
                  <a:lnTo>
                    <a:pt x="5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5" name="Google Shape;285;p28"/>
            <p:cNvCxnSpPr/>
            <p:nvPr/>
          </p:nvCxnSpPr>
          <p:spPr>
            <a:xfrm>
              <a:off x="5464900" y="2744622"/>
              <a:ext cx="1539300" cy="6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286" name="Google Shape;286;p28"/>
          <p:cNvGrpSpPr/>
          <p:nvPr/>
        </p:nvGrpSpPr>
        <p:grpSpPr>
          <a:xfrm>
            <a:off x="5464996" y="3625196"/>
            <a:ext cx="1581164" cy="1243687"/>
            <a:chOff x="5464900" y="3777659"/>
            <a:chExt cx="1581164" cy="594128"/>
          </a:xfrm>
        </p:grpSpPr>
        <p:sp>
          <p:nvSpPr>
            <p:cNvPr id="287" name="Google Shape;287;p28"/>
            <p:cNvSpPr/>
            <p:nvPr/>
          </p:nvSpPr>
          <p:spPr>
            <a:xfrm>
              <a:off x="6892703" y="3777659"/>
              <a:ext cx="153361" cy="594128"/>
            </a:xfrm>
            <a:custGeom>
              <a:avLst/>
              <a:gdLst/>
              <a:ahLst/>
              <a:cxnLst/>
              <a:rect l="l" t="t" r="r" b="b"/>
              <a:pathLst>
                <a:path w="5486" h="21253" extrusionOk="0">
                  <a:moveTo>
                    <a:pt x="0" y="0"/>
                  </a:moveTo>
                  <a:lnTo>
                    <a:pt x="0" y="21252"/>
                  </a:lnTo>
                  <a:lnTo>
                    <a:pt x="5485" y="21252"/>
                  </a:lnTo>
                  <a:lnTo>
                    <a:pt x="54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8" name="Google Shape;288;p28"/>
            <p:cNvCxnSpPr/>
            <p:nvPr/>
          </p:nvCxnSpPr>
          <p:spPr>
            <a:xfrm>
              <a:off x="5464900" y="4085715"/>
              <a:ext cx="15183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89" name="Google Shape;289;p28"/>
          <p:cNvSpPr/>
          <p:nvPr/>
        </p:nvSpPr>
        <p:spPr>
          <a:xfrm>
            <a:off x="7168695" y="4298209"/>
            <a:ext cx="153361" cy="594128"/>
          </a:xfrm>
          <a:custGeom>
            <a:avLst/>
            <a:gdLst/>
            <a:ahLst/>
            <a:cxnLst/>
            <a:rect l="l" t="t" r="r" b="b"/>
            <a:pathLst>
              <a:path w="5486" h="21253" extrusionOk="0">
                <a:moveTo>
                  <a:pt x="1" y="0"/>
                </a:moveTo>
                <a:lnTo>
                  <a:pt x="1" y="21252"/>
                </a:lnTo>
                <a:lnTo>
                  <a:pt x="5486" y="21252"/>
                </a:lnTo>
                <a:lnTo>
                  <a:pt x="54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4361325" y="2284613"/>
            <a:ext cx="1199400" cy="11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9">
            <a:alphaModFix amt="14000"/>
          </a:blip>
          <a:stretch>
            <a:fillRect/>
          </a:stretch>
        </p:blipFill>
        <p:spPr>
          <a:xfrm>
            <a:off x="4314825" y="3709993"/>
            <a:ext cx="1656425" cy="1091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28"/>
          <p:cNvGrpSpPr/>
          <p:nvPr/>
        </p:nvGrpSpPr>
        <p:grpSpPr>
          <a:xfrm>
            <a:off x="-26833" y="-149"/>
            <a:ext cx="3700712" cy="231300"/>
            <a:chOff x="-26833" y="-149"/>
            <a:chExt cx="3700712" cy="231300"/>
          </a:xfrm>
        </p:grpSpPr>
        <p:sp>
          <p:nvSpPr>
            <p:cNvPr id="293" name="Google Shape;293;p28"/>
            <p:cNvSpPr/>
            <p:nvPr/>
          </p:nvSpPr>
          <p:spPr>
            <a:xfrm>
              <a:off x="-26833" y="0"/>
              <a:ext cx="3420600" cy="228600"/>
            </a:xfrm>
            <a:prstGeom prst="rect">
              <a:avLst/>
            </a:pr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 rot="5400000">
              <a:off x="3410779" y="-31949"/>
              <a:ext cx="231300" cy="294900"/>
            </a:xfrm>
            <a:prstGeom prst="rtTriangle">
              <a:avLst/>
            </a:pr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28"/>
          <p:cNvGrpSpPr/>
          <p:nvPr/>
        </p:nvGrpSpPr>
        <p:grpSpPr>
          <a:xfrm>
            <a:off x="5471963" y="4918362"/>
            <a:ext cx="3707362" cy="231300"/>
            <a:chOff x="5471963" y="4918362"/>
            <a:chExt cx="3707362" cy="231300"/>
          </a:xfrm>
        </p:grpSpPr>
        <p:sp>
          <p:nvSpPr>
            <p:cNvPr id="296" name="Google Shape;296;p28"/>
            <p:cNvSpPr/>
            <p:nvPr/>
          </p:nvSpPr>
          <p:spPr>
            <a:xfrm rot="10800000">
              <a:off x="5758725" y="4918513"/>
              <a:ext cx="3420600" cy="231000"/>
            </a:xfrm>
            <a:prstGeom prst="rect">
              <a:avLst/>
            </a:pr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 rot="-5400000">
              <a:off x="5503763" y="4886562"/>
              <a:ext cx="231300" cy="294900"/>
            </a:xfrm>
            <a:prstGeom prst="rtTriangle">
              <a:avLst/>
            </a:prstGeom>
            <a:solidFill>
              <a:srgbClr val="FF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8" name="Google Shape;29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10268" y="1148627"/>
            <a:ext cx="7031526" cy="368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-0.01079 L -0.91041 -0.01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29"/>
          <p:cNvGrpSpPr/>
          <p:nvPr/>
        </p:nvGrpSpPr>
        <p:grpSpPr>
          <a:xfrm rot="8340280" flipH="1">
            <a:off x="159710" y="3698214"/>
            <a:ext cx="1974410" cy="1920585"/>
            <a:chOff x="2790825" y="1821050"/>
            <a:chExt cx="2407450" cy="1899200"/>
          </a:xfrm>
        </p:grpSpPr>
        <p:sp>
          <p:nvSpPr>
            <p:cNvPr id="304" name="Google Shape;304;p29"/>
            <p:cNvSpPr/>
            <p:nvPr/>
          </p:nvSpPr>
          <p:spPr>
            <a:xfrm>
              <a:off x="2790825" y="1821050"/>
              <a:ext cx="2407450" cy="1799800"/>
            </a:xfrm>
            <a:custGeom>
              <a:avLst/>
              <a:gdLst/>
              <a:ahLst/>
              <a:cxnLst/>
              <a:rect l="l" t="t" r="r" b="b"/>
              <a:pathLst>
                <a:path w="96298" h="71992" extrusionOk="0">
                  <a:moveTo>
                    <a:pt x="69973" y="16246"/>
                  </a:moveTo>
                  <a:cubicBezTo>
                    <a:pt x="70021" y="16448"/>
                    <a:pt x="70116" y="16663"/>
                    <a:pt x="70271" y="16877"/>
                  </a:cubicBezTo>
                  <a:cubicBezTo>
                    <a:pt x="70104" y="16842"/>
                    <a:pt x="69954" y="16824"/>
                    <a:pt x="69815" y="16824"/>
                  </a:cubicBezTo>
                  <a:cubicBezTo>
                    <a:pt x="69716" y="16824"/>
                    <a:pt x="69622" y="16833"/>
                    <a:pt x="69533" y="16853"/>
                  </a:cubicBezTo>
                  <a:cubicBezTo>
                    <a:pt x="69675" y="16627"/>
                    <a:pt x="69818" y="16437"/>
                    <a:pt x="69973" y="16246"/>
                  </a:cubicBezTo>
                  <a:close/>
                  <a:moveTo>
                    <a:pt x="47565" y="35963"/>
                  </a:moveTo>
                  <a:cubicBezTo>
                    <a:pt x="47565" y="35963"/>
                    <a:pt x="47565" y="35975"/>
                    <a:pt x="47554" y="35987"/>
                  </a:cubicBezTo>
                  <a:cubicBezTo>
                    <a:pt x="47554" y="36010"/>
                    <a:pt x="47542" y="36022"/>
                    <a:pt x="47530" y="36034"/>
                  </a:cubicBezTo>
                  <a:lnTo>
                    <a:pt x="47482" y="36034"/>
                  </a:lnTo>
                  <a:cubicBezTo>
                    <a:pt x="47506" y="36010"/>
                    <a:pt x="47542" y="35987"/>
                    <a:pt x="47565" y="35963"/>
                  </a:cubicBezTo>
                  <a:close/>
                  <a:moveTo>
                    <a:pt x="61174" y="36725"/>
                  </a:moveTo>
                  <a:lnTo>
                    <a:pt x="61174" y="36725"/>
                  </a:lnTo>
                  <a:cubicBezTo>
                    <a:pt x="61175" y="36737"/>
                    <a:pt x="61175" y="36750"/>
                    <a:pt x="61175" y="36763"/>
                  </a:cubicBezTo>
                  <a:lnTo>
                    <a:pt x="61175" y="36763"/>
                  </a:lnTo>
                  <a:cubicBezTo>
                    <a:pt x="61175" y="36750"/>
                    <a:pt x="61175" y="36737"/>
                    <a:pt x="61174" y="36725"/>
                  </a:cubicBezTo>
                  <a:close/>
                  <a:moveTo>
                    <a:pt x="52423" y="48060"/>
                  </a:moveTo>
                  <a:cubicBezTo>
                    <a:pt x="52418" y="48063"/>
                    <a:pt x="52412" y="48067"/>
                    <a:pt x="52407" y="48071"/>
                  </a:cubicBezTo>
                  <a:lnTo>
                    <a:pt x="52407" y="48071"/>
                  </a:lnTo>
                  <a:cubicBezTo>
                    <a:pt x="52413" y="48067"/>
                    <a:pt x="52418" y="48063"/>
                    <a:pt x="52423" y="48060"/>
                  </a:cubicBezTo>
                  <a:close/>
                  <a:moveTo>
                    <a:pt x="40827" y="60037"/>
                  </a:moveTo>
                  <a:cubicBezTo>
                    <a:pt x="40946" y="60121"/>
                    <a:pt x="41243" y="60156"/>
                    <a:pt x="41600" y="60156"/>
                  </a:cubicBezTo>
                  <a:cubicBezTo>
                    <a:pt x="41493" y="60192"/>
                    <a:pt x="41398" y="60228"/>
                    <a:pt x="41303" y="60287"/>
                  </a:cubicBezTo>
                  <a:cubicBezTo>
                    <a:pt x="41255" y="60204"/>
                    <a:pt x="41172" y="60132"/>
                    <a:pt x="40993" y="60109"/>
                  </a:cubicBezTo>
                  <a:lnTo>
                    <a:pt x="40862" y="60109"/>
                  </a:lnTo>
                  <a:cubicBezTo>
                    <a:pt x="40838" y="60085"/>
                    <a:pt x="40827" y="60073"/>
                    <a:pt x="40827" y="60037"/>
                  </a:cubicBezTo>
                  <a:close/>
                  <a:moveTo>
                    <a:pt x="80782" y="0"/>
                  </a:moveTo>
                  <a:cubicBezTo>
                    <a:pt x="80079" y="0"/>
                    <a:pt x="79307" y="842"/>
                    <a:pt x="79903" y="1720"/>
                  </a:cubicBezTo>
                  <a:cubicBezTo>
                    <a:pt x="79837" y="1712"/>
                    <a:pt x="79774" y="1708"/>
                    <a:pt x="79715" y="1708"/>
                  </a:cubicBezTo>
                  <a:cubicBezTo>
                    <a:pt x="78470" y="1708"/>
                    <a:pt x="78717" y="3468"/>
                    <a:pt x="79681" y="3468"/>
                  </a:cubicBezTo>
                  <a:cubicBezTo>
                    <a:pt x="79853" y="3468"/>
                    <a:pt x="80047" y="3412"/>
                    <a:pt x="80260" y="3280"/>
                  </a:cubicBezTo>
                  <a:lnTo>
                    <a:pt x="80260" y="3280"/>
                  </a:lnTo>
                  <a:cubicBezTo>
                    <a:pt x="80105" y="3602"/>
                    <a:pt x="80070" y="3864"/>
                    <a:pt x="80141" y="4066"/>
                  </a:cubicBezTo>
                  <a:cubicBezTo>
                    <a:pt x="79101" y="4763"/>
                    <a:pt x="77765" y="5690"/>
                    <a:pt x="77407" y="5690"/>
                  </a:cubicBezTo>
                  <a:cubicBezTo>
                    <a:pt x="77392" y="5690"/>
                    <a:pt x="77378" y="5689"/>
                    <a:pt x="77367" y="5685"/>
                  </a:cubicBezTo>
                  <a:cubicBezTo>
                    <a:pt x="76547" y="5508"/>
                    <a:pt x="75756" y="5468"/>
                    <a:pt x="74969" y="5468"/>
                  </a:cubicBezTo>
                  <a:cubicBezTo>
                    <a:pt x="74329" y="5468"/>
                    <a:pt x="73692" y="5495"/>
                    <a:pt x="73045" y="5495"/>
                  </a:cubicBezTo>
                  <a:cubicBezTo>
                    <a:pt x="74581" y="4054"/>
                    <a:pt x="75724" y="970"/>
                    <a:pt x="77807" y="435"/>
                  </a:cubicBezTo>
                  <a:lnTo>
                    <a:pt x="77807" y="435"/>
                  </a:lnTo>
                  <a:cubicBezTo>
                    <a:pt x="75795" y="542"/>
                    <a:pt x="74831" y="2590"/>
                    <a:pt x="73759" y="4006"/>
                  </a:cubicBezTo>
                  <a:cubicBezTo>
                    <a:pt x="72092" y="6209"/>
                    <a:pt x="70437" y="6376"/>
                    <a:pt x="70199" y="9340"/>
                  </a:cubicBezTo>
                  <a:cubicBezTo>
                    <a:pt x="69878" y="13281"/>
                    <a:pt x="70592" y="14913"/>
                    <a:pt x="67425" y="18032"/>
                  </a:cubicBezTo>
                  <a:cubicBezTo>
                    <a:pt x="66602" y="18828"/>
                    <a:pt x="65739" y="19013"/>
                    <a:pt x="64850" y="19013"/>
                  </a:cubicBezTo>
                  <a:cubicBezTo>
                    <a:pt x="64078" y="19013"/>
                    <a:pt x="63286" y="18874"/>
                    <a:pt x="62483" y="18874"/>
                  </a:cubicBezTo>
                  <a:cubicBezTo>
                    <a:pt x="62179" y="18874"/>
                    <a:pt x="61874" y="18894"/>
                    <a:pt x="61567" y="18949"/>
                  </a:cubicBezTo>
                  <a:cubicBezTo>
                    <a:pt x="58674" y="19485"/>
                    <a:pt x="58043" y="20437"/>
                    <a:pt x="55578" y="22199"/>
                  </a:cubicBezTo>
                  <a:cubicBezTo>
                    <a:pt x="52971" y="24045"/>
                    <a:pt x="50768" y="25390"/>
                    <a:pt x="46530" y="29164"/>
                  </a:cubicBezTo>
                  <a:cubicBezTo>
                    <a:pt x="48518" y="26807"/>
                    <a:pt x="50304" y="23759"/>
                    <a:pt x="49161" y="20651"/>
                  </a:cubicBezTo>
                  <a:cubicBezTo>
                    <a:pt x="48470" y="18758"/>
                    <a:pt x="51471" y="17651"/>
                    <a:pt x="52328" y="16067"/>
                  </a:cubicBezTo>
                  <a:cubicBezTo>
                    <a:pt x="52661" y="15472"/>
                    <a:pt x="53019" y="14889"/>
                    <a:pt x="53352" y="14317"/>
                  </a:cubicBezTo>
                  <a:cubicBezTo>
                    <a:pt x="53947" y="14067"/>
                    <a:pt x="54364" y="13305"/>
                    <a:pt x="54352" y="12650"/>
                  </a:cubicBezTo>
                  <a:cubicBezTo>
                    <a:pt x="54745" y="11972"/>
                    <a:pt x="55090" y="11245"/>
                    <a:pt x="55352" y="10448"/>
                  </a:cubicBezTo>
                  <a:lnTo>
                    <a:pt x="55352" y="10448"/>
                  </a:lnTo>
                  <a:cubicBezTo>
                    <a:pt x="55031" y="11150"/>
                    <a:pt x="54685" y="11817"/>
                    <a:pt x="54328" y="12472"/>
                  </a:cubicBezTo>
                  <a:cubicBezTo>
                    <a:pt x="54233" y="11996"/>
                    <a:pt x="53888" y="11603"/>
                    <a:pt x="53138" y="11543"/>
                  </a:cubicBezTo>
                  <a:cubicBezTo>
                    <a:pt x="55182" y="10175"/>
                    <a:pt x="53729" y="8692"/>
                    <a:pt x="52615" y="8692"/>
                  </a:cubicBezTo>
                  <a:cubicBezTo>
                    <a:pt x="52198" y="8692"/>
                    <a:pt x="51829" y="8900"/>
                    <a:pt x="51709" y="9400"/>
                  </a:cubicBezTo>
                  <a:cubicBezTo>
                    <a:pt x="51573" y="8424"/>
                    <a:pt x="50985" y="8031"/>
                    <a:pt x="50343" y="8031"/>
                  </a:cubicBezTo>
                  <a:cubicBezTo>
                    <a:pt x="49127" y="8031"/>
                    <a:pt x="47713" y="9437"/>
                    <a:pt x="48780" y="10972"/>
                  </a:cubicBezTo>
                  <a:cubicBezTo>
                    <a:pt x="48618" y="10935"/>
                    <a:pt x="48468" y="10918"/>
                    <a:pt x="48330" y="10918"/>
                  </a:cubicBezTo>
                  <a:cubicBezTo>
                    <a:pt x="46469" y="10918"/>
                    <a:pt x="46662" y="13995"/>
                    <a:pt x="48331" y="13995"/>
                  </a:cubicBezTo>
                  <a:cubicBezTo>
                    <a:pt x="48635" y="13995"/>
                    <a:pt x="48988" y="13892"/>
                    <a:pt x="49387" y="13651"/>
                  </a:cubicBezTo>
                  <a:lnTo>
                    <a:pt x="49387" y="13651"/>
                  </a:lnTo>
                  <a:cubicBezTo>
                    <a:pt x="48711" y="15097"/>
                    <a:pt x="49664" y="15898"/>
                    <a:pt x="50601" y="15898"/>
                  </a:cubicBezTo>
                  <a:cubicBezTo>
                    <a:pt x="51446" y="15898"/>
                    <a:pt x="52277" y="15246"/>
                    <a:pt x="51887" y="13829"/>
                  </a:cubicBezTo>
                  <a:lnTo>
                    <a:pt x="51887" y="13829"/>
                  </a:lnTo>
                  <a:cubicBezTo>
                    <a:pt x="52236" y="14257"/>
                    <a:pt x="52592" y="14419"/>
                    <a:pt x="52929" y="14419"/>
                  </a:cubicBezTo>
                  <a:cubicBezTo>
                    <a:pt x="52995" y="14419"/>
                    <a:pt x="53061" y="14412"/>
                    <a:pt x="53126" y="14401"/>
                  </a:cubicBezTo>
                  <a:lnTo>
                    <a:pt x="53126" y="14401"/>
                  </a:lnTo>
                  <a:cubicBezTo>
                    <a:pt x="52959" y="14615"/>
                    <a:pt x="52780" y="14853"/>
                    <a:pt x="52602" y="15079"/>
                  </a:cubicBezTo>
                  <a:cubicBezTo>
                    <a:pt x="51292" y="16663"/>
                    <a:pt x="48316" y="17758"/>
                    <a:pt x="48244" y="20139"/>
                  </a:cubicBezTo>
                  <a:cubicBezTo>
                    <a:pt x="48185" y="22175"/>
                    <a:pt x="49232" y="23652"/>
                    <a:pt x="48137" y="25771"/>
                  </a:cubicBezTo>
                  <a:cubicBezTo>
                    <a:pt x="47125" y="27736"/>
                    <a:pt x="45184" y="29141"/>
                    <a:pt x="44053" y="31105"/>
                  </a:cubicBezTo>
                  <a:cubicBezTo>
                    <a:pt x="43922" y="31331"/>
                    <a:pt x="43803" y="31986"/>
                    <a:pt x="43696" y="32879"/>
                  </a:cubicBezTo>
                  <a:cubicBezTo>
                    <a:pt x="42863" y="33355"/>
                    <a:pt x="42315" y="34415"/>
                    <a:pt x="43089" y="35546"/>
                  </a:cubicBezTo>
                  <a:cubicBezTo>
                    <a:pt x="42925" y="35508"/>
                    <a:pt x="42772" y="35491"/>
                    <a:pt x="42632" y="35491"/>
                  </a:cubicBezTo>
                  <a:cubicBezTo>
                    <a:pt x="40771" y="35491"/>
                    <a:pt x="40975" y="38564"/>
                    <a:pt x="42644" y="38564"/>
                  </a:cubicBezTo>
                  <a:cubicBezTo>
                    <a:pt x="42803" y="38564"/>
                    <a:pt x="42975" y="38536"/>
                    <a:pt x="43160" y="38475"/>
                  </a:cubicBezTo>
                  <a:lnTo>
                    <a:pt x="43160" y="38475"/>
                  </a:lnTo>
                  <a:cubicBezTo>
                    <a:pt x="42940" y="40556"/>
                    <a:pt x="42669" y="42260"/>
                    <a:pt x="42281" y="42260"/>
                  </a:cubicBezTo>
                  <a:cubicBezTo>
                    <a:pt x="42249" y="42260"/>
                    <a:pt x="42217" y="42249"/>
                    <a:pt x="42184" y="42225"/>
                  </a:cubicBezTo>
                  <a:cubicBezTo>
                    <a:pt x="39314" y="40297"/>
                    <a:pt x="38862" y="37403"/>
                    <a:pt x="38672" y="34236"/>
                  </a:cubicBezTo>
                  <a:cubicBezTo>
                    <a:pt x="38564" y="34856"/>
                    <a:pt x="38302" y="39594"/>
                    <a:pt x="38564" y="40023"/>
                  </a:cubicBezTo>
                  <a:cubicBezTo>
                    <a:pt x="39064" y="40856"/>
                    <a:pt x="40660" y="41797"/>
                    <a:pt x="41398" y="42535"/>
                  </a:cubicBezTo>
                  <a:cubicBezTo>
                    <a:pt x="42767" y="43940"/>
                    <a:pt x="42624" y="43071"/>
                    <a:pt x="42029" y="45178"/>
                  </a:cubicBezTo>
                  <a:cubicBezTo>
                    <a:pt x="41327" y="47631"/>
                    <a:pt x="43041" y="51441"/>
                    <a:pt x="40588" y="53072"/>
                  </a:cubicBezTo>
                  <a:cubicBezTo>
                    <a:pt x="38517" y="54465"/>
                    <a:pt x="38672" y="55429"/>
                    <a:pt x="36266" y="56263"/>
                  </a:cubicBezTo>
                  <a:cubicBezTo>
                    <a:pt x="35117" y="56665"/>
                    <a:pt x="34925" y="56960"/>
                    <a:pt x="34303" y="56960"/>
                  </a:cubicBezTo>
                  <a:cubicBezTo>
                    <a:pt x="34023" y="56960"/>
                    <a:pt x="33656" y="56900"/>
                    <a:pt x="33076" y="56763"/>
                  </a:cubicBezTo>
                  <a:cubicBezTo>
                    <a:pt x="32196" y="56569"/>
                    <a:pt x="30892" y="55705"/>
                    <a:pt x="29807" y="55705"/>
                  </a:cubicBezTo>
                  <a:cubicBezTo>
                    <a:pt x="29497" y="55705"/>
                    <a:pt x="29204" y="55776"/>
                    <a:pt x="28944" y="55953"/>
                  </a:cubicBezTo>
                  <a:cubicBezTo>
                    <a:pt x="28505" y="56256"/>
                    <a:pt x="28124" y="56378"/>
                    <a:pt x="27780" y="56378"/>
                  </a:cubicBezTo>
                  <a:cubicBezTo>
                    <a:pt x="26321" y="56378"/>
                    <a:pt x="25523" y="54178"/>
                    <a:pt x="23789" y="54120"/>
                  </a:cubicBezTo>
                  <a:cubicBezTo>
                    <a:pt x="23763" y="54119"/>
                    <a:pt x="23736" y="54118"/>
                    <a:pt x="23709" y="54118"/>
                  </a:cubicBezTo>
                  <a:cubicBezTo>
                    <a:pt x="21775" y="54118"/>
                    <a:pt x="17627" y="56935"/>
                    <a:pt x="15304" y="56935"/>
                  </a:cubicBezTo>
                  <a:cubicBezTo>
                    <a:pt x="14880" y="56935"/>
                    <a:pt x="14517" y="56841"/>
                    <a:pt x="14240" y="56620"/>
                  </a:cubicBezTo>
                  <a:cubicBezTo>
                    <a:pt x="14208" y="56594"/>
                    <a:pt x="14171" y="56581"/>
                    <a:pt x="14129" y="56581"/>
                  </a:cubicBezTo>
                  <a:cubicBezTo>
                    <a:pt x="13518" y="56581"/>
                    <a:pt x="11885" y="59164"/>
                    <a:pt x="11918" y="59966"/>
                  </a:cubicBezTo>
                  <a:cubicBezTo>
                    <a:pt x="11894" y="59370"/>
                    <a:pt x="11597" y="58751"/>
                    <a:pt x="11501" y="58132"/>
                  </a:cubicBezTo>
                  <a:cubicBezTo>
                    <a:pt x="11406" y="57334"/>
                    <a:pt x="12132" y="57918"/>
                    <a:pt x="12383" y="57299"/>
                  </a:cubicBezTo>
                  <a:cubicBezTo>
                    <a:pt x="12680" y="56608"/>
                    <a:pt x="13323" y="56049"/>
                    <a:pt x="13752" y="55418"/>
                  </a:cubicBezTo>
                  <a:cubicBezTo>
                    <a:pt x="14383" y="54489"/>
                    <a:pt x="13990" y="53632"/>
                    <a:pt x="14335" y="52762"/>
                  </a:cubicBezTo>
                  <a:cubicBezTo>
                    <a:pt x="14561" y="52715"/>
                    <a:pt x="14811" y="52620"/>
                    <a:pt x="15097" y="52453"/>
                  </a:cubicBezTo>
                  <a:lnTo>
                    <a:pt x="15097" y="52453"/>
                  </a:lnTo>
                  <a:cubicBezTo>
                    <a:pt x="14422" y="53904"/>
                    <a:pt x="15369" y="54704"/>
                    <a:pt x="16303" y="54704"/>
                  </a:cubicBezTo>
                  <a:cubicBezTo>
                    <a:pt x="17148" y="54704"/>
                    <a:pt x="17982" y="54050"/>
                    <a:pt x="17597" y="52631"/>
                  </a:cubicBezTo>
                  <a:lnTo>
                    <a:pt x="17597" y="52631"/>
                  </a:lnTo>
                  <a:cubicBezTo>
                    <a:pt x="17938" y="53050"/>
                    <a:pt x="18296" y="53219"/>
                    <a:pt x="18632" y="53219"/>
                  </a:cubicBezTo>
                  <a:cubicBezTo>
                    <a:pt x="19975" y="53219"/>
                    <a:pt x="20944" y="50515"/>
                    <a:pt x="18848" y="50334"/>
                  </a:cubicBezTo>
                  <a:cubicBezTo>
                    <a:pt x="19574" y="49845"/>
                    <a:pt x="19860" y="49357"/>
                    <a:pt x="19872" y="48905"/>
                  </a:cubicBezTo>
                  <a:cubicBezTo>
                    <a:pt x="20657" y="48012"/>
                    <a:pt x="21372" y="47000"/>
                    <a:pt x="21860" y="46250"/>
                  </a:cubicBezTo>
                  <a:lnTo>
                    <a:pt x="21860" y="46250"/>
                  </a:lnTo>
                  <a:cubicBezTo>
                    <a:pt x="21181" y="47024"/>
                    <a:pt x="20479" y="47690"/>
                    <a:pt x="19741" y="48345"/>
                  </a:cubicBezTo>
                  <a:cubicBezTo>
                    <a:pt x="19474" y="47845"/>
                    <a:pt x="18864" y="47509"/>
                    <a:pt x="18330" y="47509"/>
                  </a:cubicBezTo>
                  <a:cubicBezTo>
                    <a:pt x="17911" y="47509"/>
                    <a:pt x="17539" y="47717"/>
                    <a:pt x="17419" y="48214"/>
                  </a:cubicBezTo>
                  <a:cubicBezTo>
                    <a:pt x="17286" y="47239"/>
                    <a:pt x="16699" y="46844"/>
                    <a:pt x="16057" y="46844"/>
                  </a:cubicBezTo>
                  <a:cubicBezTo>
                    <a:pt x="15546" y="46844"/>
                    <a:pt x="15001" y="47094"/>
                    <a:pt x="14621" y="47500"/>
                  </a:cubicBezTo>
                  <a:cubicBezTo>
                    <a:pt x="14395" y="45988"/>
                    <a:pt x="14288" y="44500"/>
                    <a:pt x="14288" y="44178"/>
                  </a:cubicBezTo>
                  <a:cubicBezTo>
                    <a:pt x="14288" y="42792"/>
                    <a:pt x="15015" y="39789"/>
                    <a:pt x="16681" y="39789"/>
                  </a:cubicBezTo>
                  <a:cubicBezTo>
                    <a:pt x="16933" y="39789"/>
                    <a:pt x="17207" y="39858"/>
                    <a:pt x="17502" y="40011"/>
                  </a:cubicBezTo>
                  <a:cubicBezTo>
                    <a:pt x="18764" y="40666"/>
                    <a:pt x="18609" y="41154"/>
                    <a:pt x="19110" y="42475"/>
                  </a:cubicBezTo>
                  <a:cubicBezTo>
                    <a:pt x="19270" y="42887"/>
                    <a:pt x="19756" y="42977"/>
                    <a:pt x="20308" y="42977"/>
                  </a:cubicBezTo>
                  <a:cubicBezTo>
                    <a:pt x="20742" y="42977"/>
                    <a:pt x="21217" y="42922"/>
                    <a:pt x="21605" y="42922"/>
                  </a:cubicBezTo>
                  <a:cubicBezTo>
                    <a:pt x="21752" y="42922"/>
                    <a:pt x="21887" y="42930"/>
                    <a:pt x="22003" y="42952"/>
                  </a:cubicBezTo>
                  <a:cubicBezTo>
                    <a:pt x="20312" y="42416"/>
                    <a:pt x="19776" y="42356"/>
                    <a:pt x="19181" y="40666"/>
                  </a:cubicBezTo>
                  <a:cubicBezTo>
                    <a:pt x="18738" y="39367"/>
                    <a:pt x="18000" y="38813"/>
                    <a:pt x="17122" y="38813"/>
                  </a:cubicBezTo>
                  <a:cubicBezTo>
                    <a:pt x="16633" y="38813"/>
                    <a:pt x="16100" y="38985"/>
                    <a:pt x="15550" y="39297"/>
                  </a:cubicBezTo>
                  <a:cubicBezTo>
                    <a:pt x="15142" y="39523"/>
                    <a:pt x="14835" y="39616"/>
                    <a:pt x="14614" y="39616"/>
                  </a:cubicBezTo>
                  <a:cubicBezTo>
                    <a:pt x="13532" y="39616"/>
                    <a:pt x="14512" y="37370"/>
                    <a:pt x="15939" y="37370"/>
                  </a:cubicBezTo>
                  <a:cubicBezTo>
                    <a:pt x="16080" y="37370"/>
                    <a:pt x="16224" y="37392"/>
                    <a:pt x="16371" y="37439"/>
                  </a:cubicBezTo>
                  <a:cubicBezTo>
                    <a:pt x="16673" y="37533"/>
                    <a:pt x="16973" y="37574"/>
                    <a:pt x="17271" y="37574"/>
                  </a:cubicBezTo>
                  <a:cubicBezTo>
                    <a:pt x="18975" y="37574"/>
                    <a:pt x="20623" y="36241"/>
                    <a:pt x="22193" y="35856"/>
                  </a:cubicBezTo>
                  <a:cubicBezTo>
                    <a:pt x="23860" y="35451"/>
                    <a:pt x="24277" y="34022"/>
                    <a:pt x="25098" y="32712"/>
                  </a:cubicBezTo>
                  <a:cubicBezTo>
                    <a:pt x="25524" y="32034"/>
                    <a:pt x="26891" y="31943"/>
                    <a:pt x="28324" y="31943"/>
                  </a:cubicBezTo>
                  <a:cubicBezTo>
                    <a:pt x="28852" y="31943"/>
                    <a:pt x="29388" y="31955"/>
                    <a:pt x="29890" y="31955"/>
                  </a:cubicBezTo>
                  <a:cubicBezTo>
                    <a:pt x="30728" y="31955"/>
                    <a:pt x="31469" y="31921"/>
                    <a:pt x="31909" y="31736"/>
                  </a:cubicBezTo>
                  <a:cubicBezTo>
                    <a:pt x="35540" y="30200"/>
                    <a:pt x="38683" y="26974"/>
                    <a:pt x="40422" y="23449"/>
                  </a:cubicBezTo>
                  <a:lnTo>
                    <a:pt x="40422" y="23449"/>
                  </a:lnTo>
                  <a:cubicBezTo>
                    <a:pt x="38731" y="26104"/>
                    <a:pt x="35671" y="29664"/>
                    <a:pt x="32695" y="30653"/>
                  </a:cubicBezTo>
                  <a:cubicBezTo>
                    <a:pt x="31581" y="31018"/>
                    <a:pt x="30617" y="31129"/>
                    <a:pt x="29651" y="31129"/>
                  </a:cubicBezTo>
                  <a:cubicBezTo>
                    <a:pt x="28633" y="31129"/>
                    <a:pt x="27611" y="31006"/>
                    <a:pt x="26408" y="30926"/>
                  </a:cubicBezTo>
                  <a:cubicBezTo>
                    <a:pt x="26317" y="30921"/>
                    <a:pt x="26230" y="30919"/>
                    <a:pt x="26146" y="30919"/>
                  </a:cubicBezTo>
                  <a:cubicBezTo>
                    <a:pt x="23710" y="30919"/>
                    <a:pt x="24084" y="33040"/>
                    <a:pt x="22300" y="34260"/>
                  </a:cubicBezTo>
                  <a:cubicBezTo>
                    <a:pt x="20455" y="35546"/>
                    <a:pt x="18490" y="35356"/>
                    <a:pt x="16371" y="35665"/>
                  </a:cubicBezTo>
                  <a:cubicBezTo>
                    <a:pt x="16102" y="35708"/>
                    <a:pt x="15380" y="35843"/>
                    <a:pt x="14765" y="35843"/>
                  </a:cubicBezTo>
                  <a:cubicBezTo>
                    <a:pt x="13855" y="35843"/>
                    <a:pt x="13177" y="35550"/>
                    <a:pt x="14526" y="34236"/>
                  </a:cubicBezTo>
                  <a:cubicBezTo>
                    <a:pt x="15633" y="33153"/>
                    <a:pt x="17859" y="31688"/>
                    <a:pt x="19360" y="31260"/>
                  </a:cubicBezTo>
                  <a:cubicBezTo>
                    <a:pt x="20967" y="30795"/>
                    <a:pt x="20765" y="28926"/>
                    <a:pt x="22300" y="28164"/>
                  </a:cubicBezTo>
                  <a:lnTo>
                    <a:pt x="22300" y="28164"/>
                  </a:lnTo>
                  <a:cubicBezTo>
                    <a:pt x="20526" y="28688"/>
                    <a:pt x="19991" y="30724"/>
                    <a:pt x="18288" y="31557"/>
                  </a:cubicBezTo>
                  <a:cubicBezTo>
                    <a:pt x="17133" y="32117"/>
                    <a:pt x="12228" y="33665"/>
                    <a:pt x="13145" y="35737"/>
                  </a:cubicBezTo>
                  <a:cubicBezTo>
                    <a:pt x="13275" y="36022"/>
                    <a:pt x="13609" y="36689"/>
                    <a:pt x="13335" y="36999"/>
                  </a:cubicBezTo>
                  <a:cubicBezTo>
                    <a:pt x="12097" y="38356"/>
                    <a:pt x="13395" y="39678"/>
                    <a:pt x="13323" y="41082"/>
                  </a:cubicBezTo>
                  <a:cubicBezTo>
                    <a:pt x="13228" y="43095"/>
                    <a:pt x="13430" y="45202"/>
                    <a:pt x="13133" y="47286"/>
                  </a:cubicBezTo>
                  <a:cubicBezTo>
                    <a:pt x="10585" y="44500"/>
                    <a:pt x="7477" y="43166"/>
                    <a:pt x="5703" y="39618"/>
                  </a:cubicBezTo>
                  <a:cubicBezTo>
                    <a:pt x="4441" y="37094"/>
                    <a:pt x="5358" y="36522"/>
                    <a:pt x="5989" y="34058"/>
                  </a:cubicBezTo>
                  <a:cubicBezTo>
                    <a:pt x="6584" y="31700"/>
                    <a:pt x="6370" y="29617"/>
                    <a:pt x="6834" y="27319"/>
                  </a:cubicBezTo>
                  <a:lnTo>
                    <a:pt x="6834" y="27319"/>
                  </a:lnTo>
                  <a:cubicBezTo>
                    <a:pt x="6179" y="29617"/>
                    <a:pt x="6191" y="32177"/>
                    <a:pt x="5417" y="34415"/>
                  </a:cubicBezTo>
                  <a:cubicBezTo>
                    <a:pt x="4893" y="35915"/>
                    <a:pt x="3203" y="36725"/>
                    <a:pt x="4096" y="38392"/>
                  </a:cubicBezTo>
                  <a:cubicBezTo>
                    <a:pt x="4596" y="39344"/>
                    <a:pt x="5024" y="40309"/>
                    <a:pt x="5584" y="41225"/>
                  </a:cubicBezTo>
                  <a:cubicBezTo>
                    <a:pt x="2500" y="40904"/>
                    <a:pt x="2619" y="37796"/>
                    <a:pt x="0" y="37082"/>
                  </a:cubicBezTo>
                  <a:lnTo>
                    <a:pt x="0" y="37082"/>
                  </a:lnTo>
                  <a:cubicBezTo>
                    <a:pt x="1429" y="38034"/>
                    <a:pt x="2512" y="41392"/>
                    <a:pt x="4024" y="41511"/>
                  </a:cubicBezTo>
                  <a:cubicBezTo>
                    <a:pt x="6727" y="41749"/>
                    <a:pt x="7060" y="44476"/>
                    <a:pt x="9394" y="45369"/>
                  </a:cubicBezTo>
                  <a:cubicBezTo>
                    <a:pt x="11632" y="46214"/>
                    <a:pt x="12716" y="48214"/>
                    <a:pt x="12894" y="50357"/>
                  </a:cubicBezTo>
                  <a:cubicBezTo>
                    <a:pt x="12656" y="50810"/>
                    <a:pt x="12656" y="51441"/>
                    <a:pt x="12871" y="51929"/>
                  </a:cubicBezTo>
                  <a:cubicBezTo>
                    <a:pt x="12716" y="53358"/>
                    <a:pt x="12192" y="54739"/>
                    <a:pt x="11359" y="55799"/>
                  </a:cubicBezTo>
                  <a:cubicBezTo>
                    <a:pt x="11251" y="53751"/>
                    <a:pt x="9382" y="53834"/>
                    <a:pt x="8727" y="52239"/>
                  </a:cubicBezTo>
                  <a:cubicBezTo>
                    <a:pt x="8168" y="50905"/>
                    <a:pt x="7751" y="49595"/>
                    <a:pt x="6227" y="49107"/>
                  </a:cubicBezTo>
                  <a:lnTo>
                    <a:pt x="6227" y="49107"/>
                  </a:lnTo>
                  <a:cubicBezTo>
                    <a:pt x="7977" y="49881"/>
                    <a:pt x="7215" y="50869"/>
                    <a:pt x="8013" y="51869"/>
                  </a:cubicBezTo>
                  <a:cubicBezTo>
                    <a:pt x="8382" y="52346"/>
                    <a:pt x="9811" y="54358"/>
                    <a:pt x="9930" y="54858"/>
                  </a:cubicBezTo>
                  <a:cubicBezTo>
                    <a:pt x="10311" y="56465"/>
                    <a:pt x="8823" y="57061"/>
                    <a:pt x="8918" y="58311"/>
                  </a:cubicBezTo>
                  <a:cubicBezTo>
                    <a:pt x="8989" y="59418"/>
                    <a:pt x="9716" y="60835"/>
                    <a:pt x="9989" y="61930"/>
                  </a:cubicBezTo>
                  <a:cubicBezTo>
                    <a:pt x="10406" y="63645"/>
                    <a:pt x="9799" y="65133"/>
                    <a:pt x="8918" y="66586"/>
                  </a:cubicBezTo>
                  <a:cubicBezTo>
                    <a:pt x="8906" y="66347"/>
                    <a:pt x="8823" y="66109"/>
                    <a:pt x="8656" y="65919"/>
                  </a:cubicBezTo>
                  <a:lnTo>
                    <a:pt x="8656" y="65788"/>
                  </a:lnTo>
                  <a:cubicBezTo>
                    <a:pt x="8599" y="65000"/>
                    <a:pt x="8002" y="64677"/>
                    <a:pt x="7343" y="64677"/>
                  </a:cubicBezTo>
                  <a:cubicBezTo>
                    <a:pt x="6767" y="64677"/>
                    <a:pt x="6142" y="64924"/>
                    <a:pt x="5786" y="65324"/>
                  </a:cubicBezTo>
                  <a:cubicBezTo>
                    <a:pt x="5737" y="65275"/>
                    <a:pt x="5672" y="65242"/>
                    <a:pt x="5577" y="65242"/>
                  </a:cubicBezTo>
                  <a:cubicBezTo>
                    <a:pt x="5534" y="65242"/>
                    <a:pt x="5485" y="65249"/>
                    <a:pt x="5429" y="65264"/>
                  </a:cubicBezTo>
                  <a:cubicBezTo>
                    <a:pt x="5120" y="65335"/>
                    <a:pt x="4941" y="65776"/>
                    <a:pt x="5084" y="65978"/>
                  </a:cubicBezTo>
                  <a:cubicBezTo>
                    <a:pt x="5084" y="65978"/>
                    <a:pt x="5167" y="66264"/>
                    <a:pt x="5322" y="66324"/>
                  </a:cubicBezTo>
                  <a:cubicBezTo>
                    <a:pt x="5408" y="67156"/>
                    <a:pt x="5933" y="68420"/>
                    <a:pt x="6673" y="68420"/>
                  </a:cubicBezTo>
                  <a:cubicBezTo>
                    <a:pt x="6854" y="68420"/>
                    <a:pt x="7048" y="68344"/>
                    <a:pt x="7251" y="68169"/>
                  </a:cubicBezTo>
                  <a:cubicBezTo>
                    <a:pt x="7351" y="68219"/>
                    <a:pt x="7457" y="68241"/>
                    <a:pt x="7563" y="68241"/>
                  </a:cubicBezTo>
                  <a:cubicBezTo>
                    <a:pt x="7683" y="68241"/>
                    <a:pt x="7804" y="68213"/>
                    <a:pt x="7918" y="68169"/>
                  </a:cubicBezTo>
                  <a:lnTo>
                    <a:pt x="7918" y="68169"/>
                  </a:lnTo>
                  <a:cubicBezTo>
                    <a:pt x="7763" y="68419"/>
                    <a:pt x="7596" y="68693"/>
                    <a:pt x="7430" y="68943"/>
                  </a:cubicBezTo>
                  <a:lnTo>
                    <a:pt x="6584" y="70324"/>
                  </a:lnTo>
                  <a:lnTo>
                    <a:pt x="8406" y="71991"/>
                  </a:lnTo>
                  <a:cubicBezTo>
                    <a:pt x="9096" y="71015"/>
                    <a:pt x="9787" y="70026"/>
                    <a:pt x="10489" y="69074"/>
                  </a:cubicBezTo>
                  <a:cubicBezTo>
                    <a:pt x="11113" y="68222"/>
                    <a:pt x="11864" y="67957"/>
                    <a:pt x="12670" y="67957"/>
                  </a:cubicBezTo>
                  <a:cubicBezTo>
                    <a:pt x="13984" y="67957"/>
                    <a:pt x="15446" y="68658"/>
                    <a:pt x="16751" y="68658"/>
                  </a:cubicBezTo>
                  <a:cubicBezTo>
                    <a:pt x="16772" y="68658"/>
                    <a:pt x="16792" y="68658"/>
                    <a:pt x="16812" y="68657"/>
                  </a:cubicBezTo>
                  <a:cubicBezTo>
                    <a:pt x="17014" y="68657"/>
                    <a:pt x="17169" y="68610"/>
                    <a:pt x="17312" y="68538"/>
                  </a:cubicBezTo>
                  <a:cubicBezTo>
                    <a:pt x="17500" y="68666"/>
                    <a:pt x="17728" y="68742"/>
                    <a:pt x="17992" y="68742"/>
                  </a:cubicBezTo>
                  <a:cubicBezTo>
                    <a:pt x="18294" y="68742"/>
                    <a:pt x="18644" y="68642"/>
                    <a:pt x="19038" y="68407"/>
                  </a:cubicBezTo>
                  <a:lnTo>
                    <a:pt x="19038" y="68407"/>
                  </a:lnTo>
                  <a:cubicBezTo>
                    <a:pt x="18369" y="69858"/>
                    <a:pt x="19319" y="70659"/>
                    <a:pt x="20253" y="70659"/>
                  </a:cubicBezTo>
                  <a:cubicBezTo>
                    <a:pt x="21097" y="70659"/>
                    <a:pt x="21928" y="70005"/>
                    <a:pt x="21538" y="68586"/>
                  </a:cubicBezTo>
                  <a:lnTo>
                    <a:pt x="21538" y="68586"/>
                  </a:lnTo>
                  <a:cubicBezTo>
                    <a:pt x="21881" y="69005"/>
                    <a:pt x="22241" y="69173"/>
                    <a:pt x="22577" y="69173"/>
                  </a:cubicBezTo>
                  <a:cubicBezTo>
                    <a:pt x="23924" y="69173"/>
                    <a:pt x="24885" y="66469"/>
                    <a:pt x="22789" y="66288"/>
                  </a:cubicBezTo>
                  <a:cubicBezTo>
                    <a:pt x="23801" y="65621"/>
                    <a:pt x="24444" y="64907"/>
                    <a:pt x="23562" y="64014"/>
                  </a:cubicBezTo>
                  <a:cubicBezTo>
                    <a:pt x="24384" y="63321"/>
                    <a:pt x="25657" y="62096"/>
                    <a:pt x="26206" y="62096"/>
                  </a:cubicBezTo>
                  <a:cubicBezTo>
                    <a:pt x="26214" y="62096"/>
                    <a:pt x="26222" y="62096"/>
                    <a:pt x="26229" y="62097"/>
                  </a:cubicBezTo>
                  <a:cubicBezTo>
                    <a:pt x="26187" y="62094"/>
                    <a:pt x="26145" y="62093"/>
                    <a:pt x="26103" y="62093"/>
                  </a:cubicBezTo>
                  <a:cubicBezTo>
                    <a:pt x="25099" y="62093"/>
                    <a:pt x="24115" y="62889"/>
                    <a:pt x="23086" y="63609"/>
                  </a:cubicBezTo>
                  <a:cubicBezTo>
                    <a:pt x="22816" y="63426"/>
                    <a:pt x="22532" y="63327"/>
                    <a:pt x="22271" y="63327"/>
                  </a:cubicBezTo>
                  <a:cubicBezTo>
                    <a:pt x="21853" y="63327"/>
                    <a:pt x="21495" y="63580"/>
                    <a:pt x="21348" y="64145"/>
                  </a:cubicBezTo>
                  <a:cubicBezTo>
                    <a:pt x="21211" y="63179"/>
                    <a:pt x="20624" y="62789"/>
                    <a:pt x="19981" y="62789"/>
                  </a:cubicBezTo>
                  <a:cubicBezTo>
                    <a:pt x="18779" y="62789"/>
                    <a:pt x="17382" y="64156"/>
                    <a:pt x="18383" y="65669"/>
                  </a:cubicBezTo>
                  <a:cubicBezTo>
                    <a:pt x="18371" y="65681"/>
                    <a:pt x="18348" y="65693"/>
                    <a:pt x="18348" y="65716"/>
                  </a:cubicBezTo>
                  <a:cubicBezTo>
                    <a:pt x="18207" y="65688"/>
                    <a:pt x="18076" y="65674"/>
                    <a:pt x="17953" y="65674"/>
                  </a:cubicBezTo>
                  <a:cubicBezTo>
                    <a:pt x="16966" y="65674"/>
                    <a:pt x="16562" y="66554"/>
                    <a:pt x="16657" y="67359"/>
                  </a:cubicBezTo>
                  <a:cubicBezTo>
                    <a:pt x="16490" y="67443"/>
                    <a:pt x="16300" y="67479"/>
                    <a:pt x="16097" y="67502"/>
                  </a:cubicBezTo>
                  <a:cubicBezTo>
                    <a:pt x="16018" y="67508"/>
                    <a:pt x="15938" y="67510"/>
                    <a:pt x="15858" y="67510"/>
                  </a:cubicBezTo>
                  <a:cubicBezTo>
                    <a:pt x="14595" y="67510"/>
                    <a:pt x="13278" y="66886"/>
                    <a:pt x="11982" y="66886"/>
                  </a:cubicBezTo>
                  <a:cubicBezTo>
                    <a:pt x="11528" y="66886"/>
                    <a:pt x="11077" y="66963"/>
                    <a:pt x="10632" y="67169"/>
                  </a:cubicBezTo>
                  <a:cubicBezTo>
                    <a:pt x="12561" y="63657"/>
                    <a:pt x="13204" y="59835"/>
                    <a:pt x="16955" y="57977"/>
                  </a:cubicBezTo>
                  <a:cubicBezTo>
                    <a:pt x="18863" y="57031"/>
                    <a:pt x="20826" y="55981"/>
                    <a:pt x="22749" y="55981"/>
                  </a:cubicBezTo>
                  <a:cubicBezTo>
                    <a:pt x="23824" y="55981"/>
                    <a:pt x="24886" y="56309"/>
                    <a:pt x="25920" y="57168"/>
                  </a:cubicBezTo>
                  <a:cubicBezTo>
                    <a:pt x="26346" y="57532"/>
                    <a:pt x="27058" y="57734"/>
                    <a:pt x="27746" y="57734"/>
                  </a:cubicBezTo>
                  <a:cubicBezTo>
                    <a:pt x="28250" y="57734"/>
                    <a:pt x="28742" y="57626"/>
                    <a:pt x="29099" y="57394"/>
                  </a:cubicBezTo>
                  <a:cubicBezTo>
                    <a:pt x="29345" y="57233"/>
                    <a:pt x="29634" y="57166"/>
                    <a:pt x="29951" y="57166"/>
                  </a:cubicBezTo>
                  <a:cubicBezTo>
                    <a:pt x="31411" y="57166"/>
                    <a:pt x="33465" y="58577"/>
                    <a:pt x="34659" y="58597"/>
                  </a:cubicBezTo>
                  <a:cubicBezTo>
                    <a:pt x="34684" y="58597"/>
                    <a:pt x="34709" y="58597"/>
                    <a:pt x="34733" y="58597"/>
                  </a:cubicBezTo>
                  <a:cubicBezTo>
                    <a:pt x="35427" y="58597"/>
                    <a:pt x="35990" y="58512"/>
                    <a:pt x="36568" y="58512"/>
                  </a:cubicBezTo>
                  <a:cubicBezTo>
                    <a:pt x="37074" y="58512"/>
                    <a:pt x="37591" y="58577"/>
                    <a:pt x="38219" y="58823"/>
                  </a:cubicBezTo>
                  <a:cubicBezTo>
                    <a:pt x="38695" y="59001"/>
                    <a:pt x="39779" y="60001"/>
                    <a:pt x="40517" y="60323"/>
                  </a:cubicBezTo>
                  <a:cubicBezTo>
                    <a:pt x="40422" y="60430"/>
                    <a:pt x="40362" y="60549"/>
                    <a:pt x="40374" y="60668"/>
                  </a:cubicBezTo>
                  <a:cubicBezTo>
                    <a:pt x="40374" y="60668"/>
                    <a:pt x="40362" y="60966"/>
                    <a:pt x="40469" y="61085"/>
                  </a:cubicBezTo>
                  <a:cubicBezTo>
                    <a:pt x="40237" y="62048"/>
                    <a:pt x="40474" y="63603"/>
                    <a:pt x="41324" y="63603"/>
                  </a:cubicBezTo>
                  <a:cubicBezTo>
                    <a:pt x="41430" y="63603"/>
                    <a:pt x="41546" y="63579"/>
                    <a:pt x="41672" y="63526"/>
                  </a:cubicBezTo>
                  <a:cubicBezTo>
                    <a:pt x="41843" y="63658"/>
                    <a:pt x="42051" y="63717"/>
                    <a:pt x="42268" y="63717"/>
                  </a:cubicBezTo>
                  <a:cubicBezTo>
                    <a:pt x="43046" y="63717"/>
                    <a:pt x="43952" y="62964"/>
                    <a:pt x="43803" y="62145"/>
                  </a:cubicBezTo>
                  <a:cubicBezTo>
                    <a:pt x="43791" y="62037"/>
                    <a:pt x="43755" y="61966"/>
                    <a:pt x="43708" y="61883"/>
                  </a:cubicBezTo>
                  <a:cubicBezTo>
                    <a:pt x="44041" y="60990"/>
                    <a:pt x="43386" y="60335"/>
                    <a:pt x="42577" y="60144"/>
                  </a:cubicBezTo>
                  <a:cubicBezTo>
                    <a:pt x="43374" y="60097"/>
                    <a:pt x="44113" y="60001"/>
                    <a:pt x="44184" y="60001"/>
                  </a:cubicBezTo>
                  <a:cubicBezTo>
                    <a:pt x="46232" y="59954"/>
                    <a:pt x="47339" y="57108"/>
                    <a:pt x="49399" y="56751"/>
                  </a:cubicBezTo>
                  <a:cubicBezTo>
                    <a:pt x="49588" y="56717"/>
                    <a:pt x="49777" y="56702"/>
                    <a:pt x="49968" y="56702"/>
                  </a:cubicBezTo>
                  <a:cubicBezTo>
                    <a:pt x="51929" y="56702"/>
                    <a:pt x="54001" y="58331"/>
                    <a:pt x="55884" y="58331"/>
                  </a:cubicBezTo>
                  <a:cubicBezTo>
                    <a:pt x="56330" y="58331"/>
                    <a:pt x="56765" y="58239"/>
                    <a:pt x="57186" y="58013"/>
                  </a:cubicBezTo>
                  <a:cubicBezTo>
                    <a:pt x="54246" y="57402"/>
                    <a:pt x="52236" y="56024"/>
                    <a:pt x="49102" y="56024"/>
                  </a:cubicBezTo>
                  <a:cubicBezTo>
                    <a:pt x="49062" y="56024"/>
                    <a:pt x="49022" y="56024"/>
                    <a:pt x="48982" y="56025"/>
                  </a:cubicBezTo>
                  <a:cubicBezTo>
                    <a:pt x="49804" y="54251"/>
                    <a:pt x="50828" y="54251"/>
                    <a:pt x="52447" y="54132"/>
                  </a:cubicBezTo>
                  <a:cubicBezTo>
                    <a:pt x="55769" y="53894"/>
                    <a:pt x="56305" y="52453"/>
                    <a:pt x="58460" y="50500"/>
                  </a:cubicBezTo>
                  <a:cubicBezTo>
                    <a:pt x="58495" y="50476"/>
                    <a:pt x="58519" y="50441"/>
                    <a:pt x="58567" y="50417"/>
                  </a:cubicBezTo>
                  <a:cubicBezTo>
                    <a:pt x="58884" y="51086"/>
                    <a:pt x="59493" y="51842"/>
                    <a:pt x="60079" y="51842"/>
                  </a:cubicBezTo>
                  <a:cubicBezTo>
                    <a:pt x="60307" y="51842"/>
                    <a:pt x="60531" y="51729"/>
                    <a:pt x="60734" y="51453"/>
                  </a:cubicBezTo>
                  <a:cubicBezTo>
                    <a:pt x="60784" y="51462"/>
                    <a:pt x="60833" y="51467"/>
                    <a:pt x="60882" y="51467"/>
                  </a:cubicBezTo>
                  <a:cubicBezTo>
                    <a:pt x="61811" y="51467"/>
                    <a:pt x="62506" y="49807"/>
                    <a:pt x="61793" y="49083"/>
                  </a:cubicBezTo>
                  <a:cubicBezTo>
                    <a:pt x="61722" y="49012"/>
                    <a:pt x="61651" y="48964"/>
                    <a:pt x="61567" y="48929"/>
                  </a:cubicBezTo>
                  <a:cubicBezTo>
                    <a:pt x="61472" y="48512"/>
                    <a:pt x="61210" y="48238"/>
                    <a:pt x="60912" y="48107"/>
                  </a:cubicBezTo>
                  <a:cubicBezTo>
                    <a:pt x="62341" y="46559"/>
                    <a:pt x="63698" y="44726"/>
                    <a:pt x="63818" y="43249"/>
                  </a:cubicBezTo>
                  <a:cubicBezTo>
                    <a:pt x="63984" y="41166"/>
                    <a:pt x="65830" y="39046"/>
                    <a:pt x="67699" y="37999"/>
                  </a:cubicBezTo>
                  <a:cubicBezTo>
                    <a:pt x="67785" y="38053"/>
                    <a:pt x="67884" y="38077"/>
                    <a:pt x="67984" y="38077"/>
                  </a:cubicBezTo>
                  <a:cubicBezTo>
                    <a:pt x="68188" y="38077"/>
                    <a:pt x="68389" y="37976"/>
                    <a:pt x="68461" y="37832"/>
                  </a:cubicBezTo>
                  <a:cubicBezTo>
                    <a:pt x="68461" y="37832"/>
                    <a:pt x="68556" y="37713"/>
                    <a:pt x="68580" y="37594"/>
                  </a:cubicBezTo>
                  <a:cubicBezTo>
                    <a:pt x="68628" y="37582"/>
                    <a:pt x="68675" y="37558"/>
                    <a:pt x="68735" y="37534"/>
                  </a:cubicBezTo>
                  <a:cubicBezTo>
                    <a:pt x="71448" y="36626"/>
                    <a:pt x="74115" y="30258"/>
                    <a:pt x="76376" y="30258"/>
                  </a:cubicBezTo>
                  <a:cubicBezTo>
                    <a:pt x="76397" y="30258"/>
                    <a:pt x="76417" y="30259"/>
                    <a:pt x="76438" y="30260"/>
                  </a:cubicBezTo>
                  <a:cubicBezTo>
                    <a:pt x="76496" y="30263"/>
                    <a:pt x="76553" y="30264"/>
                    <a:pt x="76610" y="30264"/>
                  </a:cubicBezTo>
                  <a:cubicBezTo>
                    <a:pt x="79111" y="30264"/>
                    <a:pt x="80045" y="27478"/>
                    <a:pt x="82141" y="26604"/>
                  </a:cubicBezTo>
                  <a:cubicBezTo>
                    <a:pt x="83165" y="26164"/>
                    <a:pt x="84487" y="25616"/>
                    <a:pt x="85594" y="25473"/>
                  </a:cubicBezTo>
                  <a:cubicBezTo>
                    <a:pt x="85433" y="25460"/>
                    <a:pt x="85273" y="25454"/>
                    <a:pt x="85115" y="25454"/>
                  </a:cubicBezTo>
                  <a:cubicBezTo>
                    <a:pt x="81906" y="25454"/>
                    <a:pt x="79400" y="28125"/>
                    <a:pt x="76914" y="29498"/>
                  </a:cubicBezTo>
                  <a:cubicBezTo>
                    <a:pt x="79546" y="28045"/>
                    <a:pt x="82022" y="23509"/>
                    <a:pt x="83225" y="20973"/>
                  </a:cubicBezTo>
                  <a:cubicBezTo>
                    <a:pt x="84296" y="18746"/>
                    <a:pt x="86201" y="17913"/>
                    <a:pt x="88225" y="16746"/>
                  </a:cubicBezTo>
                  <a:cubicBezTo>
                    <a:pt x="88282" y="16754"/>
                    <a:pt x="88340" y="16758"/>
                    <a:pt x="88399" y="16758"/>
                  </a:cubicBezTo>
                  <a:cubicBezTo>
                    <a:pt x="88704" y="16758"/>
                    <a:pt x="89049" y="16654"/>
                    <a:pt x="89428" y="16425"/>
                  </a:cubicBezTo>
                  <a:lnTo>
                    <a:pt x="89428" y="16425"/>
                  </a:lnTo>
                  <a:cubicBezTo>
                    <a:pt x="88759" y="17876"/>
                    <a:pt x="89709" y="18676"/>
                    <a:pt x="90643" y="18676"/>
                  </a:cubicBezTo>
                  <a:cubicBezTo>
                    <a:pt x="91487" y="18676"/>
                    <a:pt x="92318" y="18022"/>
                    <a:pt x="91928" y="16603"/>
                  </a:cubicBezTo>
                  <a:lnTo>
                    <a:pt x="91928" y="16603"/>
                  </a:lnTo>
                  <a:cubicBezTo>
                    <a:pt x="92270" y="17019"/>
                    <a:pt x="92629" y="17186"/>
                    <a:pt x="92965" y="17186"/>
                  </a:cubicBezTo>
                  <a:cubicBezTo>
                    <a:pt x="94312" y="17186"/>
                    <a:pt x="95275" y="14486"/>
                    <a:pt x="93178" y="14305"/>
                  </a:cubicBezTo>
                  <a:cubicBezTo>
                    <a:pt x="95233" y="12944"/>
                    <a:pt x="93778" y="11457"/>
                    <a:pt x="92660" y="11457"/>
                  </a:cubicBezTo>
                  <a:cubicBezTo>
                    <a:pt x="92243" y="11457"/>
                    <a:pt x="91873" y="11664"/>
                    <a:pt x="91750" y="12162"/>
                  </a:cubicBezTo>
                  <a:cubicBezTo>
                    <a:pt x="91618" y="11191"/>
                    <a:pt x="91034" y="10799"/>
                    <a:pt x="90392" y="10799"/>
                  </a:cubicBezTo>
                  <a:cubicBezTo>
                    <a:pt x="89179" y="10799"/>
                    <a:pt x="87761" y="12203"/>
                    <a:pt x="88821" y="13746"/>
                  </a:cubicBezTo>
                  <a:cubicBezTo>
                    <a:pt x="88657" y="13707"/>
                    <a:pt x="88504" y="13690"/>
                    <a:pt x="88364" y="13690"/>
                  </a:cubicBezTo>
                  <a:cubicBezTo>
                    <a:pt x="86804" y="13690"/>
                    <a:pt x="86698" y="15890"/>
                    <a:pt x="87725" y="16568"/>
                  </a:cubicBezTo>
                  <a:cubicBezTo>
                    <a:pt x="86570" y="17163"/>
                    <a:pt x="85284" y="17651"/>
                    <a:pt x="84451" y="18568"/>
                  </a:cubicBezTo>
                  <a:cubicBezTo>
                    <a:pt x="82796" y="20366"/>
                    <a:pt x="80427" y="23128"/>
                    <a:pt x="79522" y="25438"/>
                  </a:cubicBezTo>
                  <a:cubicBezTo>
                    <a:pt x="79772" y="24795"/>
                    <a:pt x="78284" y="22818"/>
                    <a:pt x="78403" y="21925"/>
                  </a:cubicBezTo>
                  <a:cubicBezTo>
                    <a:pt x="78593" y="20509"/>
                    <a:pt x="79450" y="18711"/>
                    <a:pt x="80403" y="17675"/>
                  </a:cubicBezTo>
                  <a:lnTo>
                    <a:pt x="80403" y="17675"/>
                  </a:lnTo>
                  <a:cubicBezTo>
                    <a:pt x="77629" y="19425"/>
                    <a:pt x="77867" y="23902"/>
                    <a:pt x="78391" y="26509"/>
                  </a:cubicBezTo>
                  <a:cubicBezTo>
                    <a:pt x="77819" y="27807"/>
                    <a:pt x="76295" y="28688"/>
                    <a:pt x="75486" y="29831"/>
                  </a:cubicBezTo>
                  <a:cubicBezTo>
                    <a:pt x="74366" y="31427"/>
                    <a:pt x="73176" y="32653"/>
                    <a:pt x="71866" y="34082"/>
                  </a:cubicBezTo>
                  <a:cubicBezTo>
                    <a:pt x="70854" y="35189"/>
                    <a:pt x="70283" y="36022"/>
                    <a:pt x="69223" y="36689"/>
                  </a:cubicBezTo>
                  <a:cubicBezTo>
                    <a:pt x="69699" y="35915"/>
                    <a:pt x="69890" y="35010"/>
                    <a:pt x="68878" y="34796"/>
                  </a:cubicBezTo>
                  <a:cubicBezTo>
                    <a:pt x="68710" y="34300"/>
                    <a:pt x="68141" y="34017"/>
                    <a:pt x="67576" y="34017"/>
                  </a:cubicBezTo>
                  <a:cubicBezTo>
                    <a:pt x="67178" y="34017"/>
                    <a:pt x="66783" y="34158"/>
                    <a:pt x="66532" y="34463"/>
                  </a:cubicBezTo>
                  <a:cubicBezTo>
                    <a:pt x="66354" y="34665"/>
                    <a:pt x="66270" y="34856"/>
                    <a:pt x="66258" y="35034"/>
                  </a:cubicBezTo>
                  <a:cubicBezTo>
                    <a:pt x="65139" y="35903"/>
                    <a:pt x="66115" y="37475"/>
                    <a:pt x="67330" y="37677"/>
                  </a:cubicBezTo>
                  <a:cubicBezTo>
                    <a:pt x="65651" y="38630"/>
                    <a:pt x="63770" y="40213"/>
                    <a:pt x="63401" y="42023"/>
                  </a:cubicBezTo>
                  <a:cubicBezTo>
                    <a:pt x="62877" y="44547"/>
                    <a:pt x="60579" y="47000"/>
                    <a:pt x="58519" y="49012"/>
                  </a:cubicBezTo>
                  <a:cubicBezTo>
                    <a:pt x="58460" y="49012"/>
                    <a:pt x="58376" y="49024"/>
                    <a:pt x="58281" y="49072"/>
                  </a:cubicBezTo>
                  <a:cubicBezTo>
                    <a:pt x="58114" y="49143"/>
                    <a:pt x="58031" y="49322"/>
                    <a:pt x="58019" y="49500"/>
                  </a:cubicBezTo>
                  <a:cubicBezTo>
                    <a:pt x="57662" y="49845"/>
                    <a:pt x="57305" y="50191"/>
                    <a:pt x="56983" y="50500"/>
                  </a:cubicBezTo>
                  <a:cubicBezTo>
                    <a:pt x="57722" y="48452"/>
                    <a:pt x="57400" y="46405"/>
                    <a:pt x="58043" y="44476"/>
                  </a:cubicBezTo>
                  <a:cubicBezTo>
                    <a:pt x="58165" y="44507"/>
                    <a:pt x="58291" y="44524"/>
                    <a:pt x="58417" y="44524"/>
                  </a:cubicBezTo>
                  <a:cubicBezTo>
                    <a:pt x="59190" y="44524"/>
                    <a:pt x="59951" y="43922"/>
                    <a:pt x="59603" y="42642"/>
                  </a:cubicBezTo>
                  <a:lnTo>
                    <a:pt x="59603" y="42642"/>
                  </a:lnTo>
                  <a:cubicBezTo>
                    <a:pt x="59916" y="43025"/>
                    <a:pt x="60246" y="43179"/>
                    <a:pt x="60554" y="43179"/>
                  </a:cubicBezTo>
                  <a:cubicBezTo>
                    <a:pt x="61789" y="43179"/>
                    <a:pt x="62673" y="40699"/>
                    <a:pt x="60758" y="40547"/>
                  </a:cubicBezTo>
                  <a:cubicBezTo>
                    <a:pt x="62103" y="39642"/>
                    <a:pt x="61793" y="38689"/>
                    <a:pt x="61139" y="38225"/>
                  </a:cubicBezTo>
                  <a:cubicBezTo>
                    <a:pt x="61185" y="37806"/>
                    <a:pt x="61186" y="37318"/>
                    <a:pt x="61175" y="36763"/>
                  </a:cubicBezTo>
                  <a:lnTo>
                    <a:pt x="61175" y="36763"/>
                  </a:lnTo>
                  <a:cubicBezTo>
                    <a:pt x="61184" y="37260"/>
                    <a:pt x="61136" y="37712"/>
                    <a:pt x="61031" y="38154"/>
                  </a:cubicBezTo>
                  <a:cubicBezTo>
                    <a:pt x="60797" y="38018"/>
                    <a:pt x="60532" y="37939"/>
                    <a:pt x="60286" y="37939"/>
                  </a:cubicBezTo>
                  <a:cubicBezTo>
                    <a:pt x="59905" y="37939"/>
                    <a:pt x="59568" y="38127"/>
                    <a:pt x="59460" y="38582"/>
                  </a:cubicBezTo>
                  <a:cubicBezTo>
                    <a:pt x="59335" y="37691"/>
                    <a:pt x="58788" y="37329"/>
                    <a:pt x="58191" y="37329"/>
                  </a:cubicBezTo>
                  <a:cubicBezTo>
                    <a:pt x="57074" y="37329"/>
                    <a:pt x="55784" y="38595"/>
                    <a:pt x="56769" y="40023"/>
                  </a:cubicBezTo>
                  <a:cubicBezTo>
                    <a:pt x="56622" y="39990"/>
                    <a:pt x="56486" y="39975"/>
                    <a:pt x="56359" y="39975"/>
                  </a:cubicBezTo>
                  <a:cubicBezTo>
                    <a:pt x="54652" y="39975"/>
                    <a:pt x="54852" y="42786"/>
                    <a:pt x="56374" y="42786"/>
                  </a:cubicBezTo>
                  <a:cubicBezTo>
                    <a:pt x="56650" y="42786"/>
                    <a:pt x="56969" y="42694"/>
                    <a:pt x="57329" y="42475"/>
                  </a:cubicBezTo>
                  <a:lnTo>
                    <a:pt x="57329" y="42475"/>
                  </a:lnTo>
                  <a:cubicBezTo>
                    <a:pt x="56983" y="43226"/>
                    <a:pt x="57102" y="43773"/>
                    <a:pt x="57436" y="44119"/>
                  </a:cubicBezTo>
                  <a:cubicBezTo>
                    <a:pt x="57329" y="44404"/>
                    <a:pt x="57269" y="44714"/>
                    <a:pt x="57221" y="45023"/>
                  </a:cubicBezTo>
                  <a:cubicBezTo>
                    <a:pt x="57067" y="46428"/>
                    <a:pt x="57007" y="47702"/>
                    <a:pt x="56709" y="49107"/>
                  </a:cubicBezTo>
                  <a:cubicBezTo>
                    <a:pt x="56090" y="52060"/>
                    <a:pt x="54757" y="52679"/>
                    <a:pt x="51983" y="52953"/>
                  </a:cubicBezTo>
                  <a:cubicBezTo>
                    <a:pt x="49697" y="53191"/>
                    <a:pt x="49006" y="54227"/>
                    <a:pt x="47458" y="55810"/>
                  </a:cubicBezTo>
                  <a:cubicBezTo>
                    <a:pt x="46766" y="56535"/>
                    <a:pt x="45417" y="58019"/>
                    <a:pt x="44872" y="58019"/>
                  </a:cubicBezTo>
                  <a:cubicBezTo>
                    <a:pt x="44592" y="58019"/>
                    <a:pt x="44524" y="57630"/>
                    <a:pt x="44863" y="56549"/>
                  </a:cubicBezTo>
                  <a:cubicBezTo>
                    <a:pt x="45184" y="55477"/>
                    <a:pt x="45363" y="54108"/>
                    <a:pt x="46232" y="53334"/>
                  </a:cubicBezTo>
                  <a:cubicBezTo>
                    <a:pt x="46303" y="53298"/>
                    <a:pt x="46363" y="53274"/>
                    <a:pt x="46434" y="53227"/>
                  </a:cubicBezTo>
                  <a:lnTo>
                    <a:pt x="46434" y="53227"/>
                  </a:lnTo>
                  <a:cubicBezTo>
                    <a:pt x="45908" y="54262"/>
                    <a:pt x="46594" y="54813"/>
                    <a:pt x="47277" y="54813"/>
                  </a:cubicBezTo>
                  <a:cubicBezTo>
                    <a:pt x="47907" y="54813"/>
                    <a:pt x="48534" y="54345"/>
                    <a:pt x="48208" y="53358"/>
                  </a:cubicBezTo>
                  <a:lnTo>
                    <a:pt x="48208" y="53358"/>
                  </a:lnTo>
                  <a:cubicBezTo>
                    <a:pt x="48460" y="53655"/>
                    <a:pt x="48721" y="53775"/>
                    <a:pt x="48962" y="53775"/>
                  </a:cubicBezTo>
                  <a:cubicBezTo>
                    <a:pt x="49919" y="53775"/>
                    <a:pt x="50566" y="51891"/>
                    <a:pt x="49101" y="51739"/>
                  </a:cubicBezTo>
                  <a:cubicBezTo>
                    <a:pt x="49804" y="51453"/>
                    <a:pt x="49982" y="51036"/>
                    <a:pt x="49899" y="50655"/>
                  </a:cubicBezTo>
                  <a:cubicBezTo>
                    <a:pt x="50693" y="49743"/>
                    <a:pt x="51404" y="48796"/>
                    <a:pt x="52407" y="48071"/>
                  </a:cubicBezTo>
                  <a:lnTo>
                    <a:pt x="52407" y="48071"/>
                  </a:lnTo>
                  <a:cubicBezTo>
                    <a:pt x="51519" y="48711"/>
                    <a:pt x="50572" y="49385"/>
                    <a:pt x="49601" y="50095"/>
                  </a:cubicBezTo>
                  <a:cubicBezTo>
                    <a:pt x="49370" y="49846"/>
                    <a:pt x="49042" y="49677"/>
                    <a:pt x="48745" y="49677"/>
                  </a:cubicBezTo>
                  <a:cubicBezTo>
                    <a:pt x="48461" y="49677"/>
                    <a:pt x="48206" y="49831"/>
                    <a:pt x="48089" y="50215"/>
                  </a:cubicBezTo>
                  <a:cubicBezTo>
                    <a:pt x="47936" y="49521"/>
                    <a:pt x="47523" y="49245"/>
                    <a:pt x="47086" y="49245"/>
                  </a:cubicBezTo>
                  <a:cubicBezTo>
                    <a:pt x="46233" y="49245"/>
                    <a:pt x="45289" y="50295"/>
                    <a:pt x="46006" y="51334"/>
                  </a:cubicBezTo>
                  <a:cubicBezTo>
                    <a:pt x="45892" y="51309"/>
                    <a:pt x="45787" y="51297"/>
                    <a:pt x="45690" y="51297"/>
                  </a:cubicBezTo>
                  <a:cubicBezTo>
                    <a:pt x="44448" y="51297"/>
                    <a:pt x="44499" y="53199"/>
                    <a:pt x="45482" y="53453"/>
                  </a:cubicBezTo>
                  <a:cubicBezTo>
                    <a:pt x="45339" y="53584"/>
                    <a:pt x="45196" y="53715"/>
                    <a:pt x="45053" y="53846"/>
                  </a:cubicBezTo>
                  <a:cubicBezTo>
                    <a:pt x="43910" y="54965"/>
                    <a:pt x="43922" y="57096"/>
                    <a:pt x="42839" y="58358"/>
                  </a:cubicBezTo>
                  <a:cubicBezTo>
                    <a:pt x="42502" y="58753"/>
                    <a:pt x="42071" y="58903"/>
                    <a:pt x="41599" y="58903"/>
                  </a:cubicBezTo>
                  <a:cubicBezTo>
                    <a:pt x="40320" y="58903"/>
                    <a:pt x="38739" y="57799"/>
                    <a:pt x="37921" y="57477"/>
                  </a:cubicBezTo>
                  <a:cubicBezTo>
                    <a:pt x="39719" y="56489"/>
                    <a:pt x="40172" y="54179"/>
                    <a:pt x="41898" y="53370"/>
                  </a:cubicBezTo>
                  <a:cubicBezTo>
                    <a:pt x="43625" y="52572"/>
                    <a:pt x="46208" y="48333"/>
                    <a:pt x="47065" y="46666"/>
                  </a:cubicBezTo>
                  <a:cubicBezTo>
                    <a:pt x="48018" y="44785"/>
                    <a:pt x="48685" y="43273"/>
                    <a:pt x="49220" y="41225"/>
                  </a:cubicBezTo>
                  <a:cubicBezTo>
                    <a:pt x="49637" y="39678"/>
                    <a:pt x="49804" y="38654"/>
                    <a:pt x="50959" y="37558"/>
                  </a:cubicBezTo>
                  <a:cubicBezTo>
                    <a:pt x="51851" y="36723"/>
                    <a:pt x="54767" y="33865"/>
                    <a:pt x="56166" y="33865"/>
                  </a:cubicBezTo>
                  <a:cubicBezTo>
                    <a:pt x="56223" y="33865"/>
                    <a:pt x="56277" y="33869"/>
                    <a:pt x="56328" y="33879"/>
                  </a:cubicBezTo>
                  <a:cubicBezTo>
                    <a:pt x="56940" y="33998"/>
                    <a:pt x="57390" y="34067"/>
                    <a:pt x="57821" y="34067"/>
                  </a:cubicBezTo>
                  <a:cubicBezTo>
                    <a:pt x="58431" y="34067"/>
                    <a:pt x="59001" y="33928"/>
                    <a:pt x="59936" y="33593"/>
                  </a:cubicBezTo>
                  <a:lnTo>
                    <a:pt x="59936" y="33593"/>
                  </a:lnTo>
                  <a:cubicBezTo>
                    <a:pt x="59518" y="33743"/>
                    <a:pt x="58917" y="33897"/>
                    <a:pt x="58371" y="33897"/>
                  </a:cubicBezTo>
                  <a:cubicBezTo>
                    <a:pt x="58047" y="33897"/>
                    <a:pt x="57742" y="33843"/>
                    <a:pt x="57507" y="33701"/>
                  </a:cubicBezTo>
                  <a:cubicBezTo>
                    <a:pt x="57042" y="33408"/>
                    <a:pt x="56695" y="33295"/>
                    <a:pt x="56393" y="33295"/>
                  </a:cubicBezTo>
                  <a:cubicBezTo>
                    <a:pt x="55760" y="33295"/>
                    <a:pt x="55326" y="33794"/>
                    <a:pt x="54423" y="34189"/>
                  </a:cubicBezTo>
                  <a:cubicBezTo>
                    <a:pt x="53554" y="34582"/>
                    <a:pt x="49161" y="36975"/>
                    <a:pt x="49340" y="38118"/>
                  </a:cubicBezTo>
                  <a:cubicBezTo>
                    <a:pt x="49863" y="41452"/>
                    <a:pt x="45720" y="47940"/>
                    <a:pt x="43196" y="50060"/>
                  </a:cubicBezTo>
                  <a:cubicBezTo>
                    <a:pt x="42243" y="47155"/>
                    <a:pt x="44827" y="43607"/>
                    <a:pt x="44696" y="40475"/>
                  </a:cubicBezTo>
                  <a:lnTo>
                    <a:pt x="44696" y="40428"/>
                  </a:lnTo>
                  <a:cubicBezTo>
                    <a:pt x="44772" y="40439"/>
                    <a:pt x="44849" y="40444"/>
                    <a:pt x="44926" y="40444"/>
                  </a:cubicBezTo>
                  <a:cubicBezTo>
                    <a:pt x="45766" y="40444"/>
                    <a:pt x="46612" y="39786"/>
                    <a:pt x="46208" y="38368"/>
                  </a:cubicBezTo>
                  <a:lnTo>
                    <a:pt x="46208" y="38368"/>
                  </a:lnTo>
                  <a:cubicBezTo>
                    <a:pt x="46552" y="38788"/>
                    <a:pt x="46913" y="38958"/>
                    <a:pt x="47250" y="38958"/>
                  </a:cubicBezTo>
                  <a:cubicBezTo>
                    <a:pt x="48479" y="38958"/>
                    <a:pt x="49388" y="36712"/>
                    <a:pt x="47958" y="36189"/>
                  </a:cubicBezTo>
                  <a:cubicBezTo>
                    <a:pt x="48518" y="35141"/>
                    <a:pt x="48649" y="33998"/>
                    <a:pt x="49578" y="33010"/>
                  </a:cubicBezTo>
                  <a:lnTo>
                    <a:pt x="49578" y="33010"/>
                  </a:lnTo>
                  <a:cubicBezTo>
                    <a:pt x="49125" y="33308"/>
                    <a:pt x="48768" y="33784"/>
                    <a:pt x="48458" y="34308"/>
                  </a:cubicBezTo>
                  <a:cubicBezTo>
                    <a:pt x="48274" y="33692"/>
                    <a:pt x="47565" y="33253"/>
                    <a:pt x="46957" y="33253"/>
                  </a:cubicBezTo>
                  <a:cubicBezTo>
                    <a:pt x="46542" y="33253"/>
                    <a:pt x="46174" y="33458"/>
                    <a:pt x="46053" y="33951"/>
                  </a:cubicBezTo>
                  <a:cubicBezTo>
                    <a:pt x="45958" y="33248"/>
                    <a:pt x="45613" y="32855"/>
                    <a:pt x="45196" y="32689"/>
                  </a:cubicBezTo>
                  <a:cubicBezTo>
                    <a:pt x="45434" y="31808"/>
                    <a:pt x="45839" y="30962"/>
                    <a:pt x="46482" y="30153"/>
                  </a:cubicBezTo>
                  <a:cubicBezTo>
                    <a:pt x="47518" y="28807"/>
                    <a:pt x="52102" y="25926"/>
                    <a:pt x="53769" y="25926"/>
                  </a:cubicBezTo>
                  <a:cubicBezTo>
                    <a:pt x="55316" y="25926"/>
                    <a:pt x="56245" y="26878"/>
                    <a:pt x="57602" y="26902"/>
                  </a:cubicBezTo>
                  <a:cubicBezTo>
                    <a:pt x="57638" y="26985"/>
                    <a:pt x="57698" y="27116"/>
                    <a:pt x="57805" y="27164"/>
                  </a:cubicBezTo>
                  <a:cubicBezTo>
                    <a:pt x="57900" y="28005"/>
                    <a:pt x="58418" y="29261"/>
                    <a:pt x="59161" y="29261"/>
                  </a:cubicBezTo>
                  <a:cubicBezTo>
                    <a:pt x="59343" y="29261"/>
                    <a:pt x="59539" y="29186"/>
                    <a:pt x="59746" y="29010"/>
                  </a:cubicBezTo>
                  <a:cubicBezTo>
                    <a:pt x="59852" y="29059"/>
                    <a:pt x="59962" y="29082"/>
                    <a:pt x="60073" y="29082"/>
                  </a:cubicBezTo>
                  <a:cubicBezTo>
                    <a:pt x="60970" y="29082"/>
                    <a:pt x="61882" y="27575"/>
                    <a:pt x="61151" y="26747"/>
                  </a:cubicBezTo>
                  <a:lnTo>
                    <a:pt x="61151" y="26616"/>
                  </a:lnTo>
                  <a:cubicBezTo>
                    <a:pt x="61127" y="26271"/>
                    <a:pt x="61008" y="26021"/>
                    <a:pt x="60817" y="25854"/>
                  </a:cubicBezTo>
                  <a:cubicBezTo>
                    <a:pt x="61829" y="25390"/>
                    <a:pt x="62782" y="24842"/>
                    <a:pt x="63615" y="24104"/>
                  </a:cubicBezTo>
                  <a:cubicBezTo>
                    <a:pt x="64170" y="23606"/>
                    <a:pt x="64711" y="23416"/>
                    <a:pt x="65247" y="23416"/>
                  </a:cubicBezTo>
                  <a:cubicBezTo>
                    <a:pt x="66943" y="23416"/>
                    <a:pt x="68578" y="25313"/>
                    <a:pt x="70371" y="25313"/>
                  </a:cubicBezTo>
                  <a:cubicBezTo>
                    <a:pt x="70894" y="25313"/>
                    <a:pt x="71430" y="25152"/>
                    <a:pt x="71985" y="24735"/>
                  </a:cubicBezTo>
                  <a:lnTo>
                    <a:pt x="71985" y="24735"/>
                  </a:lnTo>
                  <a:cubicBezTo>
                    <a:pt x="71469" y="25062"/>
                    <a:pt x="70968" y="25195"/>
                    <a:pt x="70478" y="25195"/>
                  </a:cubicBezTo>
                  <a:cubicBezTo>
                    <a:pt x="68410" y="25195"/>
                    <a:pt x="66525" y="22846"/>
                    <a:pt x="64449" y="22846"/>
                  </a:cubicBezTo>
                  <a:cubicBezTo>
                    <a:pt x="64006" y="22846"/>
                    <a:pt x="63555" y="22952"/>
                    <a:pt x="63091" y="23211"/>
                  </a:cubicBezTo>
                  <a:cubicBezTo>
                    <a:pt x="60446" y="24676"/>
                    <a:pt x="58947" y="26008"/>
                    <a:pt x="56852" y="26008"/>
                  </a:cubicBezTo>
                  <a:cubicBezTo>
                    <a:pt x="55883" y="26008"/>
                    <a:pt x="54785" y="25722"/>
                    <a:pt x="53388" y="25033"/>
                  </a:cubicBezTo>
                  <a:cubicBezTo>
                    <a:pt x="56517" y="23511"/>
                    <a:pt x="58091" y="19701"/>
                    <a:pt x="61754" y="19701"/>
                  </a:cubicBezTo>
                  <a:cubicBezTo>
                    <a:pt x="62132" y="19701"/>
                    <a:pt x="62533" y="19742"/>
                    <a:pt x="62960" y="19830"/>
                  </a:cubicBezTo>
                  <a:cubicBezTo>
                    <a:pt x="63353" y="19912"/>
                    <a:pt x="63801" y="19955"/>
                    <a:pt x="64273" y="19955"/>
                  </a:cubicBezTo>
                  <a:cubicBezTo>
                    <a:pt x="65775" y="19955"/>
                    <a:pt x="67524" y="19525"/>
                    <a:pt x="68520" y="18592"/>
                  </a:cubicBezTo>
                  <a:cubicBezTo>
                    <a:pt x="68598" y="19313"/>
                    <a:pt x="69059" y="19991"/>
                    <a:pt x="69847" y="19991"/>
                  </a:cubicBezTo>
                  <a:cubicBezTo>
                    <a:pt x="70151" y="19991"/>
                    <a:pt x="70504" y="19890"/>
                    <a:pt x="70902" y="19651"/>
                  </a:cubicBezTo>
                  <a:lnTo>
                    <a:pt x="70902" y="19651"/>
                  </a:lnTo>
                  <a:cubicBezTo>
                    <a:pt x="70233" y="21102"/>
                    <a:pt x="71183" y="21903"/>
                    <a:pt x="72117" y="21903"/>
                  </a:cubicBezTo>
                  <a:cubicBezTo>
                    <a:pt x="72961" y="21903"/>
                    <a:pt x="73792" y="21249"/>
                    <a:pt x="73402" y="19830"/>
                  </a:cubicBezTo>
                  <a:lnTo>
                    <a:pt x="73402" y="19830"/>
                  </a:lnTo>
                  <a:cubicBezTo>
                    <a:pt x="73744" y="20245"/>
                    <a:pt x="74103" y="20413"/>
                    <a:pt x="74439" y="20413"/>
                  </a:cubicBezTo>
                  <a:cubicBezTo>
                    <a:pt x="75786" y="20413"/>
                    <a:pt x="76749" y="17713"/>
                    <a:pt x="74652" y="17532"/>
                  </a:cubicBezTo>
                  <a:cubicBezTo>
                    <a:pt x="75795" y="16782"/>
                    <a:pt x="76474" y="15960"/>
                    <a:pt x="75009" y="14901"/>
                  </a:cubicBezTo>
                  <a:cubicBezTo>
                    <a:pt x="74728" y="14691"/>
                    <a:pt x="74423" y="14579"/>
                    <a:pt x="74142" y="14579"/>
                  </a:cubicBezTo>
                  <a:cubicBezTo>
                    <a:pt x="73720" y="14579"/>
                    <a:pt x="73354" y="14832"/>
                    <a:pt x="73212" y="15389"/>
                  </a:cubicBezTo>
                  <a:cubicBezTo>
                    <a:pt x="73104" y="14663"/>
                    <a:pt x="72771" y="14258"/>
                    <a:pt x="72319" y="14115"/>
                  </a:cubicBezTo>
                  <a:cubicBezTo>
                    <a:pt x="74700" y="12615"/>
                    <a:pt x="77510" y="12615"/>
                    <a:pt x="80593" y="12388"/>
                  </a:cubicBezTo>
                  <a:lnTo>
                    <a:pt x="80593" y="12388"/>
                  </a:lnTo>
                  <a:cubicBezTo>
                    <a:pt x="80582" y="12472"/>
                    <a:pt x="80582" y="12615"/>
                    <a:pt x="80629" y="12698"/>
                  </a:cubicBezTo>
                  <a:cubicBezTo>
                    <a:pt x="80166" y="13591"/>
                    <a:pt x="79874" y="15321"/>
                    <a:pt x="81047" y="15321"/>
                  </a:cubicBezTo>
                  <a:cubicBezTo>
                    <a:pt x="81110" y="15321"/>
                    <a:pt x="81177" y="15316"/>
                    <a:pt x="81248" y="15305"/>
                  </a:cubicBezTo>
                  <a:cubicBezTo>
                    <a:pt x="81447" y="15578"/>
                    <a:pt x="81769" y="15698"/>
                    <a:pt x="82114" y="15698"/>
                  </a:cubicBezTo>
                  <a:cubicBezTo>
                    <a:pt x="82824" y="15698"/>
                    <a:pt x="83633" y="15190"/>
                    <a:pt x="83665" y="14460"/>
                  </a:cubicBezTo>
                  <a:cubicBezTo>
                    <a:pt x="83665" y="14353"/>
                    <a:pt x="83665" y="14258"/>
                    <a:pt x="83630" y="14186"/>
                  </a:cubicBezTo>
                  <a:cubicBezTo>
                    <a:pt x="84165" y="13341"/>
                    <a:pt x="83570" y="12508"/>
                    <a:pt x="82748" y="12198"/>
                  </a:cubicBezTo>
                  <a:cubicBezTo>
                    <a:pt x="83094" y="12150"/>
                    <a:pt x="83439" y="12103"/>
                    <a:pt x="83796" y="12043"/>
                  </a:cubicBezTo>
                  <a:cubicBezTo>
                    <a:pt x="85165" y="11805"/>
                    <a:pt x="85844" y="12162"/>
                    <a:pt x="87261" y="11436"/>
                  </a:cubicBezTo>
                  <a:cubicBezTo>
                    <a:pt x="88856" y="10614"/>
                    <a:pt x="89333" y="9126"/>
                    <a:pt x="90618" y="8150"/>
                  </a:cubicBezTo>
                  <a:cubicBezTo>
                    <a:pt x="92345" y="6816"/>
                    <a:pt x="94893" y="6793"/>
                    <a:pt x="96298" y="5542"/>
                  </a:cubicBezTo>
                  <a:lnTo>
                    <a:pt x="96298" y="5542"/>
                  </a:lnTo>
                  <a:cubicBezTo>
                    <a:pt x="94929" y="6519"/>
                    <a:pt x="93083" y="5626"/>
                    <a:pt x="91690" y="6614"/>
                  </a:cubicBezTo>
                  <a:cubicBezTo>
                    <a:pt x="90237" y="7650"/>
                    <a:pt x="89642" y="9519"/>
                    <a:pt x="87797" y="10091"/>
                  </a:cubicBezTo>
                  <a:cubicBezTo>
                    <a:pt x="84925" y="10991"/>
                    <a:pt x="83402" y="11269"/>
                    <a:pt x="80710" y="11269"/>
                  </a:cubicBezTo>
                  <a:cubicBezTo>
                    <a:pt x="80377" y="11269"/>
                    <a:pt x="80026" y="11265"/>
                    <a:pt x="79653" y="11257"/>
                  </a:cubicBezTo>
                  <a:cubicBezTo>
                    <a:pt x="82403" y="10543"/>
                    <a:pt x="84034" y="7090"/>
                    <a:pt x="86154" y="5090"/>
                  </a:cubicBezTo>
                  <a:cubicBezTo>
                    <a:pt x="86273" y="5054"/>
                    <a:pt x="86392" y="4995"/>
                    <a:pt x="86511" y="4911"/>
                  </a:cubicBezTo>
                  <a:lnTo>
                    <a:pt x="86511" y="4911"/>
                  </a:lnTo>
                  <a:cubicBezTo>
                    <a:pt x="85963" y="5994"/>
                    <a:pt x="86694" y="6604"/>
                    <a:pt x="87413" y="6604"/>
                  </a:cubicBezTo>
                  <a:cubicBezTo>
                    <a:pt x="88053" y="6604"/>
                    <a:pt x="88684" y="6120"/>
                    <a:pt x="88392" y="5054"/>
                  </a:cubicBezTo>
                  <a:lnTo>
                    <a:pt x="88392" y="5054"/>
                  </a:lnTo>
                  <a:cubicBezTo>
                    <a:pt x="88663" y="5354"/>
                    <a:pt x="88939" y="5475"/>
                    <a:pt x="89191" y="5475"/>
                  </a:cubicBezTo>
                  <a:cubicBezTo>
                    <a:pt x="90213" y="5475"/>
                    <a:pt x="90860" y="3490"/>
                    <a:pt x="89333" y="3328"/>
                  </a:cubicBezTo>
                  <a:cubicBezTo>
                    <a:pt x="91038" y="2622"/>
                    <a:pt x="89850" y="1146"/>
                    <a:pt x="88949" y="1146"/>
                  </a:cubicBezTo>
                  <a:cubicBezTo>
                    <a:pt x="88648" y="1146"/>
                    <a:pt x="88380" y="1310"/>
                    <a:pt x="88261" y="1720"/>
                  </a:cubicBezTo>
                  <a:cubicBezTo>
                    <a:pt x="88111" y="988"/>
                    <a:pt x="87668" y="695"/>
                    <a:pt x="87198" y="695"/>
                  </a:cubicBezTo>
                  <a:cubicBezTo>
                    <a:pt x="86292" y="695"/>
                    <a:pt x="85282" y="1782"/>
                    <a:pt x="86058" y="2911"/>
                  </a:cubicBezTo>
                  <a:cubicBezTo>
                    <a:pt x="85934" y="2883"/>
                    <a:pt x="85819" y="2870"/>
                    <a:pt x="85714" y="2870"/>
                  </a:cubicBezTo>
                  <a:cubicBezTo>
                    <a:pt x="84326" y="2870"/>
                    <a:pt x="84482" y="5096"/>
                    <a:pt x="85665" y="5173"/>
                  </a:cubicBezTo>
                  <a:cubicBezTo>
                    <a:pt x="83808" y="6626"/>
                    <a:pt x="82106" y="8924"/>
                    <a:pt x="80129" y="10019"/>
                  </a:cubicBezTo>
                  <a:cubicBezTo>
                    <a:pt x="79185" y="10543"/>
                    <a:pt x="78493" y="11843"/>
                    <a:pt x="77337" y="11843"/>
                  </a:cubicBezTo>
                  <a:cubicBezTo>
                    <a:pt x="77311" y="11843"/>
                    <a:pt x="77286" y="11842"/>
                    <a:pt x="77260" y="11841"/>
                  </a:cubicBezTo>
                  <a:cubicBezTo>
                    <a:pt x="77156" y="11835"/>
                    <a:pt x="77052" y="11833"/>
                    <a:pt x="76948" y="11833"/>
                  </a:cubicBezTo>
                  <a:cubicBezTo>
                    <a:pt x="74940" y="11833"/>
                    <a:pt x="72794" y="12791"/>
                    <a:pt x="71176" y="13889"/>
                  </a:cubicBezTo>
                  <a:cubicBezTo>
                    <a:pt x="71021" y="11984"/>
                    <a:pt x="70556" y="7447"/>
                    <a:pt x="72045" y="6376"/>
                  </a:cubicBezTo>
                  <a:cubicBezTo>
                    <a:pt x="72473" y="6071"/>
                    <a:pt x="72933" y="5968"/>
                    <a:pt x="73409" y="5968"/>
                  </a:cubicBezTo>
                  <a:cubicBezTo>
                    <a:pt x="74384" y="5968"/>
                    <a:pt x="75425" y="6399"/>
                    <a:pt x="76393" y="6399"/>
                  </a:cubicBezTo>
                  <a:cubicBezTo>
                    <a:pt x="76686" y="6399"/>
                    <a:pt x="76972" y="6359"/>
                    <a:pt x="77248" y="6257"/>
                  </a:cubicBezTo>
                  <a:cubicBezTo>
                    <a:pt x="78141" y="5923"/>
                    <a:pt x="79272" y="5054"/>
                    <a:pt x="80236" y="4245"/>
                  </a:cubicBezTo>
                  <a:cubicBezTo>
                    <a:pt x="80387" y="4471"/>
                    <a:pt x="80669" y="4587"/>
                    <a:pt x="80951" y="4587"/>
                  </a:cubicBezTo>
                  <a:cubicBezTo>
                    <a:pt x="81471" y="4587"/>
                    <a:pt x="81994" y="4197"/>
                    <a:pt x="81725" y="3387"/>
                  </a:cubicBezTo>
                  <a:lnTo>
                    <a:pt x="81725" y="3387"/>
                  </a:lnTo>
                  <a:cubicBezTo>
                    <a:pt x="81941" y="3606"/>
                    <a:pt x="82158" y="3696"/>
                    <a:pt x="82355" y="3696"/>
                  </a:cubicBezTo>
                  <a:cubicBezTo>
                    <a:pt x="83153" y="3696"/>
                    <a:pt x="83625" y="2233"/>
                    <a:pt x="82451" y="2042"/>
                  </a:cubicBezTo>
                  <a:cubicBezTo>
                    <a:pt x="83728" y="1616"/>
                    <a:pt x="82897" y="350"/>
                    <a:pt x="82185" y="350"/>
                  </a:cubicBezTo>
                  <a:cubicBezTo>
                    <a:pt x="81961" y="350"/>
                    <a:pt x="81748" y="475"/>
                    <a:pt x="81617" y="792"/>
                  </a:cubicBezTo>
                  <a:cubicBezTo>
                    <a:pt x="81491" y="227"/>
                    <a:pt x="81146" y="0"/>
                    <a:pt x="80782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340575" y="2892750"/>
              <a:ext cx="4500" cy="1500"/>
            </a:xfrm>
            <a:custGeom>
              <a:avLst/>
              <a:gdLst/>
              <a:ahLst/>
              <a:cxnLst/>
              <a:rect l="l" t="t" r="r" b="b"/>
              <a:pathLst>
                <a:path w="180" h="6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12"/>
                    <a:pt x="108" y="36"/>
                    <a:pt x="179" y="60"/>
                  </a:cubicBezTo>
                  <a:cubicBezTo>
                    <a:pt x="120" y="24"/>
                    <a:pt x="60" y="12"/>
                    <a:pt x="1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2962850" y="2760350"/>
              <a:ext cx="111225" cy="94025"/>
            </a:xfrm>
            <a:custGeom>
              <a:avLst/>
              <a:gdLst/>
              <a:ahLst/>
              <a:cxnLst/>
              <a:rect l="l" t="t" r="r" b="b"/>
              <a:pathLst>
                <a:path w="4449" h="3761" extrusionOk="0">
                  <a:moveTo>
                    <a:pt x="2397" y="0"/>
                  </a:moveTo>
                  <a:cubicBezTo>
                    <a:pt x="1824" y="0"/>
                    <a:pt x="1202" y="248"/>
                    <a:pt x="846" y="653"/>
                  </a:cubicBezTo>
                  <a:cubicBezTo>
                    <a:pt x="799" y="598"/>
                    <a:pt x="737" y="569"/>
                    <a:pt x="649" y="569"/>
                  </a:cubicBezTo>
                  <a:cubicBezTo>
                    <a:pt x="603" y="569"/>
                    <a:pt x="550" y="577"/>
                    <a:pt x="489" y="593"/>
                  </a:cubicBezTo>
                  <a:cubicBezTo>
                    <a:pt x="179" y="665"/>
                    <a:pt x="1" y="1093"/>
                    <a:pt x="132" y="1308"/>
                  </a:cubicBezTo>
                  <a:cubicBezTo>
                    <a:pt x="132" y="1308"/>
                    <a:pt x="227" y="1582"/>
                    <a:pt x="370" y="1641"/>
                  </a:cubicBezTo>
                  <a:cubicBezTo>
                    <a:pt x="466" y="2493"/>
                    <a:pt x="985" y="3761"/>
                    <a:pt x="1717" y="3761"/>
                  </a:cubicBezTo>
                  <a:cubicBezTo>
                    <a:pt x="1895" y="3761"/>
                    <a:pt x="2086" y="3685"/>
                    <a:pt x="2287" y="3510"/>
                  </a:cubicBezTo>
                  <a:cubicBezTo>
                    <a:pt x="2392" y="3558"/>
                    <a:pt x="2501" y="3579"/>
                    <a:pt x="2610" y="3579"/>
                  </a:cubicBezTo>
                  <a:cubicBezTo>
                    <a:pt x="3521" y="3579"/>
                    <a:pt x="4448" y="2067"/>
                    <a:pt x="3704" y="1248"/>
                  </a:cubicBezTo>
                  <a:lnTo>
                    <a:pt x="3704" y="1105"/>
                  </a:lnTo>
                  <a:cubicBezTo>
                    <a:pt x="3646" y="324"/>
                    <a:pt x="3054" y="0"/>
                    <a:pt x="2397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805400" y="2414175"/>
              <a:ext cx="95925" cy="90400"/>
            </a:xfrm>
            <a:custGeom>
              <a:avLst/>
              <a:gdLst/>
              <a:ahLst/>
              <a:cxnLst/>
              <a:rect l="l" t="t" r="r" b="b"/>
              <a:pathLst>
                <a:path w="3837" h="3616" extrusionOk="0">
                  <a:moveTo>
                    <a:pt x="1788" y="1"/>
                  </a:moveTo>
                  <a:cubicBezTo>
                    <a:pt x="1007" y="1"/>
                    <a:pt x="94" y="785"/>
                    <a:pt x="255" y="1629"/>
                  </a:cubicBezTo>
                  <a:cubicBezTo>
                    <a:pt x="279" y="1725"/>
                    <a:pt x="315" y="1808"/>
                    <a:pt x="351" y="1879"/>
                  </a:cubicBezTo>
                  <a:cubicBezTo>
                    <a:pt x="1" y="2920"/>
                    <a:pt x="969" y="3616"/>
                    <a:pt x="1941" y="3616"/>
                  </a:cubicBezTo>
                  <a:cubicBezTo>
                    <a:pt x="2259" y="3616"/>
                    <a:pt x="2578" y="3541"/>
                    <a:pt x="2851" y="3380"/>
                  </a:cubicBezTo>
                  <a:cubicBezTo>
                    <a:pt x="2899" y="3475"/>
                    <a:pt x="2982" y="3534"/>
                    <a:pt x="3161" y="3546"/>
                  </a:cubicBezTo>
                  <a:cubicBezTo>
                    <a:pt x="3172" y="3547"/>
                    <a:pt x="3183" y="3547"/>
                    <a:pt x="3194" y="3547"/>
                  </a:cubicBezTo>
                  <a:cubicBezTo>
                    <a:pt x="3514" y="3547"/>
                    <a:pt x="3790" y="3228"/>
                    <a:pt x="3744" y="2975"/>
                  </a:cubicBezTo>
                  <a:cubicBezTo>
                    <a:pt x="3744" y="2975"/>
                    <a:pt x="3744" y="2677"/>
                    <a:pt x="3637" y="2582"/>
                  </a:cubicBezTo>
                  <a:cubicBezTo>
                    <a:pt x="3837" y="1614"/>
                    <a:pt x="3544" y="80"/>
                    <a:pt x="2702" y="80"/>
                  </a:cubicBezTo>
                  <a:cubicBezTo>
                    <a:pt x="2590" y="80"/>
                    <a:pt x="2470" y="107"/>
                    <a:pt x="2339" y="165"/>
                  </a:cubicBezTo>
                  <a:cubicBezTo>
                    <a:pt x="2177" y="51"/>
                    <a:pt x="1987" y="1"/>
                    <a:pt x="1788" y="1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2500" y="3626225"/>
              <a:ext cx="110950" cy="94025"/>
            </a:xfrm>
            <a:custGeom>
              <a:avLst/>
              <a:gdLst/>
              <a:ahLst/>
              <a:cxnLst/>
              <a:rect l="l" t="t" r="r" b="b"/>
              <a:pathLst>
                <a:path w="4438" h="3761" extrusionOk="0">
                  <a:moveTo>
                    <a:pt x="2397" y="0"/>
                  </a:moveTo>
                  <a:cubicBezTo>
                    <a:pt x="1824" y="0"/>
                    <a:pt x="1202" y="248"/>
                    <a:pt x="846" y="653"/>
                  </a:cubicBezTo>
                  <a:cubicBezTo>
                    <a:pt x="799" y="598"/>
                    <a:pt x="737" y="569"/>
                    <a:pt x="649" y="569"/>
                  </a:cubicBezTo>
                  <a:cubicBezTo>
                    <a:pt x="603" y="569"/>
                    <a:pt x="550" y="577"/>
                    <a:pt x="489" y="594"/>
                  </a:cubicBezTo>
                  <a:cubicBezTo>
                    <a:pt x="179" y="665"/>
                    <a:pt x="1" y="1094"/>
                    <a:pt x="132" y="1308"/>
                  </a:cubicBezTo>
                  <a:cubicBezTo>
                    <a:pt x="132" y="1308"/>
                    <a:pt x="215" y="1582"/>
                    <a:pt x="370" y="1641"/>
                  </a:cubicBezTo>
                  <a:cubicBezTo>
                    <a:pt x="456" y="2493"/>
                    <a:pt x="973" y="3761"/>
                    <a:pt x="1711" y="3761"/>
                  </a:cubicBezTo>
                  <a:cubicBezTo>
                    <a:pt x="1891" y="3761"/>
                    <a:pt x="2084" y="3686"/>
                    <a:pt x="2287" y="3511"/>
                  </a:cubicBezTo>
                  <a:cubicBezTo>
                    <a:pt x="2392" y="3558"/>
                    <a:pt x="2501" y="3579"/>
                    <a:pt x="2610" y="3579"/>
                  </a:cubicBezTo>
                  <a:cubicBezTo>
                    <a:pt x="3519" y="3579"/>
                    <a:pt x="4437" y="2067"/>
                    <a:pt x="3704" y="1248"/>
                  </a:cubicBezTo>
                  <a:lnTo>
                    <a:pt x="3704" y="1106"/>
                  </a:lnTo>
                  <a:cubicBezTo>
                    <a:pt x="3647" y="324"/>
                    <a:pt x="3054" y="0"/>
                    <a:pt x="2397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4653550" y="2585150"/>
              <a:ext cx="111500" cy="93625"/>
            </a:xfrm>
            <a:custGeom>
              <a:avLst/>
              <a:gdLst/>
              <a:ahLst/>
              <a:cxnLst/>
              <a:rect l="l" t="t" r="r" b="b"/>
              <a:pathLst>
                <a:path w="4460" h="3745" extrusionOk="0">
                  <a:moveTo>
                    <a:pt x="2402" y="0"/>
                  </a:moveTo>
                  <a:cubicBezTo>
                    <a:pt x="1826" y="0"/>
                    <a:pt x="1202" y="247"/>
                    <a:pt x="846" y="648"/>
                  </a:cubicBezTo>
                  <a:cubicBezTo>
                    <a:pt x="797" y="599"/>
                    <a:pt x="731" y="567"/>
                    <a:pt x="637" y="567"/>
                  </a:cubicBezTo>
                  <a:cubicBezTo>
                    <a:pt x="594" y="567"/>
                    <a:pt x="545" y="574"/>
                    <a:pt x="488" y="589"/>
                  </a:cubicBezTo>
                  <a:cubicBezTo>
                    <a:pt x="179" y="660"/>
                    <a:pt x="0" y="1101"/>
                    <a:pt x="131" y="1303"/>
                  </a:cubicBezTo>
                  <a:cubicBezTo>
                    <a:pt x="131" y="1303"/>
                    <a:pt x="215" y="1589"/>
                    <a:pt x="369" y="1648"/>
                  </a:cubicBezTo>
                  <a:cubicBezTo>
                    <a:pt x="465" y="2481"/>
                    <a:pt x="984" y="3744"/>
                    <a:pt x="1722" y="3744"/>
                  </a:cubicBezTo>
                  <a:cubicBezTo>
                    <a:pt x="1902" y="3744"/>
                    <a:pt x="2095" y="3669"/>
                    <a:pt x="2298" y="3494"/>
                  </a:cubicBezTo>
                  <a:cubicBezTo>
                    <a:pt x="2404" y="3541"/>
                    <a:pt x="2513" y="3563"/>
                    <a:pt x="2622" y="3563"/>
                  </a:cubicBezTo>
                  <a:cubicBezTo>
                    <a:pt x="3532" y="3563"/>
                    <a:pt x="4459" y="2050"/>
                    <a:pt x="3715" y="1232"/>
                  </a:cubicBezTo>
                  <a:lnTo>
                    <a:pt x="3715" y="1101"/>
                  </a:lnTo>
                  <a:cubicBezTo>
                    <a:pt x="3652" y="321"/>
                    <a:pt x="3058" y="0"/>
                    <a:pt x="2402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528600" y="2649050"/>
              <a:ext cx="181600" cy="159350"/>
            </a:xfrm>
            <a:custGeom>
              <a:avLst/>
              <a:gdLst/>
              <a:ahLst/>
              <a:cxnLst/>
              <a:rect l="l" t="t" r="r" b="b"/>
              <a:pathLst>
                <a:path w="7264" h="6374" extrusionOk="0">
                  <a:moveTo>
                    <a:pt x="3123" y="0"/>
                  </a:moveTo>
                  <a:cubicBezTo>
                    <a:pt x="2144" y="0"/>
                    <a:pt x="1047" y="1171"/>
                    <a:pt x="1886" y="2378"/>
                  </a:cubicBezTo>
                  <a:cubicBezTo>
                    <a:pt x="1757" y="2350"/>
                    <a:pt x="1636" y="2337"/>
                    <a:pt x="1525" y="2337"/>
                  </a:cubicBezTo>
                  <a:cubicBezTo>
                    <a:pt x="0" y="2337"/>
                    <a:pt x="179" y="4831"/>
                    <a:pt x="1538" y="4831"/>
                  </a:cubicBezTo>
                  <a:cubicBezTo>
                    <a:pt x="1783" y="4831"/>
                    <a:pt x="2067" y="4749"/>
                    <a:pt x="2386" y="4557"/>
                  </a:cubicBezTo>
                  <a:lnTo>
                    <a:pt x="2386" y="4557"/>
                  </a:lnTo>
                  <a:cubicBezTo>
                    <a:pt x="1833" y="5738"/>
                    <a:pt x="2586" y="6373"/>
                    <a:pt x="3340" y="6373"/>
                  </a:cubicBezTo>
                  <a:cubicBezTo>
                    <a:pt x="4031" y="6373"/>
                    <a:pt x="4723" y="5839"/>
                    <a:pt x="4410" y="4700"/>
                  </a:cubicBezTo>
                  <a:lnTo>
                    <a:pt x="4410" y="4700"/>
                  </a:lnTo>
                  <a:cubicBezTo>
                    <a:pt x="4702" y="5021"/>
                    <a:pt x="4999" y="5151"/>
                    <a:pt x="5272" y="5151"/>
                  </a:cubicBezTo>
                  <a:cubicBezTo>
                    <a:pt x="6375" y="5151"/>
                    <a:pt x="7074" y="3024"/>
                    <a:pt x="5422" y="2843"/>
                  </a:cubicBezTo>
                  <a:cubicBezTo>
                    <a:pt x="7264" y="2083"/>
                    <a:pt x="5977" y="490"/>
                    <a:pt x="5005" y="490"/>
                  </a:cubicBezTo>
                  <a:cubicBezTo>
                    <a:pt x="4682" y="490"/>
                    <a:pt x="4395" y="666"/>
                    <a:pt x="4267" y="1104"/>
                  </a:cubicBezTo>
                  <a:cubicBezTo>
                    <a:pt x="4108" y="315"/>
                    <a:pt x="3632" y="0"/>
                    <a:pt x="3123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29"/>
          <p:cNvGrpSpPr/>
          <p:nvPr/>
        </p:nvGrpSpPr>
        <p:grpSpPr>
          <a:xfrm>
            <a:off x="-228526" y="811265"/>
            <a:ext cx="6936657" cy="4115935"/>
            <a:chOff x="2960175" y="1331959"/>
            <a:chExt cx="4492072" cy="2665416"/>
          </a:xfrm>
        </p:grpSpPr>
        <p:sp>
          <p:nvSpPr>
            <p:cNvPr id="312" name="Google Shape;312;p29"/>
            <p:cNvSpPr/>
            <p:nvPr/>
          </p:nvSpPr>
          <p:spPr>
            <a:xfrm>
              <a:off x="4881947" y="1331959"/>
              <a:ext cx="2570300" cy="2537550"/>
            </a:xfrm>
            <a:custGeom>
              <a:avLst/>
              <a:gdLst/>
              <a:ahLst/>
              <a:cxnLst/>
              <a:rect l="l" t="t" r="r" b="b"/>
              <a:pathLst>
                <a:path w="102812" h="101502" extrusionOk="0">
                  <a:moveTo>
                    <a:pt x="58853" y="1"/>
                  </a:moveTo>
                  <a:lnTo>
                    <a:pt x="54007" y="2608"/>
                  </a:lnTo>
                  <a:lnTo>
                    <a:pt x="56865" y="8930"/>
                  </a:lnTo>
                  <a:lnTo>
                    <a:pt x="51543" y="13145"/>
                  </a:lnTo>
                  <a:lnTo>
                    <a:pt x="39518" y="6442"/>
                  </a:lnTo>
                  <a:lnTo>
                    <a:pt x="25635" y="6323"/>
                  </a:lnTo>
                  <a:lnTo>
                    <a:pt x="16729" y="13526"/>
                  </a:lnTo>
                  <a:lnTo>
                    <a:pt x="16729" y="18979"/>
                  </a:lnTo>
                  <a:lnTo>
                    <a:pt x="8799" y="17610"/>
                  </a:lnTo>
                  <a:lnTo>
                    <a:pt x="7930" y="15003"/>
                  </a:lnTo>
                  <a:lnTo>
                    <a:pt x="1" y="20218"/>
                  </a:lnTo>
                  <a:lnTo>
                    <a:pt x="1001" y="33100"/>
                  </a:lnTo>
                  <a:lnTo>
                    <a:pt x="8192" y="39660"/>
                  </a:lnTo>
                  <a:cubicBezTo>
                    <a:pt x="8192" y="39660"/>
                    <a:pt x="7561" y="47852"/>
                    <a:pt x="7561" y="48221"/>
                  </a:cubicBezTo>
                  <a:cubicBezTo>
                    <a:pt x="7561" y="48590"/>
                    <a:pt x="5454" y="52805"/>
                    <a:pt x="5454" y="52805"/>
                  </a:cubicBezTo>
                  <a:lnTo>
                    <a:pt x="7799" y="70164"/>
                  </a:lnTo>
                  <a:lnTo>
                    <a:pt x="28635" y="81189"/>
                  </a:lnTo>
                  <a:lnTo>
                    <a:pt x="32731" y="91095"/>
                  </a:lnTo>
                  <a:lnTo>
                    <a:pt x="39922" y="93453"/>
                  </a:lnTo>
                  <a:lnTo>
                    <a:pt x="37934" y="98775"/>
                  </a:lnTo>
                  <a:lnTo>
                    <a:pt x="41149" y="101501"/>
                  </a:lnTo>
                  <a:lnTo>
                    <a:pt x="47852" y="97287"/>
                  </a:lnTo>
                  <a:lnTo>
                    <a:pt x="55150" y="96429"/>
                  </a:lnTo>
                  <a:lnTo>
                    <a:pt x="65556" y="101501"/>
                  </a:lnTo>
                  <a:lnTo>
                    <a:pt x="70140" y="99894"/>
                  </a:lnTo>
                  <a:lnTo>
                    <a:pt x="63270" y="88464"/>
                  </a:lnTo>
                  <a:lnTo>
                    <a:pt x="53603" y="91083"/>
                  </a:lnTo>
                  <a:lnTo>
                    <a:pt x="50555" y="86547"/>
                  </a:lnTo>
                  <a:lnTo>
                    <a:pt x="54412" y="85321"/>
                  </a:lnTo>
                  <a:lnTo>
                    <a:pt x="56508" y="85702"/>
                  </a:lnTo>
                  <a:lnTo>
                    <a:pt x="60139" y="81725"/>
                  </a:lnTo>
                  <a:lnTo>
                    <a:pt x="55650" y="71629"/>
                  </a:lnTo>
                  <a:lnTo>
                    <a:pt x="56877" y="57139"/>
                  </a:lnTo>
                  <a:lnTo>
                    <a:pt x="63449" y="52043"/>
                  </a:lnTo>
                  <a:lnTo>
                    <a:pt x="67200" y="56722"/>
                  </a:lnTo>
                  <a:lnTo>
                    <a:pt x="61139" y="62223"/>
                  </a:lnTo>
                  <a:lnTo>
                    <a:pt x="61556" y="63354"/>
                  </a:lnTo>
                  <a:lnTo>
                    <a:pt x="68152" y="57889"/>
                  </a:lnTo>
                  <a:lnTo>
                    <a:pt x="68902" y="58841"/>
                  </a:lnTo>
                  <a:lnTo>
                    <a:pt x="77820" y="58472"/>
                  </a:lnTo>
                  <a:lnTo>
                    <a:pt x="80177" y="61056"/>
                  </a:lnTo>
                  <a:cubicBezTo>
                    <a:pt x="80177" y="61056"/>
                    <a:pt x="86701" y="63554"/>
                    <a:pt x="87825" y="63554"/>
                  </a:cubicBezTo>
                  <a:cubicBezTo>
                    <a:pt x="87921" y="63554"/>
                    <a:pt x="87978" y="63536"/>
                    <a:pt x="87988" y="63497"/>
                  </a:cubicBezTo>
                  <a:cubicBezTo>
                    <a:pt x="88107" y="62997"/>
                    <a:pt x="94060" y="59758"/>
                    <a:pt x="94060" y="59758"/>
                  </a:cubicBezTo>
                  <a:lnTo>
                    <a:pt x="92941" y="48959"/>
                  </a:lnTo>
                  <a:cubicBezTo>
                    <a:pt x="92941" y="48959"/>
                    <a:pt x="98525" y="47721"/>
                    <a:pt x="98763" y="47221"/>
                  </a:cubicBezTo>
                  <a:cubicBezTo>
                    <a:pt x="99013" y="46733"/>
                    <a:pt x="102811" y="40899"/>
                    <a:pt x="102811" y="40899"/>
                  </a:cubicBezTo>
                  <a:lnTo>
                    <a:pt x="95667" y="31481"/>
                  </a:lnTo>
                  <a:lnTo>
                    <a:pt x="97037" y="28254"/>
                  </a:lnTo>
                  <a:lnTo>
                    <a:pt x="90964" y="18289"/>
                  </a:lnTo>
                  <a:lnTo>
                    <a:pt x="93572" y="13121"/>
                  </a:lnTo>
                  <a:lnTo>
                    <a:pt x="92453" y="11014"/>
                  </a:lnTo>
                  <a:cubicBezTo>
                    <a:pt x="92453" y="11014"/>
                    <a:pt x="88919" y="13161"/>
                    <a:pt x="88416" y="13161"/>
                  </a:cubicBezTo>
                  <a:cubicBezTo>
                    <a:pt x="88378" y="13161"/>
                    <a:pt x="88357" y="13149"/>
                    <a:pt x="88357" y="13121"/>
                  </a:cubicBezTo>
                  <a:cubicBezTo>
                    <a:pt x="88357" y="12752"/>
                    <a:pt x="86988" y="9907"/>
                    <a:pt x="86988" y="9907"/>
                  </a:cubicBezTo>
                  <a:lnTo>
                    <a:pt x="88476" y="7430"/>
                  </a:lnTo>
                  <a:lnTo>
                    <a:pt x="87369" y="6192"/>
                  </a:lnTo>
                  <a:lnTo>
                    <a:pt x="83523" y="8299"/>
                  </a:lnTo>
                  <a:lnTo>
                    <a:pt x="79058" y="6192"/>
                  </a:lnTo>
                  <a:lnTo>
                    <a:pt x="74724" y="8538"/>
                  </a:lnTo>
                  <a:lnTo>
                    <a:pt x="72617" y="6192"/>
                  </a:lnTo>
                  <a:lnTo>
                    <a:pt x="74224" y="2346"/>
                  </a:lnTo>
                  <a:lnTo>
                    <a:pt x="73355" y="1120"/>
                  </a:lnTo>
                  <a:lnTo>
                    <a:pt x="65545" y="4835"/>
                  </a:lnTo>
                  <a:lnTo>
                    <a:pt x="58853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4610375" y="3342800"/>
              <a:ext cx="225075" cy="185775"/>
            </a:xfrm>
            <a:custGeom>
              <a:avLst/>
              <a:gdLst/>
              <a:ahLst/>
              <a:cxnLst/>
              <a:rect l="l" t="t" r="r" b="b"/>
              <a:pathLst>
                <a:path w="9003" h="7431" fill="none" extrusionOk="0">
                  <a:moveTo>
                    <a:pt x="1" y="5120"/>
                  </a:moveTo>
                  <a:cubicBezTo>
                    <a:pt x="251" y="5216"/>
                    <a:pt x="3394" y="7430"/>
                    <a:pt x="3394" y="7430"/>
                  </a:cubicBezTo>
                  <a:lnTo>
                    <a:pt x="9002" y="3215"/>
                  </a:lnTo>
                  <a:lnTo>
                    <a:pt x="751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4585675" y="3289225"/>
              <a:ext cx="183975" cy="146775"/>
            </a:xfrm>
            <a:custGeom>
              <a:avLst/>
              <a:gdLst/>
              <a:ahLst/>
              <a:cxnLst/>
              <a:rect l="l" t="t" r="r" b="b"/>
              <a:pathLst>
                <a:path w="7359" h="5871" fill="none" extrusionOk="0">
                  <a:moveTo>
                    <a:pt x="1" y="5870"/>
                  </a:moveTo>
                  <a:lnTo>
                    <a:pt x="7359" y="1072"/>
                  </a:lnTo>
                  <a:lnTo>
                    <a:pt x="5501" y="0"/>
                  </a:lnTo>
                  <a:lnTo>
                    <a:pt x="1727" y="214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4847025" y="3117775"/>
              <a:ext cx="95875" cy="181600"/>
            </a:xfrm>
            <a:custGeom>
              <a:avLst/>
              <a:gdLst/>
              <a:ahLst/>
              <a:cxnLst/>
              <a:rect l="l" t="t" r="r" b="b"/>
              <a:pathLst>
                <a:path w="3835" h="7264" fill="none" extrusionOk="0">
                  <a:moveTo>
                    <a:pt x="0" y="751"/>
                  </a:moveTo>
                  <a:lnTo>
                    <a:pt x="0" y="4215"/>
                  </a:lnTo>
                  <a:cubicBezTo>
                    <a:pt x="0" y="4215"/>
                    <a:pt x="2929" y="7263"/>
                    <a:pt x="2929" y="6858"/>
                  </a:cubicBezTo>
                  <a:cubicBezTo>
                    <a:pt x="2929" y="6442"/>
                    <a:pt x="3834" y="0"/>
                    <a:pt x="38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4800000" y="2947525"/>
              <a:ext cx="141100" cy="159850"/>
            </a:xfrm>
            <a:custGeom>
              <a:avLst/>
              <a:gdLst/>
              <a:ahLst/>
              <a:cxnLst/>
              <a:rect l="l" t="t" r="r" b="b"/>
              <a:pathLst>
                <a:path w="5644" h="6394" fill="none" extrusionOk="0">
                  <a:moveTo>
                    <a:pt x="5263" y="5667"/>
                  </a:moveTo>
                  <a:cubicBezTo>
                    <a:pt x="5168" y="5334"/>
                    <a:pt x="5644" y="1798"/>
                    <a:pt x="5644" y="1798"/>
                  </a:cubicBezTo>
                  <a:lnTo>
                    <a:pt x="3786" y="0"/>
                  </a:lnTo>
                  <a:lnTo>
                    <a:pt x="0" y="0"/>
                  </a:lnTo>
                  <a:lnTo>
                    <a:pt x="417" y="2715"/>
                  </a:lnTo>
                  <a:lnTo>
                    <a:pt x="3239" y="2715"/>
                  </a:lnTo>
                  <a:lnTo>
                    <a:pt x="3393" y="4691"/>
                  </a:lnTo>
                  <a:lnTo>
                    <a:pt x="512" y="5691"/>
                  </a:lnTo>
                  <a:lnTo>
                    <a:pt x="596" y="639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4697300" y="2947525"/>
              <a:ext cx="86950" cy="100025"/>
            </a:xfrm>
            <a:custGeom>
              <a:avLst/>
              <a:gdLst/>
              <a:ahLst/>
              <a:cxnLst/>
              <a:rect l="l" t="t" r="r" b="b"/>
              <a:pathLst>
                <a:path w="3478" h="4001" fill="none" extrusionOk="0">
                  <a:moveTo>
                    <a:pt x="2894" y="0"/>
                  </a:moveTo>
                  <a:cubicBezTo>
                    <a:pt x="2977" y="453"/>
                    <a:pt x="3477" y="2762"/>
                    <a:pt x="3477" y="2762"/>
                  </a:cubicBezTo>
                  <a:cubicBezTo>
                    <a:pt x="3477" y="2762"/>
                    <a:pt x="1334" y="4001"/>
                    <a:pt x="1036" y="3667"/>
                  </a:cubicBezTo>
                  <a:cubicBezTo>
                    <a:pt x="751" y="334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4513650" y="2947525"/>
              <a:ext cx="163725" cy="234275"/>
            </a:xfrm>
            <a:custGeom>
              <a:avLst/>
              <a:gdLst/>
              <a:ahLst/>
              <a:cxnLst/>
              <a:rect l="l" t="t" r="r" b="b"/>
              <a:pathLst>
                <a:path w="6549" h="9371" fill="none" extrusionOk="0">
                  <a:moveTo>
                    <a:pt x="6025" y="0"/>
                  </a:moveTo>
                  <a:cubicBezTo>
                    <a:pt x="6025" y="0"/>
                    <a:pt x="0" y="4251"/>
                    <a:pt x="239" y="4667"/>
                  </a:cubicBezTo>
                  <a:cubicBezTo>
                    <a:pt x="489" y="5084"/>
                    <a:pt x="2298" y="7644"/>
                    <a:pt x="2298" y="7644"/>
                  </a:cubicBezTo>
                  <a:lnTo>
                    <a:pt x="3537" y="6810"/>
                  </a:lnTo>
                  <a:lnTo>
                    <a:pt x="5358" y="9370"/>
                  </a:lnTo>
                  <a:cubicBezTo>
                    <a:pt x="5358" y="9370"/>
                    <a:pt x="6013" y="8787"/>
                    <a:pt x="6013" y="8537"/>
                  </a:cubicBezTo>
                  <a:cubicBezTo>
                    <a:pt x="6013" y="8287"/>
                    <a:pt x="5525" y="4679"/>
                    <a:pt x="5525" y="4679"/>
                  </a:cubicBezTo>
                  <a:lnTo>
                    <a:pt x="6549" y="372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4408275" y="3117775"/>
              <a:ext cx="177725" cy="264350"/>
            </a:xfrm>
            <a:custGeom>
              <a:avLst/>
              <a:gdLst/>
              <a:ahLst/>
              <a:cxnLst/>
              <a:rect l="l" t="t" r="r" b="b"/>
              <a:pathLst>
                <a:path w="7109" h="10574" fill="none" extrusionOk="0">
                  <a:moveTo>
                    <a:pt x="3049" y="0"/>
                  </a:moveTo>
                  <a:cubicBezTo>
                    <a:pt x="3049" y="0"/>
                    <a:pt x="1" y="1905"/>
                    <a:pt x="167" y="2560"/>
                  </a:cubicBezTo>
                  <a:cubicBezTo>
                    <a:pt x="322" y="3215"/>
                    <a:pt x="5954" y="10573"/>
                    <a:pt x="5954" y="10573"/>
                  </a:cubicBezTo>
                  <a:lnTo>
                    <a:pt x="7109" y="735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4558600" y="3154975"/>
              <a:ext cx="66400" cy="109275"/>
            </a:xfrm>
            <a:custGeom>
              <a:avLst/>
              <a:gdLst/>
              <a:ahLst/>
              <a:cxnLst/>
              <a:rect l="l" t="t" r="r" b="b"/>
              <a:pathLst>
                <a:path w="2656" h="4371" fill="none" extrusionOk="0">
                  <a:moveTo>
                    <a:pt x="1084" y="1"/>
                  </a:moveTo>
                  <a:lnTo>
                    <a:pt x="0" y="1072"/>
                  </a:lnTo>
                  <a:lnTo>
                    <a:pt x="2072" y="4370"/>
                  </a:lnTo>
                  <a:lnTo>
                    <a:pt x="2655" y="32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4412150" y="2816550"/>
              <a:ext cx="163125" cy="169100"/>
            </a:xfrm>
            <a:custGeom>
              <a:avLst/>
              <a:gdLst/>
              <a:ahLst/>
              <a:cxnLst/>
              <a:rect l="l" t="t" r="r" b="b"/>
              <a:pathLst>
                <a:path w="6525" h="6764" fill="none" extrusionOk="0">
                  <a:moveTo>
                    <a:pt x="5037" y="0"/>
                  </a:moveTo>
                  <a:lnTo>
                    <a:pt x="0" y="4049"/>
                  </a:lnTo>
                  <a:lnTo>
                    <a:pt x="1739" y="6763"/>
                  </a:lnTo>
                  <a:lnTo>
                    <a:pt x="6525" y="31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4249025" y="1789050"/>
              <a:ext cx="828100" cy="1205225"/>
            </a:xfrm>
            <a:custGeom>
              <a:avLst/>
              <a:gdLst/>
              <a:ahLst/>
              <a:cxnLst/>
              <a:rect l="l" t="t" r="r" b="b"/>
              <a:pathLst>
                <a:path w="33124" h="48209" fill="none" extrusionOk="0">
                  <a:moveTo>
                    <a:pt x="29469" y="48208"/>
                  </a:moveTo>
                  <a:cubicBezTo>
                    <a:pt x="29469" y="48208"/>
                    <a:pt x="29242" y="41720"/>
                    <a:pt x="30076" y="37612"/>
                  </a:cubicBezTo>
                  <a:cubicBezTo>
                    <a:pt x="30909" y="33504"/>
                    <a:pt x="32469" y="33921"/>
                    <a:pt x="32802" y="29944"/>
                  </a:cubicBezTo>
                  <a:cubicBezTo>
                    <a:pt x="33124" y="25991"/>
                    <a:pt x="29612" y="24503"/>
                    <a:pt x="25837" y="19038"/>
                  </a:cubicBezTo>
                  <a:cubicBezTo>
                    <a:pt x="22051" y="13597"/>
                    <a:pt x="20730" y="8215"/>
                    <a:pt x="17146" y="7144"/>
                  </a:cubicBezTo>
                  <a:cubicBezTo>
                    <a:pt x="13562" y="6072"/>
                    <a:pt x="8680" y="10359"/>
                    <a:pt x="5287" y="7144"/>
                  </a:cubicBezTo>
                  <a:cubicBezTo>
                    <a:pt x="1894" y="3929"/>
                    <a:pt x="1" y="0"/>
                    <a:pt x="1" y="0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4767250" y="1674150"/>
              <a:ext cx="106875" cy="449175"/>
            </a:xfrm>
            <a:custGeom>
              <a:avLst/>
              <a:gdLst/>
              <a:ahLst/>
              <a:cxnLst/>
              <a:rect l="l" t="t" r="r" b="b"/>
              <a:pathLst>
                <a:path w="4275" h="17967" fill="none" extrusionOk="0">
                  <a:moveTo>
                    <a:pt x="1763" y="17967"/>
                  </a:moveTo>
                  <a:cubicBezTo>
                    <a:pt x="1" y="13728"/>
                    <a:pt x="4275" y="3013"/>
                    <a:pt x="2441" y="0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4939000" y="1639925"/>
              <a:ext cx="346800" cy="1044500"/>
            </a:xfrm>
            <a:custGeom>
              <a:avLst/>
              <a:gdLst/>
              <a:ahLst/>
              <a:cxnLst/>
              <a:rect l="l" t="t" r="r" b="b"/>
              <a:pathLst>
                <a:path w="13872" h="41780" fill="none" extrusionOk="0">
                  <a:moveTo>
                    <a:pt x="2001" y="0"/>
                  </a:moveTo>
                  <a:cubicBezTo>
                    <a:pt x="2001" y="0"/>
                    <a:pt x="0" y="1703"/>
                    <a:pt x="2644" y="5417"/>
                  </a:cubicBezTo>
                  <a:cubicBezTo>
                    <a:pt x="6692" y="11121"/>
                    <a:pt x="4203" y="12787"/>
                    <a:pt x="5918" y="16835"/>
                  </a:cubicBezTo>
                  <a:cubicBezTo>
                    <a:pt x="9121" y="24348"/>
                    <a:pt x="13871" y="25015"/>
                    <a:pt x="13788" y="41779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4151700" y="1753925"/>
              <a:ext cx="613500" cy="1007875"/>
            </a:xfrm>
            <a:custGeom>
              <a:avLst/>
              <a:gdLst/>
              <a:ahLst/>
              <a:cxnLst/>
              <a:rect l="l" t="t" r="r" b="b"/>
              <a:pathLst>
                <a:path w="24540" h="40315" fill="none" extrusionOk="0">
                  <a:moveTo>
                    <a:pt x="15788" y="40315"/>
                  </a:moveTo>
                  <a:cubicBezTo>
                    <a:pt x="15788" y="39779"/>
                    <a:pt x="17598" y="37802"/>
                    <a:pt x="17598" y="33171"/>
                  </a:cubicBezTo>
                  <a:cubicBezTo>
                    <a:pt x="17598" y="28539"/>
                    <a:pt x="17598" y="27718"/>
                    <a:pt x="21027" y="24908"/>
                  </a:cubicBezTo>
                  <a:cubicBezTo>
                    <a:pt x="24444" y="22098"/>
                    <a:pt x="24539" y="15574"/>
                    <a:pt x="22396" y="15574"/>
                  </a:cubicBezTo>
                  <a:cubicBezTo>
                    <a:pt x="20253" y="15574"/>
                    <a:pt x="17443" y="17062"/>
                    <a:pt x="16276" y="15252"/>
                  </a:cubicBezTo>
                  <a:cubicBezTo>
                    <a:pt x="15121" y="13430"/>
                    <a:pt x="16872" y="12156"/>
                    <a:pt x="10395" y="11787"/>
                  </a:cubicBezTo>
                  <a:cubicBezTo>
                    <a:pt x="6108" y="11525"/>
                    <a:pt x="7835" y="7382"/>
                    <a:pt x="6692" y="5810"/>
                  </a:cubicBezTo>
                  <a:cubicBezTo>
                    <a:pt x="5549" y="4251"/>
                    <a:pt x="0" y="6584"/>
                    <a:pt x="1310" y="0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4936625" y="2065850"/>
              <a:ext cx="162525" cy="315250"/>
            </a:xfrm>
            <a:custGeom>
              <a:avLst/>
              <a:gdLst/>
              <a:ahLst/>
              <a:cxnLst/>
              <a:rect l="l" t="t" r="r" b="b"/>
              <a:pathLst>
                <a:path w="6501" h="12610" fill="none" extrusionOk="0">
                  <a:moveTo>
                    <a:pt x="2131" y="12610"/>
                  </a:moveTo>
                  <a:cubicBezTo>
                    <a:pt x="0" y="10181"/>
                    <a:pt x="298" y="7966"/>
                    <a:pt x="2131" y="7311"/>
                  </a:cubicBezTo>
                  <a:cubicBezTo>
                    <a:pt x="3953" y="6656"/>
                    <a:pt x="4334" y="5704"/>
                    <a:pt x="3953" y="4168"/>
                  </a:cubicBezTo>
                  <a:cubicBezTo>
                    <a:pt x="3429" y="1977"/>
                    <a:pt x="4822" y="1"/>
                    <a:pt x="6501" y="906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255275" y="3063900"/>
              <a:ext cx="110750" cy="529550"/>
            </a:xfrm>
            <a:custGeom>
              <a:avLst/>
              <a:gdLst/>
              <a:ahLst/>
              <a:cxnLst/>
              <a:rect l="l" t="t" r="r" b="b"/>
              <a:pathLst>
                <a:path w="4430" h="21182" fill="none" extrusionOk="0">
                  <a:moveTo>
                    <a:pt x="4430" y="679"/>
                  </a:moveTo>
                  <a:cubicBezTo>
                    <a:pt x="3037" y="0"/>
                    <a:pt x="1430" y="489"/>
                    <a:pt x="1608" y="3644"/>
                  </a:cubicBezTo>
                  <a:cubicBezTo>
                    <a:pt x="1787" y="6799"/>
                    <a:pt x="1608" y="11204"/>
                    <a:pt x="810" y="14181"/>
                  </a:cubicBezTo>
                  <a:cubicBezTo>
                    <a:pt x="1" y="17157"/>
                    <a:pt x="703" y="19634"/>
                    <a:pt x="2620" y="21182"/>
                  </a:cubicBez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4419600" y="3520800"/>
              <a:ext cx="139025" cy="83375"/>
            </a:xfrm>
            <a:custGeom>
              <a:avLst/>
              <a:gdLst/>
              <a:ahLst/>
              <a:cxnLst/>
              <a:rect l="l" t="t" r="r" b="b"/>
              <a:pathLst>
                <a:path w="5561" h="3335" fill="none" extrusionOk="0">
                  <a:moveTo>
                    <a:pt x="0" y="3334"/>
                  </a:moveTo>
                  <a:lnTo>
                    <a:pt x="2953" y="1"/>
                  </a:lnTo>
                  <a:lnTo>
                    <a:pt x="5560" y="2322"/>
                  </a:lnTo>
                  <a:lnTo>
                    <a:pt x="4834" y="333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4267200" y="3624675"/>
              <a:ext cx="78000" cy="69375"/>
            </a:xfrm>
            <a:custGeom>
              <a:avLst/>
              <a:gdLst/>
              <a:ahLst/>
              <a:cxnLst/>
              <a:rect l="l" t="t" r="r" b="b"/>
              <a:pathLst>
                <a:path w="3120" h="2775" fill="none" extrusionOk="0">
                  <a:moveTo>
                    <a:pt x="1965" y="1"/>
                  </a:moveTo>
                  <a:lnTo>
                    <a:pt x="0" y="429"/>
                  </a:lnTo>
                  <a:lnTo>
                    <a:pt x="1572" y="2775"/>
                  </a:lnTo>
                  <a:lnTo>
                    <a:pt x="3119" y="228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4372850" y="3632125"/>
              <a:ext cx="78900" cy="49425"/>
            </a:xfrm>
            <a:custGeom>
              <a:avLst/>
              <a:gdLst/>
              <a:ahLst/>
              <a:cxnLst/>
              <a:rect l="l" t="t" r="r" b="b"/>
              <a:pathLst>
                <a:path w="3156" h="1977" fill="none" extrusionOk="0">
                  <a:moveTo>
                    <a:pt x="1" y="0"/>
                  </a:moveTo>
                  <a:lnTo>
                    <a:pt x="239" y="1977"/>
                  </a:lnTo>
                  <a:lnTo>
                    <a:pt x="1572" y="1917"/>
                  </a:lnTo>
                  <a:lnTo>
                    <a:pt x="3156" y="50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2960175" y="1459825"/>
              <a:ext cx="2570300" cy="2537550"/>
            </a:xfrm>
            <a:custGeom>
              <a:avLst/>
              <a:gdLst/>
              <a:ahLst/>
              <a:cxnLst/>
              <a:rect l="l" t="t" r="r" b="b"/>
              <a:pathLst>
                <a:path w="102812" h="101502" fill="none" extrusionOk="0">
                  <a:moveTo>
                    <a:pt x="80177" y="61056"/>
                  </a:moveTo>
                  <a:cubicBezTo>
                    <a:pt x="80177" y="61056"/>
                    <a:pt x="87857" y="63997"/>
                    <a:pt x="87988" y="63497"/>
                  </a:cubicBezTo>
                  <a:cubicBezTo>
                    <a:pt x="88107" y="62997"/>
                    <a:pt x="94060" y="59758"/>
                    <a:pt x="94060" y="59758"/>
                  </a:cubicBezTo>
                  <a:lnTo>
                    <a:pt x="92941" y="48959"/>
                  </a:lnTo>
                  <a:cubicBezTo>
                    <a:pt x="92941" y="48959"/>
                    <a:pt x="98525" y="47721"/>
                    <a:pt x="98763" y="47221"/>
                  </a:cubicBezTo>
                  <a:cubicBezTo>
                    <a:pt x="99013" y="46733"/>
                    <a:pt x="102811" y="40899"/>
                    <a:pt x="102811" y="40899"/>
                  </a:cubicBezTo>
                  <a:lnTo>
                    <a:pt x="95667" y="31481"/>
                  </a:lnTo>
                  <a:lnTo>
                    <a:pt x="97037" y="28254"/>
                  </a:lnTo>
                  <a:lnTo>
                    <a:pt x="90964" y="18289"/>
                  </a:lnTo>
                  <a:lnTo>
                    <a:pt x="93572" y="13121"/>
                  </a:lnTo>
                  <a:lnTo>
                    <a:pt x="92453" y="11014"/>
                  </a:lnTo>
                  <a:cubicBezTo>
                    <a:pt x="92453" y="11014"/>
                    <a:pt x="88357" y="13502"/>
                    <a:pt x="88357" y="13121"/>
                  </a:cubicBezTo>
                  <a:cubicBezTo>
                    <a:pt x="88357" y="12752"/>
                    <a:pt x="86988" y="9907"/>
                    <a:pt x="86988" y="9907"/>
                  </a:cubicBezTo>
                  <a:lnTo>
                    <a:pt x="88476" y="7430"/>
                  </a:lnTo>
                  <a:lnTo>
                    <a:pt x="87369" y="6192"/>
                  </a:lnTo>
                  <a:lnTo>
                    <a:pt x="83523" y="8299"/>
                  </a:lnTo>
                  <a:lnTo>
                    <a:pt x="79058" y="6192"/>
                  </a:lnTo>
                  <a:lnTo>
                    <a:pt x="74724" y="8538"/>
                  </a:lnTo>
                  <a:lnTo>
                    <a:pt x="72617" y="6192"/>
                  </a:lnTo>
                  <a:lnTo>
                    <a:pt x="74224" y="2346"/>
                  </a:lnTo>
                  <a:lnTo>
                    <a:pt x="73355" y="1120"/>
                  </a:lnTo>
                  <a:lnTo>
                    <a:pt x="65545" y="4835"/>
                  </a:lnTo>
                  <a:lnTo>
                    <a:pt x="58853" y="1"/>
                  </a:lnTo>
                  <a:lnTo>
                    <a:pt x="54007" y="2608"/>
                  </a:lnTo>
                  <a:lnTo>
                    <a:pt x="56865" y="8930"/>
                  </a:lnTo>
                  <a:lnTo>
                    <a:pt x="51543" y="13145"/>
                  </a:lnTo>
                  <a:lnTo>
                    <a:pt x="39518" y="6442"/>
                  </a:lnTo>
                  <a:lnTo>
                    <a:pt x="25635" y="6323"/>
                  </a:lnTo>
                  <a:lnTo>
                    <a:pt x="16729" y="13526"/>
                  </a:lnTo>
                  <a:lnTo>
                    <a:pt x="16729" y="18979"/>
                  </a:lnTo>
                  <a:lnTo>
                    <a:pt x="8799" y="17610"/>
                  </a:lnTo>
                  <a:lnTo>
                    <a:pt x="7930" y="15003"/>
                  </a:lnTo>
                  <a:lnTo>
                    <a:pt x="1" y="20218"/>
                  </a:lnTo>
                  <a:lnTo>
                    <a:pt x="1001" y="33100"/>
                  </a:lnTo>
                  <a:lnTo>
                    <a:pt x="8192" y="39660"/>
                  </a:lnTo>
                  <a:cubicBezTo>
                    <a:pt x="8192" y="39660"/>
                    <a:pt x="7561" y="47852"/>
                    <a:pt x="7561" y="48221"/>
                  </a:cubicBezTo>
                  <a:cubicBezTo>
                    <a:pt x="7561" y="48590"/>
                    <a:pt x="5454" y="52805"/>
                    <a:pt x="5454" y="52805"/>
                  </a:cubicBezTo>
                  <a:lnTo>
                    <a:pt x="7799" y="70164"/>
                  </a:lnTo>
                  <a:lnTo>
                    <a:pt x="28635" y="81189"/>
                  </a:lnTo>
                  <a:lnTo>
                    <a:pt x="32731" y="91095"/>
                  </a:lnTo>
                  <a:lnTo>
                    <a:pt x="39922" y="93453"/>
                  </a:lnTo>
                  <a:lnTo>
                    <a:pt x="37934" y="98775"/>
                  </a:lnTo>
                  <a:lnTo>
                    <a:pt x="41149" y="101501"/>
                  </a:lnTo>
                  <a:lnTo>
                    <a:pt x="47852" y="97287"/>
                  </a:lnTo>
                  <a:lnTo>
                    <a:pt x="55150" y="96429"/>
                  </a:lnTo>
                  <a:lnTo>
                    <a:pt x="65556" y="101501"/>
                  </a:lnTo>
                  <a:lnTo>
                    <a:pt x="70140" y="99894"/>
                  </a:lnTo>
                  <a:lnTo>
                    <a:pt x="63270" y="88464"/>
                  </a:lnTo>
                  <a:lnTo>
                    <a:pt x="53603" y="91083"/>
                  </a:lnTo>
                  <a:lnTo>
                    <a:pt x="50555" y="86547"/>
                  </a:lnTo>
                  <a:lnTo>
                    <a:pt x="54412" y="85321"/>
                  </a:lnTo>
                  <a:lnTo>
                    <a:pt x="56508" y="85702"/>
                  </a:lnTo>
                  <a:lnTo>
                    <a:pt x="60139" y="81725"/>
                  </a:lnTo>
                  <a:lnTo>
                    <a:pt x="55650" y="71629"/>
                  </a:lnTo>
                  <a:lnTo>
                    <a:pt x="56877" y="57139"/>
                  </a:lnTo>
                  <a:lnTo>
                    <a:pt x="63449" y="52043"/>
                  </a:lnTo>
                  <a:lnTo>
                    <a:pt x="67200" y="56722"/>
                  </a:lnTo>
                  <a:lnTo>
                    <a:pt x="61139" y="62223"/>
                  </a:lnTo>
                  <a:lnTo>
                    <a:pt x="61556" y="63354"/>
                  </a:lnTo>
                  <a:lnTo>
                    <a:pt x="68152" y="57889"/>
                  </a:lnTo>
                  <a:lnTo>
                    <a:pt x="68902" y="58841"/>
                  </a:lnTo>
                  <a:lnTo>
                    <a:pt x="77820" y="5847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29"/>
          <p:cNvSpPr txBox="1">
            <a:spLocks noGrp="1"/>
          </p:cNvSpPr>
          <p:nvPr>
            <p:ph type="title"/>
          </p:nvPr>
        </p:nvSpPr>
        <p:spPr>
          <a:xfrm>
            <a:off x="256275" y="17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Iktibar Dari Peradaban Masyarakat Jepun </a:t>
            </a:r>
            <a:endParaRPr sz="25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"/>
          <p:cNvSpPr txBox="1"/>
          <p:nvPr/>
        </p:nvSpPr>
        <p:spPr>
          <a:xfrm>
            <a:off x="853538" y="1794532"/>
            <a:ext cx="18231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34" name="Google Shape;334;p29"/>
          <p:cNvGrpSpPr/>
          <p:nvPr/>
        </p:nvGrpSpPr>
        <p:grpSpPr>
          <a:xfrm>
            <a:off x="95256" y="1452281"/>
            <a:ext cx="670560" cy="678921"/>
            <a:chOff x="2788211" y="1958500"/>
            <a:chExt cx="1859052" cy="1655904"/>
          </a:xfrm>
        </p:grpSpPr>
        <p:sp>
          <p:nvSpPr>
            <p:cNvPr id="335" name="Google Shape;335;p29"/>
            <p:cNvSpPr/>
            <p:nvPr/>
          </p:nvSpPr>
          <p:spPr>
            <a:xfrm>
              <a:off x="2788211" y="1958500"/>
              <a:ext cx="929975" cy="1380825"/>
            </a:xfrm>
            <a:custGeom>
              <a:avLst/>
              <a:gdLst/>
              <a:ahLst/>
              <a:cxnLst/>
              <a:rect l="l" t="t" r="r" b="b"/>
              <a:pathLst>
                <a:path w="37199" h="55233" extrusionOk="0">
                  <a:moveTo>
                    <a:pt x="14647" y="1"/>
                  </a:moveTo>
                  <a:cubicBezTo>
                    <a:pt x="11104" y="1"/>
                    <a:pt x="7889" y="2530"/>
                    <a:pt x="7224" y="6121"/>
                  </a:cubicBezTo>
                  <a:lnTo>
                    <a:pt x="750" y="43888"/>
                  </a:lnTo>
                  <a:cubicBezTo>
                    <a:pt x="0" y="47935"/>
                    <a:pt x="2698" y="51921"/>
                    <a:pt x="6745" y="52671"/>
                  </a:cubicBezTo>
                  <a:lnTo>
                    <a:pt x="20083" y="55099"/>
                  </a:lnTo>
                  <a:cubicBezTo>
                    <a:pt x="20553" y="55189"/>
                    <a:pt x="21021" y="55233"/>
                    <a:pt x="21483" y="55233"/>
                  </a:cubicBezTo>
                  <a:cubicBezTo>
                    <a:pt x="24999" y="55233"/>
                    <a:pt x="28147" y="52707"/>
                    <a:pt x="28836" y="49104"/>
                  </a:cubicBezTo>
                  <a:lnTo>
                    <a:pt x="36449" y="11636"/>
                  </a:lnTo>
                  <a:cubicBezTo>
                    <a:pt x="37198" y="7589"/>
                    <a:pt x="34501" y="3603"/>
                    <a:pt x="30454" y="2853"/>
                  </a:cubicBezTo>
                  <a:lnTo>
                    <a:pt x="16007" y="126"/>
                  </a:lnTo>
                  <a:cubicBezTo>
                    <a:pt x="15551" y="41"/>
                    <a:pt x="15096" y="1"/>
                    <a:pt x="14647" y="1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2905111" y="2245650"/>
              <a:ext cx="651950" cy="544800"/>
            </a:xfrm>
            <a:custGeom>
              <a:avLst/>
              <a:gdLst/>
              <a:ahLst/>
              <a:cxnLst/>
              <a:rect l="l" t="t" r="r" b="b"/>
              <a:pathLst>
                <a:path w="26078" h="21792" fill="none" extrusionOk="0">
                  <a:moveTo>
                    <a:pt x="0" y="16666"/>
                  </a:moveTo>
                  <a:cubicBezTo>
                    <a:pt x="8393" y="4556"/>
                    <a:pt x="17176" y="0"/>
                    <a:pt x="17176" y="0"/>
                  </a:cubicBezTo>
                  <a:cubicBezTo>
                    <a:pt x="17176" y="0"/>
                    <a:pt x="23380" y="6924"/>
                    <a:pt x="26078" y="21791"/>
                  </a:cubicBezTo>
                </a:path>
              </a:pathLst>
            </a:custGeom>
            <a:noFill/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3323236" y="2112250"/>
              <a:ext cx="31500" cy="189625"/>
            </a:xfrm>
            <a:custGeom>
              <a:avLst/>
              <a:gdLst/>
              <a:ahLst/>
              <a:cxnLst/>
              <a:rect l="l" t="t" r="r" b="b"/>
              <a:pathLst>
                <a:path w="1260" h="7585" fill="none" extrusionOk="0">
                  <a:moveTo>
                    <a:pt x="1260" y="1"/>
                  </a:moveTo>
                  <a:lnTo>
                    <a:pt x="1" y="7584"/>
                  </a:lnTo>
                </a:path>
              </a:pathLst>
            </a:custGeom>
            <a:noFill/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3842438" y="2260229"/>
              <a:ext cx="804825" cy="1354175"/>
            </a:xfrm>
            <a:custGeom>
              <a:avLst/>
              <a:gdLst/>
              <a:ahLst/>
              <a:cxnLst/>
              <a:rect l="l" t="t" r="r" b="b"/>
              <a:pathLst>
                <a:path w="32193" h="54167" extrusionOk="0">
                  <a:moveTo>
                    <a:pt x="22436" y="1"/>
                  </a:moveTo>
                  <a:cubicBezTo>
                    <a:pt x="22272" y="1"/>
                    <a:pt x="22107" y="6"/>
                    <a:pt x="21941" y="17"/>
                  </a:cubicBezTo>
                  <a:lnTo>
                    <a:pt x="7254" y="946"/>
                  </a:lnTo>
                  <a:cubicBezTo>
                    <a:pt x="3148" y="1216"/>
                    <a:pt x="0" y="4813"/>
                    <a:pt x="240" y="8949"/>
                  </a:cubicBezTo>
                  <a:lnTo>
                    <a:pt x="3357" y="47167"/>
                  </a:lnTo>
                  <a:cubicBezTo>
                    <a:pt x="3616" y="51109"/>
                    <a:pt x="6941" y="54167"/>
                    <a:pt x="10840" y="54167"/>
                  </a:cubicBezTo>
                  <a:cubicBezTo>
                    <a:pt x="11002" y="54167"/>
                    <a:pt x="11166" y="54161"/>
                    <a:pt x="11331" y="54151"/>
                  </a:cubicBezTo>
                  <a:lnTo>
                    <a:pt x="24879" y="53191"/>
                  </a:lnTo>
                  <a:cubicBezTo>
                    <a:pt x="28985" y="52922"/>
                    <a:pt x="32193" y="49325"/>
                    <a:pt x="31833" y="45218"/>
                  </a:cubicBezTo>
                  <a:lnTo>
                    <a:pt x="29915" y="7031"/>
                  </a:lnTo>
                  <a:cubicBezTo>
                    <a:pt x="29684" y="3060"/>
                    <a:pt x="26361" y="1"/>
                    <a:pt x="22436" y="1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3924863" y="2522179"/>
              <a:ext cx="663950" cy="510325"/>
            </a:xfrm>
            <a:custGeom>
              <a:avLst/>
              <a:gdLst/>
              <a:ahLst/>
              <a:cxnLst/>
              <a:rect l="l" t="t" r="r" b="b"/>
              <a:pathLst>
                <a:path w="26558" h="20413" fill="none" extrusionOk="0">
                  <a:moveTo>
                    <a:pt x="0" y="20413"/>
                  </a:moveTo>
                  <a:cubicBezTo>
                    <a:pt x="5126" y="6594"/>
                    <a:pt x="12500" y="0"/>
                    <a:pt x="12500" y="0"/>
                  </a:cubicBezTo>
                  <a:cubicBezTo>
                    <a:pt x="12500" y="0"/>
                    <a:pt x="20263" y="5156"/>
                    <a:pt x="26558" y="18914"/>
                  </a:cubicBezTo>
                </a:path>
              </a:pathLst>
            </a:custGeom>
            <a:noFill/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223863" y="2388029"/>
              <a:ext cx="16500" cy="191125"/>
            </a:xfrm>
            <a:custGeom>
              <a:avLst/>
              <a:gdLst/>
              <a:ahLst/>
              <a:cxnLst/>
              <a:rect l="l" t="t" r="r" b="b"/>
              <a:pathLst>
                <a:path w="660" h="7645" fill="none" extrusionOk="0">
                  <a:moveTo>
                    <a:pt x="0" y="1"/>
                  </a:moveTo>
                  <a:lnTo>
                    <a:pt x="660" y="7644"/>
                  </a:lnTo>
                </a:path>
              </a:pathLst>
            </a:custGeom>
            <a:noFill/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9"/>
          <p:cNvSpPr txBox="1"/>
          <p:nvPr/>
        </p:nvSpPr>
        <p:spPr>
          <a:xfrm>
            <a:off x="853552" y="1502813"/>
            <a:ext cx="2351982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CC0000"/>
                </a:solidFill>
                <a:highlight>
                  <a:srgbClr val="FFFFF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BERDISIPLIN TINGGI  DALAM MEMBERI  KOMITMEN</a:t>
            </a:r>
            <a:endParaRPr sz="2100" b="1" dirty="0">
              <a:solidFill>
                <a:srgbClr val="CC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42" name="Google Shape;342;p29"/>
          <p:cNvSpPr txBox="1"/>
          <p:nvPr/>
        </p:nvSpPr>
        <p:spPr>
          <a:xfrm>
            <a:off x="872324" y="2013388"/>
            <a:ext cx="18231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50" dirty="0">
                <a:solidFill>
                  <a:srgbClr val="3A3A3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Disiplin membentuk karakter.</a:t>
            </a: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29"/>
          <p:cNvSpPr txBox="1"/>
          <p:nvPr/>
        </p:nvSpPr>
        <p:spPr>
          <a:xfrm>
            <a:off x="916263" y="3286444"/>
            <a:ext cx="18231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3A3A3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Budaya melambangkan identiti.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853550" y="2842175"/>
            <a:ext cx="21666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C1A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MENGAMALKAN DAN BANGGA DENGAN BUDAYA</a:t>
            </a:r>
            <a:endParaRPr sz="1600" b="1">
              <a:solidFill>
                <a:srgbClr val="FFC1A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45" name="Google Shape;345;p29"/>
          <p:cNvGrpSpPr/>
          <p:nvPr/>
        </p:nvGrpSpPr>
        <p:grpSpPr>
          <a:xfrm>
            <a:off x="198223" y="2842166"/>
            <a:ext cx="655316" cy="607386"/>
            <a:chOff x="2788211" y="1958500"/>
            <a:chExt cx="1859052" cy="1655904"/>
          </a:xfrm>
        </p:grpSpPr>
        <p:sp>
          <p:nvSpPr>
            <p:cNvPr id="346" name="Google Shape;346;p29"/>
            <p:cNvSpPr/>
            <p:nvPr/>
          </p:nvSpPr>
          <p:spPr>
            <a:xfrm>
              <a:off x="2788211" y="1958500"/>
              <a:ext cx="929975" cy="1380825"/>
            </a:xfrm>
            <a:custGeom>
              <a:avLst/>
              <a:gdLst/>
              <a:ahLst/>
              <a:cxnLst/>
              <a:rect l="l" t="t" r="r" b="b"/>
              <a:pathLst>
                <a:path w="37199" h="55233" extrusionOk="0">
                  <a:moveTo>
                    <a:pt x="14647" y="1"/>
                  </a:moveTo>
                  <a:cubicBezTo>
                    <a:pt x="11104" y="1"/>
                    <a:pt x="7889" y="2530"/>
                    <a:pt x="7224" y="6121"/>
                  </a:cubicBezTo>
                  <a:lnTo>
                    <a:pt x="750" y="43888"/>
                  </a:lnTo>
                  <a:cubicBezTo>
                    <a:pt x="0" y="47935"/>
                    <a:pt x="2698" y="51921"/>
                    <a:pt x="6745" y="52671"/>
                  </a:cubicBezTo>
                  <a:lnTo>
                    <a:pt x="20083" y="55099"/>
                  </a:lnTo>
                  <a:cubicBezTo>
                    <a:pt x="20553" y="55189"/>
                    <a:pt x="21021" y="55233"/>
                    <a:pt x="21483" y="55233"/>
                  </a:cubicBezTo>
                  <a:cubicBezTo>
                    <a:pt x="24999" y="55233"/>
                    <a:pt x="28147" y="52707"/>
                    <a:pt x="28836" y="49104"/>
                  </a:cubicBezTo>
                  <a:lnTo>
                    <a:pt x="36449" y="11636"/>
                  </a:lnTo>
                  <a:cubicBezTo>
                    <a:pt x="37198" y="7589"/>
                    <a:pt x="34501" y="3603"/>
                    <a:pt x="30454" y="2853"/>
                  </a:cubicBezTo>
                  <a:lnTo>
                    <a:pt x="16007" y="126"/>
                  </a:lnTo>
                  <a:cubicBezTo>
                    <a:pt x="15551" y="41"/>
                    <a:pt x="15096" y="1"/>
                    <a:pt x="14647" y="1"/>
                  </a:cubicBezTo>
                  <a:close/>
                </a:path>
              </a:pathLst>
            </a:custGeom>
            <a:solidFill>
              <a:srgbClr val="FFC1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2905111" y="2245650"/>
              <a:ext cx="651950" cy="544800"/>
            </a:xfrm>
            <a:custGeom>
              <a:avLst/>
              <a:gdLst/>
              <a:ahLst/>
              <a:cxnLst/>
              <a:rect l="l" t="t" r="r" b="b"/>
              <a:pathLst>
                <a:path w="26078" h="21792" fill="none" extrusionOk="0">
                  <a:moveTo>
                    <a:pt x="0" y="16666"/>
                  </a:moveTo>
                  <a:cubicBezTo>
                    <a:pt x="8393" y="4556"/>
                    <a:pt x="17176" y="0"/>
                    <a:pt x="17176" y="0"/>
                  </a:cubicBezTo>
                  <a:cubicBezTo>
                    <a:pt x="17176" y="0"/>
                    <a:pt x="23380" y="6924"/>
                    <a:pt x="26078" y="21791"/>
                  </a:cubicBezTo>
                </a:path>
              </a:pathLst>
            </a:custGeom>
            <a:solidFill>
              <a:srgbClr val="FFC1A6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3323236" y="2112250"/>
              <a:ext cx="31500" cy="189625"/>
            </a:xfrm>
            <a:custGeom>
              <a:avLst/>
              <a:gdLst/>
              <a:ahLst/>
              <a:cxnLst/>
              <a:rect l="l" t="t" r="r" b="b"/>
              <a:pathLst>
                <a:path w="1260" h="7585" fill="none" extrusionOk="0">
                  <a:moveTo>
                    <a:pt x="1260" y="1"/>
                  </a:moveTo>
                  <a:lnTo>
                    <a:pt x="1" y="7584"/>
                  </a:lnTo>
                </a:path>
              </a:pathLst>
            </a:custGeom>
            <a:solidFill>
              <a:srgbClr val="FFC1A6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3842438" y="2260229"/>
              <a:ext cx="804825" cy="1354175"/>
            </a:xfrm>
            <a:custGeom>
              <a:avLst/>
              <a:gdLst/>
              <a:ahLst/>
              <a:cxnLst/>
              <a:rect l="l" t="t" r="r" b="b"/>
              <a:pathLst>
                <a:path w="32193" h="54167" extrusionOk="0">
                  <a:moveTo>
                    <a:pt x="22436" y="1"/>
                  </a:moveTo>
                  <a:cubicBezTo>
                    <a:pt x="22272" y="1"/>
                    <a:pt x="22107" y="6"/>
                    <a:pt x="21941" y="17"/>
                  </a:cubicBezTo>
                  <a:lnTo>
                    <a:pt x="7254" y="946"/>
                  </a:lnTo>
                  <a:cubicBezTo>
                    <a:pt x="3148" y="1216"/>
                    <a:pt x="0" y="4813"/>
                    <a:pt x="240" y="8949"/>
                  </a:cubicBezTo>
                  <a:lnTo>
                    <a:pt x="3357" y="47167"/>
                  </a:lnTo>
                  <a:cubicBezTo>
                    <a:pt x="3616" y="51109"/>
                    <a:pt x="6941" y="54167"/>
                    <a:pt x="10840" y="54167"/>
                  </a:cubicBezTo>
                  <a:cubicBezTo>
                    <a:pt x="11002" y="54167"/>
                    <a:pt x="11166" y="54161"/>
                    <a:pt x="11331" y="54151"/>
                  </a:cubicBezTo>
                  <a:lnTo>
                    <a:pt x="24879" y="53191"/>
                  </a:lnTo>
                  <a:cubicBezTo>
                    <a:pt x="28985" y="52922"/>
                    <a:pt x="32193" y="49325"/>
                    <a:pt x="31833" y="45218"/>
                  </a:cubicBezTo>
                  <a:lnTo>
                    <a:pt x="29915" y="7031"/>
                  </a:lnTo>
                  <a:cubicBezTo>
                    <a:pt x="29684" y="3060"/>
                    <a:pt x="26361" y="1"/>
                    <a:pt x="22436" y="1"/>
                  </a:cubicBezTo>
                  <a:close/>
                </a:path>
              </a:pathLst>
            </a:custGeom>
            <a:solidFill>
              <a:srgbClr val="FFC1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3924863" y="2522179"/>
              <a:ext cx="663950" cy="510325"/>
            </a:xfrm>
            <a:custGeom>
              <a:avLst/>
              <a:gdLst/>
              <a:ahLst/>
              <a:cxnLst/>
              <a:rect l="l" t="t" r="r" b="b"/>
              <a:pathLst>
                <a:path w="26558" h="20413" fill="none" extrusionOk="0">
                  <a:moveTo>
                    <a:pt x="0" y="20413"/>
                  </a:moveTo>
                  <a:cubicBezTo>
                    <a:pt x="5126" y="6594"/>
                    <a:pt x="12500" y="0"/>
                    <a:pt x="12500" y="0"/>
                  </a:cubicBezTo>
                  <a:cubicBezTo>
                    <a:pt x="12500" y="0"/>
                    <a:pt x="20263" y="5156"/>
                    <a:pt x="26558" y="18914"/>
                  </a:cubicBezTo>
                </a:path>
              </a:pathLst>
            </a:custGeom>
            <a:solidFill>
              <a:srgbClr val="FFC1A6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223863" y="2388029"/>
              <a:ext cx="16500" cy="191125"/>
            </a:xfrm>
            <a:custGeom>
              <a:avLst/>
              <a:gdLst/>
              <a:ahLst/>
              <a:cxnLst/>
              <a:rect l="l" t="t" r="r" b="b"/>
              <a:pathLst>
                <a:path w="660" h="7645" fill="none" extrusionOk="0">
                  <a:moveTo>
                    <a:pt x="0" y="1"/>
                  </a:moveTo>
                  <a:lnTo>
                    <a:pt x="660" y="7644"/>
                  </a:lnTo>
                </a:path>
              </a:pathLst>
            </a:custGeom>
            <a:solidFill>
              <a:srgbClr val="FFC1A6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29"/>
          <p:cNvSpPr txBox="1"/>
          <p:nvPr/>
        </p:nvSpPr>
        <p:spPr>
          <a:xfrm>
            <a:off x="6451525" y="1502831"/>
            <a:ext cx="18414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4C5E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3. TIDAK MEMBUANG MASA</a:t>
            </a:r>
            <a:endParaRPr sz="1600" b="1">
              <a:solidFill>
                <a:srgbClr val="94C5E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3" name="Google Shape;353;p29"/>
          <p:cNvSpPr txBox="1"/>
          <p:nvPr/>
        </p:nvSpPr>
        <p:spPr>
          <a:xfrm>
            <a:off x="6352950" y="1877157"/>
            <a:ext cx="18414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50" dirty="0">
                <a:solidFill>
                  <a:srgbClr val="3A3A3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Membuang masa itu adalah perkara yang memalukan bagi rakyat jepun.</a:t>
            </a:r>
            <a:endParaRPr sz="1150" dirty="0">
              <a:solidFill>
                <a:srgbClr val="3A3A3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54" name="Google Shape;354;p29"/>
          <p:cNvGrpSpPr/>
          <p:nvPr/>
        </p:nvGrpSpPr>
        <p:grpSpPr>
          <a:xfrm>
            <a:off x="8293112" y="1446563"/>
            <a:ext cx="678554" cy="690346"/>
            <a:chOff x="2788211" y="1958500"/>
            <a:chExt cx="1859052" cy="1655904"/>
          </a:xfrm>
        </p:grpSpPr>
        <p:sp>
          <p:nvSpPr>
            <p:cNvPr id="355" name="Google Shape;355;p29"/>
            <p:cNvSpPr/>
            <p:nvPr/>
          </p:nvSpPr>
          <p:spPr>
            <a:xfrm>
              <a:off x="2788211" y="1958500"/>
              <a:ext cx="929975" cy="1380825"/>
            </a:xfrm>
            <a:custGeom>
              <a:avLst/>
              <a:gdLst/>
              <a:ahLst/>
              <a:cxnLst/>
              <a:rect l="l" t="t" r="r" b="b"/>
              <a:pathLst>
                <a:path w="37199" h="55233" extrusionOk="0">
                  <a:moveTo>
                    <a:pt x="14647" y="1"/>
                  </a:moveTo>
                  <a:cubicBezTo>
                    <a:pt x="11104" y="1"/>
                    <a:pt x="7889" y="2530"/>
                    <a:pt x="7224" y="6121"/>
                  </a:cubicBezTo>
                  <a:lnTo>
                    <a:pt x="750" y="43888"/>
                  </a:lnTo>
                  <a:cubicBezTo>
                    <a:pt x="0" y="47935"/>
                    <a:pt x="2698" y="51921"/>
                    <a:pt x="6745" y="52671"/>
                  </a:cubicBezTo>
                  <a:lnTo>
                    <a:pt x="20083" y="55099"/>
                  </a:lnTo>
                  <a:cubicBezTo>
                    <a:pt x="20553" y="55189"/>
                    <a:pt x="21021" y="55233"/>
                    <a:pt x="21483" y="55233"/>
                  </a:cubicBezTo>
                  <a:cubicBezTo>
                    <a:pt x="24999" y="55233"/>
                    <a:pt x="28147" y="52707"/>
                    <a:pt x="28836" y="49104"/>
                  </a:cubicBezTo>
                  <a:lnTo>
                    <a:pt x="36449" y="11636"/>
                  </a:lnTo>
                  <a:cubicBezTo>
                    <a:pt x="37198" y="7589"/>
                    <a:pt x="34501" y="3603"/>
                    <a:pt x="30454" y="2853"/>
                  </a:cubicBezTo>
                  <a:lnTo>
                    <a:pt x="16007" y="126"/>
                  </a:lnTo>
                  <a:cubicBezTo>
                    <a:pt x="15551" y="41"/>
                    <a:pt x="15096" y="1"/>
                    <a:pt x="14647" y="1"/>
                  </a:cubicBez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2905111" y="2245650"/>
              <a:ext cx="651950" cy="544800"/>
            </a:xfrm>
            <a:custGeom>
              <a:avLst/>
              <a:gdLst/>
              <a:ahLst/>
              <a:cxnLst/>
              <a:rect l="l" t="t" r="r" b="b"/>
              <a:pathLst>
                <a:path w="26078" h="21792" fill="none" extrusionOk="0">
                  <a:moveTo>
                    <a:pt x="0" y="16666"/>
                  </a:moveTo>
                  <a:cubicBezTo>
                    <a:pt x="8393" y="4556"/>
                    <a:pt x="17176" y="0"/>
                    <a:pt x="17176" y="0"/>
                  </a:cubicBezTo>
                  <a:cubicBezTo>
                    <a:pt x="17176" y="0"/>
                    <a:pt x="23380" y="6924"/>
                    <a:pt x="26078" y="21791"/>
                  </a:cubicBezTo>
                </a:path>
              </a:pathLst>
            </a:custGeom>
            <a:solidFill>
              <a:srgbClr val="94C5E0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3323236" y="2112250"/>
              <a:ext cx="31500" cy="189625"/>
            </a:xfrm>
            <a:custGeom>
              <a:avLst/>
              <a:gdLst/>
              <a:ahLst/>
              <a:cxnLst/>
              <a:rect l="l" t="t" r="r" b="b"/>
              <a:pathLst>
                <a:path w="1260" h="7585" fill="none" extrusionOk="0">
                  <a:moveTo>
                    <a:pt x="1260" y="1"/>
                  </a:moveTo>
                  <a:lnTo>
                    <a:pt x="1" y="7584"/>
                  </a:lnTo>
                </a:path>
              </a:pathLst>
            </a:custGeom>
            <a:solidFill>
              <a:srgbClr val="94C5E0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3842438" y="2260229"/>
              <a:ext cx="804825" cy="1354175"/>
            </a:xfrm>
            <a:custGeom>
              <a:avLst/>
              <a:gdLst/>
              <a:ahLst/>
              <a:cxnLst/>
              <a:rect l="l" t="t" r="r" b="b"/>
              <a:pathLst>
                <a:path w="32193" h="54167" extrusionOk="0">
                  <a:moveTo>
                    <a:pt x="22436" y="1"/>
                  </a:moveTo>
                  <a:cubicBezTo>
                    <a:pt x="22272" y="1"/>
                    <a:pt x="22107" y="6"/>
                    <a:pt x="21941" y="17"/>
                  </a:cubicBezTo>
                  <a:lnTo>
                    <a:pt x="7254" y="946"/>
                  </a:lnTo>
                  <a:cubicBezTo>
                    <a:pt x="3148" y="1216"/>
                    <a:pt x="0" y="4813"/>
                    <a:pt x="240" y="8949"/>
                  </a:cubicBezTo>
                  <a:lnTo>
                    <a:pt x="3357" y="47167"/>
                  </a:lnTo>
                  <a:cubicBezTo>
                    <a:pt x="3616" y="51109"/>
                    <a:pt x="6941" y="54167"/>
                    <a:pt x="10840" y="54167"/>
                  </a:cubicBezTo>
                  <a:cubicBezTo>
                    <a:pt x="11002" y="54167"/>
                    <a:pt x="11166" y="54161"/>
                    <a:pt x="11331" y="54151"/>
                  </a:cubicBezTo>
                  <a:lnTo>
                    <a:pt x="24879" y="53191"/>
                  </a:lnTo>
                  <a:cubicBezTo>
                    <a:pt x="28985" y="52922"/>
                    <a:pt x="32193" y="49325"/>
                    <a:pt x="31833" y="45218"/>
                  </a:cubicBezTo>
                  <a:lnTo>
                    <a:pt x="29915" y="7031"/>
                  </a:lnTo>
                  <a:cubicBezTo>
                    <a:pt x="29684" y="3060"/>
                    <a:pt x="26361" y="1"/>
                    <a:pt x="22436" y="1"/>
                  </a:cubicBez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3924863" y="2522179"/>
              <a:ext cx="663950" cy="510325"/>
            </a:xfrm>
            <a:custGeom>
              <a:avLst/>
              <a:gdLst/>
              <a:ahLst/>
              <a:cxnLst/>
              <a:rect l="l" t="t" r="r" b="b"/>
              <a:pathLst>
                <a:path w="26558" h="20413" fill="none" extrusionOk="0">
                  <a:moveTo>
                    <a:pt x="0" y="20413"/>
                  </a:moveTo>
                  <a:cubicBezTo>
                    <a:pt x="5126" y="6594"/>
                    <a:pt x="12500" y="0"/>
                    <a:pt x="12500" y="0"/>
                  </a:cubicBezTo>
                  <a:cubicBezTo>
                    <a:pt x="12500" y="0"/>
                    <a:pt x="20263" y="5156"/>
                    <a:pt x="26558" y="18914"/>
                  </a:cubicBezTo>
                </a:path>
              </a:pathLst>
            </a:custGeom>
            <a:solidFill>
              <a:srgbClr val="94C5E0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223863" y="2388029"/>
              <a:ext cx="16500" cy="191125"/>
            </a:xfrm>
            <a:custGeom>
              <a:avLst/>
              <a:gdLst/>
              <a:ahLst/>
              <a:cxnLst/>
              <a:rect l="l" t="t" r="r" b="b"/>
              <a:pathLst>
                <a:path w="660" h="7645" fill="none" extrusionOk="0">
                  <a:moveTo>
                    <a:pt x="0" y="1"/>
                  </a:moveTo>
                  <a:lnTo>
                    <a:pt x="660" y="7644"/>
                  </a:lnTo>
                </a:path>
              </a:pathLst>
            </a:custGeom>
            <a:solidFill>
              <a:srgbClr val="94C5E0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29"/>
          <p:cNvSpPr txBox="1"/>
          <p:nvPr/>
        </p:nvSpPr>
        <p:spPr>
          <a:xfrm>
            <a:off x="5498900" y="2922675"/>
            <a:ext cx="27942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8A33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4. SENTIASA INGIN</a:t>
            </a:r>
            <a:endParaRPr sz="1600" b="1">
              <a:solidFill>
                <a:srgbClr val="F8A33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8A33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BELAJAR PERKARA </a:t>
            </a:r>
            <a:endParaRPr sz="1600" b="1">
              <a:solidFill>
                <a:srgbClr val="F8A33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8A33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BAHARU</a:t>
            </a:r>
            <a:endParaRPr sz="1600" b="1">
              <a:solidFill>
                <a:srgbClr val="F8A33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2" name="Google Shape;362;p29"/>
          <p:cNvSpPr txBox="1"/>
          <p:nvPr/>
        </p:nvSpPr>
        <p:spPr>
          <a:xfrm>
            <a:off x="5844450" y="3461625"/>
            <a:ext cx="23499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Jepun merupakan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negara yang berorientasikan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semangat inkuiri yang tinggi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3" name="Google Shape;363;p29"/>
          <p:cNvGrpSpPr/>
          <p:nvPr/>
        </p:nvGrpSpPr>
        <p:grpSpPr>
          <a:xfrm>
            <a:off x="8304869" y="2712765"/>
            <a:ext cx="655130" cy="627422"/>
            <a:chOff x="2788211" y="1958500"/>
            <a:chExt cx="1859052" cy="1655904"/>
          </a:xfrm>
        </p:grpSpPr>
        <p:sp>
          <p:nvSpPr>
            <p:cNvPr id="364" name="Google Shape;364;p29"/>
            <p:cNvSpPr/>
            <p:nvPr/>
          </p:nvSpPr>
          <p:spPr>
            <a:xfrm>
              <a:off x="2788211" y="1958500"/>
              <a:ext cx="929975" cy="1380825"/>
            </a:xfrm>
            <a:custGeom>
              <a:avLst/>
              <a:gdLst/>
              <a:ahLst/>
              <a:cxnLst/>
              <a:rect l="l" t="t" r="r" b="b"/>
              <a:pathLst>
                <a:path w="37199" h="55233" extrusionOk="0">
                  <a:moveTo>
                    <a:pt x="14647" y="1"/>
                  </a:moveTo>
                  <a:cubicBezTo>
                    <a:pt x="11104" y="1"/>
                    <a:pt x="7889" y="2530"/>
                    <a:pt x="7224" y="6121"/>
                  </a:cubicBezTo>
                  <a:lnTo>
                    <a:pt x="750" y="43888"/>
                  </a:lnTo>
                  <a:cubicBezTo>
                    <a:pt x="0" y="47935"/>
                    <a:pt x="2698" y="51921"/>
                    <a:pt x="6745" y="52671"/>
                  </a:cubicBezTo>
                  <a:lnTo>
                    <a:pt x="20083" y="55099"/>
                  </a:lnTo>
                  <a:cubicBezTo>
                    <a:pt x="20553" y="55189"/>
                    <a:pt x="21021" y="55233"/>
                    <a:pt x="21483" y="55233"/>
                  </a:cubicBezTo>
                  <a:cubicBezTo>
                    <a:pt x="24999" y="55233"/>
                    <a:pt x="28147" y="52707"/>
                    <a:pt x="28836" y="49104"/>
                  </a:cubicBezTo>
                  <a:lnTo>
                    <a:pt x="36449" y="11636"/>
                  </a:lnTo>
                  <a:cubicBezTo>
                    <a:pt x="37198" y="7589"/>
                    <a:pt x="34501" y="3603"/>
                    <a:pt x="30454" y="2853"/>
                  </a:cubicBezTo>
                  <a:lnTo>
                    <a:pt x="16007" y="126"/>
                  </a:lnTo>
                  <a:cubicBezTo>
                    <a:pt x="15551" y="41"/>
                    <a:pt x="15096" y="1"/>
                    <a:pt x="14647" y="1"/>
                  </a:cubicBez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2905111" y="2245650"/>
              <a:ext cx="651950" cy="544800"/>
            </a:xfrm>
            <a:custGeom>
              <a:avLst/>
              <a:gdLst/>
              <a:ahLst/>
              <a:cxnLst/>
              <a:rect l="l" t="t" r="r" b="b"/>
              <a:pathLst>
                <a:path w="26078" h="21792" fill="none" extrusionOk="0">
                  <a:moveTo>
                    <a:pt x="0" y="16666"/>
                  </a:moveTo>
                  <a:cubicBezTo>
                    <a:pt x="8393" y="4556"/>
                    <a:pt x="17176" y="0"/>
                    <a:pt x="17176" y="0"/>
                  </a:cubicBezTo>
                  <a:cubicBezTo>
                    <a:pt x="17176" y="0"/>
                    <a:pt x="23380" y="6924"/>
                    <a:pt x="26078" y="21791"/>
                  </a:cubicBezTo>
                </a:path>
              </a:pathLst>
            </a:custGeom>
            <a:solidFill>
              <a:srgbClr val="F8A33B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323236" y="2112250"/>
              <a:ext cx="31500" cy="189625"/>
            </a:xfrm>
            <a:custGeom>
              <a:avLst/>
              <a:gdLst/>
              <a:ahLst/>
              <a:cxnLst/>
              <a:rect l="l" t="t" r="r" b="b"/>
              <a:pathLst>
                <a:path w="1260" h="7585" fill="none" extrusionOk="0">
                  <a:moveTo>
                    <a:pt x="1260" y="1"/>
                  </a:moveTo>
                  <a:lnTo>
                    <a:pt x="1" y="7584"/>
                  </a:lnTo>
                </a:path>
              </a:pathLst>
            </a:custGeom>
            <a:solidFill>
              <a:srgbClr val="F8A33B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842438" y="2260229"/>
              <a:ext cx="804825" cy="1354175"/>
            </a:xfrm>
            <a:custGeom>
              <a:avLst/>
              <a:gdLst/>
              <a:ahLst/>
              <a:cxnLst/>
              <a:rect l="l" t="t" r="r" b="b"/>
              <a:pathLst>
                <a:path w="32193" h="54167" extrusionOk="0">
                  <a:moveTo>
                    <a:pt x="22436" y="1"/>
                  </a:moveTo>
                  <a:cubicBezTo>
                    <a:pt x="22272" y="1"/>
                    <a:pt x="22107" y="6"/>
                    <a:pt x="21941" y="17"/>
                  </a:cubicBezTo>
                  <a:lnTo>
                    <a:pt x="7254" y="946"/>
                  </a:lnTo>
                  <a:cubicBezTo>
                    <a:pt x="3148" y="1216"/>
                    <a:pt x="0" y="4813"/>
                    <a:pt x="240" y="8949"/>
                  </a:cubicBezTo>
                  <a:lnTo>
                    <a:pt x="3357" y="47167"/>
                  </a:lnTo>
                  <a:cubicBezTo>
                    <a:pt x="3616" y="51109"/>
                    <a:pt x="6941" y="54167"/>
                    <a:pt x="10840" y="54167"/>
                  </a:cubicBezTo>
                  <a:cubicBezTo>
                    <a:pt x="11002" y="54167"/>
                    <a:pt x="11166" y="54161"/>
                    <a:pt x="11331" y="54151"/>
                  </a:cubicBezTo>
                  <a:lnTo>
                    <a:pt x="24879" y="53191"/>
                  </a:lnTo>
                  <a:cubicBezTo>
                    <a:pt x="28985" y="52922"/>
                    <a:pt x="32193" y="49325"/>
                    <a:pt x="31833" y="45218"/>
                  </a:cubicBezTo>
                  <a:lnTo>
                    <a:pt x="29915" y="7031"/>
                  </a:lnTo>
                  <a:cubicBezTo>
                    <a:pt x="29684" y="3060"/>
                    <a:pt x="26361" y="1"/>
                    <a:pt x="22436" y="1"/>
                  </a:cubicBez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924863" y="2522179"/>
              <a:ext cx="663950" cy="510325"/>
            </a:xfrm>
            <a:custGeom>
              <a:avLst/>
              <a:gdLst/>
              <a:ahLst/>
              <a:cxnLst/>
              <a:rect l="l" t="t" r="r" b="b"/>
              <a:pathLst>
                <a:path w="26558" h="20413" fill="none" extrusionOk="0">
                  <a:moveTo>
                    <a:pt x="0" y="20413"/>
                  </a:moveTo>
                  <a:cubicBezTo>
                    <a:pt x="5126" y="6594"/>
                    <a:pt x="12500" y="0"/>
                    <a:pt x="12500" y="0"/>
                  </a:cubicBezTo>
                  <a:cubicBezTo>
                    <a:pt x="12500" y="0"/>
                    <a:pt x="20263" y="5156"/>
                    <a:pt x="26558" y="18914"/>
                  </a:cubicBezTo>
                </a:path>
              </a:pathLst>
            </a:custGeom>
            <a:solidFill>
              <a:srgbClr val="F8A33B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4223863" y="2388029"/>
              <a:ext cx="16500" cy="191125"/>
            </a:xfrm>
            <a:custGeom>
              <a:avLst/>
              <a:gdLst/>
              <a:ahLst/>
              <a:cxnLst/>
              <a:rect l="l" t="t" r="r" b="b"/>
              <a:pathLst>
                <a:path w="660" h="7645" fill="none" extrusionOk="0">
                  <a:moveTo>
                    <a:pt x="0" y="1"/>
                  </a:moveTo>
                  <a:lnTo>
                    <a:pt x="660" y="7644"/>
                  </a:lnTo>
                </a:path>
              </a:pathLst>
            </a:custGeom>
            <a:solidFill>
              <a:srgbClr val="F8A33B"/>
            </a:solidFill>
            <a:ln w="71950" cap="flat" cmpd="sng">
              <a:solidFill>
                <a:srgbClr val="2B2B3A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0" name="Google Shape;3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975" y="1358075"/>
            <a:ext cx="1764150" cy="17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649" y="2738325"/>
            <a:ext cx="2026775" cy="20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2254" y="990317"/>
            <a:ext cx="1612825" cy="16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9"/>
          <p:cNvSpPr/>
          <p:nvPr/>
        </p:nvSpPr>
        <p:spPr>
          <a:xfrm rot="-9607092">
            <a:off x="7430168" y="-42704"/>
            <a:ext cx="1721626" cy="1233277"/>
          </a:xfrm>
          <a:custGeom>
            <a:avLst/>
            <a:gdLst/>
            <a:ahLst/>
            <a:cxnLst/>
            <a:rect l="l" t="t" r="r" b="b"/>
            <a:pathLst>
              <a:path w="96298" h="71992" extrusionOk="0">
                <a:moveTo>
                  <a:pt x="69973" y="16246"/>
                </a:moveTo>
                <a:cubicBezTo>
                  <a:pt x="70021" y="16448"/>
                  <a:pt x="70116" y="16663"/>
                  <a:pt x="70271" y="16877"/>
                </a:cubicBezTo>
                <a:cubicBezTo>
                  <a:pt x="70104" y="16842"/>
                  <a:pt x="69954" y="16824"/>
                  <a:pt x="69815" y="16824"/>
                </a:cubicBezTo>
                <a:cubicBezTo>
                  <a:pt x="69716" y="16824"/>
                  <a:pt x="69622" y="16833"/>
                  <a:pt x="69533" y="16853"/>
                </a:cubicBezTo>
                <a:cubicBezTo>
                  <a:pt x="69675" y="16627"/>
                  <a:pt x="69818" y="16437"/>
                  <a:pt x="69973" y="16246"/>
                </a:cubicBezTo>
                <a:close/>
                <a:moveTo>
                  <a:pt x="47565" y="35963"/>
                </a:moveTo>
                <a:cubicBezTo>
                  <a:pt x="47565" y="35963"/>
                  <a:pt x="47565" y="35975"/>
                  <a:pt x="47554" y="35987"/>
                </a:cubicBezTo>
                <a:cubicBezTo>
                  <a:pt x="47554" y="36010"/>
                  <a:pt x="47542" y="36022"/>
                  <a:pt x="47530" y="36034"/>
                </a:cubicBezTo>
                <a:lnTo>
                  <a:pt x="47482" y="36034"/>
                </a:lnTo>
                <a:cubicBezTo>
                  <a:pt x="47506" y="36010"/>
                  <a:pt x="47542" y="35987"/>
                  <a:pt x="47565" y="35963"/>
                </a:cubicBezTo>
                <a:close/>
                <a:moveTo>
                  <a:pt x="61174" y="36725"/>
                </a:moveTo>
                <a:lnTo>
                  <a:pt x="61174" y="36725"/>
                </a:lnTo>
                <a:cubicBezTo>
                  <a:pt x="61175" y="36737"/>
                  <a:pt x="61175" y="36750"/>
                  <a:pt x="61175" y="36763"/>
                </a:cubicBezTo>
                <a:lnTo>
                  <a:pt x="61175" y="36763"/>
                </a:lnTo>
                <a:cubicBezTo>
                  <a:pt x="61175" y="36750"/>
                  <a:pt x="61175" y="36737"/>
                  <a:pt x="61174" y="36725"/>
                </a:cubicBezTo>
                <a:close/>
                <a:moveTo>
                  <a:pt x="52423" y="48060"/>
                </a:moveTo>
                <a:cubicBezTo>
                  <a:pt x="52418" y="48063"/>
                  <a:pt x="52412" y="48067"/>
                  <a:pt x="52407" y="48071"/>
                </a:cubicBezTo>
                <a:lnTo>
                  <a:pt x="52407" y="48071"/>
                </a:lnTo>
                <a:cubicBezTo>
                  <a:pt x="52413" y="48067"/>
                  <a:pt x="52418" y="48063"/>
                  <a:pt x="52423" y="48060"/>
                </a:cubicBezTo>
                <a:close/>
                <a:moveTo>
                  <a:pt x="40827" y="60037"/>
                </a:moveTo>
                <a:cubicBezTo>
                  <a:pt x="40946" y="60121"/>
                  <a:pt x="41243" y="60156"/>
                  <a:pt x="41600" y="60156"/>
                </a:cubicBezTo>
                <a:cubicBezTo>
                  <a:pt x="41493" y="60192"/>
                  <a:pt x="41398" y="60228"/>
                  <a:pt x="41303" y="60287"/>
                </a:cubicBezTo>
                <a:cubicBezTo>
                  <a:pt x="41255" y="60204"/>
                  <a:pt x="41172" y="60132"/>
                  <a:pt x="40993" y="60109"/>
                </a:cubicBezTo>
                <a:lnTo>
                  <a:pt x="40862" y="60109"/>
                </a:lnTo>
                <a:cubicBezTo>
                  <a:pt x="40838" y="60085"/>
                  <a:pt x="40827" y="60073"/>
                  <a:pt x="40827" y="60037"/>
                </a:cubicBezTo>
                <a:close/>
                <a:moveTo>
                  <a:pt x="80782" y="0"/>
                </a:moveTo>
                <a:cubicBezTo>
                  <a:pt x="80079" y="0"/>
                  <a:pt x="79307" y="842"/>
                  <a:pt x="79903" y="1720"/>
                </a:cubicBezTo>
                <a:cubicBezTo>
                  <a:pt x="79837" y="1712"/>
                  <a:pt x="79774" y="1708"/>
                  <a:pt x="79715" y="1708"/>
                </a:cubicBezTo>
                <a:cubicBezTo>
                  <a:pt x="78470" y="1708"/>
                  <a:pt x="78717" y="3468"/>
                  <a:pt x="79681" y="3468"/>
                </a:cubicBezTo>
                <a:cubicBezTo>
                  <a:pt x="79853" y="3468"/>
                  <a:pt x="80047" y="3412"/>
                  <a:pt x="80260" y="3280"/>
                </a:cubicBezTo>
                <a:lnTo>
                  <a:pt x="80260" y="3280"/>
                </a:lnTo>
                <a:cubicBezTo>
                  <a:pt x="80105" y="3602"/>
                  <a:pt x="80070" y="3864"/>
                  <a:pt x="80141" y="4066"/>
                </a:cubicBezTo>
                <a:cubicBezTo>
                  <a:pt x="79101" y="4763"/>
                  <a:pt x="77765" y="5690"/>
                  <a:pt x="77407" y="5690"/>
                </a:cubicBezTo>
                <a:cubicBezTo>
                  <a:pt x="77392" y="5690"/>
                  <a:pt x="77378" y="5689"/>
                  <a:pt x="77367" y="5685"/>
                </a:cubicBezTo>
                <a:cubicBezTo>
                  <a:pt x="76547" y="5508"/>
                  <a:pt x="75756" y="5468"/>
                  <a:pt x="74969" y="5468"/>
                </a:cubicBezTo>
                <a:cubicBezTo>
                  <a:pt x="74329" y="5468"/>
                  <a:pt x="73692" y="5495"/>
                  <a:pt x="73045" y="5495"/>
                </a:cubicBezTo>
                <a:cubicBezTo>
                  <a:pt x="74581" y="4054"/>
                  <a:pt x="75724" y="970"/>
                  <a:pt x="77807" y="435"/>
                </a:cubicBezTo>
                <a:lnTo>
                  <a:pt x="77807" y="435"/>
                </a:lnTo>
                <a:cubicBezTo>
                  <a:pt x="75795" y="542"/>
                  <a:pt x="74831" y="2590"/>
                  <a:pt x="73759" y="4006"/>
                </a:cubicBezTo>
                <a:cubicBezTo>
                  <a:pt x="72092" y="6209"/>
                  <a:pt x="70437" y="6376"/>
                  <a:pt x="70199" y="9340"/>
                </a:cubicBezTo>
                <a:cubicBezTo>
                  <a:pt x="69878" y="13281"/>
                  <a:pt x="70592" y="14913"/>
                  <a:pt x="67425" y="18032"/>
                </a:cubicBezTo>
                <a:cubicBezTo>
                  <a:pt x="66602" y="18828"/>
                  <a:pt x="65739" y="19013"/>
                  <a:pt x="64850" y="19013"/>
                </a:cubicBezTo>
                <a:cubicBezTo>
                  <a:pt x="64078" y="19013"/>
                  <a:pt x="63286" y="18874"/>
                  <a:pt x="62483" y="18874"/>
                </a:cubicBezTo>
                <a:cubicBezTo>
                  <a:pt x="62179" y="18874"/>
                  <a:pt x="61874" y="18894"/>
                  <a:pt x="61567" y="18949"/>
                </a:cubicBezTo>
                <a:cubicBezTo>
                  <a:pt x="58674" y="19485"/>
                  <a:pt x="58043" y="20437"/>
                  <a:pt x="55578" y="22199"/>
                </a:cubicBezTo>
                <a:cubicBezTo>
                  <a:pt x="52971" y="24045"/>
                  <a:pt x="50768" y="25390"/>
                  <a:pt x="46530" y="29164"/>
                </a:cubicBezTo>
                <a:cubicBezTo>
                  <a:pt x="48518" y="26807"/>
                  <a:pt x="50304" y="23759"/>
                  <a:pt x="49161" y="20651"/>
                </a:cubicBezTo>
                <a:cubicBezTo>
                  <a:pt x="48470" y="18758"/>
                  <a:pt x="51471" y="17651"/>
                  <a:pt x="52328" y="16067"/>
                </a:cubicBezTo>
                <a:cubicBezTo>
                  <a:pt x="52661" y="15472"/>
                  <a:pt x="53019" y="14889"/>
                  <a:pt x="53352" y="14317"/>
                </a:cubicBezTo>
                <a:cubicBezTo>
                  <a:pt x="53947" y="14067"/>
                  <a:pt x="54364" y="13305"/>
                  <a:pt x="54352" y="12650"/>
                </a:cubicBezTo>
                <a:cubicBezTo>
                  <a:pt x="54745" y="11972"/>
                  <a:pt x="55090" y="11245"/>
                  <a:pt x="55352" y="10448"/>
                </a:cubicBezTo>
                <a:lnTo>
                  <a:pt x="55352" y="10448"/>
                </a:lnTo>
                <a:cubicBezTo>
                  <a:pt x="55031" y="11150"/>
                  <a:pt x="54685" y="11817"/>
                  <a:pt x="54328" y="12472"/>
                </a:cubicBezTo>
                <a:cubicBezTo>
                  <a:pt x="54233" y="11996"/>
                  <a:pt x="53888" y="11603"/>
                  <a:pt x="53138" y="11543"/>
                </a:cubicBezTo>
                <a:cubicBezTo>
                  <a:pt x="55182" y="10175"/>
                  <a:pt x="53729" y="8692"/>
                  <a:pt x="52615" y="8692"/>
                </a:cubicBezTo>
                <a:cubicBezTo>
                  <a:pt x="52198" y="8692"/>
                  <a:pt x="51829" y="8900"/>
                  <a:pt x="51709" y="9400"/>
                </a:cubicBezTo>
                <a:cubicBezTo>
                  <a:pt x="51573" y="8424"/>
                  <a:pt x="50985" y="8031"/>
                  <a:pt x="50343" y="8031"/>
                </a:cubicBezTo>
                <a:cubicBezTo>
                  <a:pt x="49127" y="8031"/>
                  <a:pt x="47713" y="9437"/>
                  <a:pt x="48780" y="10972"/>
                </a:cubicBezTo>
                <a:cubicBezTo>
                  <a:pt x="48618" y="10935"/>
                  <a:pt x="48468" y="10918"/>
                  <a:pt x="48330" y="10918"/>
                </a:cubicBezTo>
                <a:cubicBezTo>
                  <a:pt x="46469" y="10918"/>
                  <a:pt x="46662" y="13995"/>
                  <a:pt x="48331" y="13995"/>
                </a:cubicBezTo>
                <a:cubicBezTo>
                  <a:pt x="48635" y="13995"/>
                  <a:pt x="48988" y="13892"/>
                  <a:pt x="49387" y="13651"/>
                </a:cubicBezTo>
                <a:lnTo>
                  <a:pt x="49387" y="13651"/>
                </a:lnTo>
                <a:cubicBezTo>
                  <a:pt x="48711" y="15097"/>
                  <a:pt x="49664" y="15898"/>
                  <a:pt x="50601" y="15898"/>
                </a:cubicBezTo>
                <a:cubicBezTo>
                  <a:pt x="51446" y="15898"/>
                  <a:pt x="52277" y="15246"/>
                  <a:pt x="51887" y="13829"/>
                </a:cubicBezTo>
                <a:lnTo>
                  <a:pt x="51887" y="13829"/>
                </a:lnTo>
                <a:cubicBezTo>
                  <a:pt x="52236" y="14257"/>
                  <a:pt x="52592" y="14419"/>
                  <a:pt x="52929" y="14419"/>
                </a:cubicBezTo>
                <a:cubicBezTo>
                  <a:pt x="52995" y="14419"/>
                  <a:pt x="53061" y="14412"/>
                  <a:pt x="53126" y="14401"/>
                </a:cubicBezTo>
                <a:lnTo>
                  <a:pt x="53126" y="14401"/>
                </a:lnTo>
                <a:cubicBezTo>
                  <a:pt x="52959" y="14615"/>
                  <a:pt x="52780" y="14853"/>
                  <a:pt x="52602" y="15079"/>
                </a:cubicBezTo>
                <a:cubicBezTo>
                  <a:pt x="51292" y="16663"/>
                  <a:pt x="48316" y="17758"/>
                  <a:pt x="48244" y="20139"/>
                </a:cubicBezTo>
                <a:cubicBezTo>
                  <a:pt x="48185" y="22175"/>
                  <a:pt x="49232" y="23652"/>
                  <a:pt x="48137" y="25771"/>
                </a:cubicBezTo>
                <a:cubicBezTo>
                  <a:pt x="47125" y="27736"/>
                  <a:pt x="45184" y="29141"/>
                  <a:pt x="44053" y="31105"/>
                </a:cubicBezTo>
                <a:cubicBezTo>
                  <a:pt x="43922" y="31331"/>
                  <a:pt x="43803" y="31986"/>
                  <a:pt x="43696" y="32879"/>
                </a:cubicBezTo>
                <a:cubicBezTo>
                  <a:pt x="42863" y="33355"/>
                  <a:pt x="42315" y="34415"/>
                  <a:pt x="43089" y="35546"/>
                </a:cubicBezTo>
                <a:cubicBezTo>
                  <a:pt x="42925" y="35508"/>
                  <a:pt x="42772" y="35491"/>
                  <a:pt x="42632" y="35491"/>
                </a:cubicBezTo>
                <a:cubicBezTo>
                  <a:pt x="40771" y="35491"/>
                  <a:pt x="40975" y="38564"/>
                  <a:pt x="42644" y="38564"/>
                </a:cubicBezTo>
                <a:cubicBezTo>
                  <a:pt x="42803" y="38564"/>
                  <a:pt x="42975" y="38536"/>
                  <a:pt x="43160" y="38475"/>
                </a:cubicBezTo>
                <a:lnTo>
                  <a:pt x="43160" y="38475"/>
                </a:lnTo>
                <a:cubicBezTo>
                  <a:pt x="42940" y="40556"/>
                  <a:pt x="42669" y="42260"/>
                  <a:pt x="42281" y="42260"/>
                </a:cubicBezTo>
                <a:cubicBezTo>
                  <a:pt x="42249" y="42260"/>
                  <a:pt x="42217" y="42249"/>
                  <a:pt x="42184" y="42225"/>
                </a:cubicBezTo>
                <a:cubicBezTo>
                  <a:pt x="39314" y="40297"/>
                  <a:pt x="38862" y="37403"/>
                  <a:pt x="38672" y="34236"/>
                </a:cubicBezTo>
                <a:cubicBezTo>
                  <a:pt x="38564" y="34856"/>
                  <a:pt x="38302" y="39594"/>
                  <a:pt x="38564" y="40023"/>
                </a:cubicBezTo>
                <a:cubicBezTo>
                  <a:pt x="39064" y="40856"/>
                  <a:pt x="40660" y="41797"/>
                  <a:pt x="41398" y="42535"/>
                </a:cubicBezTo>
                <a:cubicBezTo>
                  <a:pt x="42767" y="43940"/>
                  <a:pt x="42624" y="43071"/>
                  <a:pt x="42029" y="45178"/>
                </a:cubicBezTo>
                <a:cubicBezTo>
                  <a:pt x="41327" y="47631"/>
                  <a:pt x="43041" y="51441"/>
                  <a:pt x="40588" y="53072"/>
                </a:cubicBezTo>
                <a:cubicBezTo>
                  <a:pt x="38517" y="54465"/>
                  <a:pt x="38672" y="55429"/>
                  <a:pt x="36266" y="56263"/>
                </a:cubicBezTo>
                <a:cubicBezTo>
                  <a:pt x="35117" y="56665"/>
                  <a:pt x="34925" y="56960"/>
                  <a:pt x="34303" y="56960"/>
                </a:cubicBezTo>
                <a:cubicBezTo>
                  <a:pt x="34023" y="56960"/>
                  <a:pt x="33656" y="56900"/>
                  <a:pt x="33076" y="56763"/>
                </a:cubicBezTo>
                <a:cubicBezTo>
                  <a:pt x="32196" y="56569"/>
                  <a:pt x="30892" y="55705"/>
                  <a:pt x="29807" y="55705"/>
                </a:cubicBezTo>
                <a:cubicBezTo>
                  <a:pt x="29497" y="55705"/>
                  <a:pt x="29204" y="55776"/>
                  <a:pt x="28944" y="55953"/>
                </a:cubicBezTo>
                <a:cubicBezTo>
                  <a:pt x="28505" y="56256"/>
                  <a:pt x="28124" y="56378"/>
                  <a:pt x="27780" y="56378"/>
                </a:cubicBezTo>
                <a:cubicBezTo>
                  <a:pt x="26321" y="56378"/>
                  <a:pt x="25523" y="54178"/>
                  <a:pt x="23789" y="54120"/>
                </a:cubicBezTo>
                <a:cubicBezTo>
                  <a:pt x="23763" y="54119"/>
                  <a:pt x="23736" y="54118"/>
                  <a:pt x="23709" y="54118"/>
                </a:cubicBezTo>
                <a:cubicBezTo>
                  <a:pt x="21775" y="54118"/>
                  <a:pt x="17627" y="56935"/>
                  <a:pt x="15304" y="56935"/>
                </a:cubicBezTo>
                <a:cubicBezTo>
                  <a:pt x="14880" y="56935"/>
                  <a:pt x="14517" y="56841"/>
                  <a:pt x="14240" y="56620"/>
                </a:cubicBezTo>
                <a:cubicBezTo>
                  <a:pt x="14208" y="56594"/>
                  <a:pt x="14171" y="56581"/>
                  <a:pt x="14129" y="56581"/>
                </a:cubicBezTo>
                <a:cubicBezTo>
                  <a:pt x="13518" y="56581"/>
                  <a:pt x="11885" y="59164"/>
                  <a:pt x="11918" y="59966"/>
                </a:cubicBezTo>
                <a:cubicBezTo>
                  <a:pt x="11894" y="59370"/>
                  <a:pt x="11597" y="58751"/>
                  <a:pt x="11501" y="58132"/>
                </a:cubicBezTo>
                <a:cubicBezTo>
                  <a:pt x="11406" y="57334"/>
                  <a:pt x="12132" y="57918"/>
                  <a:pt x="12383" y="57299"/>
                </a:cubicBezTo>
                <a:cubicBezTo>
                  <a:pt x="12680" y="56608"/>
                  <a:pt x="13323" y="56049"/>
                  <a:pt x="13752" y="55418"/>
                </a:cubicBezTo>
                <a:cubicBezTo>
                  <a:pt x="14383" y="54489"/>
                  <a:pt x="13990" y="53632"/>
                  <a:pt x="14335" y="52762"/>
                </a:cubicBezTo>
                <a:cubicBezTo>
                  <a:pt x="14561" y="52715"/>
                  <a:pt x="14811" y="52620"/>
                  <a:pt x="15097" y="52453"/>
                </a:cubicBezTo>
                <a:lnTo>
                  <a:pt x="15097" y="52453"/>
                </a:lnTo>
                <a:cubicBezTo>
                  <a:pt x="14422" y="53904"/>
                  <a:pt x="15369" y="54704"/>
                  <a:pt x="16303" y="54704"/>
                </a:cubicBezTo>
                <a:cubicBezTo>
                  <a:pt x="17148" y="54704"/>
                  <a:pt x="17982" y="54050"/>
                  <a:pt x="17597" y="52631"/>
                </a:cubicBezTo>
                <a:lnTo>
                  <a:pt x="17597" y="52631"/>
                </a:lnTo>
                <a:cubicBezTo>
                  <a:pt x="17938" y="53050"/>
                  <a:pt x="18296" y="53219"/>
                  <a:pt x="18632" y="53219"/>
                </a:cubicBezTo>
                <a:cubicBezTo>
                  <a:pt x="19975" y="53219"/>
                  <a:pt x="20944" y="50515"/>
                  <a:pt x="18848" y="50334"/>
                </a:cubicBezTo>
                <a:cubicBezTo>
                  <a:pt x="19574" y="49845"/>
                  <a:pt x="19860" y="49357"/>
                  <a:pt x="19872" y="48905"/>
                </a:cubicBezTo>
                <a:cubicBezTo>
                  <a:pt x="20657" y="48012"/>
                  <a:pt x="21372" y="47000"/>
                  <a:pt x="21860" y="46250"/>
                </a:cubicBezTo>
                <a:lnTo>
                  <a:pt x="21860" y="46250"/>
                </a:lnTo>
                <a:cubicBezTo>
                  <a:pt x="21181" y="47024"/>
                  <a:pt x="20479" y="47690"/>
                  <a:pt x="19741" y="48345"/>
                </a:cubicBezTo>
                <a:cubicBezTo>
                  <a:pt x="19474" y="47845"/>
                  <a:pt x="18864" y="47509"/>
                  <a:pt x="18330" y="47509"/>
                </a:cubicBezTo>
                <a:cubicBezTo>
                  <a:pt x="17911" y="47509"/>
                  <a:pt x="17539" y="47717"/>
                  <a:pt x="17419" y="48214"/>
                </a:cubicBezTo>
                <a:cubicBezTo>
                  <a:pt x="17286" y="47239"/>
                  <a:pt x="16699" y="46844"/>
                  <a:pt x="16057" y="46844"/>
                </a:cubicBezTo>
                <a:cubicBezTo>
                  <a:pt x="15546" y="46844"/>
                  <a:pt x="15001" y="47094"/>
                  <a:pt x="14621" y="47500"/>
                </a:cubicBezTo>
                <a:cubicBezTo>
                  <a:pt x="14395" y="45988"/>
                  <a:pt x="14288" y="44500"/>
                  <a:pt x="14288" y="44178"/>
                </a:cubicBezTo>
                <a:cubicBezTo>
                  <a:pt x="14288" y="42792"/>
                  <a:pt x="15015" y="39789"/>
                  <a:pt x="16681" y="39789"/>
                </a:cubicBezTo>
                <a:cubicBezTo>
                  <a:pt x="16933" y="39789"/>
                  <a:pt x="17207" y="39858"/>
                  <a:pt x="17502" y="40011"/>
                </a:cubicBezTo>
                <a:cubicBezTo>
                  <a:pt x="18764" y="40666"/>
                  <a:pt x="18609" y="41154"/>
                  <a:pt x="19110" y="42475"/>
                </a:cubicBezTo>
                <a:cubicBezTo>
                  <a:pt x="19270" y="42887"/>
                  <a:pt x="19756" y="42977"/>
                  <a:pt x="20308" y="42977"/>
                </a:cubicBezTo>
                <a:cubicBezTo>
                  <a:pt x="20742" y="42977"/>
                  <a:pt x="21217" y="42922"/>
                  <a:pt x="21605" y="42922"/>
                </a:cubicBezTo>
                <a:cubicBezTo>
                  <a:pt x="21752" y="42922"/>
                  <a:pt x="21887" y="42930"/>
                  <a:pt x="22003" y="42952"/>
                </a:cubicBezTo>
                <a:cubicBezTo>
                  <a:pt x="20312" y="42416"/>
                  <a:pt x="19776" y="42356"/>
                  <a:pt x="19181" y="40666"/>
                </a:cubicBezTo>
                <a:cubicBezTo>
                  <a:pt x="18738" y="39367"/>
                  <a:pt x="18000" y="38813"/>
                  <a:pt x="17122" y="38813"/>
                </a:cubicBezTo>
                <a:cubicBezTo>
                  <a:pt x="16633" y="38813"/>
                  <a:pt x="16100" y="38985"/>
                  <a:pt x="15550" y="39297"/>
                </a:cubicBezTo>
                <a:cubicBezTo>
                  <a:pt x="15142" y="39523"/>
                  <a:pt x="14835" y="39616"/>
                  <a:pt x="14614" y="39616"/>
                </a:cubicBezTo>
                <a:cubicBezTo>
                  <a:pt x="13532" y="39616"/>
                  <a:pt x="14512" y="37370"/>
                  <a:pt x="15939" y="37370"/>
                </a:cubicBezTo>
                <a:cubicBezTo>
                  <a:pt x="16080" y="37370"/>
                  <a:pt x="16224" y="37392"/>
                  <a:pt x="16371" y="37439"/>
                </a:cubicBezTo>
                <a:cubicBezTo>
                  <a:pt x="16673" y="37533"/>
                  <a:pt x="16973" y="37574"/>
                  <a:pt x="17271" y="37574"/>
                </a:cubicBezTo>
                <a:cubicBezTo>
                  <a:pt x="18975" y="37574"/>
                  <a:pt x="20623" y="36241"/>
                  <a:pt x="22193" y="35856"/>
                </a:cubicBezTo>
                <a:cubicBezTo>
                  <a:pt x="23860" y="35451"/>
                  <a:pt x="24277" y="34022"/>
                  <a:pt x="25098" y="32712"/>
                </a:cubicBezTo>
                <a:cubicBezTo>
                  <a:pt x="25524" y="32034"/>
                  <a:pt x="26891" y="31943"/>
                  <a:pt x="28324" y="31943"/>
                </a:cubicBezTo>
                <a:cubicBezTo>
                  <a:pt x="28852" y="31943"/>
                  <a:pt x="29388" y="31955"/>
                  <a:pt x="29890" y="31955"/>
                </a:cubicBezTo>
                <a:cubicBezTo>
                  <a:pt x="30728" y="31955"/>
                  <a:pt x="31469" y="31921"/>
                  <a:pt x="31909" y="31736"/>
                </a:cubicBezTo>
                <a:cubicBezTo>
                  <a:pt x="35540" y="30200"/>
                  <a:pt x="38683" y="26974"/>
                  <a:pt x="40422" y="23449"/>
                </a:cubicBezTo>
                <a:lnTo>
                  <a:pt x="40422" y="23449"/>
                </a:lnTo>
                <a:cubicBezTo>
                  <a:pt x="38731" y="26104"/>
                  <a:pt x="35671" y="29664"/>
                  <a:pt x="32695" y="30653"/>
                </a:cubicBezTo>
                <a:cubicBezTo>
                  <a:pt x="31581" y="31018"/>
                  <a:pt x="30617" y="31129"/>
                  <a:pt x="29651" y="31129"/>
                </a:cubicBezTo>
                <a:cubicBezTo>
                  <a:pt x="28633" y="31129"/>
                  <a:pt x="27611" y="31006"/>
                  <a:pt x="26408" y="30926"/>
                </a:cubicBezTo>
                <a:cubicBezTo>
                  <a:pt x="26317" y="30921"/>
                  <a:pt x="26230" y="30919"/>
                  <a:pt x="26146" y="30919"/>
                </a:cubicBezTo>
                <a:cubicBezTo>
                  <a:pt x="23710" y="30919"/>
                  <a:pt x="24084" y="33040"/>
                  <a:pt x="22300" y="34260"/>
                </a:cubicBezTo>
                <a:cubicBezTo>
                  <a:pt x="20455" y="35546"/>
                  <a:pt x="18490" y="35356"/>
                  <a:pt x="16371" y="35665"/>
                </a:cubicBezTo>
                <a:cubicBezTo>
                  <a:pt x="16102" y="35708"/>
                  <a:pt x="15380" y="35843"/>
                  <a:pt x="14765" y="35843"/>
                </a:cubicBezTo>
                <a:cubicBezTo>
                  <a:pt x="13855" y="35843"/>
                  <a:pt x="13177" y="35550"/>
                  <a:pt x="14526" y="34236"/>
                </a:cubicBezTo>
                <a:cubicBezTo>
                  <a:pt x="15633" y="33153"/>
                  <a:pt x="17859" y="31688"/>
                  <a:pt x="19360" y="31260"/>
                </a:cubicBezTo>
                <a:cubicBezTo>
                  <a:pt x="20967" y="30795"/>
                  <a:pt x="20765" y="28926"/>
                  <a:pt x="22300" y="28164"/>
                </a:cubicBezTo>
                <a:lnTo>
                  <a:pt x="22300" y="28164"/>
                </a:lnTo>
                <a:cubicBezTo>
                  <a:pt x="20526" y="28688"/>
                  <a:pt x="19991" y="30724"/>
                  <a:pt x="18288" y="31557"/>
                </a:cubicBezTo>
                <a:cubicBezTo>
                  <a:pt x="17133" y="32117"/>
                  <a:pt x="12228" y="33665"/>
                  <a:pt x="13145" y="35737"/>
                </a:cubicBezTo>
                <a:cubicBezTo>
                  <a:pt x="13275" y="36022"/>
                  <a:pt x="13609" y="36689"/>
                  <a:pt x="13335" y="36999"/>
                </a:cubicBezTo>
                <a:cubicBezTo>
                  <a:pt x="12097" y="38356"/>
                  <a:pt x="13395" y="39678"/>
                  <a:pt x="13323" y="41082"/>
                </a:cubicBezTo>
                <a:cubicBezTo>
                  <a:pt x="13228" y="43095"/>
                  <a:pt x="13430" y="45202"/>
                  <a:pt x="13133" y="47286"/>
                </a:cubicBezTo>
                <a:cubicBezTo>
                  <a:pt x="10585" y="44500"/>
                  <a:pt x="7477" y="43166"/>
                  <a:pt x="5703" y="39618"/>
                </a:cubicBezTo>
                <a:cubicBezTo>
                  <a:pt x="4441" y="37094"/>
                  <a:pt x="5358" y="36522"/>
                  <a:pt x="5989" y="34058"/>
                </a:cubicBezTo>
                <a:cubicBezTo>
                  <a:pt x="6584" y="31700"/>
                  <a:pt x="6370" y="29617"/>
                  <a:pt x="6834" y="27319"/>
                </a:cubicBezTo>
                <a:lnTo>
                  <a:pt x="6834" y="27319"/>
                </a:lnTo>
                <a:cubicBezTo>
                  <a:pt x="6179" y="29617"/>
                  <a:pt x="6191" y="32177"/>
                  <a:pt x="5417" y="34415"/>
                </a:cubicBezTo>
                <a:cubicBezTo>
                  <a:pt x="4893" y="35915"/>
                  <a:pt x="3203" y="36725"/>
                  <a:pt x="4096" y="38392"/>
                </a:cubicBezTo>
                <a:cubicBezTo>
                  <a:pt x="4596" y="39344"/>
                  <a:pt x="5024" y="40309"/>
                  <a:pt x="5584" y="41225"/>
                </a:cubicBezTo>
                <a:cubicBezTo>
                  <a:pt x="2500" y="40904"/>
                  <a:pt x="2619" y="37796"/>
                  <a:pt x="0" y="37082"/>
                </a:cubicBezTo>
                <a:lnTo>
                  <a:pt x="0" y="37082"/>
                </a:lnTo>
                <a:cubicBezTo>
                  <a:pt x="1429" y="38034"/>
                  <a:pt x="2512" y="41392"/>
                  <a:pt x="4024" y="41511"/>
                </a:cubicBezTo>
                <a:cubicBezTo>
                  <a:pt x="6727" y="41749"/>
                  <a:pt x="7060" y="44476"/>
                  <a:pt x="9394" y="45369"/>
                </a:cubicBezTo>
                <a:cubicBezTo>
                  <a:pt x="11632" y="46214"/>
                  <a:pt x="12716" y="48214"/>
                  <a:pt x="12894" y="50357"/>
                </a:cubicBezTo>
                <a:cubicBezTo>
                  <a:pt x="12656" y="50810"/>
                  <a:pt x="12656" y="51441"/>
                  <a:pt x="12871" y="51929"/>
                </a:cubicBezTo>
                <a:cubicBezTo>
                  <a:pt x="12716" y="53358"/>
                  <a:pt x="12192" y="54739"/>
                  <a:pt x="11359" y="55799"/>
                </a:cubicBezTo>
                <a:cubicBezTo>
                  <a:pt x="11251" y="53751"/>
                  <a:pt x="9382" y="53834"/>
                  <a:pt x="8727" y="52239"/>
                </a:cubicBezTo>
                <a:cubicBezTo>
                  <a:pt x="8168" y="50905"/>
                  <a:pt x="7751" y="49595"/>
                  <a:pt x="6227" y="49107"/>
                </a:cubicBezTo>
                <a:lnTo>
                  <a:pt x="6227" y="49107"/>
                </a:lnTo>
                <a:cubicBezTo>
                  <a:pt x="7977" y="49881"/>
                  <a:pt x="7215" y="50869"/>
                  <a:pt x="8013" y="51869"/>
                </a:cubicBezTo>
                <a:cubicBezTo>
                  <a:pt x="8382" y="52346"/>
                  <a:pt x="9811" y="54358"/>
                  <a:pt x="9930" y="54858"/>
                </a:cubicBezTo>
                <a:cubicBezTo>
                  <a:pt x="10311" y="56465"/>
                  <a:pt x="8823" y="57061"/>
                  <a:pt x="8918" y="58311"/>
                </a:cubicBezTo>
                <a:cubicBezTo>
                  <a:pt x="8989" y="59418"/>
                  <a:pt x="9716" y="60835"/>
                  <a:pt x="9989" y="61930"/>
                </a:cubicBezTo>
                <a:cubicBezTo>
                  <a:pt x="10406" y="63645"/>
                  <a:pt x="9799" y="65133"/>
                  <a:pt x="8918" y="66586"/>
                </a:cubicBezTo>
                <a:cubicBezTo>
                  <a:pt x="8906" y="66347"/>
                  <a:pt x="8823" y="66109"/>
                  <a:pt x="8656" y="65919"/>
                </a:cubicBezTo>
                <a:lnTo>
                  <a:pt x="8656" y="65788"/>
                </a:lnTo>
                <a:cubicBezTo>
                  <a:pt x="8599" y="65000"/>
                  <a:pt x="8002" y="64677"/>
                  <a:pt x="7343" y="64677"/>
                </a:cubicBezTo>
                <a:cubicBezTo>
                  <a:pt x="6767" y="64677"/>
                  <a:pt x="6142" y="64924"/>
                  <a:pt x="5786" y="65324"/>
                </a:cubicBezTo>
                <a:cubicBezTo>
                  <a:pt x="5737" y="65275"/>
                  <a:pt x="5672" y="65242"/>
                  <a:pt x="5577" y="65242"/>
                </a:cubicBezTo>
                <a:cubicBezTo>
                  <a:pt x="5534" y="65242"/>
                  <a:pt x="5485" y="65249"/>
                  <a:pt x="5429" y="65264"/>
                </a:cubicBezTo>
                <a:cubicBezTo>
                  <a:pt x="5120" y="65335"/>
                  <a:pt x="4941" y="65776"/>
                  <a:pt x="5084" y="65978"/>
                </a:cubicBezTo>
                <a:cubicBezTo>
                  <a:pt x="5084" y="65978"/>
                  <a:pt x="5167" y="66264"/>
                  <a:pt x="5322" y="66324"/>
                </a:cubicBezTo>
                <a:cubicBezTo>
                  <a:pt x="5408" y="67156"/>
                  <a:pt x="5933" y="68420"/>
                  <a:pt x="6673" y="68420"/>
                </a:cubicBezTo>
                <a:cubicBezTo>
                  <a:pt x="6854" y="68420"/>
                  <a:pt x="7048" y="68344"/>
                  <a:pt x="7251" y="68169"/>
                </a:cubicBezTo>
                <a:cubicBezTo>
                  <a:pt x="7351" y="68219"/>
                  <a:pt x="7457" y="68241"/>
                  <a:pt x="7563" y="68241"/>
                </a:cubicBezTo>
                <a:cubicBezTo>
                  <a:pt x="7683" y="68241"/>
                  <a:pt x="7804" y="68213"/>
                  <a:pt x="7918" y="68169"/>
                </a:cubicBezTo>
                <a:lnTo>
                  <a:pt x="7918" y="68169"/>
                </a:lnTo>
                <a:cubicBezTo>
                  <a:pt x="7763" y="68419"/>
                  <a:pt x="7596" y="68693"/>
                  <a:pt x="7430" y="68943"/>
                </a:cubicBezTo>
                <a:lnTo>
                  <a:pt x="6584" y="70324"/>
                </a:lnTo>
                <a:lnTo>
                  <a:pt x="8406" y="71991"/>
                </a:lnTo>
                <a:cubicBezTo>
                  <a:pt x="9096" y="71015"/>
                  <a:pt x="9787" y="70026"/>
                  <a:pt x="10489" y="69074"/>
                </a:cubicBezTo>
                <a:cubicBezTo>
                  <a:pt x="11113" y="68222"/>
                  <a:pt x="11864" y="67957"/>
                  <a:pt x="12670" y="67957"/>
                </a:cubicBezTo>
                <a:cubicBezTo>
                  <a:pt x="13984" y="67957"/>
                  <a:pt x="15446" y="68658"/>
                  <a:pt x="16751" y="68658"/>
                </a:cubicBezTo>
                <a:cubicBezTo>
                  <a:pt x="16772" y="68658"/>
                  <a:pt x="16792" y="68658"/>
                  <a:pt x="16812" y="68657"/>
                </a:cubicBezTo>
                <a:cubicBezTo>
                  <a:pt x="17014" y="68657"/>
                  <a:pt x="17169" y="68610"/>
                  <a:pt x="17312" y="68538"/>
                </a:cubicBezTo>
                <a:cubicBezTo>
                  <a:pt x="17500" y="68666"/>
                  <a:pt x="17728" y="68742"/>
                  <a:pt x="17992" y="68742"/>
                </a:cubicBezTo>
                <a:cubicBezTo>
                  <a:pt x="18294" y="68742"/>
                  <a:pt x="18644" y="68642"/>
                  <a:pt x="19038" y="68407"/>
                </a:cubicBezTo>
                <a:lnTo>
                  <a:pt x="19038" y="68407"/>
                </a:lnTo>
                <a:cubicBezTo>
                  <a:pt x="18369" y="69858"/>
                  <a:pt x="19319" y="70659"/>
                  <a:pt x="20253" y="70659"/>
                </a:cubicBezTo>
                <a:cubicBezTo>
                  <a:pt x="21097" y="70659"/>
                  <a:pt x="21928" y="70005"/>
                  <a:pt x="21538" y="68586"/>
                </a:cubicBezTo>
                <a:lnTo>
                  <a:pt x="21538" y="68586"/>
                </a:lnTo>
                <a:cubicBezTo>
                  <a:pt x="21881" y="69005"/>
                  <a:pt x="22241" y="69173"/>
                  <a:pt x="22577" y="69173"/>
                </a:cubicBezTo>
                <a:cubicBezTo>
                  <a:pt x="23924" y="69173"/>
                  <a:pt x="24885" y="66469"/>
                  <a:pt x="22789" y="66288"/>
                </a:cubicBezTo>
                <a:cubicBezTo>
                  <a:pt x="23801" y="65621"/>
                  <a:pt x="24444" y="64907"/>
                  <a:pt x="23562" y="64014"/>
                </a:cubicBezTo>
                <a:cubicBezTo>
                  <a:pt x="24384" y="63321"/>
                  <a:pt x="25657" y="62096"/>
                  <a:pt x="26206" y="62096"/>
                </a:cubicBezTo>
                <a:cubicBezTo>
                  <a:pt x="26214" y="62096"/>
                  <a:pt x="26222" y="62096"/>
                  <a:pt x="26229" y="62097"/>
                </a:cubicBezTo>
                <a:cubicBezTo>
                  <a:pt x="26187" y="62094"/>
                  <a:pt x="26145" y="62093"/>
                  <a:pt x="26103" y="62093"/>
                </a:cubicBezTo>
                <a:cubicBezTo>
                  <a:pt x="25099" y="62093"/>
                  <a:pt x="24115" y="62889"/>
                  <a:pt x="23086" y="63609"/>
                </a:cubicBezTo>
                <a:cubicBezTo>
                  <a:pt x="22816" y="63426"/>
                  <a:pt x="22532" y="63327"/>
                  <a:pt x="22271" y="63327"/>
                </a:cubicBezTo>
                <a:cubicBezTo>
                  <a:pt x="21853" y="63327"/>
                  <a:pt x="21495" y="63580"/>
                  <a:pt x="21348" y="64145"/>
                </a:cubicBezTo>
                <a:cubicBezTo>
                  <a:pt x="21211" y="63179"/>
                  <a:pt x="20624" y="62789"/>
                  <a:pt x="19981" y="62789"/>
                </a:cubicBezTo>
                <a:cubicBezTo>
                  <a:pt x="18779" y="62789"/>
                  <a:pt x="17382" y="64156"/>
                  <a:pt x="18383" y="65669"/>
                </a:cubicBezTo>
                <a:cubicBezTo>
                  <a:pt x="18371" y="65681"/>
                  <a:pt x="18348" y="65693"/>
                  <a:pt x="18348" y="65716"/>
                </a:cubicBezTo>
                <a:cubicBezTo>
                  <a:pt x="18207" y="65688"/>
                  <a:pt x="18076" y="65674"/>
                  <a:pt x="17953" y="65674"/>
                </a:cubicBezTo>
                <a:cubicBezTo>
                  <a:pt x="16966" y="65674"/>
                  <a:pt x="16562" y="66554"/>
                  <a:pt x="16657" y="67359"/>
                </a:cubicBezTo>
                <a:cubicBezTo>
                  <a:pt x="16490" y="67443"/>
                  <a:pt x="16300" y="67479"/>
                  <a:pt x="16097" y="67502"/>
                </a:cubicBezTo>
                <a:cubicBezTo>
                  <a:pt x="16018" y="67508"/>
                  <a:pt x="15938" y="67510"/>
                  <a:pt x="15858" y="67510"/>
                </a:cubicBezTo>
                <a:cubicBezTo>
                  <a:pt x="14595" y="67510"/>
                  <a:pt x="13278" y="66886"/>
                  <a:pt x="11982" y="66886"/>
                </a:cubicBezTo>
                <a:cubicBezTo>
                  <a:pt x="11528" y="66886"/>
                  <a:pt x="11077" y="66963"/>
                  <a:pt x="10632" y="67169"/>
                </a:cubicBezTo>
                <a:cubicBezTo>
                  <a:pt x="12561" y="63657"/>
                  <a:pt x="13204" y="59835"/>
                  <a:pt x="16955" y="57977"/>
                </a:cubicBezTo>
                <a:cubicBezTo>
                  <a:pt x="18863" y="57031"/>
                  <a:pt x="20826" y="55981"/>
                  <a:pt x="22749" y="55981"/>
                </a:cubicBezTo>
                <a:cubicBezTo>
                  <a:pt x="23824" y="55981"/>
                  <a:pt x="24886" y="56309"/>
                  <a:pt x="25920" y="57168"/>
                </a:cubicBezTo>
                <a:cubicBezTo>
                  <a:pt x="26346" y="57532"/>
                  <a:pt x="27058" y="57734"/>
                  <a:pt x="27746" y="57734"/>
                </a:cubicBezTo>
                <a:cubicBezTo>
                  <a:pt x="28250" y="57734"/>
                  <a:pt x="28742" y="57626"/>
                  <a:pt x="29099" y="57394"/>
                </a:cubicBezTo>
                <a:cubicBezTo>
                  <a:pt x="29345" y="57233"/>
                  <a:pt x="29634" y="57166"/>
                  <a:pt x="29951" y="57166"/>
                </a:cubicBezTo>
                <a:cubicBezTo>
                  <a:pt x="31411" y="57166"/>
                  <a:pt x="33465" y="58577"/>
                  <a:pt x="34659" y="58597"/>
                </a:cubicBezTo>
                <a:cubicBezTo>
                  <a:pt x="34684" y="58597"/>
                  <a:pt x="34709" y="58597"/>
                  <a:pt x="34733" y="58597"/>
                </a:cubicBezTo>
                <a:cubicBezTo>
                  <a:pt x="35427" y="58597"/>
                  <a:pt x="35990" y="58512"/>
                  <a:pt x="36568" y="58512"/>
                </a:cubicBezTo>
                <a:cubicBezTo>
                  <a:pt x="37074" y="58512"/>
                  <a:pt x="37591" y="58577"/>
                  <a:pt x="38219" y="58823"/>
                </a:cubicBezTo>
                <a:cubicBezTo>
                  <a:pt x="38695" y="59001"/>
                  <a:pt x="39779" y="60001"/>
                  <a:pt x="40517" y="60323"/>
                </a:cubicBezTo>
                <a:cubicBezTo>
                  <a:pt x="40422" y="60430"/>
                  <a:pt x="40362" y="60549"/>
                  <a:pt x="40374" y="60668"/>
                </a:cubicBezTo>
                <a:cubicBezTo>
                  <a:pt x="40374" y="60668"/>
                  <a:pt x="40362" y="60966"/>
                  <a:pt x="40469" y="61085"/>
                </a:cubicBezTo>
                <a:cubicBezTo>
                  <a:pt x="40237" y="62048"/>
                  <a:pt x="40474" y="63603"/>
                  <a:pt x="41324" y="63603"/>
                </a:cubicBezTo>
                <a:cubicBezTo>
                  <a:pt x="41430" y="63603"/>
                  <a:pt x="41546" y="63579"/>
                  <a:pt x="41672" y="63526"/>
                </a:cubicBezTo>
                <a:cubicBezTo>
                  <a:pt x="41843" y="63658"/>
                  <a:pt x="42051" y="63717"/>
                  <a:pt x="42268" y="63717"/>
                </a:cubicBezTo>
                <a:cubicBezTo>
                  <a:pt x="43046" y="63717"/>
                  <a:pt x="43952" y="62964"/>
                  <a:pt x="43803" y="62145"/>
                </a:cubicBezTo>
                <a:cubicBezTo>
                  <a:pt x="43791" y="62037"/>
                  <a:pt x="43755" y="61966"/>
                  <a:pt x="43708" y="61883"/>
                </a:cubicBezTo>
                <a:cubicBezTo>
                  <a:pt x="44041" y="60990"/>
                  <a:pt x="43386" y="60335"/>
                  <a:pt x="42577" y="60144"/>
                </a:cubicBezTo>
                <a:cubicBezTo>
                  <a:pt x="43374" y="60097"/>
                  <a:pt x="44113" y="60001"/>
                  <a:pt x="44184" y="60001"/>
                </a:cubicBezTo>
                <a:cubicBezTo>
                  <a:pt x="46232" y="59954"/>
                  <a:pt x="47339" y="57108"/>
                  <a:pt x="49399" y="56751"/>
                </a:cubicBezTo>
                <a:cubicBezTo>
                  <a:pt x="49588" y="56717"/>
                  <a:pt x="49777" y="56702"/>
                  <a:pt x="49968" y="56702"/>
                </a:cubicBezTo>
                <a:cubicBezTo>
                  <a:pt x="51929" y="56702"/>
                  <a:pt x="54001" y="58331"/>
                  <a:pt x="55884" y="58331"/>
                </a:cubicBezTo>
                <a:cubicBezTo>
                  <a:pt x="56330" y="58331"/>
                  <a:pt x="56765" y="58239"/>
                  <a:pt x="57186" y="58013"/>
                </a:cubicBezTo>
                <a:cubicBezTo>
                  <a:pt x="54246" y="57402"/>
                  <a:pt x="52236" y="56024"/>
                  <a:pt x="49102" y="56024"/>
                </a:cubicBezTo>
                <a:cubicBezTo>
                  <a:pt x="49062" y="56024"/>
                  <a:pt x="49022" y="56024"/>
                  <a:pt x="48982" y="56025"/>
                </a:cubicBezTo>
                <a:cubicBezTo>
                  <a:pt x="49804" y="54251"/>
                  <a:pt x="50828" y="54251"/>
                  <a:pt x="52447" y="54132"/>
                </a:cubicBezTo>
                <a:cubicBezTo>
                  <a:pt x="55769" y="53894"/>
                  <a:pt x="56305" y="52453"/>
                  <a:pt x="58460" y="50500"/>
                </a:cubicBezTo>
                <a:cubicBezTo>
                  <a:pt x="58495" y="50476"/>
                  <a:pt x="58519" y="50441"/>
                  <a:pt x="58567" y="50417"/>
                </a:cubicBezTo>
                <a:cubicBezTo>
                  <a:pt x="58884" y="51086"/>
                  <a:pt x="59493" y="51842"/>
                  <a:pt x="60079" y="51842"/>
                </a:cubicBezTo>
                <a:cubicBezTo>
                  <a:pt x="60307" y="51842"/>
                  <a:pt x="60531" y="51729"/>
                  <a:pt x="60734" y="51453"/>
                </a:cubicBezTo>
                <a:cubicBezTo>
                  <a:pt x="60784" y="51462"/>
                  <a:pt x="60833" y="51467"/>
                  <a:pt x="60882" y="51467"/>
                </a:cubicBezTo>
                <a:cubicBezTo>
                  <a:pt x="61811" y="51467"/>
                  <a:pt x="62506" y="49807"/>
                  <a:pt x="61793" y="49083"/>
                </a:cubicBezTo>
                <a:cubicBezTo>
                  <a:pt x="61722" y="49012"/>
                  <a:pt x="61651" y="48964"/>
                  <a:pt x="61567" y="48929"/>
                </a:cubicBezTo>
                <a:cubicBezTo>
                  <a:pt x="61472" y="48512"/>
                  <a:pt x="61210" y="48238"/>
                  <a:pt x="60912" y="48107"/>
                </a:cubicBezTo>
                <a:cubicBezTo>
                  <a:pt x="62341" y="46559"/>
                  <a:pt x="63698" y="44726"/>
                  <a:pt x="63818" y="43249"/>
                </a:cubicBezTo>
                <a:cubicBezTo>
                  <a:pt x="63984" y="41166"/>
                  <a:pt x="65830" y="39046"/>
                  <a:pt x="67699" y="37999"/>
                </a:cubicBezTo>
                <a:cubicBezTo>
                  <a:pt x="67785" y="38053"/>
                  <a:pt x="67884" y="38077"/>
                  <a:pt x="67984" y="38077"/>
                </a:cubicBezTo>
                <a:cubicBezTo>
                  <a:pt x="68188" y="38077"/>
                  <a:pt x="68389" y="37976"/>
                  <a:pt x="68461" y="37832"/>
                </a:cubicBezTo>
                <a:cubicBezTo>
                  <a:pt x="68461" y="37832"/>
                  <a:pt x="68556" y="37713"/>
                  <a:pt x="68580" y="37594"/>
                </a:cubicBezTo>
                <a:cubicBezTo>
                  <a:pt x="68628" y="37582"/>
                  <a:pt x="68675" y="37558"/>
                  <a:pt x="68735" y="37534"/>
                </a:cubicBezTo>
                <a:cubicBezTo>
                  <a:pt x="71448" y="36626"/>
                  <a:pt x="74115" y="30258"/>
                  <a:pt x="76376" y="30258"/>
                </a:cubicBezTo>
                <a:cubicBezTo>
                  <a:pt x="76397" y="30258"/>
                  <a:pt x="76417" y="30259"/>
                  <a:pt x="76438" y="30260"/>
                </a:cubicBezTo>
                <a:cubicBezTo>
                  <a:pt x="76496" y="30263"/>
                  <a:pt x="76553" y="30264"/>
                  <a:pt x="76610" y="30264"/>
                </a:cubicBezTo>
                <a:cubicBezTo>
                  <a:pt x="79111" y="30264"/>
                  <a:pt x="80045" y="27478"/>
                  <a:pt x="82141" y="26604"/>
                </a:cubicBezTo>
                <a:cubicBezTo>
                  <a:pt x="83165" y="26164"/>
                  <a:pt x="84487" y="25616"/>
                  <a:pt x="85594" y="25473"/>
                </a:cubicBezTo>
                <a:cubicBezTo>
                  <a:pt x="85433" y="25460"/>
                  <a:pt x="85273" y="25454"/>
                  <a:pt x="85115" y="25454"/>
                </a:cubicBezTo>
                <a:cubicBezTo>
                  <a:pt x="81906" y="25454"/>
                  <a:pt x="79400" y="28125"/>
                  <a:pt x="76914" y="29498"/>
                </a:cubicBezTo>
                <a:cubicBezTo>
                  <a:pt x="79546" y="28045"/>
                  <a:pt x="82022" y="23509"/>
                  <a:pt x="83225" y="20973"/>
                </a:cubicBezTo>
                <a:cubicBezTo>
                  <a:pt x="84296" y="18746"/>
                  <a:pt x="86201" y="17913"/>
                  <a:pt x="88225" y="16746"/>
                </a:cubicBezTo>
                <a:cubicBezTo>
                  <a:pt x="88282" y="16754"/>
                  <a:pt x="88340" y="16758"/>
                  <a:pt x="88399" y="16758"/>
                </a:cubicBezTo>
                <a:cubicBezTo>
                  <a:pt x="88704" y="16758"/>
                  <a:pt x="89049" y="16654"/>
                  <a:pt x="89428" y="16425"/>
                </a:cubicBezTo>
                <a:lnTo>
                  <a:pt x="89428" y="16425"/>
                </a:lnTo>
                <a:cubicBezTo>
                  <a:pt x="88759" y="17876"/>
                  <a:pt x="89709" y="18676"/>
                  <a:pt x="90643" y="18676"/>
                </a:cubicBezTo>
                <a:cubicBezTo>
                  <a:pt x="91487" y="18676"/>
                  <a:pt x="92318" y="18022"/>
                  <a:pt x="91928" y="16603"/>
                </a:cubicBezTo>
                <a:lnTo>
                  <a:pt x="91928" y="16603"/>
                </a:lnTo>
                <a:cubicBezTo>
                  <a:pt x="92270" y="17019"/>
                  <a:pt x="92629" y="17186"/>
                  <a:pt x="92965" y="17186"/>
                </a:cubicBezTo>
                <a:cubicBezTo>
                  <a:pt x="94312" y="17186"/>
                  <a:pt x="95275" y="14486"/>
                  <a:pt x="93178" y="14305"/>
                </a:cubicBezTo>
                <a:cubicBezTo>
                  <a:pt x="95233" y="12944"/>
                  <a:pt x="93778" y="11457"/>
                  <a:pt x="92660" y="11457"/>
                </a:cubicBezTo>
                <a:cubicBezTo>
                  <a:pt x="92243" y="11457"/>
                  <a:pt x="91873" y="11664"/>
                  <a:pt x="91750" y="12162"/>
                </a:cubicBezTo>
                <a:cubicBezTo>
                  <a:pt x="91618" y="11191"/>
                  <a:pt x="91034" y="10799"/>
                  <a:pt x="90392" y="10799"/>
                </a:cubicBezTo>
                <a:cubicBezTo>
                  <a:pt x="89179" y="10799"/>
                  <a:pt x="87761" y="12203"/>
                  <a:pt x="88821" y="13746"/>
                </a:cubicBezTo>
                <a:cubicBezTo>
                  <a:pt x="88657" y="13707"/>
                  <a:pt x="88504" y="13690"/>
                  <a:pt x="88364" y="13690"/>
                </a:cubicBezTo>
                <a:cubicBezTo>
                  <a:pt x="86804" y="13690"/>
                  <a:pt x="86698" y="15890"/>
                  <a:pt x="87725" y="16568"/>
                </a:cubicBezTo>
                <a:cubicBezTo>
                  <a:pt x="86570" y="17163"/>
                  <a:pt x="85284" y="17651"/>
                  <a:pt x="84451" y="18568"/>
                </a:cubicBezTo>
                <a:cubicBezTo>
                  <a:pt x="82796" y="20366"/>
                  <a:pt x="80427" y="23128"/>
                  <a:pt x="79522" y="25438"/>
                </a:cubicBezTo>
                <a:cubicBezTo>
                  <a:pt x="79772" y="24795"/>
                  <a:pt x="78284" y="22818"/>
                  <a:pt x="78403" y="21925"/>
                </a:cubicBezTo>
                <a:cubicBezTo>
                  <a:pt x="78593" y="20509"/>
                  <a:pt x="79450" y="18711"/>
                  <a:pt x="80403" y="17675"/>
                </a:cubicBezTo>
                <a:lnTo>
                  <a:pt x="80403" y="17675"/>
                </a:lnTo>
                <a:cubicBezTo>
                  <a:pt x="77629" y="19425"/>
                  <a:pt x="77867" y="23902"/>
                  <a:pt x="78391" y="26509"/>
                </a:cubicBezTo>
                <a:cubicBezTo>
                  <a:pt x="77819" y="27807"/>
                  <a:pt x="76295" y="28688"/>
                  <a:pt x="75486" y="29831"/>
                </a:cubicBezTo>
                <a:cubicBezTo>
                  <a:pt x="74366" y="31427"/>
                  <a:pt x="73176" y="32653"/>
                  <a:pt x="71866" y="34082"/>
                </a:cubicBezTo>
                <a:cubicBezTo>
                  <a:pt x="70854" y="35189"/>
                  <a:pt x="70283" y="36022"/>
                  <a:pt x="69223" y="36689"/>
                </a:cubicBezTo>
                <a:cubicBezTo>
                  <a:pt x="69699" y="35915"/>
                  <a:pt x="69890" y="35010"/>
                  <a:pt x="68878" y="34796"/>
                </a:cubicBezTo>
                <a:cubicBezTo>
                  <a:pt x="68710" y="34300"/>
                  <a:pt x="68141" y="34017"/>
                  <a:pt x="67576" y="34017"/>
                </a:cubicBezTo>
                <a:cubicBezTo>
                  <a:pt x="67178" y="34017"/>
                  <a:pt x="66783" y="34158"/>
                  <a:pt x="66532" y="34463"/>
                </a:cubicBezTo>
                <a:cubicBezTo>
                  <a:pt x="66354" y="34665"/>
                  <a:pt x="66270" y="34856"/>
                  <a:pt x="66258" y="35034"/>
                </a:cubicBezTo>
                <a:cubicBezTo>
                  <a:pt x="65139" y="35903"/>
                  <a:pt x="66115" y="37475"/>
                  <a:pt x="67330" y="37677"/>
                </a:cubicBezTo>
                <a:cubicBezTo>
                  <a:pt x="65651" y="38630"/>
                  <a:pt x="63770" y="40213"/>
                  <a:pt x="63401" y="42023"/>
                </a:cubicBezTo>
                <a:cubicBezTo>
                  <a:pt x="62877" y="44547"/>
                  <a:pt x="60579" y="47000"/>
                  <a:pt x="58519" y="49012"/>
                </a:cubicBezTo>
                <a:cubicBezTo>
                  <a:pt x="58460" y="49012"/>
                  <a:pt x="58376" y="49024"/>
                  <a:pt x="58281" y="49072"/>
                </a:cubicBezTo>
                <a:cubicBezTo>
                  <a:pt x="58114" y="49143"/>
                  <a:pt x="58031" y="49322"/>
                  <a:pt x="58019" y="49500"/>
                </a:cubicBezTo>
                <a:cubicBezTo>
                  <a:pt x="57662" y="49845"/>
                  <a:pt x="57305" y="50191"/>
                  <a:pt x="56983" y="50500"/>
                </a:cubicBezTo>
                <a:cubicBezTo>
                  <a:pt x="57722" y="48452"/>
                  <a:pt x="57400" y="46405"/>
                  <a:pt x="58043" y="44476"/>
                </a:cubicBezTo>
                <a:cubicBezTo>
                  <a:pt x="58165" y="44507"/>
                  <a:pt x="58291" y="44524"/>
                  <a:pt x="58417" y="44524"/>
                </a:cubicBezTo>
                <a:cubicBezTo>
                  <a:pt x="59190" y="44524"/>
                  <a:pt x="59951" y="43922"/>
                  <a:pt x="59603" y="42642"/>
                </a:cubicBezTo>
                <a:lnTo>
                  <a:pt x="59603" y="42642"/>
                </a:lnTo>
                <a:cubicBezTo>
                  <a:pt x="59916" y="43025"/>
                  <a:pt x="60246" y="43179"/>
                  <a:pt x="60554" y="43179"/>
                </a:cubicBezTo>
                <a:cubicBezTo>
                  <a:pt x="61789" y="43179"/>
                  <a:pt x="62673" y="40699"/>
                  <a:pt x="60758" y="40547"/>
                </a:cubicBezTo>
                <a:cubicBezTo>
                  <a:pt x="62103" y="39642"/>
                  <a:pt x="61793" y="38689"/>
                  <a:pt x="61139" y="38225"/>
                </a:cubicBezTo>
                <a:cubicBezTo>
                  <a:pt x="61185" y="37806"/>
                  <a:pt x="61186" y="37318"/>
                  <a:pt x="61175" y="36763"/>
                </a:cubicBezTo>
                <a:lnTo>
                  <a:pt x="61175" y="36763"/>
                </a:lnTo>
                <a:cubicBezTo>
                  <a:pt x="61184" y="37260"/>
                  <a:pt x="61136" y="37712"/>
                  <a:pt x="61031" y="38154"/>
                </a:cubicBezTo>
                <a:cubicBezTo>
                  <a:pt x="60797" y="38018"/>
                  <a:pt x="60532" y="37939"/>
                  <a:pt x="60286" y="37939"/>
                </a:cubicBezTo>
                <a:cubicBezTo>
                  <a:pt x="59905" y="37939"/>
                  <a:pt x="59568" y="38127"/>
                  <a:pt x="59460" y="38582"/>
                </a:cubicBezTo>
                <a:cubicBezTo>
                  <a:pt x="59335" y="37691"/>
                  <a:pt x="58788" y="37329"/>
                  <a:pt x="58191" y="37329"/>
                </a:cubicBezTo>
                <a:cubicBezTo>
                  <a:pt x="57074" y="37329"/>
                  <a:pt x="55784" y="38595"/>
                  <a:pt x="56769" y="40023"/>
                </a:cubicBezTo>
                <a:cubicBezTo>
                  <a:pt x="56622" y="39990"/>
                  <a:pt x="56486" y="39975"/>
                  <a:pt x="56359" y="39975"/>
                </a:cubicBezTo>
                <a:cubicBezTo>
                  <a:pt x="54652" y="39975"/>
                  <a:pt x="54852" y="42786"/>
                  <a:pt x="56374" y="42786"/>
                </a:cubicBezTo>
                <a:cubicBezTo>
                  <a:pt x="56650" y="42786"/>
                  <a:pt x="56969" y="42694"/>
                  <a:pt x="57329" y="42475"/>
                </a:cubicBezTo>
                <a:lnTo>
                  <a:pt x="57329" y="42475"/>
                </a:lnTo>
                <a:cubicBezTo>
                  <a:pt x="56983" y="43226"/>
                  <a:pt x="57102" y="43773"/>
                  <a:pt x="57436" y="44119"/>
                </a:cubicBezTo>
                <a:cubicBezTo>
                  <a:pt x="57329" y="44404"/>
                  <a:pt x="57269" y="44714"/>
                  <a:pt x="57221" y="45023"/>
                </a:cubicBezTo>
                <a:cubicBezTo>
                  <a:pt x="57067" y="46428"/>
                  <a:pt x="57007" y="47702"/>
                  <a:pt x="56709" y="49107"/>
                </a:cubicBezTo>
                <a:cubicBezTo>
                  <a:pt x="56090" y="52060"/>
                  <a:pt x="54757" y="52679"/>
                  <a:pt x="51983" y="52953"/>
                </a:cubicBezTo>
                <a:cubicBezTo>
                  <a:pt x="49697" y="53191"/>
                  <a:pt x="49006" y="54227"/>
                  <a:pt x="47458" y="55810"/>
                </a:cubicBezTo>
                <a:cubicBezTo>
                  <a:pt x="46766" y="56535"/>
                  <a:pt x="45417" y="58019"/>
                  <a:pt x="44872" y="58019"/>
                </a:cubicBezTo>
                <a:cubicBezTo>
                  <a:pt x="44592" y="58019"/>
                  <a:pt x="44524" y="57630"/>
                  <a:pt x="44863" y="56549"/>
                </a:cubicBezTo>
                <a:cubicBezTo>
                  <a:pt x="45184" y="55477"/>
                  <a:pt x="45363" y="54108"/>
                  <a:pt x="46232" y="53334"/>
                </a:cubicBezTo>
                <a:cubicBezTo>
                  <a:pt x="46303" y="53298"/>
                  <a:pt x="46363" y="53274"/>
                  <a:pt x="46434" y="53227"/>
                </a:cubicBezTo>
                <a:lnTo>
                  <a:pt x="46434" y="53227"/>
                </a:lnTo>
                <a:cubicBezTo>
                  <a:pt x="45908" y="54262"/>
                  <a:pt x="46594" y="54813"/>
                  <a:pt x="47277" y="54813"/>
                </a:cubicBezTo>
                <a:cubicBezTo>
                  <a:pt x="47907" y="54813"/>
                  <a:pt x="48534" y="54345"/>
                  <a:pt x="48208" y="53358"/>
                </a:cubicBezTo>
                <a:lnTo>
                  <a:pt x="48208" y="53358"/>
                </a:lnTo>
                <a:cubicBezTo>
                  <a:pt x="48460" y="53655"/>
                  <a:pt x="48721" y="53775"/>
                  <a:pt x="48962" y="53775"/>
                </a:cubicBezTo>
                <a:cubicBezTo>
                  <a:pt x="49919" y="53775"/>
                  <a:pt x="50566" y="51891"/>
                  <a:pt x="49101" y="51739"/>
                </a:cubicBezTo>
                <a:cubicBezTo>
                  <a:pt x="49804" y="51453"/>
                  <a:pt x="49982" y="51036"/>
                  <a:pt x="49899" y="50655"/>
                </a:cubicBezTo>
                <a:cubicBezTo>
                  <a:pt x="50693" y="49743"/>
                  <a:pt x="51404" y="48796"/>
                  <a:pt x="52407" y="48071"/>
                </a:cubicBezTo>
                <a:lnTo>
                  <a:pt x="52407" y="48071"/>
                </a:lnTo>
                <a:cubicBezTo>
                  <a:pt x="51519" y="48711"/>
                  <a:pt x="50572" y="49385"/>
                  <a:pt x="49601" y="50095"/>
                </a:cubicBezTo>
                <a:cubicBezTo>
                  <a:pt x="49370" y="49846"/>
                  <a:pt x="49042" y="49677"/>
                  <a:pt x="48745" y="49677"/>
                </a:cubicBezTo>
                <a:cubicBezTo>
                  <a:pt x="48461" y="49677"/>
                  <a:pt x="48206" y="49831"/>
                  <a:pt x="48089" y="50215"/>
                </a:cubicBezTo>
                <a:cubicBezTo>
                  <a:pt x="47936" y="49521"/>
                  <a:pt x="47523" y="49245"/>
                  <a:pt x="47086" y="49245"/>
                </a:cubicBezTo>
                <a:cubicBezTo>
                  <a:pt x="46233" y="49245"/>
                  <a:pt x="45289" y="50295"/>
                  <a:pt x="46006" y="51334"/>
                </a:cubicBezTo>
                <a:cubicBezTo>
                  <a:pt x="45892" y="51309"/>
                  <a:pt x="45787" y="51297"/>
                  <a:pt x="45690" y="51297"/>
                </a:cubicBezTo>
                <a:cubicBezTo>
                  <a:pt x="44448" y="51297"/>
                  <a:pt x="44499" y="53199"/>
                  <a:pt x="45482" y="53453"/>
                </a:cubicBezTo>
                <a:cubicBezTo>
                  <a:pt x="45339" y="53584"/>
                  <a:pt x="45196" y="53715"/>
                  <a:pt x="45053" y="53846"/>
                </a:cubicBezTo>
                <a:cubicBezTo>
                  <a:pt x="43910" y="54965"/>
                  <a:pt x="43922" y="57096"/>
                  <a:pt x="42839" y="58358"/>
                </a:cubicBezTo>
                <a:cubicBezTo>
                  <a:pt x="42502" y="58753"/>
                  <a:pt x="42071" y="58903"/>
                  <a:pt x="41599" y="58903"/>
                </a:cubicBezTo>
                <a:cubicBezTo>
                  <a:pt x="40320" y="58903"/>
                  <a:pt x="38739" y="57799"/>
                  <a:pt x="37921" y="57477"/>
                </a:cubicBezTo>
                <a:cubicBezTo>
                  <a:pt x="39719" y="56489"/>
                  <a:pt x="40172" y="54179"/>
                  <a:pt x="41898" y="53370"/>
                </a:cubicBezTo>
                <a:cubicBezTo>
                  <a:pt x="43625" y="52572"/>
                  <a:pt x="46208" y="48333"/>
                  <a:pt x="47065" y="46666"/>
                </a:cubicBezTo>
                <a:cubicBezTo>
                  <a:pt x="48018" y="44785"/>
                  <a:pt x="48685" y="43273"/>
                  <a:pt x="49220" y="41225"/>
                </a:cubicBezTo>
                <a:cubicBezTo>
                  <a:pt x="49637" y="39678"/>
                  <a:pt x="49804" y="38654"/>
                  <a:pt x="50959" y="37558"/>
                </a:cubicBezTo>
                <a:cubicBezTo>
                  <a:pt x="51851" y="36723"/>
                  <a:pt x="54767" y="33865"/>
                  <a:pt x="56166" y="33865"/>
                </a:cubicBezTo>
                <a:cubicBezTo>
                  <a:pt x="56223" y="33865"/>
                  <a:pt x="56277" y="33869"/>
                  <a:pt x="56328" y="33879"/>
                </a:cubicBezTo>
                <a:cubicBezTo>
                  <a:pt x="56940" y="33998"/>
                  <a:pt x="57390" y="34067"/>
                  <a:pt x="57821" y="34067"/>
                </a:cubicBezTo>
                <a:cubicBezTo>
                  <a:pt x="58431" y="34067"/>
                  <a:pt x="59001" y="33928"/>
                  <a:pt x="59936" y="33593"/>
                </a:cubicBezTo>
                <a:lnTo>
                  <a:pt x="59936" y="33593"/>
                </a:lnTo>
                <a:cubicBezTo>
                  <a:pt x="59518" y="33743"/>
                  <a:pt x="58917" y="33897"/>
                  <a:pt x="58371" y="33897"/>
                </a:cubicBezTo>
                <a:cubicBezTo>
                  <a:pt x="58047" y="33897"/>
                  <a:pt x="57742" y="33843"/>
                  <a:pt x="57507" y="33701"/>
                </a:cubicBezTo>
                <a:cubicBezTo>
                  <a:pt x="57042" y="33408"/>
                  <a:pt x="56695" y="33295"/>
                  <a:pt x="56393" y="33295"/>
                </a:cubicBezTo>
                <a:cubicBezTo>
                  <a:pt x="55760" y="33295"/>
                  <a:pt x="55326" y="33794"/>
                  <a:pt x="54423" y="34189"/>
                </a:cubicBezTo>
                <a:cubicBezTo>
                  <a:pt x="53554" y="34582"/>
                  <a:pt x="49161" y="36975"/>
                  <a:pt x="49340" y="38118"/>
                </a:cubicBezTo>
                <a:cubicBezTo>
                  <a:pt x="49863" y="41452"/>
                  <a:pt x="45720" y="47940"/>
                  <a:pt x="43196" y="50060"/>
                </a:cubicBezTo>
                <a:cubicBezTo>
                  <a:pt x="42243" y="47155"/>
                  <a:pt x="44827" y="43607"/>
                  <a:pt x="44696" y="40475"/>
                </a:cubicBezTo>
                <a:lnTo>
                  <a:pt x="44696" y="40428"/>
                </a:lnTo>
                <a:cubicBezTo>
                  <a:pt x="44772" y="40439"/>
                  <a:pt x="44849" y="40444"/>
                  <a:pt x="44926" y="40444"/>
                </a:cubicBezTo>
                <a:cubicBezTo>
                  <a:pt x="45766" y="40444"/>
                  <a:pt x="46612" y="39786"/>
                  <a:pt x="46208" y="38368"/>
                </a:cubicBezTo>
                <a:lnTo>
                  <a:pt x="46208" y="38368"/>
                </a:lnTo>
                <a:cubicBezTo>
                  <a:pt x="46552" y="38788"/>
                  <a:pt x="46913" y="38958"/>
                  <a:pt x="47250" y="38958"/>
                </a:cubicBezTo>
                <a:cubicBezTo>
                  <a:pt x="48479" y="38958"/>
                  <a:pt x="49388" y="36712"/>
                  <a:pt x="47958" y="36189"/>
                </a:cubicBezTo>
                <a:cubicBezTo>
                  <a:pt x="48518" y="35141"/>
                  <a:pt x="48649" y="33998"/>
                  <a:pt x="49578" y="33010"/>
                </a:cubicBezTo>
                <a:lnTo>
                  <a:pt x="49578" y="33010"/>
                </a:lnTo>
                <a:cubicBezTo>
                  <a:pt x="49125" y="33308"/>
                  <a:pt x="48768" y="33784"/>
                  <a:pt x="48458" y="34308"/>
                </a:cubicBezTo>
                <a:cubicBezTo>
                  <a:pt x="48274" y="33692"/>
                  <a:pt x="47565" y="33253"/>
                  <a:pt x="46957" y="33253"/>
                </a:cubicBezTo>
                <a:cubicBezTo>
                  <a:pt x="46542" y="33253"/>
                  <a:pt x="46174" y="33458"/>
                  <a:pt x="46053" y="33951"/>
                </a:cubicBezTo>
                <a:cubicBezTo>
                  <a:pt x="45958" y="33248"/>
                  <a:pt x="45613" y="32855"/>
                  <a:pt x="45196" y="32689"/>
                </a:cubicBezTo>
                <a:cubicBezTo>
                  <a:pt x="45434" y="31808"/>
                  <a:pt x="45839" y="30962"/>
                  <a:pt x="46482" y="30153"/>
                </a:cubicBezTo>
                <a:cubicBezTo>
                  <a:pt x="47518" y="28807"/>
                  <a:pt x="52102" y="25926"/>
                  <a:pt x="53769" y="25926"/>
                </a:cubicBezTo>
                <a:cubicBezTo>
                  <a:pt x="55316" y="25926"/>
                  <a:pt x="56245" y="26878"/>
                  <a:pt x="57602" y="26902"/>
                </a:cubicBezTo>
                <a:cubicBezTo>
                  <a:pt x="57638" y="26985"/>
                  <a:pt x="57698" y="27116"/>
                  <a:pt x="57805" y="27164"/>
                </a:cubicBezTo>
                <a:cubicBezTo>
                  <a:pt x="57900" y="28005"/>
                  <a:pt x="58418" y="29261"/>
                  <a:pt x="59161" y="29261"/>
                </a:cubicBezTo>
                <a:cubicBezTo>
                  <a:pt x="59343" y="29261"/>
                  <a:pt x="59539" y="29186"/>
                  <a:pt x="59746" y="29010"/>
                </a:cubicBezTo>
                <a:cubicBezTo>
                  <a:pt x="59852" y="29059"/>
                  <a:pt x="59962" y="29082"/>
                  <a:pt x="60073" y="29082"/>
                </a:cubicBezTo>
                <a:cubicBezTo>
                  <a:pt x="60970" y="29082"/>
                  <a:pt x="61882" y="27575"/>
                  <a:pt x="61151" y="26747"/>
                </a:cubicBezTo>
                <a:lnTo>
                  <a:pt x="61151" y="26616"/>
                </a:lnTo>
                <a:cubicBezTo>
                  <a:pt x="61127" y="26271"/>
                  <a:pt x="61008" y="26021"/>
                  <a:pt x="60817" y="25854"/>
                </a:cubicBezTo>
                <a:cubicBezTo>
                  <a:pt x="61829" y="25390"/>
                  <a:pt x="62782" y="24842"/>
                  <a:pt x="63615" y="24104"/>
                </a:cubicBezTo>
                <a:cubicBezTo>
                  <a:pt x="64170" y="23606"/>
                  <a:pt x="64711" y="23416"/>
                  <a:pt x="65247" y="23416"/>
                </a:cubicBezTo>
                <a:cubicBezTo>
                  <a:pt x="66943" y="23416"/>
                  <a:pt x="68578" y="25313"/>
                  <a:pt x="70371" y="25313"/>
                </a:cubicBezTo>
                <a:cubicBezTo>
                  <a:pt x="70894" y="25313"/>
                  <a:pt x="71430" y="25152"/>
                  <a:pt x="71985" y="24735"/>
                </a:cubicBezTo>
                <a:lnTo>
                  <a:pt x="71985" y="24735"/>
                </a:lnTo>
                <a:cubicBezTo>
                  <a:pt x="71469" y="25062"/>
                  <a:pt x="70968" y="25195"/>
                  <a:pt x="70478" y="25195"/>
                </a:cubicBezTo>
                <a:cubicBezTo>
                  <a:pt x="68410" y="25195"/>
                  <a:pt x="66525" y="22846"/>
                  <a:pt x="64449" y="22846"/>
                </a:cubicBezTo>
                <a:cubicBezTo>
                  <a:pt x="64006" y="22846"/>
                  <a:pt x="63555" y="22952"/>
                  <a:pt x="63091" y="23211"/>
                </a:cubicBezTo>
                <a:cubicBezTo>
                  <a:pt x="60446" y="24676"/>
                  <a:pt x="58947" y="26008"/>
                  <a:pt x="56852" y="26008"/>
                </a:cubicBezTo>
                <a:cubicBezTo>
                  <a:pt x="55883" y="26008"/>
                  <a:pt x="54785" y="25722"/>
                  <a:pt x="53388" y="25033"/>
                </a:cubicBezTo>
                <a:cubicBezTo>
                  <a:pt x="56517" y="23511"/>
                  <a:pt x="58091" y="19701"/>
                  <a:pt x="61754" y="19701"/>
                </a:cubicBezTo>
                <a:cubicBezTo>
                  <a:pt x="62132" y="19701"/>
                  <a:pt x="62533" y="19742"/>
                  <a:pt x="62960" y="19830"/>
                </a:cubicBezTo>
                <a:cubicBezTo>
                  <a:pt x="63353" y="19912"/>
                  <a:pt x="63801" y="19955"/>
                  <a:pt x="64273" y="19955"/>
                </a:cubicBezTo>
                <a:cubicBezTo>
                  <a:pt x="65775" y="19955"/>
                  <a:pt x="67524" y="19525"/>
                  <a:pt x="68520" y="18592"/>
                </a:cubicBezTo>
                <a:cubicBezTo>
                  <a:pt x="68598" y="19313"/>
                  <a:pt x="69059" y="19991"/>
                  <a:pt x="69847" y="19991"/>
                </a:cubicBezTo>
                <a:cubicBezTo>
                  <a:pt x="70151" y="19991"/>
                  <a:pt x="70504" y="19890"/>
                  <a:pt x="70902" y="19651"/>
                </a:cubicBezTo>
                <a:lnTo>
                  <a:pt x="70902" y="19651"/>
                </a:lnTo>
                <a:cubicBezTo>
                  <a:pt x="70233" y="21102"/>
                  <a:pt x="71183" y="21903"/>
                  <a:pt x="72117" y="21903"/>
                </a:cubicBezTo>
                <a:cubicBezTo>
                  <a:pt x="72961" y="21903"/>
                  <a:pt x="73792" y="21249"/>
                  <a:pt x="73402" y="19830"/>
                </a:cubicBezTo>
                <a:lnTo>
                  <a:pt x="73402" y="19830"/>
                </a:lnTo>
                <a:cubicBezTo>
                  <a:pt x="73744" y="20245"/>
                  <a:pt x="74103" y="20413"/>
                  <a:pt x="74439" y="20413"/>
                </a:cubicBezTo>
                <a:cubicBezTo>
                  <a:pt x="75786" y="20413"/>
                  <a:pt x="76749" y="17713"/>
                  <a:pt x="74652" y="17532"/>
                </a:cubicBezTo>
                <a:cubicBezTo>
                  <a:pt x="75795" y="16782"/>
                  <a:pt x="76474" y="15960"/>
                  <a:pt x="75009" y="14901"/>
                </a:cubicBezTo>
                <a:cubicBezTo>
                  <a:pt x="74728" y="14691"/>
                  <a:pt x="74423" y="14579"/>
                  <a:pt x="74142" y="14579"/>
                </a:cubicBezTo>
                <a:cubicBezTo>
                  <a:pt x="73720" y="14579"/>
                  <a:pt x="73354" y="14832"/>
                  <a:pt x="73212" y="15389"/>
                </a:cubicBezTo>
                <a:cubicBezTo>
                  <a:pt x="73104" y="14663"/>
                  <a:pt x="72771" y="14258"/>
                  <a:pt x="72319" y="14115"/>
                </a:cubicBezTo>
                <a:cubicBezTo>
                  <a:pt x="74700" y="12615"/>
                  <a:pt x="77510" y="12615"/>
                  <a:pt x="80593" y="12388"/>
                </a:cubicBezTo>
                <a:lnTo>
                  <a:pt x="80593" y="12388"/>
                </a:lnTo>
                <a:cubicBezTo>
                  <a:pt x="80582" y="12472"/>
                  <a:pt x="80582" y="12615"/>
                  <a:pt x="80629" y="12698"/>
                </a:cubicBezTo>
                <a:cubicBezTo>
                  <a:pt x="80166" y="13591"/>
                  <a:pt x="79874" y="15321"/>
                  <a:pt x="81047" y="15321"/>
                </a:cubicBezTo>
                <a:cubicBezTo>
                  <a:pt x="81110" y="15321"/>
                  <a:pt x="81177" y="15316"/>
                  <a:pt x="81248" y="15305"/>
                </a:cubicBezTo>
                <a:cubicBezTo>
                  <a:pt x="81447" y="15578"/>
                  <a:pt x="81769" y="15698"/>
                  <a:pt x="82114" y="15698"/>
                </a:cubicBezTo>
                <a:cubicBezTo>
                  <a:pt x="82824" y="15698"/>
                  <a:pt x="83633" y="15190"/>
                  <a:pt x="83665" y="14460"/>
                </a:cubicBezTo>
                <a:cubicBezTo>
                  <a:pt x="83665" y="14353"/>
                  <a:pt x="83665" y="14258"/>
                  <a:pt x="83630" y="14186"/>
                </a:cubicBezTo>
                <a:cubicBezTo>
                  <a:pt x="84165" y="13341"/>
                  <a:pt x="83570" y="12508"/>
                  <a:pt x="82748" y="12198"/>
                </a:cubicBezTo>
                <a:cubicBezTo>
                  <a:pt x="83094" y="12150"/>
                  <a:pt x="83439" y="12103"/>
                  <a:pt x="83796" y="12043"/>
                </a:cubicBezTo>
                <a:cubicBezTo>
                  <a:pt x="85165" y="11805"/>
                  <a:pt x="85844" y="12162"/>
                  <a:pt x="87261" y="11436"/>
                </a:cubicBezTo>
                <a:cubicBezTo>
                  <a:pt x="88856" y="10614"/>
                  <a:pt x="89333" y="9126"/>
                  <a:pt x="90618" y="8150"/>
                </a:cubicBezTo>
                <a:cubicBezTo>
                  <a:pt x="92345" y="6816"/>
                  <a:pt x="94893" y="6793"/>
                  <a:pt x="96298" y="5542"/>
                </a:cubicBezTo>
                <a:lnTo>
                  <a:pt x="96298" y="5542"/>
                </a:lnTo>
                <a:cubicBezTo>
                  <a:pt x="94929" y="6519"/>
                  <a:pt x="93083" y="5626"/>
                  <a:pt x="91690" y="6614"/>
                </a:cubicBezTo>
                <a:cubicBezTo>
                  <a:pt x="90237" y="7650"/>
                  <a:pt x="89642" y="9519"/>
                  <a:pt x="87797" y="10091"/>
                </a:cubicBezTo>
                <a:cubicBezTo>
                  <a:pt x="84925" y="10991"/>
                  <a:pt x="83402" y="11269"/>
                  <a:pt x="80710" y="11269"/>
                </a:cubicBezTo>
                <a:cubicBezTo>
                  <a:pt x="80377" y="11269"/>
                  <a:pt x="80026" y="11265"/>
                  <a:pt x="79653" y="11257"/>
                </a:cubicBezTo>
                <a:cubicBezTo>
                  <a:pt x="82403" y="10543"/>
                  <a:pt x="84034" y="7090"/>
                  <a:pt x="86154" y="5090"/>
                </a:cubicBezTo>
                <a:cubicBezTo>
                  <a:pt x="86273" y="5054"/>
                  <a:pt x="86392" y="4995"/>
                  <a:pt x="86511" y="4911"/>
                </a:cubicBezTo>
                <a:lnTo>
                  <a:pt x="86511" y="4911"/>
                </a:lnTo>
                <a:cubicBezTo>
                  <a:pt x="85963" y="5994"/>
                  <a:pt x="86694" y="6604"/>
                  <a:pt x="87413" y="6604"/>
                </a:cubicBezTo>
                <a:cubicBezTo>
                  <a:pt x="88053" y="6604"/>
                  <a:pt x="88684" y="6120"/>
                  <a:pt x="88392" y="5054"/>
                </a:cubicBezTo>
                <a:lnTo>
                  <a:pt x="88392" y="5054"/>
                </a:lnTo>
                <a:cubicBezTo>
                  <a:pt x="88663" y="5354"/>
                  <a:pt x="88939" y="5475"/>
                  <a:pt x="89191" y="5475"/>
                </a:cubicBezTo>
                <a:cubicBezTo>
                  <a:pt x="90213" y="5475"/>
                  <a:pt x="90860" y="3490"/>
                  <a:pt x="89333" y="3328"/>
                </a:cubicBezTo>
                <a:cubicBezTo>
                  <a:pt x="91038" y="2622"/>
                  <a:pt x="89850" y="1146"/>
                  <a:pt x="88949" y="1146"/>
                </a:cubicBezTo>
                <a:cubicBezTo>
                  <a:pt x="88648" y="1146"/>
                  <a:pt x="88380" y="1310"/>
                  <a:pt x="88261" y="1720"/>
                </a:cubicBezTo>
                <a:cubicBezTo>
                  <a:pt x="88111" y="988"/>
                  <a:pt x="87668" y="695"/>
                  <a:pt x="87198" y="695"/>
                </a:cubicBezTo>
                <a:cubicBezTo>
                  <a:pt x="86292" y="695"/>
                  <a:pt x="85282" y="1782"/>
                  <a:pt x="86058" y="2911"/>
                </a:cubicBezTo>
                <a:cubicBezTo>
                  <a:pt x="85934" y="2883"/>
                  <a:pt x="85819" y="2870"/>
                  <a:pt x="85714" y="2870"/>
                </a:cubicBezTo>
                <a:cubicBezTo>
                  <a:pt x="84326" y="2870"/>
                  <a:pt x="84482" y="5096"/>
                  <a:pt x="85665" y="5173"/>
                </a:cubicBezTo>
                <a:cubicBezTo>
                  <a:pt x="83808" y="6626"/>
                  <a:pt x="82106" y="8924"/>
                  <a:pt x="80129" y="10019"/>
                </a:cubicBezTo>
                <a:cubicBezTo>
                  <a:pt x="79185" y="10543"/>
                  <a:pt x="78493" y="11843"/>
                  <a:pt x="77337" y="11843"/>
                </a:cubicBezTo>
                <a:cubicBezTo>
                  <a:pt x="77311" y="11843"/>
                  <a:pt x="77286" y="11842"/>
                  <a:pt x="77260" y="11841"/>
                </a:cubicBezTo>
                <a:cubicBezTo>
                  <a:pt x="77156" y="11835"/>
                  <a:pt x="77052" y="11833"/>
                  <a:pt x="76948" y="11833"/>
                </a:cubicBezTo>
                <a:cubicBezTo>
                  <a:pt x="74940" y="11833"/>
                  <a:pt x="72794" y="12791"/>
                  <a:pt x="71176" y="13889"/>
                </a:cubicBezTo>
                <a:cubicBezTo>
                  <a:pt x="71021" y="11984"/>
                  <a:pt x="70556" y="7447"/>
                  <a:pt x="72045" y="6376"/>
                </a:cubicBezTo>
                <a:cubicBezTo>
                  <a:pt x="72473" y="6071"/>
                  <a:pt x="72933" y="5968"/>
                  <a:pt x="73409" y="5968"/>
                </a:cubicBezTo>
                <a:cubicBezTo>
                  <a:pt x="74384" y="5968"/>
                  <a:pt x="75425" y="6399"/>
                  <a:pt x="76393" y="6399"/>
                </a:cubicBezTo>
                <a:cubicBezTo>
                  <a:pt x="76686" y="6399"/>
                  <a:pt x="76972" y="6359"/>
                  <a:pt x="77248" y="6257"/>
                </a:cubicBezTo>
                <a:cubicBezTo>
                  <a:pt x="78141" y="5923"/>
                  <a:pt x="79272" y="5054"/>
                  <a:pt x="80236" y="4245"/>
                </a:cubicBezTo>
                <a:cubicBezTo>
                  <a:pt x="80387" y="4471"/>
                  <a:pt x="80669" y="4587"/>
                  <a:pt x="80951" y="4587"/>
                </a:cubicBezTo>
                <a:cubicBezTo>
                  <a:pt x="81471" y="4587"/>
                  <a:pt x="81994" y="4197"/>
                  <a:pt x="81725" y="3387"/>
                </a:cubicBezTo>
                <a:lnTo>
                  <a:pt x="81725" y="3387"/>
                </a:lnTo>
                <a:cubicBezTo>
                  <a:pt x="81941" y="3606"/>
                  <a:pt x="82158" y="3696"/>
                  <a:pt x="82355" y="3696"/>
                </a:cubicBezTo>
                <a:cubicBezTo>
                  <a:pt x="83153" y="3696"/>
                  <a:pt x="83625" y="2233"/>
                  <a:pt x="82451" y="2042"/>
                </a:cubicBezTo>
                <a:cubicBezTo>
                  <a:pt x="83728" y="1616"/>
                  <a:pt x="82897" y="350"/>
                  <a:pt x="82185" y="350"/>
                </a:cubicBezTo>
                <a:cubicBezTo>
                  <a:pt x="81961" y="350"/>
                  <a:pt x="81748" y="475"/>
                  <a:pt x="81617" y="792"/>
                </a:cubicBezTo>
                <a:cubicBezTo>
                  <a:pt x="81491" y="227"/>
                  <a:pt x="81146" y="0"/>
                  <a:pt x="80782" y="0"/>
                </a:cubicBezTo>
                <a:close/>
              </a:path>
            </a:pathLst>
          </a:custGeom>
          <a:solidFill>
            <a:srgbClr val="94C5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/>
          <p:nvPr/>
        </p:nvSpPr>
        <p:spPr>
          <a:xfrm>
            <a:off x="601125" y="1378194"/>
            <a:ext cx="103200" cy="294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0"/>
          <p:cNvSpPr txBox="1"/>
          <p:nvPr/>
        </p:nvSpPr>
        <p:spPr>
          <a:xfrm>
            <a:off x="311700" y="383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Kesimpulan</a:t>
            </a:r>
            <a:endParaRPr sz="2500" b="1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80" name="Google Shape;380;p30"/>
          <p:cNvGrpSpPr/>
          <p:nvPr/>
        </p:nvGrpSpPr>
        <p:grpSpPr>
          <a:xfrm>
            <a:off x="203328" y="724699"/>
            <a:ext cx="2900014" cy="4023658"/>
            <a:chOff x="3244150" y="1314275"/>
            <a:chExt cx="1680875" cy="2332150"/>
          </a:xfrm>
        </p:grpSpPr>
        <p:sp>
          <p:nvSpPr>
            <p:cNvPr id="381" name="Google Shape;381;p30"/>
            <p:cNvSpPr/>
            <p:nvPr/>
          </p:nvSpPr>
          <p:spPr>
            <a:xfrm>
              <a:off x="4227600" y="1814050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310" y="1679"/>
                  </a:moveTo>
                  <a:cubicBezTo>
                    <a:pt x="310" y="1679"/>
                    <a:pt x="298" y="1679"/>
                    <a:pt x="310" y="1679"/>
                  </a:cubicBezTo>
                  <a:cubicBezTo>
                    <a:pt x="0" y="1584"/>
                    <a:pt x="72" y="1012"/>
                    <a:pt x="155" y="786"/>
                  </a:cubicBezTo>
                  <a:cubicBezTo>
                    <a:pt x="274" y="465"/>
                    <a:pt x="548" y="179"/>
                    <a:pt x="870" y="60"/>
                  </a:cubicBezTo>
                  <a:cubicBezTo>
                    <a:pt x="965" y="36"/>
                    <a:pt x="1060" y="0"/>
                    <a:pt x="1132" y="72"/>
                  </a:cubicBezTo>
                  <a:cubicBezTo>
                    <a:pt x="1191" y="131"/>
                    <a:pt x="1167" y="215"/>
                    <a:pt x="1167" y="286"/>
                  </a:cubicBezTo>
                  <a:cubicBezTo>
                    <a:pt x="1132" y="631"/>
                    <a:pt x="1024" y="965"/>
                    <a:pt x="870" y="1286"/>
                  </a:cubicBezTo>
                  <a:cubicBezTo>
                    <a:pt x="810" y="1405"/>
                    <a:pt x="751" y="1524"/>
                    <a:pt x="643" y="1596"/>
                  </a:cubicBezTo>
                  <a:cubicBezTo>
                    <a:pt x="560" y="1667"/>
                    <a:pt x="429" y="1715"/>
                    <a:pt x="310" y="1679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4292200" y="1314275"/>
              <a:ext cx="632825" cy="675100"/>
            </a:xfrm>
            <a:custGeom>
              <a:avLst/>
              <a:gdLst/>
              <a:ahLst/>
              <a:cxnLst/>
              <a:rect l="l" t="t" r="r" b="b"/>
              <a:pathLst>
                <a:path w="25313" h="27004" extrusionOk="0">
                  <a:moveTo>
                    <a:pt x="2155" y="26742"/>
                  </a:moveTo>
                  <a:cubicBezTo>
                    <a:pt x="1524" y="27004"/>
                    <a:pt x="1738" y="25385"/>
                    <a:pt x="1774" y="24992"/>
                  </a:cubicBezTo>
                  <a:cubicBezTo>
                    <a:pt x="1846" y="23766"/>
                    <a:pt x="1774" y="22456"/>
                    <a:pt x="1107" y="21408"/>
                  </a:cubicBezTo>
                  <a:cubicBezTo>
                    <a:pt x="869" y="21015"/>
                    <a:pt x="536" y="20658"/>
                    <a:pt x="417" y="20229"/>
                  </a:cubicBezTo>
                  <a:cubicBezTo>
                    <a:pt x="0" y="18848"/>
                    <a:pt x="1488" y="17241"/>
                    <a:pt x="2477" y="16467"/>
                  </a:cubicBezTo>
                  <a:cubicBezTo>
                    <a:pt x="2739" y="16253"/>
                    <a:pt x="3191" y="15991"/>
                    <a:pt x="3227" y="15610"/>
                  </a:cubicBezTo>
                  <a:cubicBezTo>
                    <a:pt x="3322" y="14895"/>
                    <a:pt x="2310" y="14776"/>
                    <a:pt x="2227" y="14241"/>
                  </a:cubicBezTo>
                  <a:cubicBezTo>
                    <a:pt x="2203" y="13990"/>
                    <a:pt x="2381" y="13740"/>
                    <a:pt x="2631" y="13681"/>
                  </a:cubicBezTo>
                  <a:cubicBezTo>
                    <a:pt x="2977" y="13586"/>
                    <a:pt x="3393" y="13990"/>
                    <a:pt x="3703" y="14121"/>
                  </a:cubicBezTo>
                  <a:cubicBezTo>
                    <a:pt x="4084" y="14276"/>
                    <a:pt x="4465" y="14419"/>
                    <a:pt x="4858" y="14502"/>
                  </a:cubicBezTo>
                  <a:cubicBezTo>
                    <a:pt x="5287" y="14586"/>
                    <a:pt x="5834" y="14657"/>
                    <a:pt x="6168" y="14288"/>
                  </a:cubicBezTo>
                  <a:cubicBezTo>
                    <a:pt x="6739" y="13633"/>
                    <a:pt x="6418" y="12574"/>
                    <a:pt x="6168" y="11847"/>
                  </a:cubicBezTo>
                  <a:cubicBezTo>
                    <a:pt x="6060" y="11538"/>
                    <a:pt x="5715" y="10990"/>
                    <a:pt x="5846" y="10692"/>
                  </a:cubicBezTo>
                  <a:cubicBezTo>
                    <a:pt x="5953" y="10490"/>
                    <a:pt x="6370" y="10347"/>
                    <a:pt x="6537" y="10157"/>
                  </a:cubicBezTo>
                  <a:cubicBezTo>
                    <a:pt x="7156" y="9442"/>
                    <a:pt x="6668" y="7787"/>
                    <a:pt x="6560" y="6942"/>
                  </a:cubicBezTo>
                  <a:cubicBezTo>
                    <a:pt x="6406" y="5585"/>
                    <a:pt x="6239" y="4215"/>
                    <a:pt x="6287" y="2858"/>
                  </a:cubicBezTo>
                  <a:cubicBezTo>
                    <a:pt x="6299" y="2251"/>
                    <a:pt x="6299" y="1406"/>
                    <a:pt x="6680" y="894"/>
                  </a:cubicBezTo>
                  <a:cubicBezTo>
                    <a:pt x="7358" y="1"/>
                    <a:pt x="8501" y="1025"/>
                    <a:pt x="9073" y="1537"/>
                  </a:cubicBezTo>
                  <a:cubicBezTo>
                    <a:pt x="11752" y="3846"/>
                    <a:pt x="13871" y="7192"/>
                    <a:pt x="17157" y="8692"/>
                  </a:cubicBezTo>
                  <a:cubicBezTo>
                    <a:pt x="18419" y="9276"/>
                    <a:pt x="19943" y="9347"/>
                    <a:pt x="20967" y="8228"/>
                  </a:cubicBezTo>
                  <a:cubicBezTo>
                    <a:pt x="21634" y="7502"/>
                    <a:pt x="21550" y="8930"/>
                    <a:pt x="21539" y="9335"/>
                  </a:cubicBezTo>
                  <a:cubicBezTo>
                    <a:pt x="21491" y="10216"/>
                    <a:pt x="21479" y="10954"/>
                    <a:pt x="22098" y="11669"/>
                  </a:cubicBezTo>
                  <a:cubicBezTo>
                    <a:pt x="22705" y="12371"/>
                    <a:pt x="23741" y="12681"/>
                    <a:pt x="24634" y="12443"/>
                  </a:cubicBezTo>
                  <a:cubicBezTo>
                    <a:pt x="24848" y="12383"/>
                    <a:pt x="25146" y="12336"/>
                    <a:pt x="25241" y="12550"/>
                  </a:cubicBezTo>
                  <a:cubicBezTo>
                    <a:pt x="25313" y="12728"/>
                    <a:pt x="25146" y="12895"/>
                    <a:pt x="25003" y="13014"/>
                  </a:cubicBezTo>
                  <a:cubicBezTo>
                    <a:pt x="23896" y="13919"/>
                    <a:pt x="22801" y="14836"/>
                    <a:pt x="21479" y="15419"/>
                  </a:cubicBezTo>
                  <a:cubicBezTo>
                    <a:pt x="20241" y="15955"/>
                    <a:pt x="19217" y="15824"/>
                    <a:pt x="17931" y="15824"/>
                  </a:cubicBezTo>
                  <a:cubicBezTo>
                    <a:pt x="13752" y="25456"/>
                    <a:pt x="16859" y="23635"/>
                    <a:pt x="9418" y="19027"/>
                  </a:cubicBezTo>
                  <a:cubicBezTo>
                    <a:pt x="6799" y="16467"/>
                    <a:pt x="6846" y="19182"/>
                    <a:pt x="5179" y="19575"/>
                  </a:cubicBezTo>
                  <a:cubicBezTo>
                    <a:pt x="4334" y="18932"/>
                    <a:pt x="4167" y="18170"/>
                    <a:pt x="3322" y="18646"/>
                  </a:cubicBezTo>
                  <a:cubicBezTo>
                    <a:pt x="1572" y="20813"/>
                    <a:pt x="3596" y="20932"/>
                    <a:pt x="4691" y="21241"/>
                  </a:cubicBezTo>
                  <a:cubicBezTo>
                    <a:pt x="6537" y="23754"/>
                    <a:pt x="6608" y="21956"/>
                    <a:pt x="7251" y="23373"/>
                  </a:cubicBezTo>
                  <a:cubicBezTo>
                    <a:pt x="6989" y="23694"/>
                    <a:pt x="6799" y="24039"/>
                    <a:pt x="6549" y="24349"/>
                  </a:cubicBezTo>
                  <a:cubicBezTo>
                    <a:pt x="6430" y="24504"/>
                    <a:pt x="6251" y="24623"/>
                    <a:pt x="6060" y="24623"/>
                  </a:cubicBezTo>
                  <a:cubicBezTo>
                    <a:pt x="5775" y="24599"/>
                    <a:pt x="5584" y="24361"/>
                    <a:pt x="5346" y="24230"/>
                  </a:cubicBezTo>
                  <a:cubicBezTo>
                    <a:pt x="3929" y="23408"/>
                    <a:pt x="3215" y="26123"/>
                    <a:pt x="2369" y="26683"/>
                  </a:cubicBezTo>
                  <a:cubicBezTo>
                    <a:pt x="2227" y="26718"/>
                    <a:pt x="2191" y="26730"/>
                    <a:pt x="2155" y="26742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4233550" y="2502525"/>
              <a:ext cx="29800" cy="81875"/>
            </a:xfrm>
            <a:custGeom>
              <a:avLst/>
              <a:gdLst/>
              <a:ahLst/>
              <a:cxnLst/>
              <a:rect l="l" t="t" r="r" b="b"/>
              <a:pathLst>
                <a:path w="1192" h="3275" extrusionOk="0">
                  <a:moveTo>
                    <a:pt x="274" y="3179"/>
                  </a:moveTo>
                  <a:cubicBezTo>
                    <a:pt x="263" y="3179"/>
                    <a:pt x="263" y="3179"/>
                    <a:pt x="274" y="3179"/>
                  </a:cubicBezTo>
                  <a:cubicBezTo>
                    <a:pt x="215" y="3072"/>
                    <a:pt x="263" y="2977"/>
                    <a:pt x="310" y="2882"/>
                  </a:cubicBezTo>
                  <a:cubicBezTo>
                    <a:pt x="394" y="2703"/>
                    <a:pt x="501" y="2513"/>
                    <a:pt x="596" y="2334"/>
                  </a:cubicBezTo>
                  <a:cubicBezTo>
                    <a:pt x="620" y="2263"/>
                    <a:pt x="667" y="2203"/>
                    <a:pt x="679" y="2120"/>
                  </a:cubicBezTo>
                  <a:cubicBezTo>
                    <a:pt x="691" y="2048"/>
                    <a:pt x="679" y="1965"/>
                    <a:pt x="632" y="1905"/>
                  </a:cubicBezTo>
                  <a:cubicBezTo>
                    <a:pt x="572" y="1822"/>
                    <a:pt x="477" y="1798"/>
                    <a:pt x="382" y="1810"/>
                  </a:cubicBezTo>
                  <a:cubicBezTo>
                    <a:pt x="298" y="1822"/>
                    <a:pt x="179" y="1929"/>
                    <a:pt x="84" y="1882"/>
                  </a:cubicBezTo>
                  <a:cubicBezTo>
                    <a:pt x="13" y="1858"/>
                    <a:pt x="1" y="1751"/>
                    <a:pt x="1" y="1679"/>
                  </a:cubicBezTo>
                  <a:cubicBezTo>
                    <a:pt x="13" y="1501"/>
                    <a:pt x="96" y="1322"/>
                    <a:pt x="143" y="1155"/>
                  </a:cubicBezTo>
                  <a:cubicBezTo>
                    <a:pt x="215" y="893"/>
                    <a:pt x="310" y="619"/>
                    <a:pt x="382" y="358"/>
                  </a:cubicBezTo>
                  <a:cubicBezTo>
                    <a:pt x="417" y="274"/>
                    <a:pt x="429" y="203"/>
                    <a:pt x="477" y="143"/>
                  </a:cubicBezTo>
                  <a:cubicBezTo>
                    <a:pt x="513" y="84"/>
                    <a:pt x="572" y="24"/>
                    <a:pt x="655" y="12"/>
                  </a:cubicBezTo>
                  <a:cubicBezTo>
                    <a:pt x="751" y="0"/>
                    <a:pt x="846" y="60"/>
                    <a:pt x="905" y="131"/>
                  </a:cubicBezTo>
                  <a:cubicBezTo>
                    <a:pt x="965" y="203"/>
                    <a:pt x="989" y="310"/>
                    <a:pt x="1013" y="393"/>
                  </a:cubicBezTo>
                  <a:cubicBezTo>
                    <a:pt x="1108" y="846"/>
                    <a:pt x="1191" y="1310"/>
                    <a:pt x="1144" y="1762"/>
                  </a:cubicBezTo>
                  <a:cubicBezTo>
                    <a:pt x="1108" y="2227"/>
                    <a:pt x="965" y="2679"/>
                    <a:pt x="679" y="3048"/>
                  </a:cubicBezTo>
                  <a:cubicBezTo>
                    <a:pt x="620" y="3120"/>
                    <a:pt x="560" y="3179"/>
                    <a:pt x="489" y="3227"/>
                  </a:cubicBezTo>
                  <a:cubicBezTo>
                    <a:pt x="429" y="3275"/>
                    <a:pt x="322" y="3251"/>
                    <a:pt x="274" y="3179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304875" y="3410375"/>
              <a:ext cx="19950" cy="18175"/>
            </a:xfrm>
            <a:custGeom>
              <a:avLst/>
              <a:gdLst/>
              <a:ahLst/>
              <a:cxnLst/>
              <a:rect l="l" t="t" r="r" b="b"/>
              <a:pathLst>
                <a:path w="798" h="727" extrusionOk="0">
                  <a:moveTo>
                    <a:pt x="250" y="691"/>
                  </a:moveTo>
                  <a:cubicBezTo>
                    <a:pt x="0" y="548"/>
                    <a:pt x="393" y="0"/>
                    <a:pt x="655" y="36"/>
                  </a:cubicBezTo>
                  <a:cubicBezTo>
                    <a:pt x="750" y="60"/>
                    <a:pt x="786" y="155"/>
                    <a:pt x="798" y="250"/>
                  </a:cubicBezTo>
                  <a:cubicBezTo>
                    <a:pt x="798" y="358"/>
                    <a:pt x="774" y="500"/>
                    <a:pt x="750" y="608"/>
                  </a:cubicBezTo>
                  <a:cubicBezTo>
                    <a:pt x="738" y="655"/>
                    <a:pt x="714" y="691"/>
                    <a:pt x="667" y="715"/>
                  </a:cubicBezTo>
                  <a:lnTo>
                    <a:pt x="607" y="715"/>
                  </a:lnTo>
                  <a:lnTo>
                    <a:pt x="453" y="715"/>
                  </a:lnTo>
                  <a:cubicBezTo>
                    <a:pt x="381" y="727"/>
                    <a:pt x="310" y="727"/>
                    <a:pt x="250" y="691"/>
                  </a:cubicBezTo>
                  <a:cubicBezTo>
                    <a:pt x="262" y="691"/>
                    <a:pt x="262" y="691"/>
                    <a:pt x="250" y="691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288500" y="3453825"/>
              <a:ext cx="12525" cy="14025"/>
            </a:xfrm>
            <a:custGeom>
              <a:avLst/>
              <a:gdLst/>
              <a:ahLst/>
              <a:cxnLst/>
              <a:rect l="l" t="t" r="r" b="b"/>
              <a:pathLst>
                <a:path w="501" h="561" extrusionOk="0">
                  <a:moveTo>
                    <a:pt x="0" y="251"/>
                  </a:moveTo>
                  <a:lnTo>
                    <a:pt x="0" y="227"/>
                  </a:lnTo>
                  <a:cubicBezTo>
                    <a:pt x="12" y="167"/>
                    <a:pt x="60" y="120"/>
                    <a:pt x="107" y="84"/>
                  </a:cubicBezTo>
                  <a:cubicBezTo>
                    <a:pt x="167" y="60"/>
                    <a:pt x="215" y="24"/>
                    <a:pt x="274" y="13"/>
                  </a:cubicBezTo>
                  <a:cubicBezTo>
                    <a:pt x="310" y="1"/>
                    <a:pt x="334" y="1"/>
                    <a:pt x="381" y="1"/>
                  </a:cubicBezTo>
                  <a:cubicBezTo>
                    <a:pt x="417" y="1"/>
                    <a:pt x="453" y="13"/>
                    <a:pt x="477" y="24"/>
                  </a:cubicBezTo>
                  <a:cubicBezTo>
                    <a:pt x="500" y="60"/>
                    <a:pt x="500" y="108"/>
                    <a:pt x="488" y="132"/>
                  </a:cubicBezTo>
                  <a:cubicBezTo>
                    <a:pt x="477" y="179"/>
                    <a:pt x="453" y="203"/>
                    <a:pt x="441" y="239"/>
                  </a:cubicBezTo>
                  <a:cubicBezTo>
                    <a:pt x="393" y="298"/>
                    <a:pt x="369" y="358"/>
                    <a:pt x="322" y="417"/>
                  </a:cubicBezTo>
                  <a:cubicBezTo>
                    <a:pt x="298" y="465"/>
                    <a:pt x="262" y="501"/>
                    <a:pt x="215" y="525"/>
                  </a:cubicBezTo>
                  <a:cubicBezTo>
                    <a:pt x="119" y="560"/>
                    <a:pt x="0" y="358"/>
                    <a:pt x="0" y="251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72125" y="3402025"/>
              <a:ext cx="27700" cy="52125"/>
            </a:xfrm>
            <a:custGeom>
              <a:avLst/>
              <a:gdLst/>
              <a:ahLst/>
              <a:cxnLst/>
              <a:rect l="l" t="t" r="r" b="b"/>
              <a:pathLst>
                <a:path w="1108" h="2085" extrusionOk="0">
                  <a:moveTo>
                    <a:pt x="596" y="37"/>
                  </a:moveTo>
                  <a:cubicBezTo>
                    <a:pt x="0" y="1"/>
                    <a:pt x="370" y="1489"/>
                    <a:pt x="417" y="1727"/>
                  </a:cubicBezTo>
                  <a:cubicBezTo>
                    <a:pt x="453" y="1846"/>
                    <a:pt x="548" y="2085"/>
                    <a:pt x="691" y="2073"/>
                  </a:cubicBezTo>
                  <a:cubicBezTo>
                    <a:pt x="822" y="2037"/>
                    <a:pt x="905" y="1811"/>
                    <a:pt x="929" y="1704"/>
                  </a:cubicBezTo>
                  <a:cubicBezTo>
                    <a:pt x="1060" y="1251"/>
                    <a:pt x="1108" y="620"/>
                    <a:pt x="858" y="215"/>
                  </a:cubicBezTo>
                  <a:cubicBezTo>
                    <a:pt x="810" y="120"/>
                    <a:pt x="727" y="60"/>
                    <a:pt x="631" y="25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866550" y="3087700"/>
              <a:ext cx="23225" cy="57475"/>
            </a:xfrm>
            <a:custGeom>
              <a:avLst/>
              <a:gdLst/>
              <a:ahLst/>
              <a:cxnLst/>
              <a:rect l="l" t="t" r="r" b="b"/>
              <a:pathLst>
                <a:path w="929" h="2299" extrusionOk="0">
                  <a:moveTo>
                    <a:pt x="215" y="2216"/>
                  </a:moveTo>
                  <a:cubicBezTo>
                    <a:pt x="155" y="2144"/>
                    <a:pt x="179" y="2037"/>
                    <a:pt x="179" y="1930"/>
                  </a:cubicBezTo>
                  <a:cubicBezTo>
                    <a:pt x="179" y="1835"/>
                    <a:pt x="131" y="1715"/>
                    <a:pt x="119" y="1608"/>
                  </a:cubicBezTo>
                  <a:cubicBezTo>
                    <a:pt x="72" y="1394"/>
                    <a:pt x="12" y="1192"/>
                    <a:pt x="12" y="977"/>
                  </a:cubicBezTo>
                  <a:cubicBezTo>
                    <a:pt x="0" y="739"/>
                    <a:pt x="72" y="537"/>
                    <a:pt x="203" y="346"/>
                  </a:cubicBezTo>
                  <a:cubicBezTo>
                    <a:pt x="286" y="239"/>
                    <a:pt x="369" y="72"/>
                    <a:pt x="524" y="49"/>
                  </a:cubicBezTo>
                  <a:cubicBezTo>
                    <a:pt x="726" y="1"/>
                    <a:pt x="774" y="251"/>
                    <a:pt x="822" y="406"/>
                  </a:cubicBezTo>
                  <a:cubicBezTo>
                    <a:pt x="929" y="834"/>
                    <a:pt x="893" y="1275"/>
                    <a:pt x="786" y="1704"/>
                  </a:cubicBezTo>
                  <a:cubicBezTo>
                    <a:pt x="774" y="1787"/>
                    <a:pt x="750" y="1858"/>
                    <a:pt x="726" y="1918"/>
                  </a:cubicBezTo>
                  <a:cubicBezTo>
                    <a:pt x="703" y="2037"/>
                    <a:pt x="643" y="2156"/>
                    <a:pt x="548" y="2216"/>
                  </a:cubicBezTo>
                  <a:cubicBezTo>
                    <a:pt x="429" y="2299"/>
                    <a:pt x="286" y="2299"/>
                    <a:pt x="215" y="2216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3796300" y="3099325"/>
              <a:ext cx="32750" cy="20850"/>
            </a:xfrm>
            <a:custGeom>
              <a:avLst/>
              <a:gdLst/>
              <a:ahLst/>
              <a:cxnLst/>
              <a:rect l="l" t="t" r="r" b="b"/>
              <a:pathLst>
                <a:path w="1310" h="834" extrusionOk="0">
                  <a:moveTo>
                    <a:pt x="12" y="548"/>
                  </a:moveTo>
                  <a:cubicBezTo>
                    <a:pt x="0" y="500"/>
                    <a:pt x="24" y="453"/>
                    <a:pt x="48" y="429"/>
                  </a:cubicBezTo>
                  <a:cubicBezTo>
                    <a:pt x="143" y="262"/>
                    <a:pt x="298" y="131"/>
                    <a:pt x="477" y="72"/>
                  </a:cubicBezTo>
                  <a:cubicBezTo>
                    <a:pt x="655" y="0"/>
                    <a:pt x="858" y="0"/>
                    <a:pt x="1036" y="60"/>
                  </a:cubicBezTo>
                  <a:cubicBezTo>
                    <a:pt x="1131" y="84"/>
                    <a:pt x="1227" y="143"/>
                    <a:pt x="1262" y="238"/>
                  </a:cubicBezTo>
                  <a:cubicBezTo>
                    <a:pt x="1310" y="334"/>
                    <a:pt x="1262" y="441"/>
                    <a:pt x="1191" y="536"/>
                  </a:cubicBezTo>
                  <a:cubicBezTo>
                    <a:pt x="905" y="834"/>
                    <a:pt x="441" y="798"/>
                    <a:pt x="107" y="655"/>
                  </a:cubicBezTo>
                  <a:cubicBezTo>
                    <a:pt x="72" y="619"/>
                    <a:pt x="24" y="596"/>
                    <a:pt x="12" y="548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3528100" y="3128500"/>
              <a:ext cx="322100" cy="262550"/>
            </a:xfrm>
            <a:custGeom>
              <a:avLst/>
              <a:gdLst/>
              <a:ahLst/>
              <a:cxnLst/>
              <a:rect l="l" t="t" r="r" b="b"/>
              <a:pathLst>
                <a:path w="12884" h="10502" extrusionOk="0">
                  <a:moveTo>
                    <a:pt x="3180" y="10061"/>
                  </a:moveTo>
                  <a:cubicBezTo>
                    <a:pt x="3335" y="10335"/>
                    <a:pt x="4013" y="10501"/>
                    <a:pt x="4287" y="10394"/>
                  </a:cubicBezTo>
                  <a:cubicBezTo>
                    <a:pt x="4478" y="10323"/>
                    <a:pt x="4609" y="10120"/>
                    <a:pt x="4609" y="9918"/>
                  </a:cubicBezTo>
                  <a:cubicBezTo>
                    <a:pt x="4620" y="9513"/>
                    <a:pt x="4204" y="9204"/>
                    <a:pt x="4192" y="8799"/>
                  </a:cubicBezTo>
                  <a:cubicBezTo>
                    <a:pt x="4192" y="8513"/>
                    <a:pt x="4382" y="8275"/>
                    <a:pt x="4585" y="8061"/>
                  </a:cubicBezTo>
                  <a:cubicBezTo>
                    <a:pt x="5335" y="7191"/>
                    <a:pt x="6073" y="6275"/>
                    <a:pt x="6942" y="5537"/>
                  </a:cubicBezTo>
                  <a:cubicBezTo>
                    <a:pt x="7359" y="5179"/>
                    <a:pt x="8133" y="4536"/>
                    <a:pt x="8752" y="4810"/>
                  </a:cubicBezTo>
                  <a:cubicBezTo>
                    <a:pt x="9002" y="4917"/>
                    <a:pt x="9133" y="5215"/>
                    <a:pt x="9371" y="5358"/>
                  </a:cubicBezTo>
                  <a:cubicBezTo>
                    <a:pt x="9669" y="5537"/>
                    <a:pt x="10038" y="5620"/>
                    <a:pt x="10383" y="5537"/>
                  </a:cubicBezTo>
                  <a:cubicBezTo>
                    <a:pt x="10895" y="5417"/>
                    <a:pt x="11264" y="5036"/>
                    <a:pt x="11621" y="4667"/>
                  </a:cubicBezTo>
                  <a:cubicBezTo>
                    <a:pt x="11931" y="4334"/>
                    <a:pt x="12264" y="3989"/>
                    <a:pt x="12502" y="3608"/>
                  </a:cubicBezTo>
                  <a:cubicBezTo>
                    <a:pt x="12740" y="3215"/>
                    <a:pt x="12883" y="2762"/>
                    <a:pt x="12824" y="2298"/>
                  </a:cubicBezTo>
                  <a:cubicBezTo>
                    <a:pt x="12752" y="1727"/>
                    <a:pt x="12383" y="1250"/>
                    <a:pt x="11919" y="929"/>
                  </a:cubicBezTo>
                  <a:cubicBezTo>
                    <a:pt x="11371" y="524"/>
                    <a:pt x="10359" y="0"/>
                    <a:pt x="9657" y="95"/>
                  </a:cubicBezTo>
                  <a:cubicBezTo>
                    <a:pt x="9562" y="107"/>
                    <a:pt x="9466" y="119"/>
                    <a:pt x="9371" y="155"/>
                  </a:cubicBezTo>
                  <a:cubicBezTo>
                    <a:pt x="8895" y="322"/>
                    <a:pt x="8490" y="655"/>
                    <a:pt x="8109" y="988"/>
                  </a:cubicBezTo>
                  <a:cubicBezTo>
                    <a:pt x="7359" y="1643"/>
                    <a:pt x="6609" y="2298"/>
                    <a:pt x="5859" y="2941"/>
                  </a:cubicBezTo>
                  <a:cubicBezTo>
                    <a:pt x="5632" y="3131"/>
                    <a:pt x="5394" y="3322"/>
                    <a:pt x="5097" y="3358"/>
                  </a:cubicBezTo>
                  <a:cubicBezTo>
                    <a:pt x="4323" y="3417"/>
                    <a:pt x="4716" y="2238"/>
                    <a:pt x="3966" y="2108"/>
                  </a:cubicBezTo>
                  <a:cubicBezTo>
                    <a:pt x="3513" y="2012"/>
                    <a:pt x="3037" y="2417"/>
                    <a:pt x="2704" y="2703"/>
                  </a:cubicBezTo>
                  <a:cubicBezTo>
                    <a:pt x="2215" y="3120"/>
                    <a:pt x="1799" y="3572"/>
                    <a:pt x="1406" y="4084"/>
                  </a:cubicBezTo>
                  <a:cubicBezTo>
                    <a:pt x="1084" y="4513"/>
                    <a:pt x="1" y="5501"/>
                    <a:pt x="596" y="6072"/>
                  </a:cubicBezTo>
                  <a:cubicBezTo>
                    <a:pt x="775" y="6251"/>
                    <a:pt x="1037" y="6299"/>
                    <a:pt x="1239" y="6453"/>
                  </a:cubicBezTo>
                  <a:cubicBezTo>
                    <a:pt x="1596" y="6703"/>
                    <a:pt x="1739" y="7168"/>
                    <a:pt x="1787" y="7608"/>
                  </a:cubicBezTo>
                  <a:cubicBezTo>
                    <a:pt x="1822" y="8037"/>
                    <a:pt x="1811" y="8501"/>
                    <a:pt x="1989" y="8906"/>
                  </a:cubicBezTo>
                  <a:cubicBezTo>
                    <a:pt x="2096" y="9132"/>
                    <a:pt x="2251" y="9311"/>
                    <a:pt x="2477" y="9406"/>
                  </a:cubicBezTo>
                  <a:cubicBezTo>
                    <a:pt x="2656" y="9501"/>
                    <a:pt x="3061" y="9489"/>
                    <a:pt x="3120" y="9704"/>
                  </a:cubicBezTo>
                  <a:cubicBezTo>
                    <a:pt x="3144" y="9811"/>
                    <a:pt x="3132" y="9918"/>
                    <a:pt x="3168" y="10025"/>
                  </a:cubicBezTo>
                  <a:cubicBezTo>
                    <a:pt x="3168" y="10037"/>
                    <a:pt x="3168" y="10049"/>
                    <a:pt x="3180" y="10061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318550" y="1956625"/>
              <a:ext cx="1293350" cy="1285600"/>
            </a:xfrm>
            <a:custGeom>
              <a:avLst/>
              <a:gdLst/>
              <a:ahLst/>
              <a:cxnLst/>
              <a:rect l="l" t="t" r="r" b="b"/>
              <a:pathLst>
                <a:path w="51734" h="51424" extrusionOk="0">
                  <a:moveTo>
                    <a:pt x="3358" y="50292"/>
                  </a:moveTo>
                  <a:cubicBezTo>
                    <a:pt x="3620" y="50304"/>
                    <a:pt x="3870" y="50268"/>
                    <a:pt x="4120" y="50197"/>
                  </a:cubicBezTo>
                  <a:cubicBezTo>
                    <a:pt x="4585" y="50066"/>
                    <a:pt x="5001" y="49840"/>
                    <a:pt x="5466" y="49709"/>
                  </a:cubicBezTo>
                  <a:cubicBezTo>
                    <a:pt x="5882" y="49590"/>
                    <a:pt x="6335" y="49578"/>
                    <a:pt x="6775" y="49673"/>
                  </a:cubicBezTo>
                  <a:cubicBezTo>
                    <a:pt x="7406" y="49816"/>
                    <a:pt x="8407" y="50733"/>
                    <a:pt x="8811" y="49697"/>
                  </a:cubicBezTo>
                  <a:cubicBezTo>
                    <a:pt x="8942" y="49364"/>
                    <a:pt x="8895" y="48994"/>
                    <a:pt x="8895" y="48637"/>
                  </a:cubicBezTo>
                  <a:cubicBezTo>
                    <a:pt x="8895" y="48280"/>
                    <a:pt x="8990" y="47887"/>
                    <a:pt x="9276" y="47685"/>
                  </a:cubicBezTo>
                  <a:cubicBezTo>
                    <a:pt x="9597" y="47447"/>
                    <a:pt x="10050" y="47530"/>
                    <a:pt x="10443" y="47578"/>
                  </a:cubicBezTo>
                  <a:cubicBezTo>
                    <a:pt x="11800" y="47756"/>
                    <a:pt x="13086" y="47292"/>
                    <a:pt x="14360" y="46923"/>
                  </a:cubicBezTo>
                  <a:cubicBezTo>
                    <a:pt x="16610" y="46268"/>
                    <a:pt x="18813" y="45482"/>
                    <a:pt x="21015" y="44708"/>
                  </a:cubicBezTo>
                  <a:cubicBezTo>
                    <a:pt x="22265" y="44256"/>
                    <a:pt x="23528" y="43863"/>
                    <a:pt x="24790" y="43446"/>
                  </a:cubicBezTo>
                  <a:cubicBezTo>
                    <a:pt x="25052" y="43351"/>
                    <a:pt x="25361" y="43291"/>
                    <a:pt x="25540" y="43470"/>
                  </a:cubicBezTo>
                  <a:cubicBezTo>
                    <a:pt x="25778" y="43708"/>
                    <a:pt x="25611" y="44125"/>
                    <a:pt x="25373" y="44363"/>
                  </a:cubicBezTo>
                  <a:cubicBezTo>
                    <a:pt x="24873" y="44887"/>
                    <a:pt x="24159" y="45196"/>
                    <a:pt x="23801" y="45804"/>
                  </a:cubicBezTo>
                  <a:cubicBezTo>
                    <a:pt x="23301" y="46637"/>
                    <a:pt x="23647" y="47530"/>
                    <a:pt x="23861" y="48387"/>
                  </a:cubicBezTo>
                  <a:cubicBezTo>
                    <a:pt x="23968" y="48863"/>
                    <a:pt x="24040" y="49292"/>
                    <a:pt x="24397" y="49661"/>
                  </a:cubicBezTo>
                  <a:cubicBezTo>
                    <a:pt x="24932" y="50197"/>
                    <a:pt x="25611" y="50387"/>
                    <a:pt x="26242" y="50780"/>
                  </a:cubicBezTo>
                  <a:cubicBezTo>
                    <a:pt x="26754" y="51102"/>
                    <a:pt x="27135" y="51423"/>
                    <a:pt x="27742" y="50947"/>
                  </a:cubicBezTo>
                  <a:cubicBezTo>
                    <a:pt x="28100" y="50661"/>
                    <a:pt x="28302" y="50256"/>
                    <a:pt x="28504" y="49852"/>
                  </a:cubicBezTo>
                  <a:cubicBezTo>
                    <a:pt x="28897" y="49042"/>
                    <a:pt x="29314" y="48221"/>
                    <a:pt x="29719" y="47399"/>
                  </a:cubicBezTo>
                  <a:cubicBezTo>
                    <a:pt x="29933" y="46982"/>
                    <a:pt x="30159" y="46518"/>
                    <a:pt x="30564" y="46304"/>
                  </a:cubicBezTo>
                  <a:cubicBezTo>
                    <a:pt x="31279" y="45899"/>
                    <a:pt x="32445" y="46339"/>
                    <a:pt x="31921" y="45077"/>
                  </a:cubicBezTo>
                  <a:cubicBezTo>
                    <a:pt x="31683" y="44494"/>
                    <a:pt x="31171" y="44101"/>
                    <a:pt x="30695" y="43708"/>
                  </a:cubicBezTo>
                  <a:cubicBezTo>
                    <a:pt x="30362" y="43422"/>
                    <a:pt x="29766" y="43148"/>
                    <a:pt x="29850" y="42625"/>
                  </a:cubicBezTo>
                  <a:cubicBezTo>
                    <a:pt x="29885" y="42386"/>
                    <a:pt x="30040" y="42172"/>
                    <a:pt x="30207" y="41994"/>
                  </a:cubicBezTo>
                  <a:cubicBezTo>
                    <a:pt x="30362" y="41851"/>
                    <a:pt x="30552" y="41720"/>
                    <a:pt x="30755" y="41660"/>
                  </a:cubicBezTo>
                  <a:cubicBezTo>
                    <a:pt x="30969" y="41613"/>
                    <a:pt x="31219" y="41660"/>
                    <a:pt x="31350" y="41815"/>
                  </a:cubicBezTo>
                  <a:cubicBezTo>
                    <a:pt x="31505" y="41994"/>
                    <a:pt x="31505" y="42256"/>
                    <a:pt x="31457" y="42470"/>
                  </a:cubicBezTo>
                  <a:cubicBezTo>
                    <a:pt x="31421" y="42696"/>
                    <a:pt x="31338" y="42922"/>
                    <a:pt x="31338" y="43148"/>
                  </a:cubicBezTo>
                  <a:cubicBezTo>
                    <a:pt x="31338" y="43363"/>
                    <a:pt x="31457" y="43625"/>
                    <a:pt x="31671" y="43696"/>
                  </a:cubicBezTo>
                  <a:cubicBezTo>
                    <a:pt x="31850" y="43756"/>
                    <a:pt x="32041" y="43660"/>
                    <a:pt x="32171" y="43565"/>
                  </a:cubicBezTo>
                  <a:cubicBezTo>
                    <a:pt x="32326" y="43446"/>
                    <a:pt x="32433" y="43303"/>
                    <a:pt x="32576" y="43184"/>
                  </a:cubicBezTo>
                  <a:cubicBezTo>
                    <a:pt x="32731" y="43089"/>
                    <a:pt x="32922" y="43006"/>
                    <a:pt x="33088" y="43065"/>
                  </a:cubicBezTo>
                  <a:cubicBezTo>
                    <a:pt x="33267" y="43125"/>
                    <a:pt x="33350" y="43387"/>
                    <a:pt x="33231" y="43518"/>
                  </a:cubicBezTo>
                  <a:cubicBezTo>
                    <a:pt x="33184" y="43577"/>
                    <a:pt x="33112" y="43589"/>
                    <a:pt x="33053" y="43637"/>
                  </a:cubicBezTo>
                  <a:cubicBezTo>
                    <a:pt x="32874" y="43803"/>
                    <a:pt x="33029" y="44125"/>
                    <a:pt x="33243" y="44196"/>
                  </a:cubicBezTo>
                  <a:cubicBezTo>
                    <a:pt x="33517" y="44291"/>
                    <a:pt x="33898" y="44161"/>
                    <a:pt x="34184" y="44113"/>
                  </a:cubicBezTo>
                  <a:cubicBezTo>
                    <a:pt x="34600" y="44041"/>
                    <a:pt x="35005" y="43922"/>
                    <a:pt x="35422" y="43815"/>
                  </a:cubicBezTo>
                  <a:lnTo>
                    <a:pt x="38053" y="43184"/>
                  </a:lnTo>
                  <a:cubicBezTo>
                    <a:pt x="38267" y="43148"/>
                    <a:pt x="38482" y="43065"/>
                    <a:pt x="38601" y="42910"/>
                  </a:cubicBezTo>
                  <a:cubicBezTo>
                    <a:pt x="38756" y="42684"/>
                    <a:pt x="38684" y="42386"/>
                    <a:pt x="38637" y="42113"/>
                  </a:cubicBezTo>
                  <a:cubicBezTo>
                    <a:pt x="38506" y="41243"/>
                    <a:pt x="39518" y="38934"/>
                    <a:pt x="40708" y="39696"/>
                  </a:cubicBezTo>
                  <a:cubicBezTo>
                    <a:pt x="41006" y="39886"/>
                    <a:pt x="41125" y="40255"/>
                    <a:pt x="41125" y="40612"/>
                  </a:cubicBezTo>
                  <a:cubicBezTo>
                    <a:pt x="41125" y="40970"/>
                    <a:pt x="41065" y="41315"/>
                    <a:pt x="41089" y="41672"/>
                  </a:cubicBezTo>
                  <a:cubicBezTo>
                    <a:pt x="41101" y="41994"/>
                    <a:pt x="41327" y="42386"/>
                    <a:pt x="41637" y="42339"/>
                  </a:cubicBezTo>
                  <a:cubicBezTo>
                    <a:pt x="41851" y="42315"/>
                    <a:pt x="41970" y="42113"/>
                    <a:pt x="42054" y="41922"/>
                  </a:cubicBezTo>
                  <a:cubicBezTo>
                    <a:pt x="42316" y="41315"/>
                    <a:pt x="42316" y="40624"/>
                    <a:pt x="42458" y="39993"/>
                  </a:cubicBezTo>
                  <a:cubicBezTo>
                    <a:pt x="42578" y="39469"/>
                    <a:pt x="42851" y="38815"/>
                    <a:pt x="43387" y="38576"/>
                  </a:cubicBezTo>
                  <a:cubicBezTo>
                    <a:pt x="43875" y="38350"/>
                    <a:pt x="44602" y="38410"/>
                    <a:pt x="44768" y="37731"/>
                  </a:cubicBezTo>
                  <a:cubicBezTo>
                    <a:pt x="44899" y="37148"/>
                    <a:pt x="44471" y="35921"/>
                    <a:pt x="45423" y="35779"/>
                  </a:cubicBezTo>
                  <a:cubicBezTo>
                    <a:pt x="45828" y="35719"/>
                    <a:pt x="46197" y="36088"/>
                    <a:pt x="46268" y="36493"/>
                  </a:cubicBezTo>
                  <a:cubicBezTo>
                    <a:pt x="46340" y="36898"/>
                    <a:pt x="46149" y="37291"/>
                    <a:pt x="45899" y="37624"/>
                  </a:cubicBezTo>
                  <a:cubicBezTo>
                    <a:pt x="45649" y="37945"/>
                    <a:pt x="45328" y="38219"/>
                    <a:pt x="45078" y="38529"/>
                  </a:cubicBezTo>
                  <a:cubicBezTo>
                    <a:pt x="44828" y="38827"/>
                    <a:pt x="44614" y="39184"/>
                    <a:pt x="44697" y="39577"/>
                  </a:cubicBezTo>
                  <a:cubicBezTo>
                    <a:pt x="44792" y="40077"/>
                    <a:pt x="45364" y="40351"/>
                    <a:pt x="45887" y="40362"/>
                  </a:cubicBezTo>
                  <a:cubicBezTo>
                    <a:pt x="47019" y="40386"/>
                    <a:pt x="48031" y="39541"/>
                    <a:pt x="48531" y="38529"/>
                  </a:cubicBezTo>
                  <a:cubicBezTo>
                    <a:pt x="49233" y="37112"/>
                    <a:pt x="49340" y="35267"/>
                    <a:pt x="49376" y="33719"/>
                  </a:cubicBezTo>
                  <a:cubicBezTo>
                    <a:pt x="49424" y="31921"/>
                    <a:pt x="49257" y="30111"/>
                    <a:pt x="49078" y="28325"/>
                  </a:cubicBezTo>
                  <a:cubicBezTo>
                    <a:pt x="48924" y="26742"/>
                    <a:pt x="48709" y="25170"/>
                    <a:pt x="48507" y="23587"/>
                  </a:cubicBezTo>
                  <a:cubicBezTo>
                    <a:pt x="48412" y="22908"/>
                    <a:pt x="48304" y="22205"/>
                    <a:pt x="48245" y="21515"/>
                  </a:cubicBezTo>
                  <a:cubicBezTo>
                    <a:pt x="48173" y="20550"/>
                    <a:pt x="47852" y="19491"/>
                    <a:pt x="48281" y="18562"/>
                  </a:cubicBezTo>
                  <a:cubicBezTo>
                    <a:pt x="48519" y="18050"/>
                    <a:pt x="48947" y="17645"/>
                    <a:pt x="49424" y="17348"/>
                  </a:cubicBezTo>
                  <a:cubicBezTo>
                    <a:pt x="50138" y="16919"/>
                    <a:pt x="51579" y="16752"/>
                    <a:pt x="51698" y="15740"/>
                  </a:cubicBezTo>
                  <a:cubicBezTo>
                    <a:pt x="51733" y="15490"/>
                    <a:pt x="51662" y="15252"/>
                    <a:pt x="51579" y="15014"/>
                  </a:cubicBezTo>
                  <a:cubicBezTo>
                    <a:pt x="50555" y="11680"/>
                    <a:pt x="49519" y="8335"/>
                    <a:pt x="48483" y="5001"/>
                  </a:cubicBezTo>
                  <a:cubicBezTo>
                    <a:pt x="48233" y="4156"/>
                    <a:pt x="47971" y="3298"/>
                    <a:pt x="47495" y="2560"/>
                  </a:cubicBezTo>
                  <a:cubicBezTo>
                    <a:pt x="47102" y="1953"/>
                    <a:pt x="45125" y="0"/>
                    <a:pt x="44530" y="1250"/>
                  </a:cubicBezTo>
                  <a:cubicBezTo>
                    <a:pt x="44316" y="1691"/>
                    <a:pt x="44233" y="2489"/>
                    <a:pt x="44363" y="2965"/>
                  </a:cubicBezTo>
                  <a:cubicBezTo>
                    <a:pt x="44792" y="3263"/>
                    <a:pt x="44995" y="2870"/>
                    <a:pt x="45352" y="2679"/>
                  </a:cubicBezTo>
                  <a:cubicBezTo>
                    <a:pt x="45542" y="2572"/>
                    <a:pt x="45768" y="2513"/>
                    <a:pt x="45971" y="2572"/>
                  </a:cubicBezTo>
                  <a:cubicBezTo>
                    <a:pt x="46364" y="2691"/>
                    <a:pt x="46519" y="3215"/>
                    <a:pt x="46364" y="3584"/>
                  </a:cubicBezTo>
                  <a:cubicBezTo>
                    <a:pt x="46197" y="3953"/>
                    <a:pt x="45780" y="4167"/>
                    <a:pt x="45376" y="4215"/>
                  </a:cubicBezTo>
                  <a:cubicBezTo>
                    <a:pt x="45078" y="4239"/>
                    <a:pt x="44721" y="4227"/>
                    <a:pt x="44590" y="4477"/>
                  </a:cubicBezTo>
                  <a:cubicBezTo>
                    <a:pt x="44494" y="4644"/>
                    <a:pt x="44554" y="4870"/>
                    <a:pt x="44483" y="5049"/>
                  </a:cubicBezTo>
                  <a:cubicBezTo>
                    <a:pt x="44185" y="5715"/>
                    <a:pt x="43709" y="4834"/>
                    <a:pt x="43625" y="4537"/>
                  </a:cubicBezTo>
                  <a:cubicBezTo>
                    <a:pt x="43471" y="4037"/>
                    <a:pt x="43685" y="3334"/>
                    <a:pt x="43268" y="2929"/>
                  </a:cubicBezTo>
                  <a:cubicBezTo>
                    <a:pt x="43113" y="2798"/>
                    <a:pt x="42697" y="2572"/>
                    <a:pt x="42506" y="2703"/>
                  </a:cubicBezTo>
                  <a:cubicBezTo>
                    <a:pt x="42339" y="2810"/>
                    <a:pt x="42411" y="3417"/>
                    <a:pt x="42399" y="3620"/>
                  </a:cubicBezTo>
                  <a:cubicBezTo>
                    <a:pt x="42351" y="4108"/>
                    <a:pt x="42280" y="4608"/>
                    <a:pt x="42137" y="5072"/>
                  </a:cubicBezTo>
                  <a:cubicBezTo>
                    <a:pt x="41970" y="5596"/>
                    <a:pt x="41696" y="5942"/>
                    <a:pt x="41339" y="6334"/>
                  </a:cubicBezTo>
                  <a:cubicBezTo>
                    <a:pt x="41137" y="6573"/>
                    <a:pt x="41018" y="6608"/>
                    <a:pt x="41065" y="6954"/>
                  </a:cubicBezTo>
                  <a:cubicBezTo>
                    <a:pt x="41185" y="7882"/>
                    <a:pt x="42470" y="8228"/>
                    <a:pt x="42089" y="9335"/>
                  </a:cubicBezTo>
                  <a:cubicBezTo>
                    <a:pt x="41958" y="9704"/>
                    <a:pt x="41625" y="10002"/>
                    <a:pt x="41244" y="10109"/>
                  </a:cubicBezTo>
                  <a:cubicBezTo>
                    <a:pt x="41065" y="10144"/>
                    <a:pt x="40863" y="10144"/>
                    <a:pt x="40684" y="10192"/>
                  </a:cubicBezTo>
                  <a:cubicBezTo>
                    <a:pt x="40506" y="10240"/>
                    <a:pt x="40315" y="10311"/>
                    <a:pt x="40232" y="10478"/>
                  </a:cubicBezTo>
                  <a:cubicBezTo>
                    <a:pt x="39875" y="11073"/>
                    <a:pt x="40589" y="11359"/>
                    <a:pt x="41018" y="11252"/>
                  </a:cubicBezTo>
                  <a:cubicBezTo>
                    <a:pt x="41387" y="11156"/>
                    <a:pt x="41696" y="10859"/>
                    <a:pt x="42077" y="10799"/>
                  </a:cubicBezTo>
                  <a:cubicBezTo>
                    <a:pt x="42089" y="10883"/>
                    <a:pt x="42054" y="10918"/>
                    <a:pt x="42018" y="11002"/>
                  </a:cubicBezTo>
                  <a:cubicBezTo>
                    <a:pt x="41506" y="12859"/>
                    <a:pt x="41506" y="14931"/>
                    <a:pt x="41339" y="16848"/>
                  </a:cubicBezTo>
                  <a:cubicBezTo>
                    <a:pt x="41244" y="18026"/>
                    <a:pt x="41137" y="19193"/>
                    <a:pt x="40970" y="20360"/>
                  </a:cubicBezTo>
                  <a:cubicBezTo>
                    <a:pt x="40827" y="21396"/>
                    <a:pt x="40804" y="22872"/>
                    <a:pt x="40065" y="23646"/>
                  </a:cubicBezTo>
                  <a:cubicBezTo>
                    <a:pt x="39708" y="24039"/>
                    <a:pt x="39256" y="24337"/>
                    <a:pt x="38958" y="24765"/>
                  </a:cubicBezTo>
                  <a:cubicBezTo>
                    <a:pt x="38506" y="25432"/>
                    <a:pt x="38458" y="26277"/>
                    <a:pt x="38184" y="27039"/>
                  </a:cubicBezTo>
                  <a:cubicBezTo>
                    <a:pt x="37886" y="27885"/>
                    <a:pt x="37327" y="28516"/>
                    <a:pt x="36601" y="29004"/>
                  </a:cubicBezTo>
                  <a:cubicBezTo>
                    <a:pt x="36255" y="29242"/>
                    <a:pt x="35862" y="29409"/>
                    <a:pt x="35529" y="29647"/>
                  </a:cubicBezTo>
                  <a:cubicBezTo>
                    <a:pt x="35053" y="29956"/>
                    <a:pt x="34672" y="30361"/>
                    <a:pt x="34160" y="30611"/>
                  </a:cubicBezTo>
                  <a:cubicBezTo>
                    <a:pt x="33624" y="30885"/>
                    <a:pt x="33005" y="31016"/>
                    <a:pt x="32433" y="30849"/>
                  </a:cubicBezTo>
                  <a:cubicBezTo>
                    <a:pt x="31755" y="30671"/>
                    <a:pt x="31207" y="30087"/>
                    <a:pt x="31076" y="29409"/>
                  </a:cubicBezTo>
                  <a:cubicBezTo>
                    <a:pt x="30945" y="28718"/>
                    <a:pt x="31243" y="27980"/>
                    <a:pt x="31802" y="27563"/>
                  </a:cubicBezTo>
                  <a:cubicBezTo>
                    <a:pt x="31957" y="27456"/>
                    <a:pt x="32112" y="27373"/>
                    <a:pt x="32219" y="27230"/>
                  </a:cubicBezTo>
                  <a:cubicBezTo>
                    <a:pt x="32338" y="27099"/>
                    <a:pt x="32386" y="26873"/>
                    <a:pt x="32279" y="26730"/>
                  </a:cubicBezTo>
                  <a:cubicBezTo>
                    <a:pt x="32195" y="26611"/>
                    <a:pt x="32017" y="26575"/>
                    <a:pt x="31862" y="26611"/>
                  </a:cubicBezTo>
                  <a:cubicBezTo>
                    <a:pt x="31255" y="26754"/>
                    <a:pt x="30481" y="27016"/>
                    <a:pt x="30028" y="27492"/>
                  </a:cubicBezTo>
                  <a:cubicBezTo>
                    <a:pt x="29659" y="27873"/>
                    <a:pt x="29493" y="28420"/>
                    <a:pt x="29469" y="28956"/>
                  </a:cubicBezTo>
                  <a:cubicBezTo>
                    <a:pt x="29421" y="29587"/>
                    <a:pt x="29612" y="30183"/>
                    <a:pt x="29588" y="30790"/>
                  </a:cubicBezTo>
                  <a:cubicBezTo>
                    <a:pt x="29552" y="31397"/>
                    <a:pt x="29469" y="31992"/>
                    <a:pt x="29159" y="32516"/>
                  </a:cubicBezTo>
                  <a:cubicBezTo>
                    <a:pt x="28838" y="33052"/>
                    <a:pt x="28350" y="33481"/>
                    <a:pt x="28040" y="34004"/>
                  </a:cubicBezTo>
                  <a:cubicBezTo>
                    <a:pt x="27695" y="34576"/>
                    <a:pt x="27564" y="35350"/>
                    <a:pt x="27504" y="36005"/>
                  </a:cubicBezTo>
                  <a:cubicBezTo>
                    <a:pt x="27457" y="36505"/>
                    <a:pt x="27469" y="37041"/>
                    <a:pt x="27385" y="37553"/>
                  </a:cubicBezTo>
                  <a:cubicBezTo>
                    <a:pt x="27254" y="38291"/>
                    <a:pt x="26980" y="38350"/>
                    <a:pt x="26254" y="38291"/>
                  </a:cubicBezTo>
                  <a:cubicBezTo>
                    <a:pt x="26004" y="38279"/>
                    <a:pt x="25730" y="38267"/>
                    <a:pt x="25528" y="38398"/>
                  </a:cubicBezTo>
                  <a:cubicBezTo>
                    <a:pt x="25230" y="38588"/>
                    <a:pt x="25063" y="39053"/>
                    <a:pt x="24718" y="39017"/>
                  </a:cubicBezTo>
                  <a:cubicBezTo>
                    <a:pt x="24528" y="39005"/>
                    <a:pt x="24373" y="38827"/>
                    <a:pt x="24290" y="38648"/>
                  </a:cubicBezTo>
                  <a:cubicBezTo>
                    <a:pt x="24194" y="38469"/>
                    <a:pt x="24170" y="38267"/>
                    <a:pt x="24051" y="38112"/>
                  </a:cubicBezTo>
                  <a:cubicBezTo>
                    <a:pt x="23861" y="37850"/>
                    <a:pt x="23504" y="37743"/>
                    <a:pt x="23170" y="37767"/>
                  </a:cubicBezTo>
                  <a:cubicBezTo>
                    <a:pt x="22289" y="37826"/>
                    <a:pt x="21325" y="38124"/>
                    <a:pt x="20432" y="38291"/>
                  </a:cubicBezTo>
                  <a:cubicBezTo>
                    <a:pt x="19420" y="38481"/>
                    <a:pt x="18420" y="38696"/>
                    <a:pt x="17408" y="38874"/>
                  </a:cubicBezTo>
                  <a:cubicBezTo>
                    <a:pt x="16836" y="38981"/>
                    <a:pt x="16241" y="39160"/>
                    <a:pt x="15658" y="39243"/>
                  </a:cubicBezTo>
                  <a:cubicBezTo>
                    <a:pt x="15074" y="39315"/>
                    <a:pt x="14491" y="39255"/>
                    <a:pt x="13931" y="39410"/>
                  </a:cubicBezTo>
                  <a:cubicBezTo>
                    <a:pt x="13217" y="39589"/>
                    <a:pt x="12633" y="40029"/>
                    <a:pt x="12086" y="40505"/>
                  </a:cubicBezTo>
                  <a:cubicBezTo>
                    <a:pt x="11550" y="40982"/>
                    <a:pt x="10955" y="41363"/>
                    <a:pt x="10359" y="41755"/>
                  </a:cubicBezTo>
                  <a:cubicBezTo>
                    <a:pt x="9181" y="42589"/>
                    <a:pt x="1" y="48328"/>
                    <a:pt x="2787" y="50137"/>
                  </a:cubicBezTo>
                  <a:cubicBezTo>
                    <a:pt x="2930" y="50209"/>
                    <a:pt x="3144" y="50268"/>
                    <a:pt x="3358" y="50292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244150" y="3225225"/>
              <a:ext cx="260175" cy="421200"/>
            </a:xfrm>
            <a:custGeom>
              <a:avLst/>
              <a:gdLst/>
              <a:ahLst/>
              <a:cxnLst/>
              <a:rect l="l" t="t" r="r" b="b"/>
              <a:pathLst>
                <a:path w="10407" h="16848" extrusionOk="0">
                  <a:moveTo>
                    <a:pt x="6037" y="394"/>
                  </a:moveTo>
                  <a:cubicBezTo>
                    <a:pt x="6215" y="584"/>
                    <a:pt x="6370" y="822"/>
                    <a:pt x="6561" y="1025"/>
                  </a:cubicBezTo>
                  <a:cubicBezTo>
                    <a:pt x="6965" y="1441"/>
                    <a:pt x="7585" y="1620"/>
                    <a:pt x="8156" y="1489"/>
                  </a:cubicBezTo>
                  <a:cubicBezTo>
                    <a:pt x="8477" y="1417"/>
                    <a:pt x="8799" y="1227"/>
                    <a:pt x="9168" y="1310"/>
                  </a:cubicBezTo>
                  <a:cubicBezTo>
                    <a:pt x="9335" y="1358"/>
                    <a:pt x="9454" y="1465"/>
                    <a:pt x="9490" y="1620"/>
                  </a:cubicBezTo>
                  <a:cubicBezTo>
                    <a:pt x="9716" y="2358"/>
                    <a:pt x="8656" y="2549"/>
                    <a:pt x="8739" y="3215"/>
                  </a:cubicBezTo>
                  <a:cubicBezTo>
                    <a:pt x="8763" y="3513"/>
                    <a:pt x="8978" y="3775"/>
                    <a:pt x="9216" y="3954"/>
                  </a:cubicBezTo>
                  <a:cubicBezTo>
                    <a:pt x="9430" y="4144"/>
                    <a:pt x="9704" y="4311"/>
                    <a:pt x="9894" y="4525"/>
                  </a:cubicBezTo>
                  <a:cubicBezTo>
                    <a:pt x="10406" y="5097"/>
                    <a:pt x="10406" y="5942"/>
                    <a:pt x="10323" y="6704"/>
                  </a:cubicBezTo>
                  <a:cubicBezTo>
                    <a:pt x="10085" y="9204"/>
                    <a:pt x="9251" y="11585"/>
                    <a:pt x="8454" y="13955"/>
                  </a:cubicBezTo>
                  <a:cubicBezTo>
                    <a:pt x="8394" y="14110"/>
                    <a:pt x="8335" y="14288"/>
                    <a:pt x="8168" y="14371"/>
                  </a:cubicBezTo>
                  <a:cubicBezTo>
                    <a:pt x="7906" y="14479"/>
                    <a:pt x="7704" y="14217"/>
                    <a:pt x="7454" y="14229"/>
                  </a:cubicBezTo>
                  <a:cubicBezTo>
                    <a:pt x="7227" y="14252"/>
                    <a:pt x="7049" y="14443"/>
                    <a:pt x="7037" y="14669"/>
                  </a:cubicBezTo>
                  <a:cubicBezTo>
                    <a:pt x="7025" y="14860"/>
                    <a:pt x="7073" y="15038"/>
                    <a:pt x="7096" y="15229"/>
                  </a:cubicBezTo>
                  <a:cubicBezTo>
                    <a:pt x="7156" y="15705"/>
                    <a:pt x="6989" y="16122"/>
                    <a:pt x="6715" y="16455"/>
                  </a:cubicBezTo>
                  <a:cubicBezTo>
                    <a:pt x="6358" y="16848"/>
                    <a:pt x="5680" y="16586"/>
                    <a:pt x="5703" y="16050"/>
                  </a:cubicBezTo>
                  <a:cubicBezTo>
                    <a:pt x="5727" y="14931"/>
                    <a:pt x="5763" y="13312"/>
                    <a:pt x="5656" y="13074"/>
                  </a:cubicBezTo>
                  <a:cubicBezTo>
                    <a:pt x="5560" y="12883"/>
                    <a:pt x="5322" y="12716"/>
                    <a:pt x="5120" y="12776"/>
                  </a:cubicBezTo>
                  <a:cubicBezTo>
                    <a:pt x="4953" y="12812"/>
                    <a:pt x="4834" y="12990"/>
                    <a:pt x="4810" y="13157"/>
                  </a:cubicBezTo>
                  <a:cubicBezTo>
                    <a:pt x="4775" y="13324"/>
                    <a:pt x="4810" y="13502"/>
                    <a:pt x="4834" y="13681"/>
                  </a:cubicBezTo>
                  <a:cubicBezTo>
                    <a:pt x="4906" y="14098"/>
                    <a:pt x="4989" y="14502"/>
                    <a:pt x="5060" y="14919"/>
                  </a:cubicBezTo>
                  <a:cubicBezTo>
                    <a:pt x="5132" y="15336"/>
                    <a:pt x="5179" y="15824"/>
                    <a:pt x="4822" y="16074"/>
                  </a:cubicBezTo>
                  <a:cubicBezTo>
                    <a:pt x="4394" y="16372"/>
                    <a:pt x="3810" y="15967"/>
                    <a:pt x="3536" y="15634"/>
                  </a:cubicBezTo>
                  <a:cubicBezTo>
                    <a:pt x="3215" y="15217"/>
                    <a:pt x="3239" y="14741"/>
                    <a:pt x="3155" y="14264"/>
                  </a:cubicBezTo>
                  <a:cubicBezTo>
                    <a:pt x="3036" y="13621"/>
                    <a:pt x="2941" y="12967"/>
                    <a:pt x="2846" y="12324"/>
                  </a:cubicBezTo>
                  <a:cubicBezTo>
                    <a:pt x="2727" y="11585"/>
                    <a:pt x="2322" y="10597"/>
                    <a:pt x="2632" y="9871"/>
                  </a:cubicBezTo>
                  <a:cubicBezTo>
                    <a:pt x="2798" y="9478"/>
                    <a:pt x="3048" y="9157"/>
                    <a:pt x="3263" y="8799"/>
                  </a:cubicBezTo>
                  <a:cubicBezTo>
                    <a:pt x="3775" y="7918"/>
                    <a:pt x="3953" y="6847"/>
                    <a:pt x="3798" y="5835"/>
                  </a:cubicBezTo>
                  <a:cubicBezTo>
                    <a:pt x="3715" y="5394"/>
                    <a:pt x="3203" y="3311"/>
                    <a:pt x="2524" y="3573"/>
                  </a:cubicBezTo>
                  <a:cubicBezTo>
                    <a:pt x="2334" y="3644"/>
                    <a:pt x="2203" y="3823"/>
                    <a:pt x="2131" y="4001"/>
                  </a:cubicBezTo>
                  <a:cubicBezTo>
                    <a:pt x="2036" y="4215"/>
                    <a:pt x="1953" y="4501"/>
                    <a:pt x="1929" y="4716"/>
                  </a:cubicBezTo>
                  <a:cubicBezTo>
                    <a:pt x="1917" y="4918"/>
                    <a:pt x="1989" y="5120"/>
                    <a:pt x="2155" y="5239"/>
                  </a:cubicBezTo>
                  <a:cubicBezTo>
                    <a:pt x="2262" y="5311"/>
                    <a:pt x="2381" y="5335"/>
                    <a:pt x="2489" y="5370"/>
                  </a:cubicBezTo>
                  <a:cubicBezTo>
                    <a:pt x="2691" y="5466"/>
                    <a:pt x="2846" y="5644"/>
                    <a:pt x="2929" y="5835"/>
                  </a:cubicBezTo>
                  <a:cubicBezTo>
                    <a:pt x="3001" y="6013"/>
                    <a:pt x="3060" y="6347"/>
                    <a:pt x="2965" y="6525"/>
                  </a:cubicBezTo>
                  <a:cubicBezTo>
                    <a:pt x="2858" y="6668"/>
                    <a:pt x="2620" y="6680"/>
                    <a:pt x="2453" y="6609"/>
                  </a:cubicBezTo>
                  <a:cubicBezTo>
                    <a:pt x="2215" y="6478"/>
                    <a:pt x="2143" y="6180"/>
                    <a:pt x="1870" y="6109"/>
                  </a:cubicBezTo>
                  <a:cubicBezTo>
                    <a:pt x="1679" y="6049"/>
                    <a:pt x="1453" y="6132"/>
                    <a:pt x="1274" y="6240"/>
                  </a:cubicBezTo>
                  <a:cubicBezTo>
                    <a:pt x="1096" y="6347"/>
                    <a:pt x="953" y="6490"/>
                    <a:pt x="762" y="6585"/>
                  </a:cubicBezTo>
                  <a:cubicBezTo>
                    <a:pt x="667" y="6621"/>
                    <a:pt x="548" y="6644"/>
                    <a:pt x="465" y="6597"/>
                  </a:cubicBezTo>
                  <a:cubicBezTo>
                    <a:pt x="322" y="6525"/>
                    <a:pt x="417" y="6382"/>
                    <a:pt x="441" y="6287"/>
                  </a:cubicBezTo>
                  <a:cubicBezTo>
                    <a:pt x="500" y="6109"/>
                    <a:pt x="500" y="5906"/>
                    <a:pt x="465" y="5728"/>
                  </a:cubicBezTo>
                  <a:cubicBezTo>
                    <a:pt x="417" y="5549"/>
                    <a:pt x="262" y="5406"/>
                    <a:pt x="238" y="5216"/>
                  </a:cubicBezTo>
                  <a:cubicBezTo>
                    <a:pt x="179" y="4870"/>
                    <a:pt x="143" y="4037"/>
                    <a:pt x="417" y="4001"/>
                  </a:cubicBezTo>
                  <a:cubicBezTo>
                    <a:pt x="715" y="3965"/>
                    <a:pt x="560" y="5370"/>
                    <a:pt x="834" y="5239"/>
                  </a:cubicBezTo>
                  <a:cubicBezTo>
                    <a:pt x="881" y="5216"/>
                    <a:pt x="905" y="5168"/>
                    <a:pt x="941" y="5120"/>
                  </a:cubicBezTo>
                  <a:cubicBezTo>
                    <a:pt x="1191" y="4585"/>
                    <a:pt x="1060" y="3918"/>
                    <a:pt x="607" y="3525"/>
                  </a:cubicBezTo>
                  <a:cubicBezTo>
                    <a:pt x="476" y="3406"/>
                    <a:pt x="310" y="3322"/>
                    <a:pt x="191" y="3192"/>
                  </a:cubicBezTo>
                  <a:cubicBezTo>
                    <a:pt x="72" y="3049"/>
                    <a:pt x="0" y="2846"/>
                    <a:pt x="72" y="2680"/>
                  </a:cubicBezTo>
                  <a:cubicBezTo>
                    <a:pt x="131" y="2549"/>
                    <a:pt x="262" y="2489"/>
                    <a:pt x="405" y="2418"/>
                  </a:cubicBezTo>
                  <a:cubicBezTo>
                    <a:pt x="1131" y="2037"/>
                    <a:pt x="1893" y="1715"/>
                    <a:pt x="2560" y="1263"/>
                  </a:cubicBezTo>
                  <a:cubicBezTo>
                    <a:pt x="3227" y="822"/>
                    <a:pt x="3917" y="358"/>
                    <a:pt x="4691" y="120"/>
                  </a:cubicBezTo>
                  <a:cubicBezTo>
                    <a:pt x="5072" y="1"/>
                    <a:pt x="5525" y="13"/>
                    <a:pt x="5858" y="239"/>
                  </a:cubicBezTo>
                  <a:cubicBezTo>
                    <a:pt x="5918" y="263"/>
                    <a:pt x="5977" y="322"/>
                    <a:pt x="6037" y="394"/>
                  </a:cubicBezTo>
                  <a:close/>
                </a:path>
              </a:pathLst>
            </a:custGeom>
            <a:solidFill>
              <a:srgbClr val="EC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392;p30"/>
          <p:cNvGrpSpPr/>
          <p:nvPr/>
        </p:nvGrpSpPr>
        <p:grpSpPr>
          <a:xfrm>
            <a:off x="693463" y="1259932"/>
            <a:ext cx="2964232" cy="892348"/>
            <a:chOff x="3782771" y="1333620"/>
            <a:chExt cx="2667836" cy="786418"/>
          </a:xfrm>
        </p:grpSpPr>
        <p:sp>
          <p:nvSpPr>
            <p:cNvPr id="393" name="Google Shape;393;p30"/>
            <p:cNvSpPr/>
            <p:nvPr/>
          </p:nvSpPr>
          <p:spPr>
            <a:xfrm>
              <a:off x="6021634" y="1333620"/>
              <a:ext cx="428973" cy="709097"/>
            </a:xfrm>
            <a:custGeom>
              <a:avLst/>
              <a:gdLst/>
              <a:ahLst/>
              <a:cxnLst/>
              <a:rect l="l" t="t" r="r" b="b"/>
              <a:pathLst>
                <a:path w="17626" h="29136" extrusionOk="0">
                  <a:moveTo>
                    <a:pt x="17625" y="0"/>
                  </a:moveTo>
                  <a:lnTo>
                    <a:pt x="1" y="9052"/>
                  </a:lnTo>
                  <a:lnTo>
                    <a:pt x="1" y="19244"/>
                  </a:lnTo>
                  <a:lnTo>
                    <a:pt x="17625" y="29135"/>
                  </a:lnTo>
                  <a:lnTo>
                    <a:pt x="11091" y="14148"/>
                  </a:lnTo>
                  <a:lnTo>
                    <a:pt x="17625" y="0"/>
                  </a:ln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4351782" y="1553923"/>
              <a:ext cx="1677876" cy="493881"/>
            </a:xfrm>
            <a:custGeom>
              <a:avLst/>
              <a:gdLst/>
              <a:ahLst/>
              <a:cxnLst/>
              <a:rect l="l" t="t" r="r" b="b"/>
              <a:pathLst>
                <a:path w="68942" h="20293" extrusionOk="0">
                  <a:moveTo>
                    <a:pt x="1" y="0"/>
                  </a:moveTo>
                  <a:lnTo>
                    <a:pt x="1" y="20293"/>
                  </a:lnTo>
                  <a:lnTo>
                    <a:pt x="35700" y="20293"/>
                  </a:lnTo>
                  <a:lnTo>
                    <a:pt x="68942" y="10192"/>
                  </a:lnTo>
                  <a:lnTo>
                    <a:pt x="68942" y="0"/>
                  </a:ln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5770658" y="1549542"/>
              <a:ext cx="102899" cy="150308"/>
            </a:xfrm>
            <a:custGeom>
              <a:avLst/>
              <a:gdLst/>
              <a:ahLst/>
              <a:cxnLst/>
              <a:rect l="l" t="t" r="r" b="b"/>
              <a:pathLst>
                <a:path w="4228" h="6176" extrusionOk="0">
                  <a:moveTo>
                    <a:pt x="1440" y="1"/>
                  </a:moveTo>
                  <a:lnTo>
                    <a:pt x="1440" y="180"/>
                  </a:lnTo>
                  <a:cubicBezTo>
                    <a:pt x="1440" y="1499"/>
                    <a:pt x="900" y="2668"/>
                    <a:pt x="1" y="3478"/>
                  </a:cubicBezTo>
                  <a:cubicBezTo>
                    <a:pt x="600" y="4047"/>
                    <a:pt x="1050" y="4766"/>
                    <a:pt x="1290" y="5576"/>
                  </a:cubicBezTo>
                  <a:cubicBezTo>
                    <a:pt x="1919" y="5666"/>
                    <a:pt x="2489" y="5875"/>
                    <a:pt x="2998" y="6175"/>
                  </a:cubicBezTo>
                  <a:cubicBezTo>
                    <a:pt x="3748" y="5546"/>
                    <a:pt x="4227" y="4557"/>
                    <a:pt x="4227" y="3478"/>
                  </a:cubicBezTo>
                  <a:cubicBezTo>
                    <a:pt x="4227" y="1799"/>
                    <a:pt x="3028" y="330"/>
                    <a:pt x="1440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5771388" y="1710024"/>
              <a:ext cx="103629" cy="149578"/>
            </a:xfrm>
            <a:custGeom>
              <a:avLst/>
              <a:gdLst/>
              <a:ahLst/>
              <a:cxnLst/>
              <a:rect l="l" t="t" r="r" b="b"/>
              <a:pathLst>
                <a:path w="4258" h="614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1"/>
                  </a:lnTo>
                  <a:cubicBezTo>
                    <a:pt x="1439" y="720"/>
                    <a:pt x="1350" y="1050"/>
                    <a:pt x="1290" y="1350"/>
                  </a:cubicBezTo>
                  <a:cubicBezTo>
                    <a:pt x="1050" y="2189"/>
                    <a:pt x="600" y="2878"/>
                    <a:pt x="1" y="3448"/>
                  </a:cubicBezTo>
                  <a:cubicBezTo>
                    <a:pt x="600" y="4017"/>
                    <a:pt x="1050" y="4737"/>
                    <a:pt x="1290" y="5546"/>
                  </a:cubicBezTo>
                  <a:cubicBezTo>
                    <a:pt x="1919" y="5636"/>
                    <a:pt x="2489" y="5846"/>
                    <a:pt x="2998" y="6146"/>
                  </a:cubicBezTo>
                  <a:cubicBezTo>
                    <a:pt x="3747" y="5516"/>
                    <a:pt x="4257" y="4527"/>
                    <a:pt x="4257" y="3448"/>
                  </a:cubicBezTo>
                  <a:cubicBezTo>
                    <a:pt x="4197" y="2399"/>
                    <a:pt x="3718" y="1440"/>
                    <a:pt x="2968" y="780"/>
                  </a:cubicBezTo>
                  <a:cubicBezTo>
                    <a:pt x="2668" y="570"/>
                    <a:pt x="2369" y="331"/>
                    <a:pt x="2039" y="181"/>
                  </a:cubicBezTo>
                  <a:cubicBezTo>
                    <a:pt x="1859" y="121"/>
                    <a:pt x="1619" y="31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771388" y="1869799"/>
              <a:ext cx="103629" cy="168537"/>
            </a:xfrm>
            <a:custGeom>
              <a:avLst/>
              <a:gdLst/>
              <a:ahLst/>
              <a:cxnLst/>
              <a:rect l="l" t="t" r="r" b="b"/>
              <a:pathLst>
                <a:path w="4258" h="692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60"/>
                  </a:lnTo>
                  <a:cubicBezTo>
                    <a:pt x="1439" y="720"/>
                    <a:pt x="1350" y="1049"/>
                    <a:pt x="1290" y="1349"/>
                  </a:cubicBezTo>
                  <a:cubicBezTo>
                    <a:pt x="1050" y="2158"/>
                    <a:pt x="600" y="2878"/>
                    <a:pt x="1" y="3447"/>
                  </a:cubicBezTo>
                  <a:cubicBezTo>
                    <a:pt x="870" y="4257"/>
                    <a:pt x="1439" y="5426"/>
                    <a:pt x="1439" y="6744"/>
                  </a:cubicBezTo>
                  <a:lnTo>
                    <a:pt x="1439" y="6924"/>
                  </a:lnTo>
                  <a:cubicBezTo>
                    <a:pt x="3058" y="6595"/>
                    <a:pt x="4257" y="5156"/>
                    <a:pt x="4257" y="3447"/>
                  </a:cubicBezTo>
                  <a:cubicBezTo>
                    <a:pt x="4197" y="2398"/>
                    <a:pt x="3718" y="1409"/>
                    <a:pt x="2968" y="780"/>
                  </a:cubicBezTo>
                  <a:cubicBezTo>
                    <a:pt x="2668" y="570"/>
                    <a:pt x="2369" y="330"/>
                    <a:pt x="2039" y="180"/>
                  </a:cubicBezTo>
                  <a:cubicBezTo>
                    <a:pt x="185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5617478" y="1468571"/>
              <a:ext cx="164887" cy="152499"/>
            </a:xfrm>
            <a:custGeom>
              <a:avLst/>
              <a:gdLst/>
              <a:ahLst/>
              <a:cxnLst/>
              <a:rect l="l" t="t" r="r" b="b"/>
              <a:pathLst>
                <a:path w="6775" h="6266" extrusionOk="0">
                  <a:moveTo>
                    <a:pt x="3267" y="0"/>
                  </a:moveTo>
                  <a:cubicBezTo>
                    <a:pt x="1799" y="0"/>
                    <a:pt x="570" y="870"/>
                    <a:pt x="0" y="2099"/>
                  </a:cubicBezTo>
                  <a:cubicBezTo>
                    <a:pt x="30" y="2159"/>
                    <a:pt x="30" y="2278"/>
                    <a:pt x="90" y="2368"/>
                  </a:cubicBezTo>
                  <a:cubicBezTo>
                    <a:pt x="1379" y="2548"/>
                    <a:pt x="2518" y="3268"/>
                    <a:pt x="3237" y="4347"/>
                  </a:cubicBezTo>
                  <a:cubicBezTo>
                    <a:pt x="3447" y="4676"/>
                    <a:pt x="3597" y="5006"/>
                    <a:pt x="3747" y="5396"/>
                  </a:cubicBezTo>
                  <a:cubicBezTo>
                    <a:pt x="3777" y="5456"/>
                    <a:pt x="3777" y="5576"/>
                    <a:pt x="3837" y="5666"/>
                  </a:cubicBezTo>
                  <a:cubicBezTo>
                    <a:pt x="4466" y="5725"/>
                    <a:pt x="5036" y="5965"/>
                    <a:pt x="5545" y="6265"/>
                  </a:cubicBezTo>
                  <a:cubicBezTo>
                    <a:pt x="6295" y="5606"/>
                    <a:pt x="6774" y="4646"/>
                    <a:pt x="6774" y="3567"/>
                  </a:cubicBezTo>
                  <a:lnTo>
                    <a:pt x="6774" y="3298"/>
                  </a:lnTo>
                  <a:cubicBezTo>
                    <a:pt x="6744" y="2968"/>
                    <a:pt x="6714" y="2668"/>
                    <a:pt x="6594" y="2368"/>
                  </a:cubicBezTo>
                  <a:cubicBezTo>
                    <a:pt x="6115" y="960"/>
                    <a:pt x="4796" y="0"/>
                    <a:pt x="326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679465" y="1629783"/>
              <a:ext cx="102169" cy="149578"/>
            </a:xfrm>
            <a:custGeom>
              <a:avLst/>
              <a:gdLst/>
              <a:ahLst/>
              <a:cxnLst/>
              <a:rect l="l" t="t" r="r" b="b"/>
              <a:pathLst>
                <a:path w="4198" h="6146" extrusionOk="0">
                  <a:moveTo>
                    <a:pt x="1440" y="1"/>
                  </a:moveTo>
                  <a:lnTo>
                    <a:pt x="1440" y="181"/>
                  </a:lnTo>
                  <a:lnTo>
                    <a:pt x="1440" y="390"/>
                  </a:lnTo>
                  <a:cubicBezTo>
                    <a:pt x="1440" y="720"/>
                    <a:pt x="1350" y="1050"/>
                    <a:pt x="1290" y="1350"/>
                  </a:cubicBezTo>
                  <a:cubicBezTo>
                    <a:pt x="1230" y="1439"/>
                    <a:pt x="1230" y="1529"/>
                    <a:pt x="1200" y="1619"/>
                  </a:cubicBezTo>
                  <a:cubicBezTo>
                    <a:pt x="1080" y="1979"/>
                    <a:pt x="900" y="2339"/>
                    <a:pt x="690" y="2668"/>
                  </a:cubicBezTo>
                  <a:cubicBezTo>
                    <a:pt x="481" y="2968"/>
                    <a:pt x="271" y="3238"/>
                    <a:pt x="1" y="3448"/>
                  </a:cubicBezTo>
                  <a:cubicBezTo>
                    <a:pt x="271" y="3688"/>
                    <a:pt x="481" y="3927"/>
                    <a:pt x="690" y="4227"/>
                  </a:cubicBezTo>
                  <a:cubicBezTo>
                    <a:pt x="900" y="4587"/>
                    <a:pt x="1050" y="4916"/>
                    <a:pt x="1200" y="5276"/>
                  </a:cubicBezTo>
                  <a:cubicBezTo>
                    <a:pt x="1230" y="5366"/>
                    <a:pt x="1230" y="5486"/>
                    <a:pt x="1290" y="5546"/>
                  </a:cubicBezTo>
                  <a:cubicBezTo>
                    <a:pt x="1919" y="5636"/>
                    <a:pt x="2489" y="5846"/>
                    <a:pt x="2998" y="6145"/>
                  </a:cubicBezTo>
                  <a:cubicBezTo>
                    <a:pt x="3448" y="5726"/>
                    <a:pt x="3838" y="5246"/>
                    <a:pt x="4047" y="4647"/>
                  </a:cubicBezTo>
                  <a:cubicBezTo>
                    <a:pt x="4137" y="4377"/>
                    <a:pt x="4197" y="4077"/>
                    <a:pt x="4197" y="3747"/>
                  </a:cubicBezTo>
                  <a:lnTo>
                    <a:pt x="4197" y="3478"/>
                  </a:lnTo>
                  <a:lnTo>
                    <a:pt x="4197" y="3238"/>
                  </a:lnTo>
                  <a:cubicBezTo>
                    <a:pt x="4167" y="2878"/>
                    <a:pt x="4137" y="2578"/>
                    <a:pt x="4018" y="2279"/>
                  </a:cubicBezTo>
                  <a:cubicBezTo>
                    <a:pt x="3778" y="1679"/>
                    <a:pt x="3448" y="1200"/>
                    <a:pt x="2968" y="780"/>
                  </a:cubicBezTo>
                  <a:cubicBezTo>
                    <a:pt x="2669" y="570"/>
                    <a:pt x="2369" y="330"/>
                    <a:pt x="2039" y="181"/>
                  </a:cubicBezTo>
                  <a:cubicBezTo>
                    <a:pt x="1829" y="121"/>
                    <a:pt x="1620" y="31"/>
                    <a:pt x="1440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5680195" y="1789559"/>
              <a:ext cx="102169" cy="150284"/>
            </a:xfrm>
            <a:custGeom>
              <a:avLst/>
              <a:gdLst/>
              <a:ahLst/>
              <a:cxnLst/>
              <a:rect l="l" t="t" r="r" b="b"/>
              <a:pathLst>
                <a:path w="4198" h="6175" extrusionOk="0">
                  <a:moveTo>
                    <a:pt x="1440" y="0"/>
                  </a:moveTo>
                  <a:lnTo>
                    <a:pt x="1440" y="180"/>
                  </a:lnTo>
                  <a:lnTo>
                    <a:pt x="1440" y="360"/>
                  </a:lnTo>
                  <a:cubicBezTo>
                    <a:pt x="1440" y="719"/>
                    <a:pt x="1350" y="1049"/>
                    <a:pt x="1290" y="1349"/>
                  </a:cubicBezTo>
                  <a:cubicBezTo>
                    <a:pt x="1260" y="1409"/>
                    <a:pt x="1260" y="1529"/>
                    <a:pt x="1200" y="1619"/>
                  </a:cubicBezTo>
                  <a:cubicBezTo>
                    <a:pt x="1110" y="1978"/>
                    <a:pt x="900" y="2308"/>
                    <a:pt x="690" y="2668"/>
                  </a:cubicBezTo>
                  <a:cubicBezTo>
                    <a:pt x="510" y="2968"/>
                    <a:pt x="271" y="3207"/>
                    <a:pt x="1" y="3447"/>
                  </a:cubicBezTo>
                  <a:cubicBezTo>
                    <a:pt x="271" y="3657"/>
                    <a:pt x="510" y="3927"/>
                    <a:pt x="690" y="4226"/>
                  </a:cubicBezTo>
                  <a:cubicBezTo>
                    <a:pt x="870" y="4616"/>
                    <a:pt x="1020" y="4946"/>
                    <a:pt x="1170" y="5306"/>
                  </a:cubicBezTo>
                  <a:cubicBezTo>
                    <a:pt x="1200" y="5395"/>
                    <a:pt x="1200" y="5515"/>
                    <a:pt x="1260" y="5575"/>
                  </a:cubicBezTo>
                  <a:cubicBezTo>
                    <a:pt x="1889" y="5635"/>
                    <a:pt x="2459" y="5875"/>
                    <a:pt x="2968" y="6175"/>
                  </a:cubicBezTo>
                  <a:cubicBezTo>
                    <a:pt x="3418" y="5755"/>
                    <a:pt x="3808" y="5276"/>
                    <a:pt x="4017" y="4676"/>
                  </a:cubicBez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37" y="2578"/>
                    <a:pt x="4017" y="2278"/>
                  </a:cubicBezTo>
                  <a:cubicBezTo>
                    <a:pt x="3808" y="1679"/>
                    <a:pt x="3448" y="1199"/>
                    <a:pt x="2968" y="779"/>
                  </a:cubicBezTo>
                  <a:cubicBezTo>
                    <a:pt x="2669" y="570"/>
                    <a:pt x="2369" y="330"/>
                    <a:pt x="2039" y="180"/>
                  </a:cubicBezTo>
                  <a:cubicBezTo>
                    <a:pt x="1859" y="120"/>
                    <a:pt x="1620" y="30"/>
                    <a:pt x="1440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5617478" y="1949310"/>
              <a:ext cx="164887" cy="169997"/>
            </a:xfrm>
            <a:custGeom>
              <a:avLst/>
              <a:gdLst/>
              <a:ahLst/>
              <a:cxnLst/>
              <a:rect l="l" t="t" r="r" b="b"/>
              <a:pathLst>
                <a:path w="6775" h="698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60"/>
                  </a:lnTo>
                  <a:cubicBezTo>
                    <a:pt x="3987" y="690"/>
                    <a:pt x="3897" y="1050"/>
                    <a:pt x="383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7" y="2308"/>
                    <a:pt x="3237" y="2638"/>
                  </a:cubicBezTo>
                  <a:cubicBezTo>
                    <a:pt x="2518" y="3687"/>
                    <a:pt x="1379" y="4437"/>
                    <a:pt x="90" y="4646"/>
                  </a:cubicBezTo>
                  <a:cubicBezTo>
                    <a:pt x="30" y="4706"/>
                    <a:pt x="30" y="4826"/>
                    <a:pt x="0" y="4886"/>
                  </a:cubicBezTo>
                  <a:cubicBezTo>
                    <a:pt x="570" y="6115"/>
                    <a:pt x="1799" y="6984"/>
                    <a:pt x="3267" y="6984"/>
                  </a:cubicBezTo>
                  <a:cubicBezTo>
                    <a:pt x="4796" y="6984"/>
                    <a:pt x="6115" y="6025"/>
                    <a:pt x="6594" y="4616"/>
                  </a:cubicBezTo>
                  <a:cubicBezTo>
                    <a:pt x="6714" y="4317"/>
                    <a:pt x="6774" y="4047"/>
                    <a:pt x="6774" y="3687"/>
                  </a:cubicBezTo>
                  <a:lnTo>
                    <a:pt x="6774" y="3447"/>
                  </a:lnTo>
                  <a:cubicBezTo>
                    <a:pt x="6774" y="2428"/>
                    <a:pt x="6295" y="1439"/>
                    <a:pt x="5515" y="780"/>
                  </a:cubicBezTo>
                  <a:cubicBezTo>
                    <a:pt x="5216" y="540"/>
                    <a:pt x="4916" y="330"/>
                    <a:pt x="4586" y="180"/>
                  </a:cubicBezTo>
                  <a:cubicBezTo>
                    <a:pt x="4376" y="90"/>
                    <a:pt x="4167" y="30"/>
                    <a:pt x="398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5588297" y="1550272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39" y="1"/>
                  </a:moveTo>
                  <a:lnTo>
                    <a:pt x="1439" y="210"/>
                  </a:lnTo>
                  <a:cubicBezTo>
                    <a:pt x="1439" y="690"/>
                    <a:pt x="1349" y="1170"/>
                    <a:pt x="1199" y="1649"/>
                  </a:cubicBezTo>
                  <a:cubicBezTo>
                    <a:pt x="1079" y="2039"/>
                    <a:pt x="899" y="2368"/>
                    <a:pt x="690" y="2698"/>
                  </a:cubicBezTo>
                  <a:cubicBezTo>
                    <a:pt x="480" y="2998"/>
                    <a:pt x="270" y="3268"/>
                    <a:pt x="0" y="3507"/>
                  </a:cubicBezTo>
                  <a:cubicBezTo>
                    <a:pt x="240" y="3717"/>
                    <a:pt x="480" y="3987"/>
                    <a:pt x="690" y="4257"/>
                  </a:cubicBezTo>
                  <a:cubicBezTo>
                    <a:pt x="899" y="4587"/>
                    <a:pt x="1049" y="4916"/>
                    <a:pt x="1199" y="5306"/>
                  </a:cubicBezTo>
                  <a:cubicBezTo>
                    <a:pt x="1229" y="5366"/>
                    <a:pt x="1229" y="5486"/>
                    <a:pt x="1289" y="5546"/>
                  </a:cubicBezTo>
                  <a:cubicBezTo>
                    <a:pt x="1919" y="5636"/>
                    <a:pt x="2488" y="5845"/>
                    <a:pt x="2998" y="6145"/>
                  </a:cubicBezTo>
                  <a:cubicBezTo>
                    <a:pt x="3417" y="5816"/>
                    <a:pt x="3717" y="5366"/>
                    <a:pt x="3927" y="4886"/>
                  </a:cubicBezTo>
                  <a:lnTo>
                    <a:pt x="4047" y="4647"/>
                  </a:lnTo>
                  <a:cubicBezTo>
                    <a:pt x="4167" y="4347"/>
                    <a:pt x="4227" y="4047"/>
                    <a:pt x="4227" y="3717"/>
                  </a:cubicBezTo>
                  <a:lnTo>
                    <a:pt x="4227" y="3448"/>
                  </a:lnTo>
                  <a:lnTo>
                    <a:pt x="4227" y="3208"/>
                  </a:lnTo>
                  <a:cubicBezTo>
                    <a:pt x="4197" y="2848"/>
                    <a:pt x="4167" y="2548"/>
                    <a:pt x="4047" y="2249"/>
                  </a:cubicBezTo>
                  <a:lnTo>
                    <a:pt x="3927" y="2039"/>
                  </a:lnTo>
                  <a:cubicBezTo>
                    <a:pt x="3477" y="1020"/>
                    <a:pt x="2548" y="240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5588297" y="1710024"/>
              <a:ext cx="102144" cy="150308"/>
            </a:xfrm>
            <a:custGeom>
              <a:avLst/>
              <a:gdLst/>
              <a:ahLst/>
              <a:cxnLst/>
              <a:rect l="l" t="t" r="r" b="b"/>
              <a:pathLst>
                <a:path w="419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1"/>
                  </a:lnTo>
                  <a:cubicBezTo>
                    <a:pt x="1439" y="720"/>
                    <a:pt x="1349" y="1050"/>
                    <a:pt x="1289" y="1350"/>
                  </a:cubicBezTo>
                  <a:cubicBezTo>
                    <a:pt x="1229" y="1440"/>
                    <a:pt x="1229" y="1530"/>
                    <a:pt x="1199" y="1619"/>
                  </a:cubicBezTo>
                  <a:cubicBezTo>
                    <a:pt x="1079" y="1979"/>
                    <a:pt x="899" y="2339"/>
                    <a:pt x="690" y="2669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27"/>
                    <a:pt x="690" y="4227"/>
                  </a:cubicBezTo>
                  <a:cubicBezTo>
                    <a:pt x="869" y="458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576"/>
                  </a:cubicBezTo>
                  <a:cubicBezTo>
                    <a:pt x="1859" y="5666"/>
                    <a:pt x="2428" y="5876"/>
                    <a:pt x="2968" y="6176"/>
                  </a:cubicBezTo>
                  <a:cubicBezTo>
                    <a:pt x="3387" y="5846"/>
                    <a:pt x="3687" y="5396"/>
                    <a:pt x="3897" y="4917"/>
                  </a:cubicBezTo>
                  <a:lnTo>
                    <a:pt x="4017" y="4677"/>
                  </a:lnTo>
                  <a:cubicBezTo>
                    <a:pt x="4137" y="4377"/>
                    <a:pt x="4197" y="4077"/>
                    <a:pt x="4197" y="3748"/>
                  </a:cubicBezTo>
                  <a:lnTo>
                    <a:pt x="4197" y="3478"/>
                  </a:lnTo>
                  <a:lnTo>
                    <a:pt x="4197" y="3238"/>
                  </a:lnTo>
                  <a:cubicBezTo>
                    <a:pt x="4167" y="2878"/>
                    <a:pt x="4137" y="2579"/>
                    <a:pt x="4017" y="2279"/>
                  </a:cubicBezTo>
                  <a:lnTo>
                    <a:pt x="3897" y="2069"/>
                  </a:lnTo>
                  <a:cubicBezTo>
                    <a:pt x="3687" y="1590"/>
                    <a:pt x="3387" y="1170"/>
                    <a:pt x="2968" y="780"/>
                  </a:cubicBezTo>
                  <a:cubicBezTo>
                    <a:pt x="2668" y="570"/>
                    <a:pt x="2368" y="331"/>
                    <a:pt x="2038" y="181"/>
                  </a:cubicBezTo>
                  <a:cubicBezTo>
                    <a:pt x="1829" y="121"/>
                    <a:pt x="1619" y="31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5589027" y="1870530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90"/>
                  </a:lnTo>
                  <a:cubicBezTo>
                    <a:pt x="1439" y="720"/>
                    <a:pt x="1349" y="1049"/>
                    <a:pt x="1289" y="1349"/>
                  </a:cubicBezTo>
                  <a:cubicBezTo>
                    <a:pt x="1259" y="1439"/>
                    <a:pt x="1259" y="1529"/>
                    <a:pt x="1199" y="1619"/>
                  </a:cubicBezTo>
                  <a:cubicBezTo>
                    <a:pt x="1109" y="1979"/>
                    <a:pt x="899" y="2338"/>
                    <a:pt x="690" y="2668"/>
                  </a:cubicBezTo>
                  <a:cubicBezTo>
                    <a:pt x="510" y="2968"/>
                    <a:pt x="270" y="3237"/>
                    <a:pt x="0" y="3447"/>
                  </a:cubicBezTo>
                  <a:cubicBezTo>
                    <a:pt x="270" y="3687"/>
                    <a:pt x="510" y="3927"/>
                    <a:pt x="690" y="4227"/>
                  </a:cubicBezTo>
                  <a:cubicBezTo>
                    <a:pt x="899" y="4586"/>
                    <a:pt x="1049" y="4916"/>
                    <a:pt x="1199" y="5276"/>
                  </a:cubicBezTo>
                  <a:cubicBezTo>
                    <a:pt x="1289" y="5725"/>
                    <a:pt x="1409" y="6235"/>
                    <a:pt x="1409" y="6744"/>
                  </a:cubicBezTo>
                  <a:lnTo>
                    <a:pt x="1409" y="6924"/>
                  </a:lnTo>
                  <a:cubicBezTo>
                    <a:pt x="2518" y="6714"/>
                    <a:pt x="3447" y="5935"/>
                    <a:pt x="3897" y="491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3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7" y="1589"/>
                    <a:pt x="3387" y="1169"/>
                    <a:pt x="2968" y="780"/>
                  </a:cubicBezTo>
                  <a:cubicBezTo>
                    <a:pt x="2668" y="570"/>
                    <a:pt x="2368" y="330"/>
                    <a:pt x="2038" y="180"/>
                  </a:cubicBezTo>
                  <a:cubicBezTo>
                    <a:pt x="185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5433632" y="1468571"/>
              <a:ext cx="165617" cy="152499"/>
            </a:xfrm>
            <a:custGeom>
              <a:avLst/>
              <a:gdLst/>
              <a:ahLst/>
              <a:cxnLst/>
              <a:rect l="l" t="t" r="r" b="b"/>
              <a:pathLst>
                <a:path w="6805" h="6266" extrusionOk="0">
                  <a:moveTo>
                    <a:pt x="3238" y="0"/>
                  </a:moveTo>
                  <a:cubicBezTo>
                    <a:pt x="1799" y="0"/>
                    <a:pt x="540" y="870"/>
                    <a:pt x="1" y="2099"/>
                  </a:cubicBezTo>
                  <a:cubicBezTo>
                    <a:pt x="31" y="2159"/>
                    <a:pt x="31" y="2278"/>
                    <a:pt x="61" y="2368"/>
                  </a:cubicBezTo>
                  <a:cubicBezTo>
                    <a:pt x="1409" y="2548"/>
                    <a:pt x="2578" y="3268"/>
                    <a:pt x="3238" y="4347"/>
                  </a:cubicBezTo>
                  <a:cubicBezTo>
                    <a:pt x="3478" y="4676"/>
                    <a:pt x="3628" y="5006"/>
                    <a:pt x="3777" y="5396"/>
                  </a:cubicBezTo>
                  <a:cubicBezTo>
                    <a:pt x="3807" y="5456"/>
                    <a:pt x="3807" y="5576"/>
                    <a:pt x="3837" y="5666"/>
                  </a:cubicBezTo>
                  <a:cubicBezTo>
                    <a:pt x="4467" y="5725"/>
                    <a:pt x="5036" y="5965"/>
                    <a:pt x="5576" y="6265"/>
                  </a:cubicBezTo>
                  <a:cubicBezTo>
                    <a:pt x="5995" y="5905"/>
                    <a:pt x="6295" y="5456"/>
                    <a:pt x="6505" y="4976"/>
                  </a:cubicBezTo>
                  <a:cubicBezTo>
                    <a:pt x="6685" y="4527"/>
                    <a:pt x="6805" y="4047"/>
                    <a:pt x="6805" y="3507"/>
                  </a:cubicBezTo>
                  <a:lnTo>
                    <a:pt x="6805" y="3268"/>
                  </a:lnTo>
                  <a:cubicBezTo>
                    <a:pt x="6775" y="2908"/>
                    <a:pt x="6745" y="2608"/>
                    <a:pt x="6625" y="2308"/>
                  </a:cubicBezTo>
                  <a:lnTo>
                    <a:pt x="6505" y="2099"/>
                  </a:lnTo>
                  <a:cubicBezTo>
                    <a:pt x="5936" y="870"/>
                    <a:pt x="4707" y="0"/>
                    <a:pt x="3238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5496374" y="1629783"/>
              <a:ext cx="102875" cy="150308"/>
            </a:xfrm>
            <a:custGeom>
              <a:avLst/>
              <a:gdLst/>
              <a:ahLst/>
              <a:cxnLst/>
              <a:rect l="l" t="t" r="r" b="b"/>
              <a:pathLst>
                <a:path w="4227" h="6176" extrusionOk="0">
                  <a:moveTo>
                    <a:pt x="1469" y="1"/>
                  </a:moveTo>
                  <a:lnTo>
                    <a:pt x="1469" y="181"/>
                  </a:lnTo>
                  <a:lnTo>
                    <a:pt x="1469" y="390"/>
                  </a:lnTo>
                  <a:cubicBezTo>
                    <a:pt x="1409" y="720"/>
                    <a:pt x="1379" y="1050"/>
                    <a:pt x="1259" y="1380"/>
                  </a:cubicBezTo>
                  <a:cubicBezTo>
                    <a:pt x="1229" y="1469"/>
                    <a:pt x="1229" y="1589"/>
                    <a:pt x="1199" y="1649"/>
                  </a:cubicBezTo>
                  <a:cubicBezTo>
                    <a:pt x="1079" y="2009"/>
                    <a:pt x="900" y="2369"/>
                    <a:pt x="660" y="2698"/>
                  </a:cubicBezTo>
                  <a:cubicBezTo>
                    <a:pt x="480" y="2998"/>
                    <a:pt x="270" y="3268"/>
                    <a:pt x="0" y="3478"/>
                  </a:cubicBezTo>
                  <a:cubicBezTo>
                    <a:pt x="270" y="3718"/>
                    <a:pt x="480" y="3987"/>
                    <a:pt x="660" y="4257"/>
                  </a:cubicBezTo>
                  <a:cubicBezTo>
                    <a:pt x="900" y="4617"/>
                    <a:pt x="1050" y="4946"/>
                    <a:pt x="1199" y="5336"/>
                  </a:cubicBezTo>
                  <a:cubicBezTo>
                    <a:pt x="1229" y="5396"/>
                    <a:pt x="1229" y="5516"/>
                    <a:pt x="1259" y="5576"/>
                  </a:cubicBezTo>
                  <a:cubicBezTo>
                    <a:pt x="1919" y="5666"/>
                    <a:pt x="2458" y="5876"/>
                    <a:pt x="2998" y="6175"/>
                  </a:cubicBezTo>
                  <a:cubicBezTo>
                    <a:pt x="3417" y="5846"/>
                    <a:pt x="3717" y="5396"/>
                    <a:pt x="3927" y="4916"/>
                  </a:cubicBezTo>
                  <a:lnTo>
                    <a:pt x="4047" y="4677"/>
                  </a:lnTo>
                  <a:cubicBezTo>
                    <a:pt x="4167" y="4377"/>
                    <a:pt x="4227" y="4077"/>
                    <a:pt x="4227" y="3747"/>
                  </a:cubicBezTo>
                  <a:lnTo>
                    <a:pt x="4227" y="3478"/>
                  </a:lnTo>
                  <a:lnTo>
                    <a:pt x="4227" y="3238"/>
                  </a:lnTo>
                  <a:cubicBezTo>
                    <a:pt x="4197" y="2878"/>
                    <a:pt x="4167" y="2578"/>
                    <a:pt x="4047" y="2279"/>
                  </a:cubicBezTo>
                  <a:lnTo>
                    <a:pt x="3927" y="2069"/>
                  </a:lnTo>
                  <a:cubicBezTo>
                    <a:pt x="3717" y="1589"/>
                    <a:pt x="3417" y="1170"/>
                    <a:pt x="2998" y="780"/>
                  </a:cubicBezTo>
                  <a:cubicBezTo>
                    <a:pt x="2698" y="570"/>
                    <a:pt x="2398" y="330"/>
                    <a:pt x="2069" y="181"/>
                  </a:cubicBezTo>
                  <a:cubicBezTo>
                    <a:pt x="1859" y="121"/>
                    <a:pt x="1649" y="31"/>
                    <a:pt x="146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5497104" y="1789559"/>
              <a:ext cx="102144" cy="150284"/>
            </a:xfrm>
            <a:custGeom>
              <a:avLst/>
              <a:gdLst/>
              <a:ahLst/>
              <a:cxnLst/>
              <a:rect l="l" t="t" r="r" b="b"/>
              <a:pathLst>
                <a:path w="4197" h="617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60"/>
                  </a:lnTo>
                  <a:cubicBezTo>
                    <a:pt x="1439" y="719"/>
                    <a:pt x="1349" y="1049"/>
                    <a:pt x="1289" y="1349"/>
                  </a:cubicBezTo>
                  <a:cubicBezTo>
                    <a:pt x="1229" y="1409"/>
                    <a:pt x="1229" y="1529"/>
                    <a:pt x="1199" y="1619"/>
                  </a:cubicBezTo>
                  <a:cubicBezTo>
                    <a:pt x="1079" y="1978"/>
                    <a:pt x="900" y="2308"/>
                    <a:pt x="690" y="2668"/>
                  </a:cubicBezTo>
                  <a:cubicBezTo>
                    <a:pt x="480" y="2968"/>
                    <a:pt x="270" y="3207"/>
                    <a:pt x="0" y="3447"/>
                  </a:cubicBezTo>
                  <a:cubicBezTo>
                    <a:pt x="270" y="3657"/>
                    <a:pt x="480" y="3927"/>
                    <a:pt x="690" y="4226"/>
                  </a:cubicBezTo>
                  <a:cubicBezTo>
                    <a:pt x="870" y="4616"/>
                    <a:pt x="1049" y="4946"/>
                    <a:pt x="1169" y="5306"/>
                  </a:cubicBezTo>
                  <a:cubicBezTo>
                    <a:pt x="1199" y="5395"/>
                    <a:pt x="1199" y="5515"/>
                    <a:pt x="1229" y="5575"/>
                  </a:cubicBezTo>
                  <a:cubicBezTo>
                    <a:pt x="1859" y="5635"/>
                    <a:pt x="2428" y="5875"/>
                    <a:pt x="2968" y="6175"/>
                  </a:cubicBezTo>
                  <a:cubicBezTo>
                    <a:pt x="3387" y="5845"/>
                    <a:pt x="3687" y="5395"/>
                    <a:pt x="3897" y="488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7" y="1559"/>
                    <a:pt x="3387" y="1169"/>
                    <a:pt x="2968" y="779"/>
                  </a:cubicBezTo>
                  <a:cubicBezTo>
                    <a:pt x="2668" y="570"/>
                    <a:pt x="2368" y="330"/>
                    <a:pt x="2039" y="180"/>
                  </a:cubicBezTo>
                  <a:cubicBezTo>
                    <a:pt x="182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5435092" y="1949310"/>
              <a:ext cx="166347" cy="169997"/>
            </a:xfrm>
            <a:custGeom>
              <a:avLst/>
              <a:gdLst/>
              <a:ahLst/>
              <a:cxnLst/>
              <a:rect l="l" t="t" r="r" b="b"/>
              <a:pathLst>
                <a:path w="6835" h="698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60"/>
                  </a:lnTo>
                  <a:cubicBezTo>
                    <a:pt x="3987" y="690"/>
                    <a:pt x="3897" y="1050"/>
                    <a:pt x="383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8" y="2308"/>
                    <a:pt x="3238" y="2638"/>
                  </a:cubicBezTo>
                  <a:cubicBezTo>
                    <a:pt x="2518" y="3687"/>
                    <a:pt x="1379" y="4437"/>
                    <a:pt x="91" y="4646"/>
                  </a:cubicBezTo>
                  <a:cubicBezTo>
                    <a:pt x="31" y="4706"/>
                    <a:pt x="31" y="4826"/>
                    <a:pt x="1" y="4886"/>
                  </a:cubicBezTo>
                  <a:cubicBezTo>
                    <a:pt x="570" y="6115"/>
                    <a:pt x="1799" y="6984"/>
                    <a:pt x="3268" y="6984"/>
                  </a:cubicBezTo>
                  <a:cubicBezTo>
                    <a:pt x="4737" y="6984"/>
                    <a:pt x="5965" y="6115"/>
                    <a:pt x="6535" y="4886"/>
                  </a:cubicBezTo>
                  <a:lnTo>
                    <a:pt x="6625" y="4676"/>
                  </a:lnTo>
                  <a:cubicBezTo>
                    <a:pt x="6745" y="4377"/>
                    <a:pt x="6835" y="4077"/>
                    <a:pt x="6835" y="3747"/>
                  </a:cubicBezTo>
                  <a:lnTo>
                    <a:pt x="6835" y="3477"/>
                  </a:lnTo>
                  <a:cubicBezTo>
                    <a:pt x="6835" y="2938"/>
                    <a:pt x="6715" y="2458"/>
                    <a:pt x="6535" y="2009"/>
                  </a:cubicBezTo>
                  <a:cubicBezTo>
                    <a:pt x="6235" y="1559"/>
                    <a:pt x="5935" y="1139"/>
                    <a:pt x="5516" y="780"/>
                  </a:cubicBezTo>
                  <a:cubicBezTo>
                    <a:pt x="5216" y="540"/>
                    <a:pt x="4916" y="330"/>
                    <a:pt x="4587" y="180"/>
                  </a:cubicBezTo>
                  <a:cubicBezTo>
                    <a:pt x="4377" y="90"/>
                    <a:pt x="4167" y="30"/>
                    <a:pt x="398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5405182" y="1550272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09" y="1"/>
                  </a:moveTo>
                  <a:lnTo>
                    <a:pt x="1409" y="210"/>
                  </a:lnTo>
                  <a:cubicBezTo>
                    <a:pt x="1409" y="690"/>
                    <a:pt x="1349" y="1170"/>
                    <a:pt x="1200" y="1649"/>
                  </a:cubicBezTo>
                  <a:cubicBezTo>
                    <a:pt x="1080" y="2039"/>
                    <a:pt x="900" y="2368"/>
                    <a:pt x="660" y="2698"/>
                  </a:cubicBezTo>
                  <a:cubicBezTo>
                    <a:pt x="480" y="2998"/>
                    <a:pt x="270" y="3268"/>
                    <a:pt x="1" y="3507"/>
                  </a:cubicBezTo>
                  <a:cubicBezTo>
                    <a:pt x="270" y="3717"/>
                    <a:pt x="480" y="3987"/>
                    <a:pt x="660" y="4257"/>
                  </a:cubicBezTo>
                  <a:cubicBezTo>
                    <a:pt x="900" y="4587"/>
                    <a:pt x="1050" y="4916"/>
                    <a:pt x="1200" y="5306"/>
                  </a:cubicBezTo>
                  <a:cubicBezTo>
                    <a:pt x="1230" y="5366"/>
                    <a:pt x="1230" y="5486"/>
                    <a:pt x="1260" y="5546"/>
                  </a:cubicBezTo>
                  <a:cubicBezTo>
                    <a:pt x="1889" y="5636"/>
                    <a:pt x="2459" y="5845"/>
                    <a:pt x="2998" y="6145"/>
                  </a:cubicBezTo>
                  <a:cubicBezTo>
                    <a:pt x="3418" y="5816"/>
                    <a:pt x="3717" y="5366"/>
                    <a:pt x="3927" y="4886"/>
                  </a:cubicBezTo>
                  <a:lnTo>
                    <a:pt x="4047" y="4647"/>
                  </a:lnTo>
                  <a:cubicBezTo>
                    <a:pt x="4167" y="4347"/>
                    <a:pt x="4227" y="4047"/>
                    <a:pt x="4227" y="3717"/>
                  </a:cubicBezTo>
                  <a:lnTo>
                    <a:pt x="4227" y="3448"/>
                  </a:lnTo>
                  <a:lnTo>
                    <a:pt x="4227" y="3208"/>
                  </a:lnTo>
                  <a:cubicBezTo>
                    <a:pt x="4197" y="2848"/>
                    <a:pt x="4167" y="2548"/>
                    <a:pt x="4047" y="2249"/>
                  </a:cubicBezTo>
                  <a:lnTo>
                    <a:pt x="3927" y="2039"/>
                  </a:lnTo>
                  <a:cubicBezTo>
                    <a:pt x="3478" y="1020"/>
                    <a:pt x="2548" y="240"/>
                    <a:pt x="140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5405912" y="1710024"/>
              <a:ext cx="102144" cy="150308"/>
            </a:xfrm>
            <a:custGeom>
              <a:avLst/>
              <a:gdLst/>
              <a:ahLst/>
              <a:cxnLst/>
              <a:rect l="l" t="t" r="r" b="b"/>
              <a:pathLst>
                <a:path w="419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1"/>
                  </a:lnTo>
                  <a:cubicBezTo>
                    <a:pt x="1439" y="720"/>
                    <a:pt x="1349" y="1050"/>
                    <a:pt x="1290" y="1350"/>
                  </a:cubicBezTo>
                  <a:cubicBezTo>
                    <a:pt x="1230" y="1440"/>
                    <a:pt x="1230" y="1530"/>
                    <a:pt x="1200" y="1619"/>
                  </a:cubicBezTo>
                  <a:cubicBezTo>
                    <a:pt x="1080" y="1979"/>
                    <a:pt x="900" y="2339"/>
                    <a:pt x="690" y="2669"/>
                  </a:cubicBezTo>
                  <a:cubicBezTo>
                    <a:pt x="480" y="2968"/>
                    <a:pt x="270" y="3238"/>
                    <a:pt x="1" y="3448"/>
                  </a:cubicBezTo>
                  <a:cubicBezTo>
                    <a:pt x="270" y="3688"/>
                    <a:pt x="480" y="3927"/>
                    <a:pt x="690" y="4227"/>
                  </a:cubicBezTo>
                  <a:cubicBezTo>
                    <a:pt x="870" y="4587"/>
                    <a:pt x="1050" y="4947"/>
                    <a:pt x="1170" y="5336"/>
                  </a:cubicBezTo>
                  <a:cubicBezTo>
                    <a:pt x="1200" y="5396"/>
                    <a:pt x="1200" y="5516"/>
                    <a:pt x="1230" y="5576"/>
                  </a:cubicBezTo>
                  <a:cubicBezTo>
                    <a:pt x="1859" y="5666"/>
                    <a:pt x="2429" y="5876"/>
                    <a:pt x="2968" y="6176"/>
                  </a:cubicBezTo>
                  <a:cubicBezTo>
                    <a:pt x="3388" y="5846"/>
                    <a:pt x="3687" y="5396"/>
                    <a:pt x="3897" y="4917"/>
                  </a:cubicBezTo>
                  <a:lnTo>
                    <a:pt x="4017" y="4677"/>
                  </a:lnTo>
                  <a:cubicBezTo>
                    <a:pt x="4137" y="4377"/>
                    <a:pt x="4197" y="4077"/>
                    <a:pt x="4197" y="3748"/>
                  </a:cubicBezTo>
                  <a:lnTo>
                    <a:pt x="4197" y="3478"/>
                  </a:lnTo>
                  <a:lnTo>
                    <a:pt x="4197" y="3238"/>
                  </a:lnTo>
                  <a:cubicBezTo>
                    <a:pt x="4167" y="2878"/>
                    <a:pt x="4137" y="2579"/>
                    <a:pt x="4017" y="2279"/>
                  </a:cubicBezTo>
                  <a:lnTo>
                    <a:pt x="3897" y="2069"/>
                  </a:lnTo>
                  <a:cubicBezTo>
                    <a:pt x="3687" y="1590"/>
                    <a:pt x="3388" y="1170"/>
                    <a:pt x="2968" y="780"/>
                  </a:cubicBezTo>
                  <a:cubicBezTo>
                    <a:pt x="2668" y="570"/>
                    <a:pt x="2369" y="331"/>
                    <a:pt x="2039" y="181"/>
                  </a:cubicBezTo>
                  <a:cubicBezTo>
                    <a:pt x="1829" y="121"/>
                    <a:pt x="1619" y="31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5405912" y="1870530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90"/>
                  </a:lnTo>
                  <a:cubicBezTo>
                    <a:pt x="1439" y="720"/>
                    <a:pt x="1349" y="1049"/>
                    <a:pt x="1290" y="1349"/>
                  </a:cubicBezTo>
                  <a:cubicBezTo>
                    <a:pt x="1230" y="1439"/>
                    <a:pt x="1230" y="1529"/>
                    <a:pt x="1200" y="1619"/>
                  </a:cubicBezTo>
                  <a:cubicBezTo>
                    <a:pt x="1080" y="1979"/>
                    <a:pt x="900" y="2338"/>
                    <a:pt x="690" y="2668"/>
                  </a:cubicBezTo>
                  <a:cubicBezTo>
                    <a:pt x="480" y="2968"/>
                    <a:pt x="270" y="3237"/>
                    <a:pt x="1" y="3447"/>
                  </a:cubicBezTo>
                  <a:cubicBezTo>
                    <a:pt x="270" y="3687"/>
                    <a:pt x="480" y="3927"/>
                    <a:pt x="690" y="4227"/>
                  </a:cubicBezTo>
                  <a:cubicBezTo>
                    <a:pt x="900" y="4586"/>
                    <a:pt x="1050" y="4916"/>
                    <a:pt x="1200" y="5276"/>
                  </a:cubicBezTo>
                  <a:cubicBezTo>
                    <a:pt x="1319" y="5725"/>
                    <a:pt x="1379" y="6235"/>
                    <a:pt x="1379" y="6744"/>
                  </a:cubicBezTo>
                  <a:lnTo>
                    <a:pt x="1379" y="6924"/>
                  </a:lnTo>
                  <a:cubicBezTo>
                    <a:pt x="2518" y="6714"/>
                    <a:pt x="3448" y="5935"/>
                    <a:pt x="3897" y="491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3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7" y="1589"/>
                    <a:pt x="3388" y="1169"/>
                    <a:pt x="2968" y="780"/>
                  </a:cubicBezTo>
                  <a:cubicBezTo>
                    <a:pt x="2668" y="570"/>
                    <a:pt x="2369" y="330"/>
                    <a:pt x="2039" y="180"/>
                  </a:cubicBezTo>
                  <a:cubicBezTo>
                    <a:pt x="182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5251271" y="1468571"/>
              <a:ext cx="165617" cy="152499"/>
            </a:xfrm>
            <a:custGeom>
              <a:avLst/>
              <a:gdLst/>
              <a:ahLst/>
              <a:cxnLst/>
              <a:rect l="l" t="t" r="r" b="b"/>
              <a:pathLst>
                <a:path w="6805" h="6266" extrusionOk="0">
                  <a:moveTo>
                    <a:pt x="3237" y="0"/>
                  </a:moveTo>
                  <a:cubicBezTo>
                    <a:pt x="1799" y="0"/>
                    <a:pt x="540" y="870"/>
                    <a:pt x="0" y="2099"/>
                  </a:cubicBezTo>
                  <a:cubicBezTo>
                    <a:pt x="30" y="2159"/>
                    <a:pt x="30" y="2278"/>
                    <a:pt x="60" y="2368"/>
                  </a:cubicBezTo>
                  <a:cubicBezTo>
                    <a:pt x="1409" y="2548"/>
                    <a:pt x="2548" y="3268"/>
                    <a:pt x="3237" y="4347"/>
                  </a:cubicBezTo>
                  <a:cubicBezTo>
                    <a:pt x="3477" y="4676"/>
                    <a:pt x="3627" y="5006"/>
                    <a:pt x="3777" y="5396"/>
                  </a:cubicBezTo>
                  <a:cubicBezTo>
                    <a:pt x="3807" y="5456"/>
                    <a:pt x="3807" y="5576"/>
                    <a:pt x="3837" y="5666"/>
                  </a:cubicBezTo>
                  <a:cubicBezTo>
                    <a:pt x="4466" y="5725"/>
                    <a:pt x="5036" y="5965"/>
                    <a:pt x="5575" y="6265"/>
                  </a:cubicBezTo>
                  <a:cubicBezTo>
                    <a:pt x="5995" y="5905"/>
                    <a:pt x="6295" y="5456"/>
                    <a:pt x="6504" y="4976"/>
                  </a:cubicBezTo>
                  <a:cubicBezTo>
                    <a:pt x="6684" y="4527"/>
                    <a:pt x="6804" y="4047"/>
                    <a:pt x="6804" y="3507"/>
                  </a:cubicBezTo>
                  <a:lnTo>
                    <a:pt x="6804" y="3268"/>
                  </a:lnTo>
                  <a:cubicBezTo>
                    <a:pt x="6774" y="2908"/>
                    <a:pt x="6744" y="2608"/>
                    <a:pt x="6624" y="2308"/>
                  </a:cubicBezTo>
                  <a:lnTo>
                    <a:pt x="6504" y="2099"/>
                  </a:lnTo>
                  <a:cubicBezTo>
                    <a:pt x="5935" y="870"/>
                    <a:pt x="4706" y="0"/>
                    <a:pt x="323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5313989" y="1629783"/>
              <a:ext cx="102899" cy="150308"/>
            </a:xfrm>
            <a:custGeom>
              <a:avLst/>
              <a:gdLst/>
              <a:ahLst/>
              <a:cxnLst/>
              <a:rect l="l" t="t" r="r" b="b"/>
              <a:pathLst>
                <a:path w="4228" h="6176" extrusionOk="0">
                  <a:moveTo>
                    <a:pt x="1470" y="1"/>
                  </a:moveTo>
                  <a:lnTo>
                    <a:pt x="1470" y="181"/>
                  </a:lnTo>
                  <a:lnTo>
                    <a:pt x="1470" y="390"/>
                  </a:lnTo>
                  <a:cubicBezTo>
                    <a:pt x="1380" y="720"/>
                    <a:pt x="1350" y="1050"/>
                    <a:pt x="1260" y="1380"/>
                  </a:cubicBezTo>
                  <a:cubicBezTo>
                    <a:pt x="1230" y="1469"/>
                    <a:pt x="1230" y="1589"/>
                    <a:pt x="1200" y="1649"/>
                  </a:cubicBezTo>
                  <a:cubicBezTo>
                    <a:pt x="1080" y="2009"/>
                    <a:pt x="900" y="2369"/>
                    <a:pt x="660" y="2698"/>
                  </a:cubicBezTo>
                  <a:cubicBezTo>
                    <a:pt x="480" y="2998"/>
                    <a:pt x="271" y="3268"/>
                    <a:pt x="1" y="3478"/>
                  </a:cubicBezTo>
                  <a:cubicBezTo>
                    <a:pt x="271" y="3718"/>
                    <a:pt x="480" y="3987"/>
                    <a:pt x="660" y="4257"/>
                  </a:cubicBezTo>
                  <a:cubicBezTo>
                    <a:pt x="900" y="4617"/>
                    <a:pt x="1050" y="4946"/>
                    <a:pt x="1200" y="5336"/>
                  </a:cubicBezTo>
                  <a:cubicBezTo>
                    <a:pt x="1230" y="5396"/>
                    <a:pt x="1230" y="5516"/>
                    <a:pt x="1260" y="5576"/>
                  </a:cubicBezTo>
                  <a:cubicBezTo>
                    <a:pt x="1919" y="5666"/>
                    <a:pt x="2459" y="5876"/>
                    <a:pt x="2998" y="6175"/>
                  </a:cubicBezTo>
                  <a:cubicBezTo>
                    <a:pt x="3418" y="5846"/>
                    <a:pt x="3718" y="5396"/>
                    <a:pt x="3927" y="4916"/>
                  </a:cubicBezTo>
                  <a:lnTo>
                    <a:pt x="4047" y="4677"/>
                  </a:lnTo>
                  <a:cubicBezTo>
                    <a:pt x="4167" y="4377"/>
                    <a:pt x="4227" y="4077"/>
                    <a:pt x="4227" y="3747"/>
                  </a:cubicBezTo>
                  <a:lnTo>
                    <a:pt x="4227" y="3478"/>
                  </a:lnTo>
                  <a:lnTo>
                    <a:pt x="4227" y="3238"/>
                  </a:lnTo>
                  <a:cubicBezTo>
                    <a:pt x="4197" y="2878"/>
                    <a:pt x="4167" y="2578"/>
                    <a:pt x="4047" y="2279"/>
                  </a:cubicBezTo>
                  <a:lnTo>
                    <a:pt x="3927" y="2069"/>
                  </a:lnTo>
                  <a:cubicBezTo>
                    <a:pt x="3718" y="1589"/>
                    <a:pt x="3418" y="1170"/>
                    <a:pt x="2998" y="780"/>
                  </a:cubicBezTo>
                  <a:cubicBezTo>
                    <a:pt x="2699" y="570"/>
                    <a:pt x="2399" y="330"/>
                    <a:pt x="2069" y="181"/>
                  </a:cubicBezTo>
                  <a:cubicBezTo>
                    <a:pt x="1859" y="121"/>
                    <a:pt x="1649" y="31"/>
                    <a:pt x="1470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5314719" y="1789559"/>
              <a:ext cx="102169" cy="150284"/>
            </a:xfrm>
            <a:custGeom>
              <a:avLst/>
              <a:gdLst/>
              <a:ahLst/>
              <a:cxnLst/>
              <a:rect l="l" t="t" r="r" b="b"/>
              <a:pathLst>
                <a:path w="4198" h="6175" extrusionOk="0">
                  <a:moveTo>
                    <a:pt x="1440" y="0"/>
                  </a:moveTo>
                  <a:lnTo>
                    <a:pt x="1440" y="180"/>
                  </a:lnTo>
                  <a:lnTo>
                    <a:pt x="1440" y="360"/>
                  </a:lnTo>
                  <a:cubicBezTo>
                    <a:pt x="1440" y="719"/>
                    <a:pt x="1350" y="1049"/>
                    <a:pt x="1290" y="1349"/>
                  </a:cubicBezTo>
                  <a:cubicBezTo>
                    <a:pt x="1230" y="1409"/>
                    <a:pt x="1230" y="1529"/>
                    <a:pt x="1200" y="1619"/>
                  </a:cubicBezTo>
                  <a:cubicBezTo>
                    <a:pt x="1080" y="1978"/>
                    <a:pt x="900" y="2308"/>
                    <a:pt x="690" y="2668"/>
                  </a:cubicBezTo>
                  <a:cubicBezTo>
                    <a:pt x="480" y="2968"/>
                    <a:pt x="271" y="3207"/>
                    <a:pt x="1" y="3447"/>
                  </a:cubicBezTo>
                  <a:cubicBezTo>
                    <a:pt x="271" y="3657"/>
                    <a:pt x="480" y="3927"/>
                    <a:pt x="690" y="4226"/>
                  </a:cubicBezTo>
                  <a:cubicBezTo>
                    <a:pt x="870" y="4616"/>
                    <a:pt x="1020" y="4946"/>
                    <a:pt x="1170" y="5306"/>
                  </a:cubicBezTo>
                  <a:cubicBezTo>
                    <a:pt x="1200" y="5395"/>
                    <a:pt x="1200" y="5515"/>
                    <a:pt x="1230" y="5575"/>
                  </a:cubicBezTo>
                  <a:cubicBezTo>
                    <a:pt x="1859" y="5635"/>
                    <a:pt x="2429" y="5875"/>
                    <a:pt x="2968" y="6175"/>
                  </a:cubicBezTo>
                  <a:cubicBezTo>
                    <a:pt x="3388" y="5845"/>
                    <a:pt x="3688" y="5395"/>
                    <a:pt x="3897" y="488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8" y="1559"/>
                    <a:pt x="3388" y="1169"/>
                    <a:pt x="2968" y="779"/>
                  </a:cubicBezTo>
                  <a:cubicBezTo>
                    <a:pt x="2669" y="570"/>
                    <a:pt x="2369" y="330"/>
                    <a:pt x="2039" y="180"/>
                  </a:cubicBezTo>
                  <a:cubicBezTo>
                    <a:pt x="1829" y="120"/>
                    <a:pt x="1619" y="30"/>
                    <a:pt x="1440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5252732" y="1949310"/>
              <a:ext cx="166347" cy="169997"/>
            </a:xfrm>
            <a:custGeom>
              <a:avLst/>
              <a:gdLst/>
              <a:ahLst/>
              <a:cxnLst/>
              <a:rect l="l" t="t" r="r" b="b"/>
              <a:pathLst>
                <a:path w="6835" h="698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60"/>
                  </a:lnTo>
                  <a:cubicBezTo>
                    <a:pt x="3987" y="690"/>
                    <a:pt x="3897" y="1050"/>
                    <a:pt x="383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7" y="2308"/>
                    <a:pt x="3237" y="2638"/>
                  </a:cubicBezTo>
                  <a:cubicBezTo>
                    <a:pt x="2518" y="3687"/>
                    <a:pt x="1379" y="4437"/>
                    <a:pt x="90" y="4646"/>
                  </a:cubicBezTo>
                  <a:cubicBezTo>
                    <a:pt x="30" y="4706"/>
                    <a:pt x="30" y="4826"/>
                    <a:pt x="0" y="4886"/>
                  </a:cubicBezTo>
                  <a:cubicBezTo>
                    <a:pt x="570" y="6115"/>
                    <a:pt x="1798" y="6984"/>
                    <a:pt x="3267" y="6984"/>
                  </a:cubicBezTo>
                  <a:cubicBezTo>
                    <a:pt x="4736" y="6984"/>
                    <a:pt x="5965" y="6115"/>
                    <a:pt x="6534" y="4886"/>
                  </a:cubicBezTo>
                  <a:lnTo>
                    <a:pt x="6624" y="4676"/>
                  </a:lnTo>
                  <a:cubicBezTo>
                    <a:pt x="6744" y="4377"/>
                    <a:pt x="6834" y="4077"/>
                    <a:pt x="6834" y="3747"/>
                  </a:cubicBezTo>
                  <a:lnTo>
                    <a:pt x="6834" y="3477"/>
                  </a:lnTo>
                  <a:cubicBezTo>
                    <a:pt x="6834" y="2938"/>
                    <a:pt x="6714" y="2458"/>
                    <a:pt x="6534" y="2009"/>
                  </a:cubicBezTo>
                  <a:cubicBezTo>
                    <a:pt x="6235" y="1559"/>
                    <a:pt x="5875" y="1139"/>
                    <a:pt x="5515" y="780"/>
                  </a:cubicBezTo>
                  <a:cubicBezTo>
                    <a:pt x="5216" y="540"/>
                    <a:pt x="4916" y="330"/>
                    <a:pt x="4586" y="180"/>
                  </a:cubicBezTo>
                  <a:cubicBezTo>
                    <a:pt x="4376" y="90"/>
                    <a:pt x="4166" y="30"/>
                    <a:pt x="398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5222821" y="1550272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09" y="1"/>
                  </a:moveTo>
                  <a:lnTo>
                    <a:pt x="1409" y="210"/>
                  </a:lnTo>
                  <a:cubicBezTo>
                    <a:pt x="1409" y="690"/>
                    <a:pt x="1349" y="1170"/>
                    <a:pt x="1199" y="1649"/>
                  </a:cubicBezTo>
                  <a:cubicBezTo>
                    <a:pt x="1079" y="2039"/>
                    <a:pt x="899" y="2368"/>
                    <a:pt x="660" y="2698"/>
                  </a:cubicBezTo>
                  <a:cubicBezTo>
                    <a:pt x="480" y="2998"/>
                    <a:pt x="240" y="3268"/>
                    <a:pt x="0" y="3507"/>
                  </a:cubicBezTo>
                  <a:cubicBezTo>
                    <a:pt x="240" y="3717"/>
                    <a:pt x="480" y="3987"/>
                    <a:pt x="660" y="4257"/>
                  </a:cubicBezTo>
                  <a:cubicBezTo>
                    <a:pt x="899" y="4587"/>
                    <a:pt x="1049" y="4916"/>
                    <a:pt x="1199" y="5306"/>
                  </a:cubicBezTo>
                  <a:cubicBezTo>
                    <a:pt x="1229" y="5366"/>
                    <a:pt x="1229" y="5486"/>
                    <a:pt x="1259" y="5546"/>
                  </a:cubicBezTo>
                  <a:cubicBezTo>
                    <a:pt x="1888" y="5636"/>
                    <a:pt x="2458" y="5845"/>
                    <a:pt x="2997" y="6145"/>
                  </a:cubicBezTo>
                  <a:cubicBezTo>
                    <a:pt x="3417" y="5816"/>
                    <a:pt x="3687" y="5366"/>
                    <a:pt x="3927" y="4886"/>
                  </a:cubicBezTo>
                  <a:lnTo>
                    <a:pt x="4047" y="4647"/>
                  </a:lnTo>
                  <a:cubicBezTo>
                    <a:pt x="4166" y="4347"/>
                    <a:pt x="4226" y="4047"/>
                    <a:pt x="4226" y="3717"/>
                  </a:cubicBezTo>
                  <a:lnTo>
                    <a:pt x="4226" y="3448"/>
                  </a:lnTo>
                  <a:lnTo>
                    <a:pt x="4226" y="3208"/>
                  </a:lnTo>
                  <a:cubicBezTo>
                    <a:pt x="4196" y="2848"/>
                    <a:pt x="4166" y="2548"/>
                    <a:pt x="4047" y="2249"/>
                  </a:cubicBezTo>
                  <a:lnTo>
                    <a:pt x="3927" y="2039"/>
                  </a:lnTo>
                  <a:cubicBezTo>
                    <a:pt x="3477" y="1020"/>
                    <a:pt x="2548" y="240"/>
                    <a:pt x="140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5222821" y="1710024"/>
              <a:ext cx="102144" cy="150308"/>
            </a:xfrm>
            <a:custGeom>
              <a:avLst/>
              <a:gdLst/>
              <a:ahLst/>
              <a:cxnLst/>
              <a:rect l="l" t="t" r="r" b="b"/>
              <a:pathLst>
                <a:path w="4197" h="6176" extrusionOk="0">
                  <a:moveTo>
                    <a:pt x="1409" y="1"/>
                  </a:moveTo>
                  <a:lnTo>
                    <a:pt x="1409" y="181"/>
                  </a:lnTo>
                  <a:lnTo>
                    <a:pt x="1409" y="391"/>
                  </a:lnTo>
                  <a:cubicBezTo>
                    <a:pt x="1409" y="720"/>
                    <a:pt x="1349" y="1050"/>
                    <a:pt x="1259" y="1350"/>
                  </a:cubicBezTo>
                  <a:cubicBezTo>
                    <a:pt x="1229" y="1440"/>
                    <a:pt x="1229" y="1530"/>
                    <a:pt x="1199" y="1619"/>
                  </a:cubicBezTo>
                  <a:cubicBezTo>
                    <a:pt x="1079" y="1979"/>
                    <a:pt x="899" y="2339"/>
                    <a:pt x="660" y="2669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27"/>
                    <a:pt x="660" y="4227"/>
                  </a:cubicBezTo>
                  <a:cubicBezTo>
                    <a:pt x="869" y="458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576"/>
                  </a:cubicBezTo>
                  <a:cubicBezTo>
                    <a:pt x="1858" y="5666"/>
                    <a:pt x="2428" y="5876"/>
                    <a:pt x="2968" y="6176"/>
                  </a:cubicBezTo>
                  <a:cubicBezTo>
                    <a:pt x="3357" y="5846"/>
                    <a:pt x="3657" y="5396"/>
                    <a:pt x="3897" y="4917"/>
                  </a:cubicBezTo>
                  <a:lnTo>
                    <a:pt x="4017" y="4677"/>
                  </a:lnTo>
                  <a:cubicBezTo>
                    <a:pt x="4107" y="4377"/>
                    <a:pt x="4196" y="4077"/>
                    <a:pt x="4196" y="3748"/>
                  </a:cubicBezTo>
                  <a:lnTo>
                    <a:pt x="4196" y="3478"/>
                  </a:lnTo>
                  <a:lnTo>
                    <a:pt x="4196" y="3238"/>
                  </a:lnTo>
                  <a:cubicBezTo>
                    <a:pt x="4166" y="2878"/>
                    <a:pt x="4107" y="2579"/>
                    <a:pt x="4017" y="2279"/>
                  </a:cubicBezTo>
                  <a:lnTo>
                    <a:pt x="3897" y="2069"/>
                  </a:lnTo>
                  <a:cubicBezTo>
                    <a:pt x="3657" y="1590"/>
                    <a:pt x="3357" y="1170"/>
                    <a:pt x="2968" y="780"/>
                  </a:cubicBezTo>
                  <a:cubicBezTo>
                    <a:pt x="2668" y="570"/>
                    <a:pt x="2368" y="331"/>
                    <a:pt x="2008" y="181"/>
                  </a:cubicBezTo>
                  <a:cubicBezTo>
                    <a:pt x="1829" y="121"/>
                    <a:pt x="1619" y="31"/>
                    <a:pt x="140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5223551" y="1870530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09" y="0"/>
                  </a:moveTo>
                  <a:lnTo>
                    <a:pt x="1409" y="180"/>
                  </a:lnTo>
                  <a:lnTo>
                    <a:pt x="1409" y="390"/>
                  </a:lnTo>
                  <a:cubicBezTo>
                    <a:pt x="1409" y="720"/>
                    <a:pt x="1349" y="1049"/>
                    <a:pt x="1289" y="1349"/>
                  </a:cubicBezTo>
                  <a:cubicBezTo>
                    <a:pt x="1229" y="1439"/>
                    <a:pt x="1229" y="1529"/>
                    <a:pt x="1199" y="1619"/>
                  </a:cubicBezTo>
                  <a:cubicBezTo>
                    <a:pt x="1079" y="1979"/>
                    <a:pt x="899" y="2338"/>
                    <a:pt x="689" y="2668"/>
                  </a:cubicBezTo>
                  <a:cubicBezTo>
                    <a:pt x="480" y="2968"/>
                    <a:pt x="270" y="3237"/>
                    <a:pt x="0" y="3447"/>
                  </a:cubicBezTo>
                  <a:cubicBezTo>
                    <a:pt x="270" y="3687"/>
                    <a:pt x="480" y="3927"/>
                    <a:pt x="689" y="4227"/>
                  </a:cubicBezTo>
                  <a:cubicBezTo>
                    <a:pt x="899" y="4586"/>
                    <a:pt x="1049" y="4916"/>
                    <a:pt x="1199" y="5276"/>
                  </a:cubicBezTo>
                  <a:cubicBezTo>
                    <a:pt x="1319" y="5725"/>
                    <a:pt x="1379" y="6235"/>
                    <a:pt x="1379" y="6744"/>
                  </a:cubicBezTo>
                  <a:lnTo>
                    <a:pt x="1379" y="6924"/>
                  </a:lnTo>
                  <a:cubicBezTo>
                    <a:pt x="2518" y="6714"/>
                    <a:pt x="3447" y="5935"/>
                    <a:pt x="3897" y="4916"/>
                  </a:cubicBezTo>
                  <a:lnTo>
                    <a:pt x="4017" y="4676"/>
                  </a:lnTo>
                  <a:cubicBezTo>
                    <a:pt x="4136" y="4376"/>
                    <a:pt x="4196" y="4077"/>
                    <a:pt x="4196" y="3747"/>
                  </a:cubicBezTo>
                  <a:lnTo>
                    <a:pt x="4196" y="3477"/>
                  </a:lnTo>
                  <a:lnTo>
                    <a:pt x="4196" y="3237"/>
                  </a:lnTo>
                  <a:cubicBezTo>
                    <a:pt x="4166" y="2878"/>
                    <a:pt x="4136" y="2578"/>
                    <a:pt x="4017" y="2278"/>
                  </a:cubicBezTo>
                  <a:lnTo>
                    <a:pt x="3897" y="2068"/>
                  </a:lnTo>
                  <a:cubicBezTo>
                    <a:pt x="3657" y="1589"/>
                    <a:pt x="3387" y="1169"/>
                    <a:pt x="2967" y="780"/>
                  </a:cubicBezTo>
                  <a:cubicBezTo>
                    <a:pt x="2668" y="570"/>
                    <a:pt x="2368" y="330"/>
                    <a:pt x="2038" y="180"/>
                  </a:cubicBezTo>
                  <a:cubicBezTo>
                    <a:pt x="1828" y="120"/>
                    <a:pt x="1619" y="30"/>
                    <a:pt x="140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5068886" y="1468571"/>
              <a:ext cx="165617" cy="152499"/>
            </a:xfrm>
            <a:custGeom>
              <a:avLst/>
              <a:gdLst/>
              <a:ahLst/>
              <a:cxnLst/>
              <a:rect l="l" t="t" r="r" b="b"/>
              <a:pathLst>
                <a:path w="6805" h="6266" extrusionOk="0">
                  <a:moveTo>
                    <a:pt x="3238" y="0"/>
                  </a:moveTo>
                  <a:cubicBezTo>
                    <a:pt x="1799" y="0"/>
                    <a:pt x="540" y="870"/>
                    <a:pt x="1" y="2099"/>
                  </a:cubicBezTo>
                  <a:cubicBezTo>
                    <a:pt x="30" y="2159"/>
                    <a:pt x="30" y="2278"/>
                    <a:pt x="60" y="2368"/>
                  </a:cubicBezTo>
                  <a:cubicBezTo>
                    <a:pt x="1379" y="2548"/>
                    <a:pt x="2548" y="3268"/>
                    <a:pt x="3238" y="4347"/>
                  </a:cubicBezTo>
                  <a:cubicBezTo>
                    <a:pt x="3478" y="4676"/>
                    <a:pt x="3627" y="5006"/>
                    <a:pt x="3777" y="5396"/>
                  </a:cubicBezTo>
                  <a:cubicBezTo>
                    <a:pt x="3807" y="5456"/>
                    <a:pt x="3807" y="5576"/>
                    <a:pt x="3837" y="5666"/>
                  </a:cubicBezTo>
                  <a:cubicBezTo>
                    <a:pt x="4467" y="5725"/>
                    <a:pt x="5036" y="5965"/>
                    <a:pt x="5576" y="6265"/>
                  </a:cubicBezTo>
                  <a:cubicBezTo>
                    <a:pt x="5995" y="5905"/>
                    <a:pt x="6265" y="5456"/>
                    <a:pt x="6505" y="4976"/>
                  </a:cubicBezTo>
                  <a:cubicBezTo>
                    <a:pt x="6685" y="4527"/>
                    <a:pt x="6805" y="4047"/>
                    <a:pt x="6805" y="3507"/>
                  </a:cubicBezTo>
                  <a:lnTo>
                    <a:pt x="6805" y="3268"/>
                  </a:lnTo>
                  <a:cubicBezTo>
                    <a:pt x="6775" y="2908"/>
                    <a:pt x="6745" y="2608"/>
                    <a:pt x="6625" y="2308"/>
                  </a:cubicBezTo>
                  <a:lnTo>
                    <a:pt x="6505" y="2099"/>
                  </a:lnTo>
                  <a:cubicBezTo>
                    <a:pt x="5935" y="870"/>
                    <a:pt x="4706" y="0"/>
                    <a:pt x="3238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5130898" y="1629783"/>
              <a:ext cx="102875" cy="150308"/>
            </a:xfrm>
            <a:custGeom>
              <a:avLst/>
              <a:gdLst/>
              <a:ahLst/>
              <a:cxnLst/>
              <a:rect l="l" t="t" r="r" b="b"/>
              <a:pathLst>
                <a:path w="422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0"/>
                  </a:lnTo>
                  <a:cubicBezTo>
                    <a:pt x="1409" y="720"/>
                    <a:pt x="1379" y="1050"/>
                    <a:pt x="1259" y="1380"/>
                  </a:cubicBezTo>
                  <a:cubicBezTo>
                    <a:pt x="1229" y="1469"/>
                    <a:pt x="1229" y="1589"/>
                    <a:pt x="1199" y="1649"/>
                  </a:cubicBezTo>
                  <a:cubicBezTo>
                    <a:pt x="1079" y="2009"/>
                    <a:pt x="900" y="2369"/>
                    <a:pt x="660" y="2698"/>
                  </a:cubicBezTo>
                  <a:cubicBezTo>
                    <a:pt x="480" y="2998"/>
                    <a:pt x="240" y="3268"/>
                    <a:pt x="0" y="3478"/>
                  </a:cubicBezTo>
                  <a:cubicBezTo>
                    <a:pt x="240" y="3718"/>
                    <a:pt x="480" y="3987"/>
                    <a:pt x="660" y="4257"/>
                  </a:cubicBezTo>
                  <a:cubicBezTo>
                    <a:pt x="900" y="4617"/>
                    <a:pt x="1049" y="4946"/>
                    <a:pt x="1199" y="5336"/>
                  </a:cubicBezTo>
                  <a:cubicBezTo>
                    <a:pt x="1229" y="5396"/>
                    <a:pt x="1229" y="5516"/>
                    <a:pt x="1259" y="5576"/>
                  </a:cubicBezTo>
                  <a:cubicBezTo>
                    <a:pt x="1889" y="5666"/>
                    <a:pt x="2458" y="5876"/>
                    <a:pt x="2998" y="6175"/>
                  </a:cubicBezTo>
                  <a:cubicBezTo>
                    <a:pt x="3387" y="5846"/>
                    <a:pt x="3687" y="5396"/>
                    <a:pt x="3927" y="4916"/>
                  </a:cubicBezTo>
                  <a:lnTo>
                    <a:pt x="4047" y="4677"/>
                  </a:lnTo>
                  <a:cubicBezTo>
                    <a:pt x="4137" y="4377"/>
                    <a:pt x="4227" y="4077"/>
                    <a:pt x="4227" y="3747"/>
                  </a:cubicBezTo>
                  <a:lnTo>
                    <a:pt x="4227" y="3478"/>
                  </a:lnTo>
                  <a:lnTo>
                    <a:pt x="4227" y="3238"/>
                  </a:lnTo>
                  <a:cubicBezTo>
                    <a:pt x="4197" y="2878"/>
                    <a:pt x="4137" y="2578"/>
                    <a:pt x="4047" y="2279"/>
                  </a:cubicBezTo>
                  <a:lnTo>
                    <a:pt x="3927" y="2069"/>
                  </a:lnTo>
                  <a:cubicBezTo>
                    <a:pt x="3687" y="1589"/>
                    <a:pt x="3387" y="1170"/>
                    <a:pt x="2998" y="780"/>
                  </a:cubicBezTo>
                  <a:cubicBezTo>
                    <a:pt x="2698" y="570"/>
                    <a:pt x="2398" y="330"/>
                    <a:pt x="2039" y="181"/>
                  </a:cubicBezTo>
                  <a:cubicBezTo>
                    <a:pt x="1859" y="121"/>
                    <a:pt x="1649" y="31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5131628" y="1789559"/>
              <a:ext cx="102144" cy="150284"/>
            </a:xfrm>
            <a:custGeom>
              <a:avLst/>
              <a:gdLst/>
              <a:ahLst/>
              <a:cxnLst/>
              <a:rect l="l" t="t" r="r" b="b"/>
              <a:pathLst>
                <a:path w="4197" h="6175" extrusionOk="0">
                  <a:moveTo>
                    <a:pt x="1409" y="0"/>
                  </a:moveTo>
                  <a:lnTo>
                    <a:pt x="1409" y="180"/>
                  </a:lnTo>
                  <a:lnTo>
                    <a:pt x="1409" y="360"/>
                  </a:lnTo>
                  <a:cubicBezTo>
                    <a:pt x="1409" y="719"/>
                    <a:pt x="1349" y="1049"/>
                    <a:pt x="1259" y="1349"/>
                  </a:cubicBezTo>
                  <a:cubicBezTo>
                    <a:pt x="1229" y="1409"/>
                    <a:pt x="1229" y="1529"/>
                    <a:pt x="1199" y="1619"/>
                  </a:cubicBezTo>
                  <a:cubicBezTo>
                    <a:pt x="1079" y="1978"/>
                    <a:pt x="900" y="2308"/>
                    <a:pt x="660" y="2668"/>
                  </a:cubicBezTo>
                  <a:cubicBezTo>
                    <a:pt x="480" y="2968"/>
                    <a:pt x="270" y="3207"/>
                    <a:pt x="0" y="3447"/>
                  </a:cubicBezTo>
                  <a:cubicBezTo>
                    <a:pt x="270" y="3657"/>
                    <a:pt x="480" y="3927"/>
                    <a:pt x="660" y="4226"/>
                  </a:cubicBezTo>
                  <a:cubicBezTo>
                    <a:pt x="870" y="4616"/>
                    <a:pt x="1049" y="4946"/>
                    <a:pt x="1169" y="5306"/>
                  </a:cubicBezTo>
                  <a:cubicBezTo>
                    <a:pt x="1199" y="5395"/>
                    <a:pt x="1199" y="5515"/>
                    <a:pt x="1229" y="5575"/>
                  </a:cubicBezTo>
                  <a:cubicBezTo>
                    <a:pt x="1859" y="5635"/>
                    <a:pt x="2428" y="5875"/>
                    <a:pt x="2968" y="6175"/>
                  </a:cubicBezTo>
                  <a:cubicBezTo>
                    <a:pt x="3357" y="5845"/>
                    <a:pt x="3657" y="5395"/>
                    <a:pt x="3897" y="4886"/>
                  </a:cubicBezTo>
                  <a:lnTo>
                    <a:pt x="4017" y="4676"/>
                  </a:lnTo>
                  <a:cubicBezTo>
                    <a:pt x="410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07" y="2578"/>
                    <a:pt x="4017" y="2278"/>
                  </a:cubicBezTo>
                  <a:lnTo>
                    <a:pt x="3897" y="2068"/>
                  </a:lnTo>
                  <a:cubicBezTo>
                    <a:pt x="3657" y="1559"/>
                    <a:pt x="3357" y="1169"/>
                    <a:pt x="2968" y="779"/>
                  </a:cubicBezTo>
                  <a:cubicBezTo>
                    <a:pt x="2668" y="570"/>
                    <a:pt x="2368" y="330"/>
                    <a:pt x="2009" y="180"/>
                  </a:cubicBezTo>
                  <a:cubicBezTo>
                    <a:pt x="1829" y="120"/>
                    <a:pt x="1619" y="30"/>
                    <a:pt x="140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5069616" y="1949310"/>
              <a:ext cx="165617" cy="169997"/>
            </a:xfrm>
            <a:custGeom>
              <a:avLst/>
              <a:gdLst/>
              <a:ahLst/>
              <a:cxnLst/>
              <a:rect l="l" t="t" r="r" b="b"/>
              <a:pathLst>
                <a:path w="6805" h="6985" extrusionOk="0">
                  <a:moveTo>
                    <a:pt x="3957" y="0"/>
                  </a:moveTo>
                  <a:lnTo>
                    <a:pt x="3957" y="180"/>
                  </a:lnTo>
                  <a:lnTo>
                    <a:pt x="3957" y="360"/>
                  </a:lnTo>
                  <a:cubicBezTo>
                    <a:pt x="3957" y="690"/>
                    <a:pt x="3897" y="1050"/>
                    <a:pt x="380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8" y="2308"/>
                    <a:pt x="3208" y="2638"/>
                  </a:cubicBezTo>
                  <a:cubicBezTo>
                    <a:pt x="2518" y="3687"/>
                    <a:pt x="1379" y="4437"/>
                    <a:pt x="60" y="4646"/>
                  </a:cubicBezTo>
                  <a:cubicBezTo>
                    <a:pt x="30" y="4706"/>
                    <a:pt x="30" y="4826"/>
                    <a:pt x="0" y="4886"/>
                  </a:cubicBezTo>
                  <a:cubicBezTo>
                    <a:pt x="570" y="6115"/>
                    <a:pt x="1799" y="6984"/>
                    <a:pt x="3268" y="6984"/>
                  </a:cubicBezTo>
                  <a:cubicBezTo>
                    <a:pt x="4706" y="6984"/>
                    <a:pt x="5965" y="6115"/>
                    <a:pt x="6505" y="4886"/>
                  </a:cubicBezTo>
                  <a:lnTo>
                    <a:pt x="6625" y="4676"/>
                  </a:lnTo>
                  <a:cubicBezTo>
                    <a:pt x="6745" y="4377"/>
                    <a:pt x="6805" y="4077"/>
                    <a:pt x="6805" y="3747"/>
                  </a:cubicBezTo>
                  <a:lnTo>
                    <a:pt x="6805" y="3477"/>
                  </a:lnTo>
                  <a:cubicBezTo>
                    <a:pt x="6805" y="2938"/>
                    <a:pt x="6715" y="2458"/>
                    <a:pt x="6505" y="2009"/>
                  </a:cubicBezTo>
                  <a:cubicBezTo>
                    <a:pt x="6205" y="1559"/>
                    <a:pt x="5905" y="1139"/>
                    <a:pt x="5516" y="780"/>
                  </a:cubicBezTo>
                  <a:cubicBezTo>
                    <a:pt x="5216" y="540"/>
                    <a:pt x="4916" y="330"/>
                    <a:pt x="4557" y="180"/>
                  </a:cubicBezTo>
                  <a:cubicBezTo>
                    <a:pt x="4377" y="90"/>
                    <a:pt x="4167" y="30"/>
                    <a:pt x="395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5038975" y="1550272"/>
              <a:ext cx="103605" cy="149578"/>
            </a:xfrm>
            <a:custGeom>
              <a:avLst/>
              <a:gdLst/>
              <a:ahLst/>
              <a:cxnLst/>
              <a:rect l="l" t="t" r="r" b="b"/>
              <a:pathLst>
                <a:path w="4257" h="6146" extrusionOk="0">
                  <a:moveTo>
                    <a:pt x="1439" y="1"/>
                  </a:moveTo>
                  <a:lnTo>
                    <a:pt x="1439" y="210"/>
                  </a:lnTo>
                  <a:cubicBezTo>
                    <a:pt x="1439" y="690"/>
                    <a:pt x="1379" y="1170"/>
                    <a:pt x="1200" y="1649"/>
                  </a:cubicBezTo>
                  <a:cubicBezTo>
                    <a:pt x="1110" y="2039"/>
                    <a:pt x="900" y="2368"/>
                    <a:pt x="690" y="2698"/>
                  </a:cubicBezTo>
                  <a:cubicBezTo>
                    <a:pt x="510" y="2998"/>
                    <a:pt x="270" y="3268"/>
                    <a:pt x="1" y="3507"/>
                  </a:cubicBezTo>
                  <a:cubicBezTo>
                    <a:pt x="270" y="3717"/>
                    <a:pt x="510" y="3987"/>
                    <a:pt x="690" y="4257"/>
                  </a:cubicBezTo>
                  <a:cubicBezTo>
                    <a:pt x="930" y="4587"/>
                    <a:pt x="1050" y="4916"/>
                    <a:pt x="1200" y="5306"/>
                  </a:cubicBezTo>
                  <a:cubicBezTo>
                    <a:pt x="1259" y="5366"/>
                    <a:pt x="1259" y="5486"/>
                    <a:pt x="1289" y="5546"/>
                  </a:cubicBezTo>
                  <a:cubicBezTo>
                    <a:pt x="1919" y="5636"/>
                    <a:pt x="2488" y="5845"/>
                    <a:pt x="2998" y="6145"/>
                  </a:cubicBezTo>
                  <a:cubicBezTo>
                    <a:pt x="3418" y="5816"/>
                    <a:pt x="3717" y="5366"/>
                    <a:pt x="3957" y="4886"/>
                  </a:cubicBezTo>
                  <a:lnTo>
                    <a:pt x="4047" y="4647"/>
                  </a:lnTo>
                  <a:cubicBezTo>
                    <a:pt x="4167" y="4347"/>
                    <a:pt x="4257" y="4047"/>
                    <a:pt x="4257" y="3717"/>
                  </a:cubicBezTo>
                  <a:lnTo>
                    <a:pt x="4257" y="3448"/>
                  </a:lnTo>
                  <a:lnTo>
                    <a:pt x="4257" y="3208"/>
                  </a:lnTo>
                  <a:cubicBezTo>
                    <a:pt x="4197" y="2848"/>
                    <a:pt x="4167" y="2548"/>
                    <a:pt x="4047" y="2249"/>
                  </a:cubicBezTo>
                  <a:lnTo>
                    <a:pt x="3957" y="2039"/>
                  </a:lnTo>
                  <a:cubicBezTo>
                    <a:pt x="3508" y="1020"/>
                    <a:pt x="2548" y="240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5039705" y="1709294"/>
              <a:ext cx="102875" cy="150308"/>
            </a:xfrm>
            <a:custGeom>
              <a:avLst/>
              <a:gdLst/>
              <a:ahLst/>
              <a:cxnLst/>
              <a:rect l="l" t="t" r="r" b="b"/>
              <a:pathLst>
                <a:path w="422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61"/>
                  </a:lnTo>
                  <a:cubicBezTo>
                    <a:pt x="1409" y="750"/>
                    <a:pt x="1349" y="1080"/>
                    <a:pt x="1259" y="1380"/>
                  </a:cubicBezTo>
                  <a:cubicBezTo>
                    <a:pt x="1229" y="1470"/>
                    <a:pt x="1229" y="1560"/>
                    <a:pt x="1200" y="1649"/>
                  </a:cubicBezTo>
                  <a:cubicBezTo>
                    <a:pt x="1080" y="2009"/>
                    <a:pt x="900" y="2369"/>
                    <a:pt x="660" y="2699"/>
                  </a:cubicBezTo>
                  <a:cubicBezTo>
                    <a:pt x="480" y="2998"/>
                    <a:pt x="240" y="3268"/>
                    <a:pt x="1" y="3478"/>
                  </a:cubicBezTo>
                  <a:cubicBezTo>
                    <a:pt x="240" y="3718"/>
                    <a:pt x="480" y="3957"/>
                    <a:pt x="660" y="4257"/>
                  </a:cubicBezTo>
                  <a:cubicBezTo>
                    <a:pt x="900" y="4617"/>
                    <a:pt x="1050" y="4947"/>
                    <a:pt x="1200" y="5306"/>
                  </a:cubicBezTo>
                  <a:cubicBezTo>
                    <a:pt x="1229" y="5396"/>
                    <a:pt x="1229" y="5516"/>
                    <a:pt x="1259" y="5576"/>
                  </a:cubicBezTo>
                  <a:cubicBezTo>
                    <a:pt x="1889" y="5666"/>
                    <a:pt x="2458" y="5876"/>
                    <a:pt x="2998" y="6176"/>
                  </a:cubicBezTo>
                  <a:cubicBezTo>
                    <a:pt x="3388" y="5846"/>
                    <a:pt x="3687" y="5396"/>
                    <a:pt x="3927" y="4917"/>
                  </a:cubicBezTo>
                  <a:lnTo>
                    <a:pt x="4047" y="4677"/>
                  </a:lnTo>
                  <a:cubicBezTo>
                    <a:pt x="4137" y="4377"/>
                    <a:pt x="4227" y="4077"/>
                    <a:pt x="4227" y="3748"/>
                  </a:cubicBezTo>
                  <a:lnTo>
                    <a:pt x="4227" y="3478"/>
                  </a:lnTo>
                  <a:lnTo>
                    <a:pt x="4227" y="3208"/>
                  </a:lnTo>
                  <a:cubicBezTo>
                    <a:pt x="4197" y="2878"/>
                    <a:pt x="4137" y="2579"/>
                    <a:pt x="4047" y="2279"/>
                  </a:cubicBezTo>
                  <a:lnTo>
                    <a:pt x="3927" y="2069"/>
                  </a:lnTo>
                  <a:cubicBezTo>
                    <a:pt x="3687" y="1560"/>
                    <a:pt x="3388" y="1170"/>
                    <a:pt x="2998" y="780"/>
                  </a:cubicBezTo>
                  <a:cubicBezTo>
                    <a:pt x="2698" y="570"/>
                    <a:pt x="2398" y="331"/>
                    <a:pt x="2039" y="181"/>
                  </a:cubicBezTo>
                  <a:cubicBezTo>
                    <a:pt x="1859" y="121"/>
                    <a:pt x="1649" y="31"/>
                    <a:pt x="1439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5040436" y="1870530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09" y="0"/>
                  </a:moveTo>
                  <a:lnTo>
                    <a:pt x="1409" y="180"/>
                  </a:lnTo>
                  <a:lnTo>
                    <a:pt x="1409" y="390"/>
                  </a:lnTo>
                  <a:cubicBezTo>
                    <a:pt x="1409" y="720"/>
                    <a:pt x="1349" y="1049"/>
                    <a:pt x="1259" y="1349"/>
                  </a:cubicBezTo>
                  <a:cubicBezTo>
                    <a:pt x="1229" y="1439"/>
                    <a:pt x="1229" y="1529"/>
                    <a:pt x="1199" y="1619"/>
                  </a:cubicBezTo>
                  <a:cubicBezTo>
                    <a:pt x="1080" y="1979"/>
                    <a:pt x="900" y="2338"/>
                    <a:pt x="660" y="2668"/>
                  </a:cubicBezTo>
                  <a:cubicBezTo>
                    <a:pt x="480" y="2968"/>
                    <a:pt x="240" y="3237"/>
                    <a:pt x="1" y="3447"/>
                  </a:cubicBezTo>
                  <a:cubicBezTo>
                    <a:pt x="240" y="3687"/>
                    <a:pt x="480" y="3927"/>
                    <a:pt x="660" y="4227"/>
                  </a:cubicBezTo>
                  <a:cubicBezTo>
                    <a:pt x="900" y="4586"/>
                    <a:pt x="1050" y="4916"/>
                    <a:pt x="1199" y="5276"/>
                  </a:cubicBezTo>
                  <a:cubicBezTo>
                    <a:pt x="1319" y="5725"/>
                    <a:pt x="1379" y="6235"/>
                    <a:pt x="1379" y="6744"/>
                  </a:cubicBezTo>
                  <a:lnTo>
                    <a:pt x="1379" y="6924"/>
                  </a:lnTo>
                  <a:cubicBezTo>
                    <a:pt x="2488" y="6714"/>
                    <a:pt x="3448" y="5935"/>
                    <a:pt x="3897" y="4916"/>
                  </a:cubicBezTo>
                  <a:lnTo>
                    <a:pt x="3987" y="4676"/>
                  </a:lnTo>
                  <a:cubicBezTo>
                    <a:pt x="410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37"/>
                  </a:lnTo>
                  <a:cubicBezTo>
                    <a:pt x="4137" y="2878"/>
                    <a:pt x="4107" y="2578"/>
                    <a:pt x="3987" y="2278"/>
                  </a:cubicBezTo>
                  <a:lnTo>
                    <a:pt x="3897" y="2068"/>
                  </a:lnTo>
                  <a:cubicBezTo>
                    <a:pt x="3657" y="1589"/>
                    <a:pt x="3358" y="1169"/>
                    <a:pt x="2938" y="780"/>
                  </a:cubicBezTo>
                  <a:cubicBezTo>
                    <a:pt x="2638" y="570"/>
                    <a:pt x="2339" y="330"/>
                    <a:pt x="2009" y="180"/>
                  </a:cubicBezTo>
                  <a:cubicBezTo>
                    <a:pt x="1829" y="120"/>
                    <a:pt x="1589" y="30"/>
                    <a:pt x="1409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4877764" y="1468571"/>
              <a:ext cx="173648" cy="152499"/>
            </a:xfrm>
            <a:custGeom>
              <a:avLst/>
              <a:gdLst/>
              <a:ahLst/>
              <a:cxnLst/>
              <a:rect l="l" t="t" r="r" b="b"/>
              <a:pathLst>
                <a:path w="7135" h="6266" extrusionOk="0">
                  <a:moveTo>
                    <a:pt x="3567" y="0"/>
                  </a:moveTo>
                  <a:cubicBezTo>
                    <a:pt x="1619" y="0"/>
                    <a:pt x="0" y="1619"/>
                    <a:pt x="0" y="3567"/>
                  </a:cubicBezTo>
                  <a:cubicBezTo>
                    <a:pt x="0" y="4616"/>
                    <a:pt x="510" y="5576"/>
                    <a:pt x="1289" y="6265"/>
                  </a:cubicBezTo>
                  <a:cubicBezTo>
                    <a:pt x="1799" y="5965"/>
                    <a:pt x="2368" y="5725"/>
                    <a:pt x="2998" y="5666"/>
                  </a:cubicBezTo>
                  <a:cubicBezTo>
                    <a:pt x="3207" y="5606"/>
                    <a:pt x="3387" y="5606"/>
                    <a:pt x="3597" y="5606"/>
                  </a:cubicBezTo>
                  <a:cubicBezTo>
                    <a:pt x="3747" y="5606"/>
                    <a:pt x="3867" y="5606"/>
                    <a:pt x="4017" y="5666"/>
                  </a:cubicBezTo>
                  <a:cubicBezTo>
                    <a:pt x="4706" y="5725"/>
                    <a:pt x="5336" y="5965"/>
                    <a:pt x="5905" y="6265"/>
                  </a:cubicBezTo>
                  <a:cubicBezTo>
                    <a:pt x="6295" y="5905"/>
                    <a:pt x="6595" y="5456"/>
                    <a:pt x="6834" y="4976"/>
                  </a:cubicBezTo>
                  <a:cubicBezTo>
                    <a:pt x="7014" y="4527"/>
                    <a:pt x="7134" y="4047"/>
                    <a:pt x="7134" y="3507"/>
                  </a:cubicBezTo>
                  <a:lnTo>
                    <a:pt x="7134" y="3268"/>
                  </a:lnTo>
                  <a:cubicBezTo>
                    <a:pt x="7104" y="2908"/>
                    <a:pt x="7044" y="2608"/>
                    <a:pt x="6954" y="2308"/>
                  </a:cubicBezTo>
                  <a:lnTo>
                    <a:pt x="6834" y="2099"/>
                  </a:lnTo>
                  <a:cubicBezTo>
                    <a:pt x="6265" y="870"/>
                    <a:pt x="5036" y="0"/>
                    <a:pt x="356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4877764" y="1628323"/>
              <a:ext cx="173648" cy="151769"/>
            </a:xfrm>
            <a:custGeom>
              <a:avLst/>
              <a:gdLst/>
              <a:ahLst/>
              <a:cxnLst/>
              <a:rect l="l" t="t" r="r" b="b"/>
              <a:pathLst>
                <a:path w="7135" h="6236" extrusionOk="0">
                  <a:moveTo>
                    <a:pt x="3597" y="1"/>
                  </a:moveTo>
                  <a:cubicBezTo>
                    <a:pt x="3357" y="1"/>
                    <a:pt x="3118" y="31"/>
                    <a:pt x="2848" y="61"/>
                  </a:cubicBezTo>
                  <a:cubicBezTo>
                    <a:pt x="2638" y="91"/>
                    <a:pt x="2458" y="181"/>
                    <a:pt x="2248" y="241"/>
                  </a:cubicBezTo>
                  <a:cubicBezTo>
                    <a:pt x="1919" y="390"/>
                    <a:pt x="1589" y="600"/>
                    <a:pt x="1319" y="840"/>
                  </a:cubicBezTo>
                  <a:cubicBezTo>
                    <a:pt x="570" y="1499"/>
                    <a:pt x="90" y="2459"/>
                    <a:pt x="90" y="3538"/>
                  </a:cubicBezTo>
                  <a:cubicBezTo>
                    <a:pt x="0" y="4647"/>
                    <a:pt x="510" y="5606"/>
                    <a:pt x="1289" y="6235"/>
                  </a:cubicBezTo>
                  <a:cubicBezTo>
                    <a:pt x="1799" y="5936"/>
                    <a:pt x="2368" y="5726"/>
                    <a:pt x="2998" y="5636"/>
                  </a:cubicBezTo>
                  <a:cubicBezTo>
                    <a:pt x="3207" y="5606"/>
                    <a:pt x="3387" y="5606"/>
                    <a:pt x="3597" y="5606"/>
                  </a:cubicBezTo>
                  <a:cubicBezTo>
                    <a:pt x="3747" y="5606"/>
                    <a:pt x="3867" y="5606"/>
                    <a:pt x="4017" y="5636"/>
                  </a:cubicBezTo>
                  <a:cubicBezTo>
                    <a:pt x="4706" y="5726"/>
                    <a:pt x="5336" y="5936"/>
                    <a:pt x="5905" y="6235"/>
                  </a:cubicBezTo>
                  <a:cubicBezTo>
                    <a:pt x="6295" y="5906"/>
                    <a:pt x="6595" y="5456"/>
                    <a:pt x="6834" y="4976"/>
                  </a:cubicBezTo>
                  <a:lnTo>
                    <a:pt x="6954" y="4737"/>
                  </a:lnTo>
                  <a:cubicBezTo>
                    <a:pt x="7044" y="4437"/>
                    <a:pt x="7134" y="4137"/>
                    <a:pt x="7134" y="3807"/>
                  </a:cubicBezTo>
                  <a:lnTo>
                    <a:pt x="7134" y="3538"/>
                  </a:lnTo>
                  <a:lnTo>
                    <a:pt x="7134" y="3298"/>
                  </a:lnTo>
                  <a:cubicBezTo>
                    <a:pt x="7104" y="2938"/>
                    <a:pt x="7044" y="2638"/>
                    <a:pt x="6954" y="2339"/>
                  </a:cubicBezTo>
                  <a:lnTo>
                    <a:pt x="6834" y="2129"/>
                  </a:lnTo>
                  <a:cubicBezTo>
                    <a:pt x="6595" y="1649"/>
                    <a:pt x="6295" y="1230"/>
                    <a:pt x="5905" y="840"/>
                  </a:cubicBezTo>
                  <a:cubicBezTo>
                    <a:pt x="5605" y="630"/>
                    <a:pt x="5306" y="390"/>
                    <a:pt x="4946" y="241"/>
                  </a:cubicBezTo>
                  <a:cubicBezTo>
                    <a:pt x="4616" y="91"/>
                    <a:pt x="4197" y="31"/>
                    <a:pt x="3837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4877764" y="1787368"/>
              <a:ext cx="173648" cy="152474"/>
            </a:xfrm>
            <a:custGeom>
              <a:avLst/>
              <a:gdLst/>
              <a:ahLst/>
              <a:cxnLst/>
              <a:rect l="l" t="t" r="r" b="b"/>
              <a:pathLst>
                <a:path w="7135" h="6265" extrusionOk="0">
                  <a:moveTo>
                    <a:pt x="3597" y="0"/>
                  </a:moveTo>
                  <a:cubicBezTo>
                    <a:pt x="3357" y="0"/>
                    <a:pt x="3118" y="60"/>
                    <a:pt x="2848" y="90"/>
                  </a:cubicBezTo>
                  <a:cubicBezTo>
                    <a:pt x="2638" y="120"/>
                    <a:pt x="2458" y="210"/>
                    <a:pt x="2248" y="270"/>
                  </a:cubicBezTo>
                  <a:cubicBezTo>
                    <a:pt x="1919" y="420"/>
                    <a:pt x="1589" y="600"/>
                    <a:pt x="1319" y="869"/>
                  </a:cubicBezTo>
                  <a:cubicBezTo>
                    <a:pt x="570" y="1499"/>
                    <a:pt x="90" y="2488"/>
                    <a:pt x="90" y="3567"/>
                  </a:cubicBezTo>
                  <a:cubicBezTo>
                    <a:pt x="0" y="4646"/>
                    <a:pt x="510" y="5635"/>
                    <a:pt x="1289" y="6265"/>
                  </a:cubicBezTo>
                  <a:cubicBezTo>
                    <a:pt x="1799" y="5965"/>
                    <a:pt x="2368" y="5755"/>
                    <a:pt x="2998" y="5665"/>
                  </a:cubicBezTo>
                  <a:cubicBezTo>
                    <a:pt x="3207" y="5635"/>
                    <a:pt x="3387" y="5635"/>
                    <a:pt x="3597" y="5635"/>
                  </a:cubicBezTo>
                  <a:cubicBezTo>
                    <a:pt x="3747" y="5635"/>
                    <a:pt x="3867" y="5635"/>
                    <a:pt x="4017" y="5665"/>
                  </a:cubicBezTo>
                  <a:cubicBezTo>
                    <a:pt x="4706" y="5755"/>
                    <a:pt x="5336" y="5965"/>
                    <a:pt x="5905" y="6265"/>
                  </a:cubicBezTo>
                  <a:cubicBezTo>
                    <a:pt x="6295" y="5935"/>
                    <a:pt x="6595" y="5485"/>
                    <a:pt x="6834" y="5006"/>
                  </a:cubicBezTo>
                  <a:lnTo>
                    <a:pt x="6954" y="4766"/>
                  </a:lnTo>
                  <a:cubicBezTo>
                    <a:pt x="7044" y="4466"/>
                    <a:pt x="7134" y="4167"/>
                    <a:pt x="7134" y="3837"/>
                  </a:cubicBezTo>
                  <a:lnTo>
                    <a:pt x="7134" y="3567"/>
                  </a:lnTo>
                  <a:lnTo>
                    <a:pt x="7134" y="3297"/>
                  </a:lnTo>
                  <a:cubicBezTo>
                    <a:pt x="7104" y="2968"/>
                    <a:pt x="7044" y="2668"/>
                    <a:pt x="6954" y="2368"/>
                  </a:cubicBezTo>
                  <a:lnTo>
                    <a:pt x="6834" y="2158"/>
                  </a:lnTo>
                  <a:cubicBezTo>
                    <a:pt x="6595" y="1649"/>
                    <a:pt x="6295" y="1259"/>
                    <a:pt x="5905" y="869"/>
                  </a:cubicBezTo>
                  <a:cubicBezTo>
                    <a:pt x="5605" y="660"/>
                    <a:pt x="5306" y="420"/>
                    <a:pt x="4946" y="270"/>
                  </a:cubicBezTo>
                  <a:cubicBezTo>
                    <a:pt x="4616" y="120"/>
                    <a:pt x="4197" y="60"/>
                    <a:pt x="3837" y="0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4879954" y="1947120"/>
              <a:ext cx="172918" cy="172918"/>
            </a:xfrm>
            <a:custGeom>
              <a:avLst/>
              <a:gdLst/>
              <a:ahLst/>
              <a:cxnLst/>
              <a:rect l="l" t="t" r="r" b="b"/>
              <a:pathLst>
                <a:path w="7105" h="7105" extrusionOk="0">
                  <a:moveTo>
                    <a:pt x="3507" y="1"/>
                  </a:moveTo>
                  <a:cubicBezTo>
                    <a:pt x="3267" y="1"/>
                    <a:pt x="3028" y="30"/>
                    <a:pt x="2758" y="90"/>
                  </a:cubicBezTo>
                  <a:cubicBezTo>
                    <a:pt x="2548" y="120"/>
                    <a:pt x="2338" y="180"/>
                    <a:pt x="2158" y="270"/>
                  </a:cubicBezTo>
                  <a:cubicBezTo>
                    <a:pt x="1829" y="420"/>
                    <a:pt x="1499" y="600"/>
                    <a:pt x="1229" y="870"/>
                  </a:cubicBezTo>
                  <a:cubicBezTo>
                    <a:pt x="480" y="1499"/>
                    <a:pt x="0" y="2488"/>
                    <a:pt x="0" y="3567"/>
                  </a:cubicBezTo>
                  <a:cubicBezTo>
                    <a:pt x="0" y="5516"/>
                    <a:pt x="1589" y="7104"/>
                    <a:pt x="3537" y="7104"/>
                  </a:cubicBezTo>
                  <a:cubicBezTo>
                    <a:pt x="5006" y="7104"/>
                    <a:pt x="6235" y="6265"/>
                    <a:pt x="6804" y="5006"/>
                  </a:cubicBezTo>
                  <a:lnTo>
                    <a:pt x="6924" y="4796"/>
                  </a:lnTo>
                  <a:cubicBezTo>
                    <a:pt x="7044" y="4497"/>
                    <a:pt x="7104" y="4197"/>
                    <a:pt x="7104" y="3867"/>
                  </a:cubicBezTo>
                  <a:lnTo>
                    <a:pt x="7104" y="3597"/>
                  </a:lnTo>
                  <a:cubicBezTo>
                    <a:pt x="7104" y="3058"/>
                    <a:pt x="6984" y="2578"/>
                    <a:pt x="6804" y="2129"/>
                  </a:cubicBezTo>
                  <a:cubicBezTo>
                    <a:pt x="6505" y="1649"/>
                    <a:pt x="6175" y="1229"/>
                    <a:pt x="5815" y="870"/>
                  </a:cubicBezTo>
                  <a:cubicBezTo>
                    <a:pt x="5515" y="630"/>
                    <a:pt x="5216" y="420"/>
                    <a:pt x="4856" y="270"/>
                  </a:cubicBezTo>
                  <a:cubicBezTo>
                    <a:pt x="4526" y="120"/>
                    <a:pt x="4107" y="30"/>
                    <a:pt x="3747" y="1"/>
                  </a:cubicBezTo>
                  <a:close/>
                </a:path>
              </a:pathLst>
            </a:custGeom>
            <a:solidFill>
              <a:srgbClr val="F5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4352512" y="1553923"/>
              <a:ext cx="869603" cy="493881"/>
            </a:xfrm>
            <a:custGeom>
              <a:avLst/>
              <a:gdLst/>
              <a:ahLst/>
              <a:cxnLst/>
              <a:rect l="l" t="t" r="r" b="b"/>
              <a:pathLst>
                <a:path w="35731" h="20293" extrusionOk="0">
                  <a:moveTo>
                    <a:pt x="1" y="0"/>
                  </a:moveTo>
                  <a:lnTo>
                    <a:pt x="1" y="20293"/>
                  </a:lnTo>
                  <a:lnTo>
                    <a:pt x="35730" y="20293"/>
                  </a:lnTo>
                  <a:lnTo>
                    <a:pt x="22901" y="0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4256963" y="1553923"/>
              <a:ext cx="868849" cy="493881"/>
            </a:xfrm>
            <a:custGeom>
              <a:avLst/>
              <a:gdLst/>
              <a:ahLst/>
              <a:cxnLst/>
              <a:rect l="l" t="t" r="r" b="b"/>
              <a:pathLst>
                <a:path w="35700" h="20293" extrusionOk="0">
                  <a:moveTo>
                    <a:pt x="0" y="0"/>
                  </a:moveTo>
                  <a:lnTo>
                    <a:pt x="0" y="20293"/>
                  </a:lnTo>
                  <a:lnTo>
                    <a:pt x="35699" y="20293"/>
                  </a:lnTo>
                  <a:lnTo>
                    <a:pt x="22900" y="0"/>
                  </a:ln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4514478" y="1608634"/>
              <a:ext cx="318797" cy="319551"/>
            </a:xfrm>
            <a:custGeom>
              <a:avLst/>
              <a:gdLst/>
              <a:ahLst/>
              <a:cxnLst/>
              <a:rect l="l" t="t" r="r" b="b"/>
              <a:pathLst>
                <a:path w="13099" h="13130" extrusionOk="0">
                  <a:moveTo>
                    <a:pt x="6534" y="0"/>
                  </a:moveTo>
                  <a:cubicBezTo>
                    <a:pt x="2908" y="0"/>
                    <a:pt x="0" y="2938"/>
                    <a:pt x="0" y="6565"/>
                  </a:cubicBezTo>
                  <a:cubicBezTo>
                    <a:pt x="0" y="10192"/>
                    <a:pt x="2908" y="13129"/>
                    <a:pt x="6534" y="13129"/>
                  </a:cubicBezTo>
                  <a:cubicBezTo>
                    <a:pt x="10161" y="13129"/>
                    <a:pt x="13099" y="10192"/>
                    <a:pt x="13099" y="6565"/>
                  </a:cubicBezTo>
                  <a:cubicBezTo>
                    <a:pt x="13099" y="2938"/>
                    <a:pt x="10161" y="0"/>
                    <a:pt x="6534" y="0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4536357" y="1672106"/>
              <a:ext cx="226899" cy="226168"/>
            </a:xfrm>
            <a:custGeom>
              <a:avLst/>
              <a:gdLst/>
              <a:ahLst/>
              <a:cxnLst/>
              <a:rect l="l" t="t" r="r" b="b"/>
              <a:pathLst>
                <a:path w="9323" h="9293" extrusionOk="0">
                  <a:moveTo>
                    <a:pt x="4646" y="0"/>
                  </a:moveTo>
                  <a:cubicBezTo>
                    <a:pt x="2098" y="0"/>
                    <a:pt x="0" y="2038"/>
                    <a:pt x="0" y="4646"/>
                  </a:cubicBezTo>
                  <a:cubicBezTo>
                    <a:pt x="0" y="7194"/>
                    <a:pt x="2039" y="9292"/>
                    <a:pt x="4646" y="9292"/>
                  </a:cubicBezTo>
                  <a:cubicBezTo>
                    <a:pt x="7224" y="9292"/>
                    <a:pt x="9322" y="7224"/>
                    <a:pt x="9292" y="4646"/>
                  </a:cubicBezTo>
                  <a:cubicBezTo>
                    <a:pt x="9292" y="2098"/>
                    <a:pt x="7224" y="0"/>
                    <a:pt x="4646" y="0"/>
                  </a:cubicBezTo>
                  <a:close/>
                </a:path>
              </a:pathLst>
            </a:custGeom>
            <a:solidFill>
              <a:srgbClr val="E447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4542198" y="1710754"/>
              <a:ext cx="180925" cy="180949"/>
            </a:xfrm>
            <a:custGeom>
              <a:avLst/>
              <a:gdLst/>
              <a:ahLst/>
              <a:cxnLst/>
              <a:rect l="l" t="t" r="r" b="b"/>
              <a:pathLst>
                <a:path w="7434" h="7435" extrusionOk="0">
                  <a:moveTo>
                    <a:pt x="3717" y="1"/>
                  </a:moveTo>
                  <a:cubicBezTo>
                    <a:pt x="1649" y="1"/>
                    <a:pt x="0" y="1649"/>
                    <a:pt x="0" y="3718"/>
                  </a:cubicBezTo>
                  <a:cubicBezTo>
                    <a:pt x="0" y="5786"/>
                    <a:pt x="1649" y="7434"/>
                    <a:pt x="3717" y="7434"/>
                  </a:cubicBezTo>
                  <a:cubicBezTo>
                    <a:pt x="5785" y="7434"/>
                    <a:pt x="7434" y="5786"/>
                    <a:pt x="7434" y="3718"/>
                  </a:cubicBezTo>
                  <a:cubicBezTo>
                    <a:pt x="7434" y="1649"/>
                    <a:pt x="5785" y="1"/>
                    <a:pt x="3717" y="1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4549475" y="1751617"/>
              <a:ext cx="133540" cy="133516"/>
            </a:xfrm>
            <a:custGeom>
              <a:avLst/>
              <a:gdLst/>
              <a:ahLst/>
              <a:cxnLst/>
              <a:rect l="l" t="t" r="r" b="b"/>
              <a:pathLst>
                <a:path w="5487" h="5486" extrusionOk="0">
                  <a:moveTo>
                    <a:pt x="2728" y="0"/>
                  </a:moveTo>
                  <a:cubicBezTo>
                    <a:pt x="1230" y="0"/>
                    <a:pt x="1" y="1229"/>
                    <a:pt x="1" y="2758"/>
                  </a:cubicBezTo>
                  <a:cubicBezTo>
                    <a:pt x="1" y="4257"/>
                    <a:pt x="1230" y="5486"/>
                    <a:pt x="2728" y="5486"/>
                  </a:cubicBezTo>
                  <a:cubicBezTo>
                    <a:pt x="4257" y="5486"/>
                    <a:pt x="5486" y="4257"/>
                    <a:pt x="5486" y="2758"/>
                  </a:cubicBezTo>
                  <a:cubicBezTo>
                    <a:pt x="5486" y="1229"/>
                    <a:pt x="4257" y="0"/>
                    <a:pt x="2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4256963" y="1553923"/>
              <a:ext cx="189686" cy="492421"/>
            </a:xfrm>
            <a:custGeom>
              <a:avLst/>
              <a:gdLst/>
              <a:ahLst/>
              <a:cxnLst/>
              <a:rect l="l" t="t" r="r" b="b"/>
              <a:pathLst>
                <a:path w="7794" h="20233" extrusionOk="0">
                  <a:moveTo>
                    <a:pt x="3897" y="0"/>
                  </a:moveTo>
                  <a:cubicBezTo>
                    <a:pt x="1739" y="0"/>
                    <a:pt x="0" y="4526"/>
                    <a:pt x="0" y="10132"/>
                  </a:cubicBezTo>
                  <a:cubicBezTo>
                    <a:pt x="0" y="15707"/>
                    <a:pt x="1739" y="20233"/>
                    <a:pt x="3897" y="20233"/>
                  </a:cubicBezTo>
                  <a:cubicBezTo>
                    <a:pt x="6055" y="20233"/>
                    <a:pt x="7793" y="15707"/>
                    <a:pt x="7793" y="10132"/>
                  </a:cubicBezTo>
                  <a:cubicBezTo>
                    <a:pt x="7793" y="4526"/>
                    <a:pt x="6055" y="0"/>
                    <a:pt x="38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3782771" y="1623212"/>
              <a:ext cx="601136" cy="24849"/>
            </a:xfrm>
            <a:custGeom>
              <a:avLst/>
              <a:gdLst/>
              <a:ahLst/>
              <a:cxnLst/>
              <a:rect l="l" t="t" r="r" b="b"/>
              <a:pathLst>
                <a:path w="24700" h="1021" extrusionOk="0">
                  <a:moveTo>
                    <a:pt x="1" y="1"/>
                  </a:moveTo>
                  <a:lnTo>
                    <a:pt x="1" y="1020"/>
                  </a:lnTo>
                  <a:lnTo>
                    <a:pt x="24700" y="1020"/>
                  </a:lnTo>
                  <a:lnTo>
                    <a:pt x="247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3782771" y="1950040"/>
              <a:ext cx="601136" cy="24824"/>
            </a:xfrm>
            <a:custGeom>
              <a:avLst/>
              <a:gdLst/>
              <a:ahLst/>
              <a:cxnLst/>
              <a:rect l="l" t="t" r="r" b="b"/>
              <a:pathLst>
                <a:path w="24700" h="1020" extrusionOk="0">
                  <a:moveTo>
                    <a:pt x="1" y="0"/>
                  </a:moveTo>
                  <a:lnTo>
                    <a:pt x="1" y="1020"/>
                  </a:lnTo>
                  <a:lnTo>
                    <a:pt x="24700" y="1020"/>
                  </a:lnTo>
                  <a:lnTo>
                    <a:pt x="247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0"/>
          <p:cNvGrpSpPr/>
          <p:nvPr/>
        </p:nvGrpSpPr>
        <p:grpSpPr>
          <a:xfrm>
            <a:off x="693490" y="3407969"/>
            <a:ext cx="2964232" cy="892348"/>
            <a:chOff x="3782795" y="3226664"/>
            <a:chExt cx="2667836" cy="786418"/>
          </a:xfrm>
        </p:grpSpPr>
        <p:sp>
          <p:nvSpPr>
            <p:cNvPr id="440" name="Google Shape;440;p30"/>
            <p:cNvSpPr/>
            <p:nvPr/>
          </p:nvSpPr>
          <p:spPr>
            <a:xfrm>
              <a:off x="6021658" y="3226664"/>
              <a:ext cx="428973" cy="709097"/>
            </a:xfrm>
            <a:custGeom>
              <a:avLst/>
              <a:gdLst/>
              <a:ahLst/>
              <a:cxnLst/>
              <a:rect l="l" t="t" r="r" b="b"/>
              <a:pathLst>
                <a:path w="17626" h="29136" extrusionOk="0">
                  <a:moveTo>
                    <a:pt x="17625" y="0"/>
                  </a:moveTo>
                  <a:lnTo>
                    <a:pt x="1" y="9052"/>
                  </a:lnTo>
                  <a:lnTo>
                    <a:pt x="1" y="19244"/>
                  </a:lnTo>
                  <a:lnTo>
                    <a:pt x="17625" y="29135"/>
                  </a:lnTo>
                  <a:lnTo>
                    <a:pt x="11091" y="14148"/>
                  </a:lnTo>
                  <a:lnTo>
                    <a:pt x="17625" y="0"/>
                  </a:ln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4351806" y="3446967"/>
              <a:ext cx="1677876" cy="493881"/>
            </a:xfrm>
            <a:custGeom>
              <a:avLst/>
              <a:gdLst/>
              <a:ahLst/>
              <a:cxnLst/>
              <a:rect l="l" t="t" r="r" b="b"/>
              <a:pathLst>
                <a:path w="68942" h="20293" extrusionOk="0">
                  <a:moveTo>
                    <a:pt x="1" y="0"/>
                  </a:moveTo>
                  <a:lnTo>
                    <a:pt x="1" y="20293"/>
                  </a:lnTo>
                  <a:lnTo>
                    <a:pt x="35700" y="20293"/>
                  </a:lnTo>
                  <a:lnTo>
                    <a:pt x="68942" y="10192"/>
                  </a:lnTo>
                  <a:lnTo>
                    <a:pt x="68942" y="0"/>
                  </a:ln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5770682" y="3442586"/>
              <a:ext cx="102899" cy="150308"/>
            </a:xfrm>
            <a:custGeom>
              <a:avLst/>
              <a:gdLst/>
              <a:ahLst/>
              <a:cxnLst/>
              <a:rect l="l" t="t" r="r" b="b"/>
              <a:pathLst>
                <a:path w="4228" h="6176" extrusionOk="0">
                  <a:moveTo>
                    <a:pt x="1440" y="1"/>
                  </a:moveTo>
                  <a:lnTo>
                    <a:pt x="1440" y="180"/>
                  </a:lnTo>
                  <a:cubicBezTo>
                    <a:pt x="1440" y="1499"/>
                    <a:pt x="900" y="2668"/>
                    <a:pt x="1" y="3478"/>
                  </a:cubicBezTo>
                  <a:cubicBezTo>
                    <a:pt x="600" y="4047"/>
                    <a:pt x="1050" y="4766"/>
                    <a:pt x="1290" y="5576"/>
                  </a:cubicBezTo>
                  <a:cubicBezTo>
                    <a:pt x="1919" y="5666"/>
                    <a:pt x="2489" y="5875"/>
                    <a:pt x="2998" y="6175"/>
                  </a:cubicBezTo>
                  <a:cubicBezTo>
                    <a:pt x="3748" y="5546"/>
                    <a:pt x="4227" y="4557"/>
                    <a:pt x="4227" y="3478"/>
                  </a:cubicBezTo>
                  <a:cubicBezTo>
                    <a:pt x="4227" y="1799"/>
                    <a:pt x="3028" y="330"/>
                    <a:pt x="1440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5771412" y="3603068"/>
              <a:ext cx="103629" cy="149578"/>
            </a:xfrm>
            <a:custGeom>
              <a:avLst/>
              <a:gdLst/>
              <a:ahLst/>
              <a:cxnLst/>
              <a:rect l="l" t="t" r="r" b="b"/>
              <a:pathLst>
                <a:path w="4258" h="614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1"/>
                  </a:lnTo>
                  <a:cubicBezTo>
                    <a:pt x="1439" y="720"/>
                    <a:pt x="1350" y="1050"/>
                    <a:pt x="1290" y="1350"/>
                  </a:cubicBezTo>
                  <a:cubicBezTo>
                    <a:pt x="1050" y="2189"/>
                    <a:pt x="600" y="2878"/>
                    <a:pt x="1" y="3448"/>
                  </a:cubicBezTo>
                  <a:cubicBezTo>
                    <a:pt x="600" y="4017"/>
                    <a:pt x="1050" y="4737"/>
                    <a:pt x="1290" y="5546"/>
                  </a:cubicBezTo>
                  <a:cubicBezTo>
                    <a:pt x="1919" y="5636"/>
                    <a:pt x="2489" y="5846"/>
                    <a:pt x="2998" y="6146"/>
                  </a:cubicBezTo>
                  <a:cubicBezTo>
                    <a:pt x="3747" y="5516"/>
                    <a:pt x="4257" y="4527"/>
                    <a:pt x="4257" y="3448"/>
                  </a:cubicBezTo>
                  <a:cubicBezTo>
                    <a:pt x="4197" y="2399"/>
                    <a:pt x="3718" y="1440"/>
                    <a:pt x="2968" y="780"/>
                  </a:cubicBezTo>
                  <a:cubicBezTo>
                    <a:pt x="2668" y="570"/>
                    <a:pt x="2369" y="331"/>
                    <a:pt x="2039" y="181"/>
                  </a:cubicBezTo>
                  <a:cubicBezTo>
                    <a:pt x="1859" y="121"/>
                    <a:pt x="1619" y="31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5771412" y="3762843"/>
              <a:ext cx="103629" cy="168537"/>
            </a:xfrm>
            <a:custGeom>
              <a:avLst/>
              <a:gdLst/>
              <a:ahLst/>
              <a:cxnLst/>
              <a:rect l="l" t="t" r="r" b="b"/>
              <a:pathLst>
                <a:path w="4258" h="692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60"/>
                  </a:lnTo>
                  <a:cubicBezTo>
                    <a:pt x="1439" y="720"/>
                    <a:pt x="1350" y="1049"/>
                    <a:pt x="1290" y="1349"/>
                  </a:cubicBezTo>
                  <a:cubicBezTo>
                    <a:pt x="1050" y="2158"/>
                    <a:pt x="600" y="2878"/>
                    <a:pt x="1" y="3447"/>
                  </a:cubicBezTo>
                  <a:cubicBezTo>
                    <a:pt x="870" y="4257"/>
                    <a:pt x="1439" y="5426"/>
                    <a:pt x="1439" y="6744"/>
                  </a:cubicBezTo>
                  <a:lnTo>
                    <a:pt x="1439" y="6924"/>
                  </a:lnTo>
                  <a:cubicBezTo>
                    <a:pt x="3058" y="6595"/>
                    <a:pt x="4257" y="5156"/>
                    <a:pt x="4257" y="3447"/>
                  </a:cubicBezTo>
                  <a:cubicBezTo>
                    <a:pt x="4197" y="2398"/>
                    <a:pt x="3718" y="1409"/>
                    <a:pt x="2968" y="780"/>
                  </a:cubicBezTo>
                  <a:cubicBezTo>
                    <a:pt x="2668" y="570"/>
                    <a:pt x="2369" y="330"/>
                    <a:pt x="2039" y="180"/>
                  </a:cubicBezTo>
                  <a:cubicBezTo>
                    <a:pt x="185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5617502" y="3361615"/>
              <a:ext cx="164887" cy="152499"/>
            </a:xfrm>
            <a:custGeom>
              <a:avLst/>
              <a:gdLst/>
              <a:ahLst/>
              <a:cxnLst/>
              <a:rect l="l" t="t" r="r" b="b"/>
              <a:pathLst>
                <a:path w="6775" h="6266" extrusionOk="0">
                  <a:moveTo>
                    <a:pt x="3267" y="0"/>
                  </a:moveTo>
                  <a:cubicBezTo>
                    <a:pt x="1799" y="0"/>
                    <a:pt x="570" y="870"/>
                    <a:pt x="0" y="2099"/>
                  </a:cubicBezTo>
                  <a:cubicBezTo>
                    <a:pt x="30" y="2159"/>
                    <a:pt x="30" y="2278"/>
                    <a:pt x="90" y="2368"/>
                  </a:cubicBezTo>
                  <a:cubicBezTo>
                    <a:pt x="1379" y="2548"/>
                    <a:pt x="2518" y="3268"/>
                    <a:pt x="3237" y="4347"/>
                  </a:cubicBezTo>
                  <a:cubicBezTo>
                    <a:pt x="3447" y="4676"/>
                    <a:pt x="3597" y="5006"/>
                    <a:pt x="3747" y="5396"/>
                  </a:cubicBezTo>
                  <a:cubicBezTo>
                    <a:pt x="3777" y="5456"/>
                    <a:pt x="3777" y="5576"/>
                    <a:pt x="3837" y="5666"/>
                  </a:cubicBezTo>
                  <a:cubicBezTo>
                    <a:pt x="4466" y="5725"/>
                    <a:pt x="5036" y="5965"/>
                    <a:pt x="5545" y="6265"/>
                  </a:cubicBezTo>
                  <a:cubicBezTo>
                    <a:pt x="6295" y="5606"/>
                    <a:pt x="6774" y="4646"/>
                    <a:pt x="6774" y="3567"/>
                  </a:cubicBezTo>
                  <a:lnTo>
                    <a:pt x="6774" y="3298"/>
                  </a:lnTo>
                  <a:cubicBezTo>
                    <a:pt x="6744" y="2968"/>
                    <a:pt x="6714" y="2668"/>
                    <a:pt x="6594" y="2368"/>
                  </a:cubicBezTo>
                  <a:cubicBezTo>
                    <a:pt x="6115" y="960"/>
                    <a:pt x="4796" y="0"/>
                    <a:pt x="326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5679490" y="3522827"/>
              <a:ext cx="102169" cy="149578"/>
            </a:xfrm>
            <a:custGeom>
              <a:avLst/>
              <a:gdLst/>
              <a:ahLst/>
              <a:cxnLst/>
              <a:rect l="l" t="t" r="r" b="b"/>
              <a:pathLst>
                <a:path w="4198" h="6146" extrusionOk="0">
                  <a:moveTo>
                    <a:pt x="1440" y="1"/>
                  </a:moveTo>
                  <a:lnTo>
                    <a:pt x="1440" y="181"/>
                  </a:lnTo>
                  <a:lnTo>
                    <a:pt x="1440" y="390"/>
                  </a:lnTo>
                  <a:cubicBezTo>
                    <a:pt x="1440" y="720"/>
                    <a:pt x="1350" y="1050"/>
                    <a:pt x="1290" y="1350"/>
                  </a:cubicBezTo>
                  <a:cubicBezTo>
                    <a:pt x="1230" y="1439"/>
                    <a:pt x="1230" y="1529"/>
                    <a:pt x="1200" y="1619"/>
                  </a:cubicBezTo>
                  <a:cubicBezTo>
                    <a:pt x="1080" y="1979"/>
                    <a:pt x="900" y="2339"/>
                    <a:pt x="690" y="2668"/>
                  </a:cubicBezTo>
                  <a:cubicBezTo>
                    <a:pt x="481" y="2968"/>
                    <a:pt x="271" y="3238"/>
                    <a:pt x="1" y="3448"/>
                  </a:cubicBezTo>
                  <a:cubicBezTo>
                    <a:pt x="271" y="3688"/>
                    <a:pt x="481" y="3927"/>
                    <a:pt x="690" y="4227"/>
                  </a:cubicBezTo>
                  <a:cubicBezTo>
                    <a:pt x="900" y="4587"/>
                    <a:pt x="1050" y="4916"/>
                    <a:pt x="1200" y="5276"/>
                  </a:cubicBezTo>
                  <a:cubicBezTo>
                    <a:pt x="1230" y="5366"/>
                    <a:pt x="1230" y="5486"/>
                    <a:pt x="1290" y="5546"/>
                  </a:cubicBezTo>
                  <a:cubicBezTo>
                    <a:pt x="1919" y="5636"/>
                    <a:pt x="2489" y="5846"/>
                    <a:pt x="2998" y="6145"/>
                  </a:cubicBezTo>
                  <a:cubicBezTo>
                    <a:pt x="3448" y="5726"/>
                    <a:pt x="3838" y="5246"/>
                    <a:pt x="4047" y="4647"/>
                  </a:cubicBezTo>
                  <a:cubicBezTo>
                    <a:pt x="4137" y="4377"/>
                    <a:pt x="4197" y="4077"/>
                    <a:pt x="4197" y="3747"/>
                  </a:cubicBezTo>
                  <a:lnTo>
                    <a:pt x="4197" y="3478"/>
                  </a:lnTo>
                  <a:lnTo>
                    <a:pt x="4197" y="3238"/>
                  </a:lnTo>
                  <a:cubicBezTo>
                    <a:pt x="4167" y="2878"/>
                    <a:pt x="4137" y="2578"/>
                    <a:pt x="4018" y="2279"/>
                  </a:cubicBezTo>
                  <a:cubicBezTo>
                    <a:pt x="3778" y="1679"/>
                    <a:pt x="3448" y="1200"/>
                    <a:pt x="2968" y="780"/>
                  </a:cubicBezTo>
                  <a:cubicBezTo>
                    <a:pt x="2669" y="570"/>
                    <a:pt x="2369" y="330"/>
                    <a:pt x="2039" y="181"/>
                  </a:cubicBezTo>
                  <a:cubicBezTo>
                    <a:pt x="1829" y="121"/>
                    <a:pt x="1620" y="31"/>
                    <a:pt x="1440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5680220" y="3682602"/>
              <a:ext cx="102169" cy="150284"/>
            </a:xfrm>
            <a:custGeom>
              <a:avLst/>
              <a:gdLst/>
              <a:ahLst/>
              <a:cxnLst/>
              <a:rect l="l" t="t" r="r" b="b"/>
              <a:pathLst>
                <a:path w="4198" h="6175" extrusionOk="0">
                  <a:moveTo>
                    <a:pt x="1440" y="0"/>
                  </a:moveTo>
                  <a:lnTo>
                    <a:pt x="1440" y="180"/>
                  </a:lnTo>
                  <a:lnTo>
                    <a:pt x="1440" y="360"/>
                  </a:lnTo>
                  <a:cubicBezTo>
                    <a:pt x="1440" y="719"/>
                    <a:pt x="1350" y="1049"/>
                    <a:pt x="1290" y="1349"/>
                  </a:cubicBezTo>
                  <a:cubicBezTo>
                    <a:pt x="1260" y="1409"/>
                    <a:pt x="1260" y="1529"/>
                    <a:pt x="1200" y="1619"/>
                  </a:cubicBezTo>
                  <a:cubicBezTo>
                    <a:pt x="1110" y="1978"/>
                    <a:pt x="900" y="2308"/>
                    <a:pt x="690" y="2668"/>
                  </a:cubicBezTo>
                  <a:cubicBezTo>
                    <a:pt x="510" y="2968"/>
                    <a:pt x="271" y="3207"/>
                    <a:pt x="1" y="3447"/>
                  </a:cubicBezTo>
                  <a:cubicBezTo>
                    <a:pt x="271" y="3657"/>
                    <a:pt x="510" y="3927"/>
                    <a:pt x="690" y="4226"/>
                  </a:cubicBezTo>
                  <a:cubicBezTo>
                    <a:pt x="870" y="4616"/>
                    <a:pt x="1020" y="4946"/>
                    <a:pt x="1170" y="5306"/>
                  </a:cubicBezTo>
                  <a:cubicBezTo>
                    <a:pt x="1200" y="5395"/>
                    <a:pt x="1200" y="5515"/>
                    <a:pt x="1260" y="5575"/>
                  </a:cubicBezTo>
                  <a:cubicBezTo>
                    <a:pt x="1889" y="5635"/>
                    <a:pt x="2459" y="5875"/>
                    <a:pt x="2968" y="6175"/>
                  </a:cubicBezTo>
                  <a:cubicBezTo>
                    <a:pt x="3418" y="5755"/>
                    <a:pt x="3808" y="5276"/>
                    <a:pt x="4017" y="4676"/>
                  </a:cubicBez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37" y="2578"/>
                    <a:pt x="4017" y="2278"/>
                  </a:cubicBezTo>
                  <a:cubicBezTo>
                    <a:pt x="3808" y="1679"/>
                    <a:pt x="3448" y="1199"/>
                    <a:pt x="2968" y="779"/>
                  </a:cubicBezTo>
                  <a:cubicBezTo>
                    <a:pt x="2669" y="570"/>
                    <a:pt x="2369" y="330"/>
                    <a:pt x="2039" y="180"/>
                  </a:cubicBezTo>
                  <a:cubicBezTo>
                    <a:pt x="1859" y="120"/>
                    <a:pt x="1620" y="30"/>
                    <a:pt x="1440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5617502" y="3842354"/>
              <a:ext cx="164887" cy="169997"/>
            </a:xfrm>
            <a:custGeom>
              <a:avLst/>
              <a:gdLst/>
              <a:ahLst/>
              <a:cxnLst/>
              <a:rect l="l" t="t" r="r" b="b"/>
              <a:pathLst>
                <a:path w="6775" h="698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60"/>
                  </a:lnTo>
                  <a:cubicBezTo>
                    <a:pt x="3987" y="690"/>
                    <a:pt x="3897" y="1050"/>
                    <a:pt x="383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7" y="2308"/>
                    <a:pt x="3237" y="2638"/>
                  </a:cubicBezTo>
                  <a:cubicBezTo>
                    <a:pt x="2518" y="3687"/>
                    <a:pt x="1379" y="4437"/>
                    <a:pt x="90" y="4646"/>
                  </a:cubicBezTo>
                  <a:cubicBezTo>
                    <a:pt x="30" y="4706"/>
                    <a:pt x="30" y="4826"/>
                    <a:pt x="0" y="4886"/>
                  </a:cubicBezTo>
                  <a:cubicBezTo>
                    <a:pt x="570" y="6115"/>
                    <a:pt x="1799" y="6984"/>
                    <a:pt x="3267" y="6984"/>
                  </a:cubicBezTo>
                  <a:cubicBezTo>
                    <a:pt x="4796" y="6984"/>
                    <a:pt x="6115" y="6025"/>
                    <a:pt x="6594" y="4616"/>
                  </a:cubicBezTo>
                  <a:cubicBezTo>
                    <a:pt x="6714" y="4317"/>
                    <a:pt x="6774" y="4047"/>
                    <a:pt x="6774" y="3687"/>
                  </a:cubicBezTo>
                  <a:lnTo>
                    <a:pt x="6774" y="3447"/>
                  </a:lnTo>
                  <a:cubicBezTo>
                    <a:pt x="6774" y="2428"/>
                    <a:pt x="6295" y="1439"/>
                    <a:pt x="5515" y="780"/>
                  </a:cubicBezTo>
                  <a:cubicBezTo>
                    <a:pt x="5216" y="540"/>
                    <a:pt x="4916" y="330"/>
                    <a:pt x="4586" y="180"/>
                  </a:cubicBezTo>
                  <a:cubicBezTo>
                    <a:pt x="4376" y="90"/>
                    <a:pt x="4167" y="30"/>
                    <a:pt x="398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5588321" y="3443316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39" y="1"/>
                  </a:moveTo>
                  <a:lnTo>
                    <a:pt x="1439" y="210"/>
                  </a:lnTo>
                  <a:cubicBezTo>
                    <a:pt x="1439" y="690"/>
                    <a:pt x="1349" y="1170"/>
                    <a:pt x="1199" y="1649"/>
                  </a:cubicBezTo>
                  <a:cubicBezTo>
                    <a:pt x="1079" y="2039"/>
                    <a:pt x="899" y="2368"/>
                    <a:pt x="690" y="2698"/>
                  </a:cubicBezTo>
                  <a:cubicBezTo>
                    <a:pt x="480" y="2998"/>
                    <a:pt x="270" y="3268"/>
                    <a:pt x="0" y="3507"/>
                  </a:cubicBezTo>
                  <a:cubicBezTo>
                    <a:pt x="240" y="3717"/>
                    <a:pt x="480" y="3987"/>
                    <a:pt x="690" y="4257"/>
                  </a:cubicBezTo>
                  <a:cubicBezTo>
                    <a:pt x="899" y="4587"/>
                    <a:pt x="1049" y="4916"/>
                    <a:pt x="1199" y="5306"/>
                  </a:cubicBezTo>
                  <a:cubicBezTo>
                    <a:pt x="1229" y="5366"/>
                    <a:pt x="1229" y="5486"/>
                    <a:pt x="1289" y="5546"/>
                  </a:cubicBezTo>
                  <a:cubicBezTo>
                    <a:pt x="1919" y="5636"/>
                    <a:pt x="2488" y="5845"/>
                    <a:pt x="2998" y="6145"/>
                  </a:cubicBezTo>
                  <a:cubicBezTo>
                    <a:pt x="3417" y="5816"/>
                    <a:pt x="3717" y="5366"/>
                    <a:pt x="3927" y="4886"/>
                  </a:cubicBezTo>
                  <a:lnTo>
                    <a:pt x="4047" y="4647"/>
                  </a:lnTo>
                  <a:cubicBezTo>
                    <a:pt x="4167" y="4347"/>
                    <a:pt x="4227" y="4047"/>
                    <a:pt x="4227" y="3717"/>
                  </a:cubicBezTo>
                  <a:lnTo>
                    <a:pt x="4227" y="3448"/>
                  </a:lnTo>
                  <a:lnTo>
                    <a:pt x="4227" y="3208"/>
                  </a:lnTo>
                  <a:cubicBezTo>
                    <a:pt x="4197" y="2848"/>
                    <a:pt x="4167" y="2548"/>
                    <a:pt x="4047" y="2249"/>
                  </a:cubicBezTo>
                  <a:lnTo>
                    <a:pt x="3927" y="2039"/>
                  </a:lnTo>
                  <a:cubicBezTo>
                    <a:pt x="3477" y="1020"/>
                    <a:pt x="2548" y="240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5588321" y="3603068"/>
              <a:ext cx="102144" cy="150308"/>
            </a:xfrm>
            <a:custGeom>
              <a:avLst/>
              <a:gdLst/>
              <a:ahLst/>
              <a:cxnLst/>
              <a:rect l="l" t="t" r="r" b="b"/>
              <a:pathLst>
                <a:path w="419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1"/>
                  </a:lnTo>
                  <a:cubicBezTo>
                    <a:pt x="1439" y="720"/>
                    <a:pt x="1349" y="1050"/>
                    <a:pt x="1289" y="1350"/>
                  </a:cubicBezTo>
                  <a:cubicBezTo>
                    <a:pt x="1229" y="1440"/>
                    <a:pt x="1229" y="1530"/>
                    <a:pt x="1199" y="1619"/>
                  </a:cubicBezTo>
                  <a:cubicBezTo>
                    <a:pt x="1079" y="1979"/>
                    <a:pt x="899" y="2339"/>
                    <a:pt x="690" y="2669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27"/>
                    <a:pt x="690" y="4227"/>
                  </a:cubicBezTo>
                  <a:cubicBezTo>
                    <a:pt x="869" y="458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576"/>
                  </a:cubicBezTo>
                  <a:cubicBezTo>
                    <a:pt x="1859" y="5666"/>
                    <a:pt x="2428" y="5876"/>
                    <a:pt x="2968" y="6176"/>
                  </a:cubicBezTo>
                  <a:cubicBezTo>
                    <a:pt x="3387" y="5846"/>
                    <a:pt x="3687" y="5396"/>
                    <a:pt x="3897" y="4917"/>
                  </a:cubicBezTo>
                  <a:lnTo>
                    <a:pt x="4017" y="4677"/>
                  </a:lnTo>
                  <a:cubicBezTo>
                    <a:pt x="4137" y="4377"/>
                    <a:pt x="4197" y="4077"/>
                    <a:pt x="4197" y="3748"/>
                  </a:cubicBezTo>
                  <a:lnTo>
                    <a:pt x="4197" y="3478"/>
                  </a:lnTo>
                  <a:lnTo>
                    <a:pt x="4197" y="3238"/>
                  </a:lnTo>
                  <a:cubicBezTo>
                    <a:pt x="4167" y="2878"/>
                    <a:pt x="4137" y="2579"/>
                    <a:pt x="4017" y="2279"/>
                  </a:cubicBezTo>
                  <a:lnTo>
                    <a:pt x="3897" y="2069"/>
                  </a:lnTo>
                  <a:cubicBezTo>
                    <a:pt x="3687" y="1590"/>
                    <a:pt x="3387" y="1170"/>
                    <a:pt x="2968" y="780"/>
                  </a:cubicBezTo>
                  <a:cubicBezTo>
                    <a:pt x="2668" y="570"/>
                    <a:pt x="2368" y="331"/>
                    <a:pt x="2038" y="181"/>
                  </a:cubicBezTo>
                  <a:cubicBezTo>
                    <a:pt x="1829" y="121"/>
                    <a:pt x="1619" y="31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5589051" y="3763573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90"/>
                  </a:lnTo>
                  <a:cubicBezTo>
                    <a:pt x="1439" y="720"/>
                    <a:pt x="1349" y="1049"/>
                    <a:pt x="1289" y="1349"/>
                  </a:cubicBezTo>
                  <a:cubicBezTo>
                    <a:pt x="1259" y="1439"/>
                    <a:pt x="1259" y="1529"/>
                    <a:pt x="1199" y="1619"/>
                  </a:cubicBezTo>
                  <a:cubicBezTo>
                    <a:pt x="1109" y="1979"/>
                    <a:pt x="899" y="2338"/>
                    <a:pt x="690" y="2668"/>
                  </a:cubicBezTo>
                  <a:cubicBezTo>
                    <a:pt x="510" y="2968"/>
                    <a:pt x="270" y="3237"/>
                    <a:pt x="0" y="3447"/>
                  </a:cubicBezTo>
                  <a:cubicBezTo>
                    <a:pt x="270" y="3687"/>
                    <a:pt x="510" y="3927"/>
                    <a:pt x="690" y="4227"/>
                  </a:cubicBezTo>
                  <a:cubicBezTo>
                    <a:pt x="899" y="4586"/>
                    <a:pt x="1049" y="4916"/>
                    <a:pt x="1199" y="5276"/>
                  </a:cubicBezTo>
                  <a:cubicBezTo>
                    <a:pt x="1289" y="5725"/>
                    <a:pt x="1409" y="6235"/>
                    <a:pt x="1409" y="6744"/>
                  </a:cubicBezTo>
                  <a:lnTo>
                    <a:pt x="1409" y="6924"/>
                  </a:lnTo>
                  <a:cubicBezTo>
                    <a:pt x="2518" y="6714"/>
                    <a:pt x="3447" y="5935"/>
                    <a:pt x="3897" y="491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3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7" y="1589"/>
                    <a:pt x="3387" y="1169"/>
                    <a:pt x="2968" y="780"/>
                  </a:cubicBezTo>
                  <a:cubicBezTo>
                    <a:pt x="2668" y="570"/>
                    <a:pt x="2368" y="330"/>
                    <a:pt x="2038" y="180"/>
                  </a:cubicBezTo>
                  <a:cubicBezTo>
                    <a:pt x="185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5433657" y="3361615"/>
              <a:ext cx="165617" cy="152499"/>
            </a:xfrm>
            <a:custGeom>
              <a:avLst/>
              <a:gdLst/>
              <a:ahLst/>
              <a:cxnLst/>
              <a:rect l="l" t="t" r="r" b="b"/>
              <a:pathLst>
                <a:path w="6805" h="6266" extrusionOk="0">
                  <a:moveTo>
                    <a:pt x="3238" y="0"/>
                  </a:moveTo>
                  <a:cubicBezTo>
                    <a:pt x="1799" y="0"/>
                    <a:pt x="540" y="870"/>
                    <a:pt x="1" y="2099"/>
                  </a:cubicBezTo>
                  <a:cubicBezTo>
                    <a:pt x="31" y="2159"/>
                    <a:pt x="31" y="2278"/>
                    <a:pt x="61" y="2368"/>
                  </a:cubicBezTo>
                  <a:cubicBezTo>
                    <a:pt x="1409" y="2548"/>
                    <a:pt x="2578" y="3268"/>
                    <a:pt x="3238" y="4347"/>
                  </a:cubicBezTo>
                  <a:cubicBezTo>
                    <a:pt x="3478" y="4676"/>
                    <a:pt x="3628" y="5006"/>
                    <a:pt x="3777" y="5396"/>
                  </a:cubicBezTo>
                  <a:cubicBezTo>
                    <a:pt x="3807" y="5456"/>
                    <a:pt x="3807" y="5576"/>
                    <a:pt x="3837" y="5666"/>
                  </a:cubicBezTo>
                  <a:cubicBezTo>
                    <a:pt x="4467" y="5725"/>
                    <a:pt x="5036" y="5965"/>
                    <a:pt x="5576" y="6265"/>
                  </a:cubicBezTo>
                  <a:cubicBezTo>
                    <a:pt x="5995" y="5905"/>
                    <a:pt x="6295" y="5456"/>
                    <a:pt x="6505" y="4976"/>
                  </a:cubicBezTo>
                  <a:cubicBezTo>
                    <a:pt x="6685" y="4527"/>
                    <a:pt x="6805" y="4047"/>
                    <a:pt x="6805" y="3507"/>
                  </a:cubicBezTo>
                  <a:lnTo>
                    <a:pt x="6805" y="3268"/>
                  </a:lnTo>
                  <a:cubicBezTo>
                    <a:pt x="6775" y="2908"/>
                    <a:pt x="6745" y="2608"/>
                    <a:pt x="6625" y="2308"/>
                  </a:cubicBezTo>
                  <a:lnTo>
                    <a:pt x="6505" y="2099"/>
                  </a:lnTo>
                  <a:cubicBezTo>
                    <a:pt x="5936" y="870"/>
                    <a:pt x="4707" y="0"/>
                    <a:pt x="3238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5496399" y="3522827"/>
              <a:ext cx="102875" cy="150308"/>
            </a:xfrm>
            <a:custGeom>
              <a:avLst/>
              <a:gdLst/>
              <a:ahLst/>
              <a:cxnLst/>
              <a:rect l="l" t="t" r="r" b="b"/>
              <a:pathLst>
                <a:path w="4227" h="6176" extrusionOk="0">
                  <a:moveTo>
                    <a:pt x="1469" y="1"/>
                  </a:moveTo>
                  <a:lnTo>
                    <a:pt x="1469" y="181"/>
                  </a:lnTo>
                  <a:lnTo>
                    <a:pt x="1469" y="390"/>
                  </a:lnTo>
                  <a:cubicBezTo>
                    <a:pt x="1409" y="720"/>
                    <a:pt x="1379" y="1050"/>
                    <a:pt x="1259" y="1380"/>
                  </a:cubicBezTo>
                  <a:cubicBezTo>
                    <a:pt x="1229" y="1469"/>
                    <a:pt x="1229" y="1589"/>
                    <a:pt x="1199" y="1649"/>
                  </a:cubicBezTo>
                  <a:cubicBezTo>
                    <a:pt x="1079" y="2009"/>
                    <a:pt x="900" y="2369"/>
                    <a:pt x="660" y="2698"/>
                  </a:cubicBezTo>
                  <a:cubicBezTo>
                    <a:pt x="480" y="2998"/>
                    <a:pt x="270" y="3268"/>
                    <a:pt x="0" y="3478"/>
                  </a:cubicBezTo>
                  <a:cubicBezTo>
                    <a:pt x="270" y="3718"/>
                    <a:pt x="480" y="3987"/>
                    <a:pt x="660" y="4257"/>
                  </a:cubicBezTo>
                  <a:cubicBezTo>
                    <a:pt x="900" y="4617"/>
                    <a:pt x="1050" y="4946"/>
                    <a:pt x="1199" y="5336"/>
                  </a:cubicBezTo>
                  <a:cubicBezTo>
                    <a:pt x="1229" y="5396"/>
                    <a:pt x="1229" y="5516"/>
                    <a:pt x="1259" y="5576"/>
                  </a:cubicBezTo>
                  <a:cubicBezTo>
                    <a:pt x="1919" y="5666"/>
                    <a:pt x="2458" y="5876"/>
                    <a:pt x="2998" y="6175"/>
                  </a:cubicBezTo>
                  <a:cubicBezTo>
                    <a:pt x="3417" y="5846"/>
                    <a:pt x="3717" y="5396"/>
                    <a:pt x="3927" y="4916"/>
                  </a:cubicBezTo>
                  <a:lnTo>
                    <a:pt x="4047" y="4677"/>
                  </a:lnTo>
                  <a:cubicBezTo>
                    <a:pt x="4167" y="4377"/>
                    <a:pt x="4227" y="4077"/>
                    <a:pt x="4227" y="3747"/>
                  </a:cubicBezTo>
                  <a:lnTo>
                    <a:pt x="4227" y="3478"/>
                  </a:lnTo>
                  <a:lnTo>
                    <a:pt x="4227" y="3238"/>
                  </a:lnTo>
                  <a:cubicBezTo>
                    <a:pt x="4197" y="2878"/>
                    <a:pt x="4167" y="2578"/>
                    <a:pt x="4047" y="2279"/>
                  </a:cubicBezTo>
                  <a:lnTo>
                    <a:pt x="3927" y="2069"/>
                  </a:lnTo>
                  <a:cubicBezTo>
                    <a:pt x="3717" y="1589"/>
                    <a:pt x="3417" y="1170"/>
                    <a:pt x="2998" y="780"/>
                  </a:cubicBezTo>
                  <a:cubicBezTo>
                    <a:pt x="2698" y="570"/>
                    <a:pt x="2398" y="330"/>
                    <a:pt x="2069" y="181"/>
                  </a:cubicBezTo>
                  <a:cubicBezTo>
                    <a:pt x="1859" y="121"/>
                    <a:pt x="1649" y="31"/>
                    <a:pt x="146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5497129" y="3682602"/>
              <a:ext cx="102144" cy="150284"/>
            </a:xfrm>
            <a:custGeom>
              <a:avLst/>
              <a:gdLst/>
              <a:ahLst/>
              <a:cxnLst/>
              <a:rect l="l" t="t" r="r" b="b"/>
              <a:pathLst>
                <a:path w="4197" h="617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60"/>
                  </a:lnTo>
                  <a:cubicBezTo>
                    <a:pt x="1439" y="719"/>
                    <a:pt x="1349" y="1049"/>
                    <a:pt x="1289" y="1349"/>
                  </a:cubicBezTo>
                  <a:cubicBezTo>
                    <a:pt x="1229" y="1409"/>
                    <a:pt x="1229" y="1529"/>
                    <a:pt x="1199" y="1619"/>
                  </a:cubicBezTo>
                  <a:cubicBezTo>
                    <a:pt x="1079" y="1978"/>
                    <a:pt x="900" y="2308"/>
                    <a:pt x="690" y="2668"/>
                  </a:cubicBezTo>
                  <a:cubicBezTo>
                    <a:pt x="480" y="2968"/>
                    <a:pt x="270" y="3207"/>
                    <a:pt x="0" y="3447"/>
                  </a:cubicBezTo>
                  <a:cubicBezTo>
                    <a:pt x="270" y="3657"/>
                    <a:pt x="480" y="3927"/>
                    <a:pt x="690" y="4226"/>
                  </a:cubicBezTo>
                  <a:cubicBezTo>
                    <a:pt x="870" y="4616"/>
                    <a:pt x="1049" y="4946"/>
                    <a:pt x="1169" y="5306"/>
                  </a:cubicBezTo>
                  <a:cubicBezTo>
                    <a:pt x="1199" y="5395"/>
                    <a:pt x="1199" y="5515"/>
                    <a:pt x="1229" y="5575"/>
                  </a:cubicBezTo>
                  <a:cubicBezTo>
                    <a:pt x="1859" y="5635"/>
                    <a:pt x="2428" y="5875"/>
                    <a:pt x="2968" y="6175"/>
                  </a:cubicBezTo>
                  <a:cubicBezTo>
                    <a:pt x="3387" y="5845"/>
                    <a:pt x="3687" y="5395"/>
                    <a:pt x="3897" y="488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7" y="1559"/>
                    <a:pt x="3387" y="1169"/>
                    <a:pt x="2968" y="779"/>
                  </a:cubicBezTo>
                  <a:cubicBezTo>
                    <a:pt x="2668" y="570"/>
                    <a:pt x="2368" y="330"/>
                    <a:pt x="2039" y="180"/>
                  </a:cubicBezTo>
                  <a:cubicBezTo>
                    <a:pt x="182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5435117" y="3842354"/>
              <a:ext cx="166347" cy="169997"/>
            </a:xfrm>
            <a:custGeom>
              <a:avLst/>
              <a:gdLst/>
              <a:ahLst/>
              <a:cxnLst/>
              <a:rect l="l" t="t" r="r" b="b"/>
              <a:pathLst>
                <a:path w="6835" h="698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60"/>
                  </a:lnTo>
                  <a:cubicBezTo>
                    <a:pt x="3987" y="690"/>
                    <a:pt x="3897" y="1050"/>
                    <a:pt x="383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8" y="2308"/>
                    <a:pt x="3238" y="2638"/>
                  </a:cubicBezTo>
                  <a:cubicBezTo>
                    <a:pt x="2518" y="3687"/>
                    <a:pt x="1379" y="4437"/>
                    <a:pt x="91" y="4646"/>
                  </a:cubicBezTo>
                  <a:cubicBezTo>
                    <a:pt x="31" y="4706"/>
                    <a:pt x="31" y="4826"/>
                    <a:pt x="1" y="4886"/>
                  </a:cubicBezTo>
                  <a:cubicBezTo>
                    <a:pt x="570" y="6115"/>
                    <a:pt x="1799" y="6984"/>
                    <a:pt x="3268" y="6984"/>
                  </a:cubicBezTo>
                  <a:cubicBezTo>
                    <a:pt x="4737" y="6984"/>
                    <a:pt x="5965" y="6115"/>
                    <a:pt x="6535" y="4886"/>
                  </a:cubicBezTo>
                  <a:lnTo>
                    <a:pt x="6625" y="4676"/>
                  </a:lnTo>
                  <a:cubicBezTo>
                    <a:pt x="6745" y="4377"/>
                    <a:pt x="6835" y="4077"/>
                    <a:pt x="6835" y="3747"/>
                  </a:cubicBezTo>
                  <a:lnTo>
                    <a:pt x="6835" y="3477"/>
                  </a:lnTo>
                  <a:cubicBezTo>
                    <a:pt x="6835" y="2938"/>
                    <a:pt x="6715" y="2458"/>
                    <a:pt x="6535" y="2009"/>
                  </a:cubicBezTo>
                  <a:cubicBezTo>
                    <a:pt x="6235" y="1559"/>
                    <a:pt x="5935" y="1139"/>
                    <a:pt x="5516" y="780"/>
                  </a:cubicBezTo>
                  <a:cubicBezTo>
                    <a:pt x="5216" y="540"/>
                    <a:pt x="4916" y="330"/>
                    <a:pt x="4587" y="180"/>
                  </a:cubicBezTo>
                  <a:cubicBezTo>
                    <a:pt x="4377" y="90"/>
                    <a:pt x="4167" y="30"/>
                    <a:pt x="398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5405206" y="3443316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09" y="1"/>
                  </a:moveTo>
                  <a:lnTo>
                    <a:pt x="1409" y="210"/>
                  </a:lnTo>
                  <a:cubicBezTo>
                    <a:pt x="1409" y="690"/>
                    <a:pt x="1349" y="1170"/>
                    <a:pt x="1200" y="1649"/>
                  </a:cubicBezTo>
                  <a:cubicBezTo>
                    <a:pt x="1080" y="2039"/>
                    <a:pt x="900" y="2368"/>
                    <a:pt x="660" y="2698"/>
                  </a:cubicBezTo>
                  <a:cubicBezTo>
                    <a:pt x="480" y="2998"/>
                    <a:pt x="270" y="3268"/>
                    <a:pt x="1" y="3507"/>
                  </a:cubicBezTo>
                  <a:cubicBezTo>
                    <a:pt x="270" y="3717"/>
                    <a:pt x="480" y="3987"/>
                    <a:pt x="660" y="4257"/>
                  </a:cubicBezTo>
                  <a:cubicBezTo>
                    <a:pt x="900" y="4587"/>
                    <a:pt x="1050" y="4916"/>
                    <a:pt x="1200" y="5306"/>
                  </a:cubicBezTo>
                  <a:cubicBezTo>
                    <a:pt x="1230" y="5366"/>
                    <a:pt x="1230" y="5486"/>
                    <a:pt x="1260" y="5546"/>
                  </a:cubicBezTo>
                  <a:cubicBezTo>
                    <a:pt x="1889" y="5636"/>
                    <a:pt x="2459" y="5845"/>
                    <a:pt x="2998" y="6145"/>
                  </a:cubicBezTo>
                  <a:cubicBezTo>
                    <a:pt x="3418" y="5816"/>
                    <a:pt x="3717" y="5366"/>
                    <a:pt x="3927" y="4886"/>
                  </a:cubicBezTo>
                  <a:lnTo>
                    <a:pt x="4047" y="4647"/>
                  </a:lnTo>
                  <a:cubicBezTo>
                    <a:pt x="4167" y="4347"/>
                    <a:pt x="4227" y="4047"/>
                    <a:pt x="4227" y="3717"/>
                  </a:cubicBezTo>
                  <a:lnTo>
                    <a:pt x="4227" y="3448"/>
                  </a:lnTo>
                  <a:lnTo>
                    <a:pt x="4227" y="3208"/>
                  </a:lnTo>
                  <a:cubicBezTo>
                    <a:pt x="4197" y="2848"/>
                    <a:pt x="4167" y="2548"/>
                    <a:pt x="4047" y="2249"/>
                  </a:cubicBezTo>
                  <a:lnTo>
                    <a:pt x="3927" y="2039"/>
                  </a:lnTo>
                  <a:cubicBezTo>
                    <a:pt x="3478" y="1020"/>
                    <a:pt x="2548" y="240"/>
                    <a:pt x="140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5405936" y="3603068"/>
              <a:ext cx="102144" cy="150308"/>
            </a:xfrm>
            <a:custGeom>
              <a:avLst/>
              <a:gdLst/>
              <a:ahLst/>
              <a:cxnLst/>
              <a:rect l="l" t="t" r="r" b="b"/>
              <a:pathLst>
                <a:path w="419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1"/>
                  </a:lnTo>
                  <a:cubicBezTo>
                    <a:pt x="1439" y="720"/>
                    <a:pt x="1349" y="1050"/>
                    <a:pt x="1290" y="1350"/>
                  </a:cubicBezTo>
                  <a:cubicBezTo>
                    <a:pt x="1230" y="1440"/>
                    <a:pt x="1230" y="1530"/>
                    <a:pt x="1200" y="1619"/>
                  </a:cubicBezTo>
                  <a:cubicBezTo>
                    <a:pt x="1080" y="1979"/>
                    <a:pt x="900" y="2339"/>
                    <a:pt x="690" y="2669"/>
                  </a:cubicBezTo>
                  <a:cubicBezTo>
                    <a:pt x="480" y="2968"/>
                    <a:pt x="270" y="3238"/>
                    <a:pt x="1" y="3448"/>
                  </a:cubicBezTo>
                  <a:cubicBezTo>
                    <a:pt x="270" y="3688"/>
                    <a:pt x="480" y="3927"/>
                    <a:pt x="690" y="4227"/>
                  </a:cubicBezTo>
                  <a:cubicBezTo>
                    <a:pt x="870" y="4587"/>
                    <a:pt x="1050" y="4947"/>
                    <a:pt x="1170" y="5336"/>
                  </a:cubicBezTo>
                  <a:cubicBezTo>
                    <a:pt x="1200" y="5396"/>
                    <a:pt x="1200" y="5516"/>
                    <a:pt x="1230" y="5576"/>
                  </a:cubicBezTo>
                  <a:cubicBezTo>
                    <a:pt x="1859" y="5666"/>
                    <a:pt x="2429" y="5876"/>
                    <a:pt x="2968" y="6176"/>
                  </a:cubicBezTo>
                  <a:cubicBezTo>
                    <a:pt x="3388" y="5846"/>
                    <a:pt x="3687" y="5396"/>
                    <a:pt x="3897" y="4917"/>
                  </a:cubicBezTo>
                  <a:lnTo>
                    <a:pt x="4017" y="4677"/>
                  </a:lnTo>
                  <a:cubicBezTo>
                    <a:pt x="4137" y="4377"/>
                    <a:pt x="4197" y="4077"/>
                    <a:pt x="4197" y="3748"/>
                  </a:cubicBezTo>
                  <a:lnTo>
                    <a:pt x="4197" y="3478"/>
                  </a:lnTo>
                  <a:lnTo>
                    <a:pt x="4197" y="3238"/>
                  </a:lnTo>
                  <a:cubicBezTo>
                    <a:pt x="4167" y="2878"/>
                    <a:pt x="4137" y="2579"/>
                    <a:pt x="4017" y="2279"/>
                  </a:cubicBezTo>
                  <a:lnTo>
                    <a:pt x="3897" y="2069"/>
                  </a:lnTo>
                  <a:cubicBezTo>
                    <a:pt x="3687" y="1590"/>
                    <a:pt x="3388" y="1170"/>
                    <a:pt x="2968" y="780"/>
                  </a:cubicBezTo>
                  <a:cubicBezTo>
                    <a:pt x="2668" y="570"/>
                    <a:pt x="2369" y="331"/>
                    <a:pt x="2039" y="181"/>
                  </a:cubicBezTo>
                  <a:cubicBezTo>
                    <a:pt x="1829" y="121"/>
                    <a:pt x="1619" y="31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5405936" y="3763573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90"/>
                  </a:lnTo>
                  <a:cubicBezTo>
                    <a:pt x="1439" y="720"/>
                    <a:pt x="1349" y="1049"/>
                    <a:pt x="1290" y="1349"/>
                  </a:cubicBezTo>
                  <a:cubicBezTo>
                    <a:pt x="1230" y="1439"/>
                    <a:pt x="1230" y="1529"/>
                    <a:pt x="1200" y="1619"/>
                  </a:cubicBezTo>
                  <a:cubicBezTo>
                    <a:pt x="1080" y="1979"/>
                    <a:pt x="900" y="2338"/>
                    <a:pt x="690" y="2668"/>
                  </a:cubicBezTo>
                  <a:cubicBezTo>
                    <a:pt x="480" y="2968"/>
                    <a:pt x="270" y="3237"/>
                    <a:pt x="1" y="3447"/>
                  </a:cubicBezTo>
                  <a:cubicBezTo>
                    <a:pt x="270" y="3687"/>
                    <a:pt x="480" y="3927"/>
                    <a:pt x="690" y="4227"/>
                  </a:cubicBezTo>
                  <a:cubicBezTo>
                    <a:pt x="900" y="4586"/>
                    <a:pt x="1050" y="4916"/>
                    <a:pt x="1200" y="5276"/>
                  </a:cubicBezTo>
                  <a:cubicBezTo>
                    <a:pt x="1319" y="5725"/>
                    <a:pt x="1379" y="6235"/>
                    <a:pt x="1379" y="6744"/>
                  </a:cubicBezTo>
                  <a:lnTo>
                    <a:pt x="1379" y="6924"/>
                  </a:lnTo>
                  <a:cubicBezTo>
                    <a:pt x="2518" y="6714"/>
                    <a:pt x="3448" y="5935"/>
                    <a:pt x="3897" y="491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3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7" y="1589"/>
                    <a:pt x="3388" y="1169"/>
                    <a:pt x="2968" y="780"/>
                  </a:cubicBezTo>
                  <a:cubicBezTo>
                    <a:pt x="2668" y="570"/>
                    <a:pt x="2369" y="330"/>
                    <a:pt x="2039" y="180"/>
                  </a:cubicBezTo>
                  <a:cubicBezTo>
                    <a:pt x="1829" y="120"/>
                    <a:pt x="1619" y="30"/>
                    <a:pt x="143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5251296" y="3361615"/>
              <a:ext cx="165617" cy="152499"/>
            </a:xfrm>
            <a:custGeom>
              <a:avLst/>
              <a:gdLst/>
              <a:ahLst/>
              <a:cxnLst/>
              <a:rect l="l" t="t" r="r" b="b"/>
              <a:pathLst>
                <a:path w="6805" h="6266" extrusionOk="0">
                  <a:moveTo>
                    <a:pt x="3237" y="0"/>
                  </a:moveTo>
                  <a:cubicBezTo>
                    <a:pt x="1799" y="0"/>
                    <a:pt x="540" y="870"/>
                    <a:pt x="0" y="2099"/>
                  </a:cubicBezTo>
                  <a:cubicBezTo>
                    <a:pt x="30" y="2159"/>
                    <a:pt x="30" y="2278"/>
                    <a:pt x="60" y="2368"/>
                  </a:cubicBezTo>
                  <a:cubicBezTo>
                    <a:pt x="1409" y="2548"/>
                    <a:pt x="2548" y="3268"/>
                    <a:pt x="3237" y="4347"/>
                  </a:cubicBezTo>
                  <a:cubicBezTo>
                    <a:pt x="3477" y="4676"/>
                    <a:pt x="3627" y="5006"/>
                    <a:pt x="3777" y="5396"/>
                  </a:cubicBezTo>
                  <a:cubicBezTo>
                    <a:pt x="3807" y="5456"/>
                    <a:pt x="3807" y="5576"/>
                    <a:pt x="3837" y="5666"/>
                  </a:cubicBezTo>
                  <a:cubicBezTo>
                    <a:pt x="4466" y="5725"/>
                    <a:pt x="5036" y="5965"/>
                    <a:pt x="5575" y="6265"/>
                  </a:cubicBezTo>
                  <a:cubicBezTo>
                    <a:pt x="5995" y="5905"/>
                    <a:pt x="6295" y="5456"/>
                    <a:pt x="6504" y="4976"/>
                  </a:cubicBezTo>
                  <a:cubicBezTo>
                    <a:pt x="6684" y="4527"/>
                    <a:pt x="6804" y="4047"/>
                    <a:pt x="6804" y="3507"/>
                  </a:cubicBezTo>
                  <a:lnTo>
                    <a:pt x="6804" y="3268"/>
                  </a:lnTo>
                  <a:cubicBezTo>
                    <a:pt x="6774" y="2908"/>
                    <a:pt x="6744" y="2608"/>
                    <a:pt x="6624" y="2308"/>
                  </a:cubicBezTo>
                  <a:lnTo>
                    <a:pt x="6504" y="2099"/>
                  </a:lnTo>
                  <a:cubicBezTo>
                    <a:pt x="5935" y="870"/>
                    <a:pt x="4706" y="0"/>
                    <a:pt x="323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5314013" y="3522827"/>
              <a:ext cx="102899" cy="150308"/>
            </a:xfrm>
            <a:custGeom>
              <a:avLst/>
              <a:gdLst/>
              <a:ahLst/>
              <a:cxnLst/>
              <a:rect l="l" t="t" r="r" b="b"/>
              <a:pathLst>
                <a:path w="4228" h="6176" extrusionOk="0">
                  <a:moveTo>
                    <a:pt x="1470" y="1"/>
                  </a:moveTo>
                  <a:lnTo>
                    <a:pt x="1470" y="181"/>
                  </a:lnTo>
                  <a:lnTo>
                    <a:pt x="1470" y="390"/>
                  </a:lnTo>
                  <a:cubicBezTo>
                    <a:pt x="1380" y="720"/>
                    <a:pt x="1350" y="1050"/>
                    <a:pt x="1260" y="1380"/>
                  </a:cubicBezTo>
                  <a:cubicBezTo>
                    <a:pt x="1230" y="1469"/>
                    <a:pt x="1230" y="1589"/>
                    <a:pt x="1200" y="1649"/>
                  </a:cubicBezTo>
                  <a:cubicBezTo>
                    <a:pt x="1080" y="2009"/>
                    <a:pt x="900" y="2369"/>
                    <a:pt x="660" y="2698"/>
                  </a:cubicBezTo>
                  <a:cubicBezTo>
                    <a:pt x="480" y="2998"/>
                    <a:pt x="271" y="3268"/>
                    <a:pt x="1" y="3478"/>
                  </a:cubicBezTo>
                  <a:cubicBezTo>
                    <a:pt x="271" y="3718"/>
                    <a:pt x="480" y="3987"/>
                    <a:pt x="660" y="4257"/>
                  </a:cubicBezTo>
                  <a:cubicBezTo>
                    <a:pt x="900" y="4617"/>
                    <a:pt x="1050" y="4946"/>
                    <a:pt x="1200" y="5336"/>
                  </a:cubicBezTo>
                  <a:cubicBezTo>
                    <a:pt x="1230" y="5396"/>
                    <a:pt x="1230" y="5516"/>
                    <a:pt x="1260" y="5576"/>
                  </a:cubicBezTo>
                  <a:cubicBezTo>
                    <a:pt x="1919" y="5666"/>
                    <a:pt x="2459" y="5876"/>
                    <a:pt x="2998" y="6175"/>
                  </a:cubicBezTo>
                  <a:cubicBezTo>
                    <a:pt x="3418" y="5846"/>
                    <a:pt x="3718" y="5396"/>
                    <a:pt x="3927" y="4916"/>
                  </a:cubicBezTo>
                  <a:lnTo>
                    <a:pt x="4047" y="4677"/>
                  </a:lnTo>
                  <a:cubicBezTo>
                    <a:pt x="4167" y="4377"/>
                    <a:pt x="4227" y="4077"/>
                    <a:pt x="4227" y="3747"/>
                  </a:cubicBezTo>
                  <a:lnTo>
                    <a:pt x="4227" y="3478"/>
                  </a:lnTo>
                  <a:lnTo>
                    <a:pt x="4227" y="3238"/>
                  </a:lnTo>
                  <a:cubicBezTo>
                    <a:pt x="4197" y="2878"/>
                    <a:pt x="4167" y="2578"/>
                    <a:pt x="4047" y="2279"/>
                  </a:cubicBezTo>
                  <a:lnTo>
                    <a:pt x="3927" y="2069"/>
                  </a:lnTo>
                  <a:cubicBezTo>
                    <a:pt x="3718" y="1589"/>
                    <a:pt x="3418" y="1170"/>
                    <a:pt x="2998" y="780"/>
                  </a:cubicBezTo>
                  <a:cubicBezTo>
                    <a:pt x="2699" y="570"/>
                    <a:pt x="2399" y="330"/>
                    <a:pt x="2069" y="181"/>
                  </a:cubicBezTo>
                  <a:cubicBezTo>
                    <a:pt x="1859" y="121"/>
                    <a:pt x="1649" y="31"/>
                    <a:pt x="1470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5314744" y="3682602"/>
              <a:ext cx="102169" cy="150284"/>
            </a:xfrm>
            <a:custGeom>
              <a:avLst/>
              <a:gdLst/>
              <a:ahLst/>
              <a:cxnLst/>
              <a:rect l="l" t="t" r="r" b="b"/>
              <a:pathLst>
                <a:path w="4198" h="6175" extrusionOk="0">
                  <a:moveTo>
                    <a:pt x="1440" y="0"/>
                  </a:moveTo>
                  <a:lnTo>
                    <a:pt x="1440" y="180"/>
                  </a:lnTo>
                  <a:lnTo>
                    <a:pt x="1440" y="360"/>
                  </a:lnTo>
                  <a:cubicBezTo>
                    <a:pt x="1440" y="719"/>
                    <a:pt x="1350" y="1049"/>
                    <a:pt x="1290" y="1349"/>
                  </a:cubicBezTo>
                  <a:cubicBezTo>
                    <a:pt x="1230" y="1409"/>
                    <a:pt x="1230" y="1529"/>
                    <a:pt x="1200" y="1619"/>
                  </a:cubicBezTo>
                  <a:cubicBezTo>
                    <a:pt x="1080" y="1978"/>
                    <a:pt x="900" y="2308"/>
                    <a:pt x="690" y="2668"/>
                  </a:cubicBezTo>
                  <a:cubicBezTo>
                    <a:pt x="480" y="2968"/>
                    <a:pt x="271" y="3207"/>
                    <a:pt x="1" y="3447"/>
                  </a:cubicBezTo>
                  <a:cubicBezTo>
                    <a:pt x="271" y="3657"/>
                    <a:pt x="480" y="3927"/>
                    <a:pt x="690" y="4226"/>
                  </a:cubicBezTo>
                  <a:cubicBezTo>
                    <a:pt x="870" y="4616"/>
                    <a:pt x="1020" y="4946"/>
                    <a:pt x="1170" y="5306"/>
                  </a:cubicBezTo>
                  <a:cubicBezTo>
                    <a:pt x="1200" y="5395"/>
                    <a:pt x="1200" y="5515"/>
                    <a:pt x="1230" y="5575"/>
                  </a:cubicBezTo>
                  <a:cubicBezTo>
                    <a:pt x="1859" y="5635"/>
                    <a:pt x="2429" y="5875"/>
                    <a:pt x="2968" y="6175"/>
                  </a:cubicBezTo>
                  <a:cubicBezTo>
                    <a:pt x="3388" y="5845"/>
                    <a:pt x="3688" y="5395"/>
                    <a:pt x="3897" y="4886"/>
                  </a:cubicBezTo>
                  <a:lnTo>
                    <a:pt x="4017" y="4676"/>
                  </a:lnTo>
                  <a:cubicBezTo>
                    <a:pt x="413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37" y="2578"/>
                    <a:pt x="4017" y="2278"/>
                  </a:cubicBezTo>
                  <a:lnTo>
                    <a:pt x="3897" y="2068"/>
                  </a:lnTo>
                  <a:cubicBezTo>
                    <a:pt x="3688" y="1559"/>
                    <a:pt x="3388" y="1169"/>
                    <a:pt x="2968" y="779"/>
                  </a:cubicBezTo>
                  <a:cubicBezTo>
                    <a:pt x="2669" y="570"/>
                    <a:pt x="2369" y="330"/>
                    <a:pt x="2039" y="180"/>
                  </a:cubicBezTo>
                  <a:cubicBezTo>
                    <a:pt x="1829" y="120"/>
                    <a:pt x="1619" y="30"/>
                    <a:pt x="1440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5252756" y="3842354"/>
              <a:ext cx="166347" cy="169997"/>
            </a:xfrm>
            <a:custGeom>
              <a:avLst/>
              <a:gdLst/>
              <a:ahLst/>
              <a:cxnLst/>
              <a:rect l="l" t="t" r="r" b="b"/>
              <a:pathLst>
                <a:path w="6835" h="698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60"/>
                  </a:lnTo>
                  <a:cubicBezTo>
                    <a:pt x="3987" y="690"/>
                    <a:pt x="3897" y="1050"/>
                    <a:pt x="383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7" y="2308"/>
                    <a:pt x="3237" y="2638"/>
                  </a:cubicBezTo>
                  <a:cubicBezTo>
                    <a:pt x="2518" y="3687"/>
                    <a:pt x="1379" y="4437"/>
                    <a:pt x="90" y="4646"/>
                  </a:cubicBezTo>
                  <a:cubicBezTo>
                    <a:pt x="30" y="4706"/>
                    <a:pt x="30" y="4826"/>
                    <a:pt x="0" y="4886"/>
                  </a:cubicBezTo>
                  <a:cubicBezTo>
                    <a:pt x="570" y="6115"/>
                    <a:pt x="1798" y="6984"/>
                    <a:pt x="3267" y="6984"/>
                  </a:cubicBezTo>
                  <a:cubicBezTo>
                    <a:pt x="4736" y="6984"/>
                    <a:pt x="5965" y="6115"/>
                    <a:pt x="6534" y="4886"/>
                  </a:cubicBezTo>
                  <a:lnTo>
                    <a:pt x="6624" y="4676"/>
                  </a:lnTo>
                  <a:cubicBezTo>
                    <a:pt x="6744" y="4377"/>
                    <a:pt x="6834" y="4077"/>
                    <a:pt x="6834" y="3747"/>
                  </a:cubicBezTo>
                  <a:lnTo>
                    <a:pt x="6834" y="3477"/>
                  </a:lnTo>
                  <a:cubicBezTo>
                    <a:pt x="6834" y="2938"/>
                    <a:pt x="6714" y="2458"/>
                    <a:pt x="6534" y="2009"/>
                  </a:cubicBezTo>
                  <a:cubicBezTo>
                    <a:pt x="6235" y="1559"/>
                    <a:pt x="5875" y="1139"/>
                    <a:pt x="5515" y="780"/>
                  </a:cubicBezTo>
                  <a:cubicBezTo>
                    <a:pt x="5216" y="540"/>
                    <a:pt x="4916" y="330"/>
                    <a:pt x="4586" y="180"/>
                  </a:cubicBezTo>
                  <a:cubicBezTo>
                    <a:pt x="4376" y="90"/>
                    <a:pt x="4166" y="30"/>
                    <a:pt x="398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5222845" y="3443316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09" y="1"/>
                  </a:moveTo>
                  <a:lnTo>
                    <a:pt x="1409" y="210"/>
                  </a:lnTo>
                  <a:cubicBezTo>
                    <a:pt x="1409" y="690"/>
                    <a:pt x="1349" y="1170"/>
                    <a:pt x="1199" y="1649"/>
                  </a:cubicBezTo>
                  <a:cubicBezTo>
                    <a:pt x="1079" y="2039"/>
                    <a:pt x="899" y="2368"/>
                    <a:pt x="660" y="2698"/>
                  </a:cubicBezTo>
                  <a:cubicBezTo>
                    <a:pt x="480" y="2998"/>
                    <a:pt x="240" y="3268"/>
                    <a:pt x="0" y="3507"/>
                  </a:cubicBezTo>
                  <a:cubicBezTo>
                    <a:pt x="240" y="3717"/>
                    <a:pt x="480" y="3987"/>
                    <a:pt x="660" y="4257"/>
                  </a:cubicBezTo>
                  <a:cubicBezTo>
                    <a:pt x="899" y="4587"/>
                    <a:pt x="1049" y="4916"/>
                    <a:pt x="1199" y="5306"/>
                  </a:cubicBezTo>
                  <a:cubicBezTo>
                    <a:pt x="1229" y="5366"/>
                    <a:pt x="1229" y="5486"/>
                    <a:pt x="1259" y="5546"/>
                  </a:cubicBezTo>
                  <a:cubicBezTo>
                    <a:pt x="1888" y="5636"/>
                    <a:pt x="2458" y="5845"/>
                    <a:pt x="2997" y="6145"/>
                  </a:cubicBezTo>
                  <a:cubicBezTo>
                    <a:pt x="3417" y="5816"/>
                    <a:pt x="3687" y="5366"/>
                    <a:pt x="3927" y="4886"/>
                  </a:cubicBezTo>
                  <a:lnTo>
                    <a:pt x="4047" y="4647"/>
                  </a:lnTo>
                  <a:cubicBezTo>
                    <a:pt x="4166" y="4347"/>
                    <a:pt x="4226" y="4047"/>
                    <a:pt x="4226" y="3717"/>
                  </a:cubicBezTo>
                  <a:lnTo>
                    <a:pt x="4226" y="3448"/>
                  </a:lnTo>
                  <a:lnTo>
                    <a:pt x="4226" y="3208"/>
                  </a:lnTo>
                  <a:cubicBezTo>
                    <a:pt x="4196" y="2848"/>
                    <a:pt x="4166" y="2548"/>
                    <a:pt x="4047" y="2249"/>
                  </a:cubicBezTo>
                  <a:lnTo>
                    <a:pt x="3927" y="2039"/>
                  </a:lnTo>
                  <a:cubicBezTo>
                    <a:pt x="3477" y="1020"/>
                    <a:pt x="2548" y="240"/>
                    <a:pt x="140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5222845" y="3603068"/>
              <a:ext cx="102144" cy="150308"/>
            </a:xfrm>
            <a:custGeom>
              <a:avLst/>
              <a:gdLst/>
              <a:ahLst/>
              <a:cxnLst/>
              <a:rect l="l" t="t" r="r" b="b"/>
              <a:pathLst>
                <a:path w="4197" h="6176" extrusionOk="0">
                  <a:moveTo>
                    <a:pt x="1409" y="1"/>
                  </a:moveTo>
                  <a:lnTo>
                    <a:pt x="1409" y="181"/>
                  </a:lnTo>
                  <a:lnTo>
                    <a:pt x="1409" y="391"/>
                  </a:lnTo>
                  <a:cubicBezTo>
                    <a:pt x="1409" y="720"/>
                    <a:pt x="1349" y="1050"/>
                    <a:pt x="1259" y="1350"/>
                  </a:cubicBezTo>
                  <a:cubicBezTo>
                    <a:pt x="1229" y="1440"/>
                    <a:pt x="1229" y="1530"/>
                    <a:pt x="1199" y="1619"/>
                  </a:cubicBezTo>
                  <a:cubicBezTo>
                    <a:pt x="1079" y="1979"/>
                    <a:pt x="899" y="2339"/>
                    <a:pt x="660" y="2669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27"/>
                    <a:pt x="660" y="4227"/>
                  </a:cubicBezTo>
                  <a:cubicBezTo>
                    <a:pt x="869" y="458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576"/>
                  </a:cubicBezTo>
                  <a:cubicBezTo>
                    <a:pt x="1858" y="5666"/>
                    <a:pt x="2428" y="5876"/>
                    <a:pt x="2968" y="6176"/>
                  </a:cubicBezTo>
                  <a:cubicBezTo>
                    <a:pt x="3357" y="5846"/>
                    <a:pt x="3657" y="5396"/>
                    <a:pt x="3897" y="4917"/>
                  </a:cubicBezTo>
                  <a:lnTo>
                    <a:pt x="4017" y="4677"/>
                  </a:lnTo>
                  <a:cubicBezTo>
                    <a:pt x="4107" y="4377"/>
                    <a:pt x="4196" y="4077"/>
                    <a:pt x="4196" y="3748"/>
                  </a:cubicBezTo>
                  <a:lnTo>
                    <a:pt x="4196" y="3478"/>
                  </a:lnTo>
                  <a:lnTo>
                    <a:pt x="4196" y="3238"/>
                  </a:lnTo>
                  <a:cubicBezTo>
                    <a:pt x="4166" y="2878"/>
                    <a:pt x="4107" y="2579"/>
                    <a:pt x="4017" y="2279"/>
                  </a:cubicBezTo>
                  <a:lnTo>
                    <a:pt x="3897" y="2069"/>
                  </a:lnTo>
                  <a:cubicBezTo>
                    <a:pt x="3657" y="1590"/>
                    <a:pt x="3357" y="1170"/>
                    <a:pt x="2968" y="780"/>
                  </a:cubicBezTo>
                  <a:cubicBezTo>
                    <a:pt x="2668" y="570"/>
                    <a:pt x="2368" y="331"/>
                    <a:pt x="2008" y="181"/>
                  </a:cubicBezTo>
                  <a:cubicBezTo>
                    <a:pt x="1829" y="121"/>
                    <a:pt x="1619" y="31"/>
                    <a:pt x="140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5223575" y="3763573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09" y="0"/>
                  </a:moveTo>
                  <a:lnTo>
                    <a:pt x="1409" y="180"/>
                  </a:lnTo>
                  <a:lnTo>
                    <a:pt x="1409" y="390"/>
                  </a:lnTo>
                  <a:cubicBezTo>
                    <a:pt x="1409" y="720"/>
                    <a:pt x="1349" y="1049"/>
                    <a:pt x="1289" y="1349"/>
                  </a:cubicBezTo>
                  <a:cubicBezTo>
                    <a:pt x="1229" y="1439"/>
                    <a:pt x="1229" y="1529"/>
                    <a:pt x="1199" y="1619"/>
                  </a:cubicBezTo>
                  <a:cubicBezTo>
                    <a:pt x="1079" y="1979"/>
                    <a:pt x="899" y="2338"/>
                    <a:pt x="689" y="2668"/>
                  </a:cubicBezTo>
                  <a:cubicBezTo>
                    <a:pt x="480" y="2968"/>
                    <a:pt x="270" y="3237"/>
                    <a:pt x="0" y="3447"/>
                  </a:cubicBezTo>
                  <a:cubicBezTo>
                    <a:pt x="270" y="3687"/>
                    <a:pt x="480" y="3927"/>
                    <a:pt x="689" y="4227"/>
                  </a:cubicBezTo>
                  <a:cubicBezTo>
                    <a:pt x="899" y="4586"/>
                    <a:pt x="1049" y="4916"/>
                    <a:pt x="1199" y="5276"/>
                  </a:cubicBezTo>
                  <a:cubicBezTo>
                    <a:pt x="1319" y="5725"/>
                    <a:pt x="1379" y="6235"/>
                    <a:pt x="1379" y="6744"/>
                  </a:cubicBezTo>
                  <a:lnTo>
                    <a:pt x="1379" y="6924"/>
                  </a:lnTo>
                  <a:cubicBezTo>
                    <a:pt x="2518" y="6714"/>
                    <a:pt x="3447" y="5935"/>
                    <a:pt x="3897" y="4916"/>
                  </a:cubicBezTo>
                  <a:lnTo>
                    <a:pt x="4017" y="4676"/>
                  </a:lnTo>
                  <a:cubicBezTo>
                    <a:pt x="4136" y="4376"/>
                    <a:pt x="4196" y="4077"/>
                    <a:pt x="4196" y="3747"/>
                  </a:cubicBezTo>
                  <a:lnTo>
                    <a:pt x="4196" y="3477"/>
                  </a:lnTo>
                  <a:lnTo>
                    <a:pt x="4196" y="3237"/>
                  </a:lnTo>
                  <a:cubicBezTo>
                    <a:pt x="4166" y="2878"/>
                    <a:pt x="4136" y="2578"/>
                    <a:pt x="4017" y="2278"/>
                  </a:cubicBezTo>
                  <a:lnTo>
                    <a:pt x="3897" y="2068"/>
                  </a:lnTo>
                  <a:cubicBezTo>
                    <a:pt x="3657" y="1589"/>
                    <a:pt x="3387" y="1169"/>
                    <a:pt x="2967" y="780"/>
                  </a:cubicBezTo>
                  <a:cubicBezTo>
                    <a:pt x="2668" y="570"/>
                    <a:pt x="2368" y="330"/>
                    <a:pt x="2038" y="180"/>
                  </a:cubicBezTo>
                  <a:cubicBezTo>
                    <a:pt x="1828" y="120"/>
                    <a:pt x="1619" y="30"/>
                    <a:pt x="140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5068910" y="3361615"/>
              <a:ext cx="165617" cy="152499"/>
            </a:xfrm>
            <a:custGeom>
              <a:avLst/>
              <a:gdLst/>
              <a:ahLst/>
              <a:cxnLst/>
              <a:rect l="l" t="t" r="r" b="b"/>
              <a:pathLst>
                <a:path w="6805" h="6266" extrusionOk="0">
                  <a:moveTo>
                    <a:pt x="3238" y="0"/>
                  </a:moveTo>
                  <a:cubicBezTo>
                    <a:pt x="1799" y="0"/>
                    <a:pt x="540" y="870"/>
                    <a:pt x="1" y="2099"/>
                  </a:cubicBezTo>
                  <a:cubicBezTo>
                    <a:pt x="30" y="2159"/>
                    <a:pt x="30" y="2278"/>
                    <a:pt x="60" y="2368"/>
                  </a:cubicBezTo>
                  <a:cubicBezTo>
                    <a:pt x="1379" y="2548"/>
                    <a:pt x="2548" y="3268"/>
                    <a:pt x="3238" y="4347"/>
                  </a:cubicBezTo>
                  <a:cubicBezTo>
                    <a:pt x="3478" y="4676"/>
                    <a:pt x="3627" y="5006"/>
                    <a:pt x="3777" y="5396"/>
                  </a:cubicBezTo>
                  <a:cubicBezTo>
                    <a:pt x="3807" y="5456"/>
                    <a:pt x="3807" y="5576"/>
                    <a:pt x="3837" y="5666"/>
                  </a:cubicBezTo>
                  <a:cubicBezTo>
                    <a:pt x="4467" y="5725"/>
                    <a:pt x="5036" y="5965"/>
                    <a:pt x="5576" y="6265"/>
                  </a:cubicBezTo>
                  <a:cubicBezTo>
                    <a:pt x="5995" y="5905"/>
                    <a:pt x="6265" y="5456"/>
                    <a:pt x="6505" y="4976"/>
                  </a:cubicBezTo>
                  <a:cubicBezTo>
                    <a:pt x="6685" y="4527"/>
                    <a:pt x="6805" y="4047"/>
                    <a:pt x="6805" y="3507"/>
                  </a:cubicBezTo>
                  <a:lnTo>
                    <a:pt x="6805" y="3268"/>
                  </a:lnTo>
                  <a:cubicBezTo>
                    <a:pt x="6775" y="2908"/>
                    <a:pt x="6745" y="2608"/>
                    <a:pt x="6625" y="2308"/>
                  </a:cubicBezTo>
                  <a:lnTo>
                    <a:pt x="6505" y="2099"/>
                  </a:lnTo>
                  <a:cubicBezTo>
                    <a:pt x="5935" y="870"/>
                    <a:pt x="4706" y="0"/>
                    <a:pt x="3238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5130922" y="3522827"/>
              <a:ext cx="102875" cy="150308"/>
            </a:xfrm>
            <a:custGeom>
              <a:avLst/>
              <a:gdLst/>
              <a:ahLst/>
              <a:cxnLst/>
              <a:rect l="l" t="t" r="r" b="b"/>
              <a:pathLst>
                <a:path w="422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90"/>
                  </a:lnTo>
                  <a:cubicBezTo>
                    <a:pt x="1409" y="720"/>
                    <a:pt x="1379" y="1050"/>
                    <a:pt x="1259" y="1380"/>
                  </a:cubicBezTo>
                  <a:cubicBezTo>
                    <a:pt x="1229" y="1469"/>
                    <a:pt x="1229" y="1589"/>
                    <a:pt x="1199" y="1649"/>
                  </a:cubicBezTo>
                  <a:cubicBezTo>
                    <a:pt x="1079" y="2009"/>
                    <a:pt x="900" y="2369"/>
                    <a:pt x="660" y="2698"/>
                  </a:cubicBezTo>
                  <a:cubicBezTo>
                    <a:pt x="480" y="2998"/>
                    <a:pt x="240" y="3268"/>
                    <a:pt x="0" y="3478"/>
                  </a:cubicBezTo>
                  <a:cubicBezTo>
                    <a:pt x="240" y="3718"/>
                    <a:pt x="480" y="3987"/>
                    <a:pt x="660" y="4257"/>
                  </a:cubicBezTo>
                  <a:cubicBezTo>
                    <a:pt x="900" y="4617"/>
                    <a:pt x="1049" y="4946"/>
                    <a:pt x="1199" y="5336"/>
                  </a:cubicBezTo>
                  <a:cubicBezTo>
                    <a:pt x="1229" y="5396"/>
                    <a:pt x="1229" y="5516"/>
                    <a:pt x="1259" y="5576"/>
                  </a:cubicBezTo>
                  <a:cubicBezTo>
                    <a:pt x="1889" y="5666"/>
                    <a:pt x="2458" y="5876"/>
                    <a:pt x="2998" y="6175"/>
                  </a:cubicBezTo>
                  <a:cubicBezTo>
                    <a:pt x="3387" y="5846"/>
                    <a:pt x="3687" y="5396"/>
                    <a:pt x="3927" y="4916"/>
                  </a:cubicBezTo>
                  <a:lnTo>
                    <a:pt x="4047" y="4677"/>
                  </a:lnTo>
                  <a:cubicBezTo>
                    <a:pt x="4137" y="4377"/>
                    <a:pt x="4227" y="4077"/>
                    <a:pt x="4227" y="3747"/>
                  </a:cubicBezTo>
                  <a:lnTo>
                    <a:pt x="4227" y="3478"/>
                  </a:lnTo>
                  <a:lnTo>
                    <a:pt x="4227" y="3238"/>
                  </a:lnTo>
                  <a:cubicBezTo>
                    <a:pt x="4197" y="2878"/>
                    <a:pt x="4137" y="2578"/>
                    <a:pt x="4047" y="2279"/>
                  </a:cubicBezTo>
                  <a:lnTo>
                    <a:pt x="3927" y="2069"/>
                  </a:lnTo>
                  <a:cubicBezTo>
                    <a:pt x="3687" y="1589"/>
                    <a:pt x="3387" y="1170"/>
                    <a:pt x="2998" y="780"/>
                  </a:cubicBezTo>
                  <a:cubicBezTo>
                    <a:pt x="2698" y="570"/>
                    <a:pt x="2398" y="330"/>
                    <a:pt x="2039" y="181"/>
                  </a:cubicBezTo>
                  <a:cubicBezTo>
                    <a:pt x="1859" y="121"/>
                    <a:pt x="1649" y="31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5131653" y="3682602"/>
              <a:ext cx="102144" cy="150284"/>
            </a:xfrm>
            <a:custGeom>
              <a:avLst/>
              <a:gdLst/>
              <a:ahLst/>
              <a:cxnLst/>
              <a:rect l="l" t="t" r="r" b="b"/>
              <a:pathLst>
                <a:path w="4197" h="6175" extrusionOk="0">
                  <a:moveTo>
                    <a:pt x="1409" y="0"/>
                  </a:moveTo>
                  <a:lnTo>
                    <a:pt x="1409" y="180"/>
                  </a:lnTo>
                  <a:lnTo>
                    <a:pt x="1409" y="360"/>
                  </a:lnTo>
                  <a:cubicBezTo>
                    <a:pt x="1409" y="719"/>
                    <a:pt x="1349" y="1049"/>
                    <a:pt x="1259" y="1349"/>
                  </a:cubicBezTo>
                  <a:cubicBezTo>
                    <a:pt x="1229" y="1409"/>
                    <a:pt x="1229" y="1529"/>
                    <a:pt x="1199" y="1619"/>
                  </a:cubicBezTo>
                  <a:cubicBezTo>
                    <a:pt x="1079" y="1978"/>
                    <a:pt x="900" y="2308"/>
                    <a:pt x="660" y="2668"/>
                  </a:cubicBezTo>
                  <a:cubicBezTo>
                    <a:pt x="480" y="2968"/>
                    <a:pt x="270" y="3207"/>
                    <a:pt x="0" y="3447"/>
                  </a:cubicBezTo>
                  <a:cubicBezTo>
                    <a:pt x="270" y="3657"/>
                    <a:pt x="480" y="3927"/>
                    <a:pt x="660" y="4226"/>
                  </a:cubicBezTo>
                  <a:cubicBezTo>
                    <a:pt x="870" y="4616"/>
                    <a:pt x="1049" y="4946"/>
                    <a:pt x="1169" y="5306"/>
                  </a:cubicBezTo>
                  <a:cubicBezTo>
                    <a:pt x="1199" y="5395"/>
                    <a:pt x="1199" y="5515"/>
                    <a:pt x="1229" y="5575"/>
                  </a:cubicBezTo>
                  <a:cubicBezTo>
                    <a:pt x="1859" y="5635"/>
                    <a:pt x="2428" y="5875"/>
                    <a:pt x="2968" y="6175"/>
                  </a:cubicBezTo>
                  <a:cubicBezTo>
                    <a:pt x="3357" y="5845"/>
                    <a:pt x="3657" y="5395"/>
                    <a:pt x="3897" y="4886"/>
                  </a:cubicBezTo>
                  <a:lnTo>
                    <a:pt x="4017" y="4676"/>
                  </a:lnTo>
                  <a:cubicBezTo>
                    <a:pt x="410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07"/>
                  </a:lnTo>
                  <a:cubicBezTo>
                    <a:pt x="4167" y="2878"/>
                    <a:pt x="4107" y="2578"/>
                    <a:pt x="4017" y="2278"/>
                  </a:cubicBezTo>
                  <a:lnTo>
                    <a:pt x="3897" y="2068"/>
                  </a:lnTo>
                  <a:cubicBezTo>
                    <a:pt x="3657" y="1559"/>
                    <a:pt x="3357" y="1169"/>
                    <a:pt x="2968" y="779"/>
                  </a:cubicBezTo>
                  <a:cubicBezTo>
                    <a:pt x="2668" y="570"/>
                    <a:pt x="2368" y="330"/>
                    <a:pt x="2009" y="180"/>
                  </a:cubicBezTo>
                  <a:cubicBezTo>
                    <a:pt x="1829" y="120"/>
                    <a:pt x="1619" y="30"/>
                    <a:pt x="140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5069641" y="3842354"/>
              <a:ext cx="165617" cy="169997"/>
            </a:xfrm>
            <a:custGeom>
              <a:avLst/>
              <a:gdLst/>
              <a:ahLst/>
              <a:cxnLst/>
              <a:rect l="l" t="t" r="r" b="b"/>
              <a:pathLst>
                <a:path w="6805" h="6985" extrusionOk="0">
                  <a:moveTo>
                    <a:pt x="3957" y="0"/>
                  </a:moveTo>
                  <a:lnTo>
                    <a:pt x="3957" y="180"/>
                  </a:lnTo>
                  <a:lnTo>
                    <a:pt x="3957" y="360"/>
                  </a:lnTo>
                  <a:cubicBezTo>
                    <a:pt x="3957" y="690"/>
                    <a:pt x="3897" y="1050"/>
                    <a:pt x="3807" y="1349"/>
                  </a:cubicBezTo>
                  <a:cubicBezTo>
                    <a:pt x="3777" y="1409"/>
                    <a:pt x="3777" y="1529"/>
                    <a:pt x="3747" y="1589"/>
                  </a:cubicBezTo>
                  <a:cubicBezTo>
                    <a:pt x="3627" y="1979"/>
                    <a:pt x="3448" y="2308"/>
                    <a:pt x="3208" y="2638"/>
                  </a:cubicBezTo>
                  <a:cubicBezTo>
                    <a:pt x="2518" y="3687"/>
                    <a:pt x="1379" y="4437"/>
                    <a:pt x="60" y="4646"/>
                  </a:cubicBezTo>
                  <a:cubicBezTo>
                    <a:pt x="30" y="4706"/>
                    <a:pt x="30" y="4826"/>
                    <a:pt x="0" y="4886"/>
                  </a:cubicBezTo>
                  <a:cubicBezTo>
                    <a:pt x="570" y="6115"/>
                    <a:pt x="1799" y="6984"/>
                    <a:pt x="3268" y="6984"/>
                  </a:cubicBezTo>
                  <a:cubicBezTo>
                    <a:pt x="4706" y="6984"/>
                    <a:pt x="5965" y="6115"/>
                    <a:pt x="6505" y="4886"/>
                  </a:cubicBezTo>
                  <a:lnTo>
                    <a:pt x="6625" y="4676"/>
                  </a:lnTo>
                  <a:cubicBezTo>
                    <a:pt x="6745" y="4377"/>
                    <a:pt x="6805" y="4077"/>
                    <a:pt x="6805" y="3747"/>
                  </a:cubicBezTo>
                  <a:lnTo>
                    <a:pt x="6805" y="3477"/>
                  </a:lnTo>
                  <a:cubicBezTo>
                    <a:pt x="6805" y="2938"/>
                    <a:pt x="6715" y="2458"/>
                    <a:pt x="6505" y="2009"/>
                  </a:cubicBezTo>
                  <a:cubicBezTo>
                    <a:pt x="6205" y="1559"/>
                    <a:pt x="5905" y="1139"/>
                    <a:pt x="5516" y="780"/>
                  </a:cubicBezTo>
                  <a:cubicBezTo>
                    <a:pt x="5216" y="540"/>
                    <a:pt x="4916" y="330"/>
                    <a:pt x="4557" y="180"/>
                  </a:cubicBezTo>
                  <a:cubicBezTo>
                    <a:pt x="4377" y="90"/>
                    <a:pt x="4167" y="30"/>
                    <a:pt x="395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5039000" y="3443316"/>
              <a:ext cx="103605" cy="149578"/>
            </a:xfrm>
            <a:custGeom>
              <a:avLst/>
              <a:gdLst/>
              <a:ahLst/>
              <a:cxnLst/>
              <a:rect l="l" t="t" r="r" b="b"/>
              <a:pathLst>
                <a:path w="4257" h="6146" extrusionOk="0">
                  <a:moveTo>
                    <a:pt x="1439" y="1"/>
                  </a:moveTo>
                  <a:lnTo>
                    <a:pt x="1439" y="210"/>
                  </a:lnTo>
                  <a:cubicBezTo>
                    <a:pt x="1439" y="690"/>
                    <a:pt x="1379" y="1170"/>
                    <a:pt x="1200" y="1649"/>
                  </a:cubicBezTo>
                  <a:cubicBezTo>
                    <a:pt x="1110" y="2039"/>
                    <a:pt x="900" y="2368"/>
                    <a:pt x="690" y="2698"/>
                  </a:cubicBezTo>
                  <a:cubicBezTo>
                    <a:pt x="510" y="2998"/>
                    <a:pt x="270" y="3268"/>
                    <a:pt x="1" y="3507"/>
                  </a:cubicBezTo>
                  <a:cubicBezTo>
                    <a:pt x="270" y="3717"/>
                    <a:pt x="510" y="3987"/>
                    <a:pt x="690" y="4257"/>
                  </a:cubicBezTo>
                  <a:cubicBezTo>
                    <a:pt x="930" y="4587"/>
                    <a:pt x="1050" y="4916"/>
                    <a:pt x="1200" y="5306"/>
                  </a:cubicBezTo>
                  <a:cubicBezTo>
                    <a:pt x="1259" y="5366"/>
                    <a:pt x="1259" y="5486"/>
                    <a:pt x="1289" y="5546"/>
                  </a:cubicBezTo>
                  <a:cubicBezTo>
                    <a:pt x="1919" y="5636"/>
                    <a:pt x="2488" y="5845"/>
                    <a:pt x="2998" y="6145"/>
                  </a:cubicBezTo>
                  <a:cubicBezTo>
                    <a:pt x="3418" y="5816"/>
                    <a:pt x="3717" y="5366"/>
                    <a:pt x="3957" y="4886"/>
                  </a:cubicBezTo>
                  <a:lnTo>
                    <a:pt x="4047" y="4647"/>
                  </a:lnTo>
                  <a:cubicBezTo>
                    <a:pt x="4167" y="4347"/>
                    <a:pt x="4257" y="4047"/>
                    <a:pt x="4257" y="3717"/>
                  </a:cubicBezTo>
                  <a:lnTo>
                    <a:pt x="4257" y="3448"/>
                  </a:lnTo>
                  <a:lnTo>
                    <a:pt x="4257" y="3208"/>
                  </a:lnTo>
                  <a:cubicBezTo>
                    <a:pt x="4197" y="2848"/>
                    <a:pt x="4167" y="2548"/>
                    <a:pt x="4047" y="2249"/>
                  </a:cubicBezTo>
                  <a:lnTo>
                    <a:pt x="3957" y="2039"/>
                  </a:lnTo>
                  <a:cubicBezTo>
                    <a:pt x="3508" y="1020"/>
                    <a:pt x="2548" y="240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5039730" y="3602337"/>
              <a:ext cx="102875" cy="150308"/>
            </a:xfrm>
            <a:custGeom>
              <a:avLst/>
              <a:gdLst/>
              <a:ahLst/>
              <a:cxnLst/>
              <a:rect l="l" t="t" r="r" b="b"/>
              <a:pathLst>
                <a:path w="4227" h="6176" extrusionOk="0">
                  <a:moveTo>
                    <a:pt x="1439" y="1"/>
                  </a:moveTo>
                  <a:lnTo>
                    <a:pt x="1439" y="181"/>
                  </a:lnTo>
                  <a:lnTo>
                    <a:pt x="1439" y="361"/>
                  </a:lnTo>
                  <a:cubicBezTo>
                    <a:pt x="1409" y="750"/>
                    <a:pt x="1349" y="1080"/>
                    <a:pt x="1259" y="1380"/>
                  </a:cubicBezTo>
                  <a:cubicBezTo>
                    <a:pt x="1229" y="1470"/>
                    <a:pt x="1229" y="1560"/>
                    <a:pt x="1200" y="1649"/>
                  </a:cubicBezTo>
                  <a:cubicBezTo>
                    <a:pt x="1080" y="2009"/>
                    <a:pt x="900" y="2369"/>
                    <a:pt x="660" y="2699"/>
                  </a:cubicBezTo>
                  <a:cubicBezTo>
                    <a:pt x="480" y="2998"/>
                    <a:pt x="240" y="3268"/>
                    <a:pt x="1" y="3478"/>
                  </a:cubicBezTo>
                  <a:cubicBezTo>
                    <a:pt x="240" y="3718"/>
                    <a:pt x="480" y="3957"/>
                    <a:pt x="660" y="4257"/>
                  </a:cubicBezTo>
                  <a:cubicBezTo>
                    <a:pt x="900" y="4617"/>
                    <a:pt x="1050" y="4947"/>
                    <a:pt x="1200" y="5306"/>
                  </a:cubicBezTo>
                  <a:cubicBezTo>
                    <a:pt x="1229" y="5396"/>
                    <a:pt x="1229" y="5516"/>
                    <a:pt x="1259" y="5576"/>
                  </a:cubicBezTo>
                  <a:cubicBezTo>
                    <a:pt x="1889" y="5666"/>
                    <a:pt x="2458" y="5876"/>
                    <a:pt x="2998" y="6176"/>
                  </a:cubicBezTo>
                  <a:cubicBezTo>
                    <a:pt x="3388" y="5846"/>
                    <a:pt x="3687" y="5396"/>
                    <a:pt x="3927" y="4917"/>
                  </a:cubicBezTo>
                  <a:lnTo>
                    <a:pt x="4047" y="4677"/>
                  </a:lnTo>
                  <a:cubicBezTo>
                    <a:pt x="4137" y="4377"/>
                    <a:pt x="4227" y="4077"/>
                    <a:pt x="4227" y="3748"/>
                  </a:cubicBezTo>
                  <a:lnTo>
                    <a:pt x="4227" y="3478"/>
                  </a:lnTo>
                  <a:lnTo>
                    <a:pt x="4227" y="3208"/>
                  </a:lnTo>
                  <a:cubicBezTo>
                    <a:pt x="4197" y="2878"/>
                    <a:pt x="4137" y="2579"/>
                    <a:pt x="4047" y="2279"/>
                  </a:cubicBezTo>
                  <a:lnTo>
                    <a:pt x="3927" y="2069"/>
                  </a:lnTo>
                  <a:cubicBezTo>
                    <a:pt x="3687" y="1560"/>
                    <a:pt x="3388" y="1170"/>
                    <a:pt x="2998" y="780"/>
                  </a:cubicBezTo>
                  <a:cubicBezTo>
                    <a:pt x="2698" y="570"/>
                    <a:pt x="2398" y="331"/>
                    <a:pt x="2039" y="181"/>
                  </a:cubicBezTo>
                  <a:cubicBezTo>
                    <a:pt x="1859" y="121"/>
                    <a:pt x="1649" y="31"/>
                    <a:pt x="1439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5040460" y="3763573"/>
              <a:ext cx="102144" cy="168537"/>
            </a:xfrm>
            <a:custGeom>
              <a:avLst/>
              <a:gdLst/>
              <a:ahLst/>
              <a:cxnLst/>
              <a:rect l="l" t="t" r="r" b="b"/>
              <a:pathLst>
                <a:path w="4197" h="6925" extrusionOk="0">
                  <a:moveTo>
                    <a:pt x="1409" y="0"/>
                  </a:moveTo>
                  <a:lnTo>
                    <a:pt x="1409" y="180"/>
                  </a:lnTo>
                  <a:lnTo>
                    <a:pt x="1409" y="390"/>
                  </a:lnTo>
                  <a:cubicBezTo>
                    <a:pt x="1409" y="720"/>
                    <a:pt x="1349" y="1049"/>
                    <a:pt x="1259" y="1349"/>
                  </a:cubicBezTo>
                  <a:cubicBezTo>
                    <a:pt x="1229" y="1439"/>
                    <a:pt x="1229" y="1529"/>
                    <a:pt x="1199" y="1619"/>
                  </a:cubicBezTo>
                  <a:cubicBezTo>
                    <a:pt x="1080" y="1979"/>
                    <a:pt x="900" y="2338"/>
                    <a:pt x="660" y="2668"/>
                  </a:cubicBezTo>
                  <a:cubicBezTo>
                    <a:pt x="480" y="2968"/>
                    <a:pt x="240" y="3237"/>
                    <a:pt x="1" y="3447"/>
                  </a:cubicBezTo>
                  <a:cubicBezTo>
                    <a:pt x="240" y="3687"/>
                    <a:pt x="480" y="3927"/>
                    <a:pt x="660" y="4227"/>
                  </a:cubicBezTo>
                  <a:cubicBezTo>
                    <a:pt x="900" y="4586"/>
                    <a:pt x="1050" y="4916"/>
                    <a:pt x="1199" y="5276"/>
                  </a:cubicBezTo>
                  <a:cubicBezTo>
                    <a:pt x="1319" y="5725"/>
                    <a:pt x="1379" y="6235"/>
                    <a:pt x="1379" y="6744"/>
                  </a:cubicBezTo>
                  <a:lnTo>
                    <a:pt x="1379" y="6924"/>
                  </a:lnTo>
                  <a:cubicBezTo>
                    <a:pt x="2488" y="6714"/>
                    <a:pt x="3448" y="5935"/>
                    <a:pt x="3897" y="4916"/>
                  </a:cubicBezTo>
                  <a:lnTo>
                    <a:pt x="3987" y="4676"/>
                  </a:lnTo>
                  <a:cubicBezTo>
                    <a:pt x="4107" y="4376"/>
                    <a:pt x="4197" y="4077"/>
                    <a:pt x="4197" y="3747"/>
                  </a:cubicBezTo>
                  <a:lnTo>
                    <a:pt x="4197" y="3477"/>
                  </a:lnTo>
                  <a:lnTo>
                    <a:pt x="4197" y="3237"/>
                  </a:lnTo>
                  <a:cubicBezTo>
                    <a:pt x="4137" y="2878"/>
                    <a:pt x="4107" y="2578"/>
                    <a:pt x="3987" y="2278"/>
                  </a:cubicBezTo>
                  <a:lnTo>
                    <a:pt x="3897" y="2068"/>
                  </a:lnTo>
                  <a:cubicBezTo>
                    <a:pt x="3657" y="1589"/>
                    <a:pt x="3358" y="1169"/>
                    <a:pt x="2938" y="780"/>
                  </a:cubicBezTo>
                  <a:cubicBezTo>
                    <a:pt x="2638" y="570"/>
                    <a:pt x="2339" y="330"/>
                    <a:pt x="2009" y="180"/>
                  </a:cubicBezTo>
                  <a:cubicBezTo>
                    <a:pt x="1829" y="120"/>
                    <a:pt x="1589" y="30"/>
                    <a:pt x="1409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4877788" y="3361615"/>
              <a:ext cx="173648" cy="152499"/>
            </a:xfrm>
            <a:custGeom>
              <a:avLst/>
              <a:gdLst/>
              <a:ahLst/>
              <a:cxnLst/>
              <a:rect l="l" t="t" r="r" b="b"/>
              <a:pathLst>
                <a:path w="7135" h="6266" extrusionOk="0">
                  <a:moveTo>
                    <a:pt x="3567" y="0"/>
                  </a:moveTo>
                  <a:cubicBezTo>
                    <a:pt x="1619" y="0"/>
                    <a:pt x="0" y="1619"/>
                    <a:pt x="0" y="3567"/>
                  </a:cubicBezTo>
                  <a:cubicBezTo>
                    <a:pt x="0" y="4616"/>
                    <a:pt x="510" y="5576"/>
                    <a:pt x="1289" y="6265"/>
                  </a:cubicBezTo>
                  <a:cubicBezTo>
                    <a:pt x="1799" y="5965"/>
                    <a:pt x="2368" y="5725"/>
                    <a:pt x="2998" y="5666"/>
                  </a:cubicBezTo>
                  <a:cubicBezTo>
                    <a:pt x="3207" y="5606"/>
                    <a:pt x="3387" y="5606"/>
                    <a:pt x="3597" y="5606"/>
                  </a:cubicBezTo>
                  <a:cubicBezTo>
                    <a:pt x="3747" y="5606"/>
                    <a:pt x="3867" y="5606"/>
                    <a:pt x="4017" y="5666"/>
                  </a:cubicBezTo>
                  <a:cubicBezTo>
                    <a:pt x="4706" y="5725"/>
                    <a:pt x="5336" y="5965"/>
                    <a:pt x="5905" y="6265"/>
                  </a:cubicBezTo>
                  <a:cubicBezTo>
                    <a:pt x="6295" y="5905"/>
                    <a:pt x="6595" y="5456"/>
                    <a:pt x="6834" y="4976"/>
                  </a:cubicBezTo>
                  <a:cubicBezTo>
                    <a:pt x="7014" y="4527"/>
                    <a:pt x="7134" y="4047"/>
                    <a:pt x="7134" y="3507"/>
                  </a:cubicBezTo>
                  <a:lnTo>
                    <a:pt x="7134" y="3268"/>
                  </a:lnTo>
                  <a:cubicBezTo>
                    <a:pt x="7104" y="2908"/>
                    <a:pt x="7044" y="2608"/>
                    <a:pt x="6954" y="2308"/>
                  </a:cubicBezTo>
                  <a:lnTo>
                    <a:pt x="6834" y="2099"/>
                  </a:lnTo>
                  <a:cubicBezTo>
                    <a:pt x="6265" y="870"/>
                    <a:pt x="5036" y="0"/>
                    <a:pt x="356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4877788" y="3521367"/>
              <a:ext cx="173648" cy="151769"/>
            </a:xfrm>
            <a:custGeom>
              <a:avLst/>
              <a:gdLst/>
              <a:ahLst/>
              <a:cxnLst/>
              <a:rect l="l" t="t" r="r" b="b"/>
              <a:pathLst>
                <a:path w="7135" h="6236" extrusionOk="0">
                  <a:moveTo>
                    <a:pt x="3597" y="1"/>
                  </a:moveTo>
                  <a:cubicBezTo>
                    <a:pt x="3357" y="1"/>
                    <a:pt x="3118" y="31"/>
                    <a:pt x="2848" y="61"/>
                  </a:cubicBezTo>
                  <a:cubicBezTo>
                    <a:pt x="2638" y="91"/>
                    <a:pt x="2458" y="181"/>
                    <a:pt x="2248" y="241"/>
                  </a:cubicBezTo>
                  <a:cubicBezTo>
                    <a:pt x="1919" y="390"/>
                    <a:pt x="1589" y="600"/>
                    <a:pt x="1319" y="840"/>
                  </a:cubicBezTo>
                  <a:cubicBezTo>
                    <a:pt x="570" y="1499"/>
                    <a:pt x="90" y="2459"/>
                    <a:pt x="90" y="3538"/>
                  </a:cubicBezTo>
                  <a:cubicBezTo>
                    <a:pt x="0" y="4647"/>
                    <a:pt x="510" y="5606"/>
                    <a:pt x="1289" y="6235"/>
                  </a:cubicBezTo>
                  <a:cubicBezTo>
                    <a:pt x="1799" y="5936"/>
                    <a:pt x="2368" y="5726"/>
                    <a:pt x="2998" y="5636"/>
                  </a:cubicBezTo>
                  <a:cubicBezTo>
                    <a:pt x="3207" y="5606"/>
                    <a:pt x="3387" y="5606"/>
                    <a:pt x="3597" y="5606"/>
                  </a:cubicBezTo>
                  <a:cubicBezTo>
                    <a:pt x="3747" y="5606"/>
                    <a:pt x="3867" y="5606"/>
                    <a:pt x="4017" y="5636"/>
                  </a:cubicBezTo>
                  <a:cubicBezTo>
                    <a:pt x="4706" y="5726"/>
                    <a:pt x="5336" y="5936"/>
                    <a:pt x="5905" y="6235"/>
                  </a:cubicBezTo>
                  <a:cubicBezTo>
                    <a:pt x="6295" y="5906"/>
                    <a:pt x="6595" y="5456"/>
                    <a:pt x="6834" y="4976"/>
                  </a:cubicBezTo>
                  <a:lnTo>
                    <a:pt x="6954" y="4737"/>
                  </a:lnTo>
                  <a:cubicBezTo>
                    <a:pt x="7044" y="4437"/>
                    <a:pt x="7134" y="4137"/>
                    <a:pt x="7134" y="3807"/>
                  </a:cubicBezTo>
                  <a:lnTo>
                    <a:pt x="7134" y="3538"/>
                  </a:lnTo>
                  <a:lnTo>
                    <a:pt x="7134" y="3298"/>
                  </a:lnTo>
                  <a:cubicBezTo>
                    <a:pt x="7104" y="2938"/>
                    <a:pt x="7044" y="2638"/>
                    <a:pt x="6954" y="2339"/>
                  </a:cubicBezTo>
                  <a:lnTo>
                    <a:pt x="6834" y="2129"/>
                  </a:lnTo>
                  <a:cubicBezTo>
                    <a:pt x="6595" y="1649"/>
                    <a:pt x="6295" y="1230"/>
                    <a:pt x="5905" y="840"/>
                  </a:cubicBezTo>
                  <a:cubicBezTo>
                    <a:pt x="5605" y="630"/>
                    <a:pt x="5306" y="390"/>
                    <a:pt x="4946" y="241"/>
                  </a:cubicBezTo>
                  <a:cubicBezTo>
                    <a:pt x="4616" y="91"/>
                    <a:pt x="4197" y="31"/>
                    <a:pt x="3837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4877788" y="3680412"/>
              <a:ext cx="173648" cy="152474"/>
            </a:xfrm>
            <a:custGeom>
              <a:avLst/>
              <a:gdLst/>
              <a:ahLst/>
              <a:cxnLst/>
              <a:rect l="l" t="t" r="r" b="b"/>
              <a:pathLst>
                <a:path w="7135" h="6265" extrusionOk="0">
                  <a:moveTo>
                    <a:pt x="3597" y="0"/>
                  </a:moveTo>
                  <a:cubicBezTo>
                    <a:pt x="3357" y="0"/>
                    <a:pt x="3118" y="60"/>
                    <a:pt x="2848" y="90"/>
                  </a:cubicBezTo>
                  <a:cubicBezTo>
                    <a:pt x="2638" y="120"/>
                    <a:pt x="2458" y="210"/>
                    <a:pt x="2248" y="270"/>
                  </a:cubicBezTo>
                  <a:cubicBezTo>
                    <a:pt x="1919" y="420"/>
                    <a:pt x="1589" y="600"/>
                    <a:pt x="1319" y="869"/>
                  </a:cubicBezTo>
                  <a:cubicBezTo>
                    <a:pt x="570" y="1499"/>
                    <a:pt x="90" y="2488"/>
                    <a:pt x="90" y="3567"/>
                  </a:cubicBezTo>
                  <a:cubicBezTo>
                    <a:pt x="0" y="4646"/>
                    <a:pt x="510" y="5635"/>
                    <a:pt x="1289" y="6265"/>
                  </a:cubicBezTo>
                  <a:cubicBezTo>
                    <a:pt x="1799" y="5965"/>
                    <a:pt x="2368" y="5755"/>
                    <a:pt x="2998" y="5665"/>
                  </a:cubicBezTo>
                  <a:cubicBezTo>
                    <a:pt x="3207" y="5635"/>
                    <a:pt x="3387" y="5635"/>
                    <a:pt x="3597" y="5635"/>
                  </a:cubicBezTo>
                  <a:cubicBezTo>
                    <a:pt x="3747" y="5635"/>
                    <a:pt x="3867" y="5635"/>
                    <a:pt x="4017" y="5665"/>
                  </a:cubicBezTo>
                  <a:cubicBezTo>
                    <a:pt x="4706" y="5755"/>
                    <a:pt x="5336" y="5965"/>
                    <a:pt x="5905" y="6265"/>
                  </a:cubicBezTo>
                  <a:cubicBezTo>
                    <a:pt x="6295" y="5935"/>
                    <a:pt x="6595" y="5485"/>
                    <a:pt x="6834" y="5006"/>
                  </a:cubicBezTo>
                  <a:lnTo>
                    <a:pt x="6954" y="4766"/>
                  </a:lnTo>
                  <a:cubicBezTo>
                    <a:pt x="7044" y="4466"/>
                    <a:pt x="7134" y="4167"/>
                    <a:pt x="7134" y="3837"/>
                  </a:cubicBezTo>
                  <a:lnTo>
                    <a:pt x="7134" y="3567"/>
                  </a:lnTo>
                  <a:lnTo>
                    <a:pt x="7134" y="3297"/>
                  </a:lnTo>
                  <a:cubicBezTo>
                    <a:pt x="7104" y="2968"/>
                    <a:pt x="7044" y="2668"/>
                    <a:pt x="6954" y="2368"/>
                  </a:cubicBezTo>
                  <a:lnTo>
                    <a:pt x="6834" y="2158"/>
                  </a:lnTo>
                  <a:cubicBezTo>
                    <a:pt x="6595" y="1649"/>
                    <a:pt x="6295" y="1259"/>
                    <a:pt x="5905" y="869"/>
                  </a:cubicBezTo>
                  <a:cubicBezTo>
                    <a:pt x="5605" y="660"/>
                    <a:pt x="5306" y="420"/>
                    <a:pt x="4946" y="270"/>
                  </a:cubicBezTo>
                  <a:cubicBezTo>
                    <a:pt x="4616" y="120"/>
                    <a:pt x="4197" y="60"/>
                    <a:pt x="3837" y="0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4879978" y="3840163"/>
              <a:ext cx="172918" cy="172918"/>
            </a:xfrm>
            <a:custGeom>
              <a:avLst/>
              <a:gdLst/>
              <a:ahLst/>
              <a:cxnLst/>
              <a:rect l="l" t="t" r="r" b="b"/>
              <a:pathLst>
                <a:path w="7105" h="7105" extrusionOk="0">
                  <a:moveTo>
                    <a:pt x="3507" y="1"/>
                  </a:moveTo>
                  <a:cubicBezTo>
                    <a:pt x="3267" y="1"/>
                    <a:pt x="3028" y="30"/>
                    <a:pt x="2758" y="90"/>
                  </a:cubicBezTo>
                  <a:cubicBezTo>
                    <a:pt x="2548" y="120"/>
                    <a:pt x="2338" y="180"/>
                    <a:pt x="2158" y="270"/>
                  </a:cubicBezTo>
                  <a:cubicBezTo>
                    <a:pt x="1829" y="420"/>
                    <a:pt x="1499" y="600"/>
                    <a:pt x="1229" y="870"/>
                  </a:cubicBezTo>
                  <a:cubicBezTo>
                    <a:pt x="480" y="1499"/>
                    <a:pt x="0" y="2488"/>
                    <a:pt x="0" y="3567"/>
                  </a:cubicBezTo>
                  <a:cubicBezTo>
                    <a:pt x="0" y="5516"/>
                    <a:pt x="1589" y="7104"/>
                    <a:pt x="3537" y="7104"/>
                  </a:cubicBezTo>
                  <a:cubicBezTo>
                    <a:pt x="5006" y="7104"/>
                    <a:pt x="6235" y="6265"/>
                    <a:pt x="6804" y="5006"/>
                  </a:cubicBezTo>
                  <a:lnTo>
                    <a:pt x="6924" y="4796"/>
                  </a:lnTo>
                  <a:cubicBezTo>
                    <a:pt x="7044" y="4497"/>
                    <a:pt x="7104" y="4197"/>
                    <a:pt x="7104" y="3867"/>
                  </a:cubicBezTo>
                  <a:lnTo>
                    <a:pt x="7104" y="3597"/>
                  </a:lnTo>
                  <a:cubicBezTo>
                    <a:pt x="7104" y="3058"/>
                    <a:pt x="6984" y="2578"/>
                    <a:pt x="6804" y="2129"/>
                  </a:cubicBezTo>
                  <a:cubicBezTo>
                    <a:pt x="6505" y="1649"/>
                    <a:pt x="6175" y="1229"/>
                    <a:pt x="5815" y="870"/>
                  </a:cubicBezTo>
                  <a:cubicBezTo>
                    <a:pt x="5515" y="630"/>
                    <a:pt x="5216" y="420"/>
                    <a:pt x="4856" y="270"/>
                  </a:cubicBezTo>
                  <a:cubicBezTo>
                    <a:pt x="4526" y="120"/>
                    <a:pt x="4107" y="30"/>
                    <a:pt x="3747" y="1"/>
                  </a:cubicBezTo>
                  <a:close/>
                </a:path>
              </a:pathLst>
            </a:custGeom>
            <a:solidFill>
              <a:srgbClr val="ECC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4352536" y="3446967"/>
              <a:ext cx="869603" cy="493881"/>
            </a:xfrm>
            <a:custGeom>
              <a:avLst/>
              <a:gdLst/>
              <a:ahLst/>
              <a:cxnLst/>
              <a:rect l="l" t="t" r="r" b="b"/>
              <a:pathLst>
                <a:path w="35731" h="20293" extrusionOk="0">
                  <a:moveTo>
                    <a:pt x="1" y="0"/>
                  </a:moveTo>
                  <a:lnTo>
                    <a:pt x="1" y="20293"/>
                  </a:lnTo>
                  <a:lnTo>
                    <a:pt x="35730" y="20293"/>
                  </a:lnTo>
                  <a:lnTo>
                    <a:pt x="22901" y="0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4256987" y="3446967"/>
              <a:ext cx="868849" cy="493881"/>
            </a:xfrm>
            <a:custGeom>
              <a:avLst/>
              <a:gdLst/>
              <a:ahLst/>
              <a:cxnLst/>
              <a:rect l="l" t="t" r="r" b="b"/>
              <a:pathLst>
                <a:path w="35700" h="20293" extrusionOk="0">
                  <a:moveTo>
                    <a:pt x="0" y="0"/>
                  </a:moveTo>
                  <a:lnTo>
                    <a:pt x="0" y="20293"/>
                  </a:lnTo>
                  <a:lnTo>
                    <a:pt x="35699" y="20293"/>
                  </a:lnTo>
                  <a:lnTo>
                    <a:pt x="22900" y="0"/>
                  </a:ln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4514502" y="3501678"/>
              <a:ext cx="318797" cy="319551"/>
            </a:xfrm>
            <a:custGeom>
              <a:avLst/>
              <a:gdLst/>
              <a:ahLst/>
              <a:cxnLst/>
              <a:rect l="l" t="t" r="r" b="b"/>
              <a:pathLst>
                <a:path w="13099" h="13130" extrusionOk="0">
                  <a:moveTo>
                    <a:pt x="6534" y="0"/>
                  </a:moveTo>
                  <a:cubicBezTo>
                    <a:pt x="2908" y="0"/>
                    <a:pt x="0" y="2938"/>
                    <a:pt x="0" y="6565"/>
                  </a:cubicBezTo>
                  <a:cubicBezTo>
                    <a:pt x="0" y="10192"/>
                    <a:pt x="2908" y="13129"/>
                    <a:pt x="6534" y="13129"/>
                  </a:cubicBezTo>
                  <a:cubicBezTo>
                    <a:pt x="10161" y="13129"/>
                    <a:pt x="13099" y="10192"/>
                    <a:pt x="13099" y="6565"/>
                  </a:cubicBezTo>
                  <a:cubicBezTo>
                    <a:pt x="13099" y="2938"/>
                    <a:pt x="10161" y="0"/>
                    <a:pt x="6534" y="0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4536382" y="3565150"/>
              <a:ext cx="226899" cy="226168"/>
            </a:xfrm>
            <a:custGeom>
              <a:avLst/>
              <a:gdLst/>
              <a:ahLst/>
              <a:cxnLst/>
              <a:rect l="l" t="t" r="r" b="b"/>
              <a:pathLst>
                <a:path w="9323" h="9293" extrusionOk="0">
                  <a:moveTo>
                    <a:pt x="4646" y="0"/>
                  </a:moveTo>
                  <a:cubicBezTo>
                    <a:pt x="2098" y="0"/>
                    <a:pt x="0" y="2038"/>
                    <a:pt x="0" y="4646"/>
                  </a:cubicBezTo>
                  <a:cubicBezTo>
                    <a:pt x="0" y="7194"/>
                    <a:pt x="2039" y="9292"/>
                    <a:pt x="4646" y="9292"/>
                  </a:cubicBezTo>
                  <a:cubicBezTo>
                    <a:pt x="7224" y="9292"/>
                    <a:pt x="9322" y="7224"/>
                    <a:pt x="9292" y="4646"/>
                  </a:cubicBezTo>
                  <a:cubicBezTo>
                    <a:pt x="9292" y="2098"/>
                    <a:pt x="7224" y="0"/>
                    <a:pt x="4646" y="0"/>
                  </a:cubicBezTo>
                  <a:close/>
                </a:path>
              </a:pathLst>
            </a:custGeom>
            <a:solidFill>
              <a:srgbClr val="F8A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4542223" y="3603798"/>
              <a:ext cx="180925" cy="180949"/>
            </a:xfrm>
            <a:custGeom>
              <a:avLst/>
              <a:gdLst/>
              <a:ahLst/>
              <a:cxnLst/>
              <a:rect l="l" t="t" r="r" b="b"/>
              <a:pathLst>
                <a:path w="7434" h="7435" extrusionOk="0">
                  <a:moveTo>
                    <a:pt x="3717" y="1"/>
                  </a:moveTo>
                  <a:cubicBezTo>
                    <a:pt x="1649" y="1"/>
                    <a:pt x="0" y="1649"/>
                    <a:pt x="0" y="3718"/>
                  </a:cubicBezTo>
                  <a:cubicBezTo>
                    <a:pt x="0" y="5786"/>
                    <a:pt x="1649" y="7434"/>
                    <a:pt x="3717" y="7434"/>
                  </a:cubicBezTo>
                  <a:cubicBezTo>
                    <a:pt x="5785" y="7434"/>
                    <a:pt x="7434" y="5786"/>
                    <a:pt x="7434" y="3718"/>
                  </a:cubicBezTo>
                  <a:cubicBezTo>
                    <a:pt x="7434" y="1649"/>
                    <a:pt x="5785" y="1"/>
                    <a:pt x="3717" y="1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4549500" y="3644660"/>
              <a:ext cx="133540" cy="133516"/>
            </a:xfrm>
            <a:custGeom>
              <a:avLst/>
              <a:gdLst/>
              <a:ahLst/>
              <a:cxnLst/>
              <a:rect l="l" t="t" r="r" b="b"/>
              <a:pathLst>
                <a:path w="5487" h="5486" extrusionOk="0">
                  <a:moveTo>
                    <a:pt x="2728" y="0"/>
                  </a:moveTo>
                  <a:cubicBezTo>
                    <a:pt x="1230" y="0"/>
                    <a:pt x="1" y="1229"/>
                    <a:pt x="1" y="2758"/>
                  </a:cubicBezTo>
                  <a:cubicBezTo>
                    <a:pt x="1" y="4257"/>
                    <a:pt x="1230" y="5486"/>
                    <a:pt x="2728" y="5486"/>
                  </a:cubicBezTo>
                  <a:cubicBezTo>
                    <a:pt x="4257" y="5486"/>
                    <a:pt x="5486" y="4257"/>
                    <a:pt x="5486" y="2758"/>
                  </a:cubicBezTo>
                  <a:cubicBezTo>
                    <a:pt x="5486" y="1229"/>
                    <a:pt x="4257" y="0"/>
                    <a:pt x="2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4256987" y="3446967"/>
              <a:ext cx="189686" cy="492421"/>
            </a:xfrm>
            <a:custGeom>
              <a:avLst/>
              <a:gdLst/>
              <a:ahLst/>
              <a:cxnLst/>
              <a:rect l="l" t="t" r="r" b="b"/>
              <a:pathLst>
                <a:path w="7794" h="20233" extrusionOk="0">
                  <a:moveTo>
                    <a:pt x="3897" y="0"/>
                  </a:moveTo>
                  <a:cubicBezTo>
                    <a:pt x="1739" y="0"/>
                    <a:pt x="0" y="4526"/>
                    <a:pt x="0" y="10132"/>
                  </a:cubicBezTo>
                  <a:cubicBezTo>
                    <a:pt x="0" y="15707"/>
                    <a:pt x="1739" y="20233"/>
                    <a:pt x="3897" y="20233"/>
                  </a:cubicBezTo>
                  <a:cubicBezTo>
                    <a:pt x="6055" y="20233"/>
                    <a:pt x="7793" y="15707"/>
                    <a:pt x="7793" y="10132"/>
                  </a:cubicBezTo>
                  <a:cubicBezTo>
                    <a:pt x="7793" y="4526"/>
                    <a:pt x="6055" y="0"/>
                    <a:pt x="38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3782795" y="3516256"/>
              <a:ext cx="601136" cy="24849"/>
            </a:xfrm>
            <a:custGeom>
              <a:avLst/>
              <a:gdLst/>
              <a:ahLst/>
              <a:cxnLst/>
              <a:rect l="l" t="t" r="r" b="b"/>
              <a:pathLst>
                <a:path w="24700" h="1021" extrusionOk="0">
                  <a:moveTo>
                    <a:pt x="1" y="1"/>
                  </a:moveTo>
                  <a:lnTo>
                    <a:pt x="1" y="1020"/>
                  </a:lnTo>
                  <a:lnTo>
                    <a:pt x="24700" y="1020"/>
                  </a:lnTo>
                  <a:lnTo>
                    <a:pt x="247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3782795" y="3843084"/>
              <a:ext cx="601136" cy="24824"/>
            </a:xfrm>
            <a:custGeom>
              <a:avLst/>
              <a:gdLst/>
              <a:ahLst/>
              <a:cxnLst/>
              <a:rect l="l" t="t" r="r" b="b"/>
              <a:pathLst>
                <a:path w="24700" h="1020" extrusionOk="0">
                  <a:moveTo>
                    <a:pt x="1" y="0"/>
                  </a:moveTo>
                  <a:lnTo>
                    <a:pt x="1" y="1020"/>
                  </a:lnTo>
                  <a:lnTo>
                    <a:pt x="24700" y="1020"/>
                  </a:lnTo>
                  <a:lnTo>
                    <a:pt x="247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30"/>
          <p:cNvGrpSpPr/>
          <p:nvPr/>
        </p:nvGrpSpPr>
        <p:grpSpPr>
          <a:xfrm>
            <a:off x="693463" y="2325265"/>
            <a:ext cx="2964232" cy="893177"/>
            <a:chOff x="3782771" y="2272488"/>
            <a:chExt cx="2667836" cy="787148"/>
          </a:xfrm>
        </p:grpSpPr>
        <p:sp>
          <p:nvSpPr>
            <p:cNvPr id="487" name="Google Shape;487;p30"/>
            <p:cNvSpPr/>
            <p:nvPr/>
          </p:nvSpPr>
          <p:spPr>
            <a:xfrm>
              <a:off x="6021634" y="2272488"/>
              <a:ext cx="428973" cy="709803"/>
            </a:xfrm>
            <a:custGeom>
              <a:avLst/>
              <a:gdLst/>
              <a:ahLst/>
              <a:cxnLst/>
              <a:rect l="l" t="t" r="r" b="b"/>
              <a:pathLst>
                <a:path w="17626" h="29165" extrusionOk="0">
                  <a:moveTo>
                    <a:pt x="17625" y="0"/>
                  </a:moveTo>
                  <a:lnTo>
                    <a:pt x="1" y="9082"/>
                  </a:lnTo>
                  <a:lnTo>
                    <a:pt x="1" y="19273"/>
                  </a:lnTo>
                  <a:lnTo>
                    <a:pt x="17625" y="29165"/>
                  </a:lnTo>
                  <a:lnTo>
                    <a:pt x="11091" y="14178"/>
                  </a:lnTo>
                  <a:lnTo>
                    <a:pt x="17625" y="0"/>
                  </a:ln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4351782" y="2493521"/>
              <a:ext cx="1677876" cy="493151"/>
            </a:xfrm>
            <a:custGeom>
              <a:avLst/>
              <a:gdLst/>
              <a:ahLst/>
              <a:cxnLst/>
              <a:rect l="l" t="t" r="r" b="b"/>
              <a:pathLst>
                <a:path w="68942" h="20263" extrusionOk="0">
                  <a:moveTo>
                    <a:pt x="1" y="0"/>
                  </a:moveTo>
                  <a:lnTo>
                    <a:pt x="1" y="20263"/>
                  </a:lnTo>
                  <a:lnTo>
                    <a:pt x="35700" y="20263"/>
                  </a:lnTo>
                  <a:lnTo>
                    <a:pt x="68942" y="10191"/>
                  </a:lnTo>
                  <a:lnTo>
                    <a:pt x="68942" y="0"/>
                  </a:lnTo>
                  <a:close/>
                </a:path>
              </a:pathLst>
            </a:custGeom>
            <a:solidFill>
              <a:srgbClr val="0E8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4351782" y="2493521"/>
              <a:ext cx="1677876" cy="493151"/>
            </a:xfrm>
            <a:custGeom>
              <a:avLst/>
              <a:gdLst/>
              <a:ahLst/>
              <a:cxnLst/>
              <a:rect l="l" t="t" r="r" b="b"/>
              <a:pathLst>
                <a:path w="68942" h="20263" extrusionOk="0">
                  <a:moveTo>
                    <a:pt x="1" y="0"/>
                  </a:moveTo>
                  <a:lnTo>
                    <a:pt x="1" y="20263"/>
                  </a:lnTo>
                  <a:lnTo>
                    <a:pt x="35700" y="20263"/>
                  </a:lnTo>
                  <a:lnTo>
                    <a:pt x="68942" y="10191"/>
                  </a:lnTo>
                  <a:lnTo>
                    <a:pt x="68942" y="0"/>
                  </a:ln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5770658" y="2489140"/>
              <a:ext cx="102899" cy="150308"/>
            </a:xfrm>
            <a:custGeom>
              <a:avLst/>
              <a:gdLst/>
              <a:ahLst/>
              <a:cxnLst/>
              <a:rect l="l" t="t" r="r" b="b"/>
              <a:pathLst>
                <a:path w="4228" h="6176" extrusionOk="0">
                  <a:moveTo>
                    <a:pt x="1440" y="0"/>
                  </a:moveTo>
                  <a:lnTo>
                    <a:pt x="1440" y="180"/>
                  </a:lnTo>
                  <a:cubicBezTo>
                    <a:pt x="1440" y="1499"/>
                    <a:pt x="900" y="2638"/>
                    <a:pt x="1" y="3477"/>
                  </a:cubicBezTo>
                  <a:cubicBezTo>
                    <a:pt x="600" y="4047"/>
                    <a:pt x="1050" y="4736"/>
                    <a:pt x="1290" y="5576"/>
                  </a:cubicBezTo>
                  <a:cubicBezTo>
                    <a:pt x="1919" y="5636"/>
                    <a:pt x="2489" y="5875"/>
                    <a:pt x="2998" y="6175"/>
                  </a:cubicBezTo>
                  <a:cubicBezTo>
                    <a:pt x="3748" y="5546"/>
                    <a:pt x="4227" y="4556"/>
                    <a:pt x="4227" y="3477"/>
                  </a:cubicBezTo>
                  <a:cubicBezTo>
                    <a:pt x="4227" y="1799"/>
                    <a:pt x="3028" y="330"/>
                    <a:pt x="1440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5771388" y="2648161"/>
              <a:ext cx="103629" cy="149578"/>
            </a:xfrm>
            <a:custGeom>
              <a:avLst/>
              <a:gdLst/>
              <a:ahLst/>
              <a:cxnLst/>
              <a:rect l="l" t="t" r="r" b="b"/>
              <a:pathLst>
                <a:path w="4258" h="6146" extrusionOk="0">
                  <a:moveTo>
                    <a:pt x="1439" y="1"/>
                  </a:moveTo>
                  <a:lnTo>
                    <a:pt x="1439" y="211"/>
                  </a:lnTo>
                  <a:lnTo>
                    <a:pt x="1439" y="390"/>
                  </a:lnTo>
                  <a:cubicBezTo>
                    <a:pt x="1439" y="720"/>
                    <a:pt x="1350" y="1050"/>
                    <a:pt x="1290" y="1350"/>
                  </a:cubicBezTo>
                  <a:cubicBezTo>
                    <a:pt x="1050" y="2189"/>
                    <a:pt x="600" y="2908"/>
                    <a:pt x="1" y="3448"/>
                  </a:cubicBezTo>
                  <a:cubicBezTo>
                    <a:pt x="600" y="4017"/>
                    <a:pt x="1050" y="4737"/>
                    <a:pt x="1290" y="5546"/>
                  </a:cubicBezTo>
                  <a:cubicBezTo>
                    <a:pt x="1919" y="5636"/>
                    <a:pt x="2489" y="5846"/>
                    <a:pt x="2998" y="6145"/>
                  </a:cubicBezTo>
                  <a:cubicBezTo>
                    <a:pt x="3747" y="5516"/>
                    <a:pt x="4257" y="4557"/>
                    <a:pt x="4257" y="3448"/>
                  </a:cubicBezTo>
                  <a:cubicBezTo>
                    <a:pt x="4197" y="2399"/>
                    <a:pt x="3718" y="1469"/>
                    <a:pt x="2968" y="810"/>
                  </a:cubicBezTo>
                  <a:cubicBezTo>
                    <a:pt x="2668" y="570"/>
                    <a:pt x="2369" y="360"/>
                    <a:pt x="2039" y="211"/>
                  </a:cubicBezTo>
                  <a:cubicBezTo>
                    <a:pt x="1859" y="121"/>
                    <a:pt x="1619" y="61"/>
                    <a:pt x="143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5771388" y="2808667"/>
              <a:ext cx="103629" cy="169267"/>
            </a:xfrm>
            <a:custGeom>
              <a:avLst/>
              <a:gdLst/>
              <a:ahLst/>
              <a:cxnLst/>
              <a:rect l="l" t="t" r="r" b="b"/>
              <a:pathLst>
                <a:path w="4258" h="6955" extrusionOk="0">
                  <a:moveTo>
                    <a:pt x="1439" y="0"/>
                  </a:moveTo>
                  <a:lnTo>
                    <a:pt x="1439" y="180"/>
                  </a:lnTo>
                  <a:lnTo>
                    <a:pt x="1439" y="390"/>
                  </a:lnTo>
                  <a:cubicBezTo>
                    <a:pt x="1439" y="719"/>
                    <a:pt x="1350" y="1049"/>
                    <a:pt x="1290" y="1349"/>
                  </a:cubicBezTo>
                  <a:cubicBezTo>
                    <a:pt x="1050" y="2188"/>
                    <a:pt x="600" y="2908"/>
                    <a:pt x="1" y="3447"/>
                  </a:cubicBezTo>
                  <a:cubicBezTo>
                    <a:pt x="870" y="4286"/>
                    <a:pt x="1439" y="5455"/>
                    <a:pt x="1439" y="6744"/>
                  </a:cubicBezTo>
                  <a:lnTo>
                    <a:pt x="1439" y="6954"/>
                  </a:lnTo>
                  <a:cubicBezTo>
                    <a:pt x="3058" y="6594"/>
                    <a:pt x="4257" y="5186"/>
                    <a:pt x="4257" y="3447"/>
                  </a:cubicBezTo>
                  <a:cubicBezTo>
                    <a:pt x="4197" y="2398"/>
                    <a:pt x="3718" y="1439"/>
                    <a:pt x="2968" y="809"/>
                  </a:cubicBezTo>
                  <a:cubicBezTo>
                    <a:pt x="2668" y="570"/>
                    <a:pt x="2369" y="360"/>
                    <a:pt x="2039" y="180"/>
                  </a:cubicBezTo>
                  <a:cubicBezTo>
                    <a:pt x="1859" y="120"/>
                    <a:pt x="1619" y="60"/>
                    <a:pt x="143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5617478" y="2406709"/>
              <a:ext cx="164887" cy="152474"/>
            </a:xfrm>
            <a:custGeom>
              <a:avLst/>
              <a:gdLst/>
              <a:ahLst/>
              <a:cxnLst/>
              <a:rect l="l" t="t" r="r" b="b"/>
              <a:pathLst>
                <a:path w="6775" h="6265" extrusionOk="0">
                  <a:moveTo>
                    <a:pt x="3267" y="0"/>
                  </a:moveTo>
                  <a:cubicBezTo>
                    <a:pt x="1799" y="0"/>
                    <a:pt x="570" y="870"/>
                    <a:pt x="0" y="2098"/>
                  </a:cubicBezTo>
                  <a:cubicBezTo>
                    <a:pt x="30" y="2188"/>
                    <a:pt x="30" y="2278"/>
                    <a:pt x="90" y="2368"/>
                  </a:cubicBezTo>
                  <a:cubicBezTo>
                    <a:pt x="1379" y="2548"/>
                    <a:pt x="2518" y="3297"/>
                    <a:pt x="3237" y="4347"/>
                  </a:cubicBezTo>
                  <a:cubicBezTo>
                    <a:pt x="3447" y="4676"/>
                    <a:pt x="3597" y="5036"/>
                    <a:pt x="3747" y="5396"/>
                  </a:cubicBezTo>
                  <a:cubicBezTo>
                    <a:pt x="3777" y="5486"/>
                    <a:pt x="3777" y="5575"/>
                    <a:pt x="3837" y="5665"/>
                  </a:cubicBezTo>
                  <a:cubicBezTo>
                    <a:pt x="4466" y="5725"/>
                    <a:pt x="5036" y="5965"/>
                    <a:pt x="5545" y="6265"/>
                  </a:cubicBezTo>
                  <a:cubicBezTo>
                    <a:pt x="6295" y="5635"/>
                    <a:pt x="6774" y="4646"/>
                    <a:pt x="6774" y="3567"/>
                  </a:cubicBezTo>
                  <a:lnTo>
                    <a:pt x="6774" y="3297"/>
                  </a:lnTo>
                  <a:cubicBezTo>
                    <a:pt x="6744" y="2968"/>
                    <a:pt x="6714" y="2668"/>
                    <a:pt x="6594" y="2368"/>
                  </a:cubicBezTo>
                  <a:cubicBezTo>
                    <a:pt x="6115" y="989"/>
                    <a:pt x="4796" y="0"/>
                    <a:pt x="326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5679465" y="2567921"/>
              <a:ext cx="102169" cy="149578"/>
            </a:xfrm>
            <a:custGeom>
              <a:avLst/>
              <a:gdLst/>
              <a:ahLst/>
              <a:cxnLst/>
              <a:rect l="l" t="t" r="r" b="b"/>
              <a:pathLst>
                <a:path w="4198" h="6146" extrusionOk="0">
                  <a:moveTo>
                    <a:pt x="1440" y="1"/>
                  </a:moveTo>
                  <a:lnTo>
                    <a:pt x="1440" y="180"/>
                  </a:lnTo>
                  <a:lnTo>
                    <a:pt x="1440" y="390"/>
                  </a:lnTo>
                  <a:cubicBezTo>
                    <a:pt x="1440" y="720"/>
                    <a:pt x="1350" y="1050"/>
                    <a:pt x="1290" y="1349"/>
                  </a:cubicBezTo>
                  <a:cubicBezTo>
                    <a:pt x="1230" y="1439"/>
                    <a:pt x="1230" y="1559"/>
                    <a:pt x="1200" y="1619"/>
                  </a:cubicBezTo>
                  <a:cubicBezTo>
                    <a:pt x="1080" y="2009"/>
                    <a:pt x="900" y="2339"/>
                    <a:pt x="690" y="2668"/>
                  </a:cubicBezTo>
                  <a:cubicBezTo>
                    <a:pt x="481" y="2968"/>
                    <a:pt x="271" y="3238"/>
                    <a:pt x="1" y="3448"/>
                  </a:cubicBezTo>
                  <a:cubicBezTo>
                    <a:pt x="271" y="3687"/>
                    <a:pt x="481" y="3957"/>
                    <a:pt x="690" y="4257"/>
                  </a:cubicBezTo>
                  <a:cubicBezTo>
                    <a:pt x="900" y="4587"/>
                    <a:pt x="1050" y="4916"/>
                    <a:pt x="1200" y="5306"/>
                  </a:cubicBezTo>
                  <a:cubicBezTo>
                    <a:pt x="1230" y="5366"/>
                    <a:pt x="1230" y="5486"/>
                    <a:pt x="1290" y="5546"/>
                  </a:cubicBezTo>
                  <a:cubicBezTo>
                    <a:pt x="1919" y="5636"/>
                    <a:pt x="2489" y="5846"/>
                    <a:pt x="2998" y="6145"/>
                  </a:cubicBezTo>
                  <a:cubicBezTo>
                    <a:pt x="3448" y="5756"/>
                    <a:pt x="3838" y="5246"/>
                    <a:pt x="4047" y="4647"/>
                  </a:cubicBezTo>
                  <a:cubicBezTo>
                    <a:pt x="4137" y="4437"/>
                    <a:pt x="4197" y="4107"/>
                    <a:pt x="4197" y="3747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37" y="2608"/>
                    <a:pt x="4018" y="2309"/>
                  </a:cubicBezTo>
                  <a:cubicBezTo>
                    <a:pt x="3778" y="1679"/>
                    <a:pt x="3448" y="1200"/>
                    <a:pt x="2968" y="810"/>
                  </a:cubicBezTo>
                  <a:cubicBezTo>
                    <a:pt x="2669" y="570"/>
                    <a:pt x="2369" y="360"/>
                    <a:pt x="2039" y="180"/>
                  </a:cubicBezTo>
                  <a:cubicBezTo>
                    <a:pt x="1829" y="120"/>
                    <a:pt x="1620" y="61"/>
                    <a:pt x="1440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5680195" y="2728402"/>
              <a:ext cx="102169" cy="151039"/>
            </a:xfrm>
            <a:custGeom>
              <a:avLst/>
              <a:gdLst/>
              <a:ahLst/>
              <a:cxnLst/>
              <a:rect l="l" t="t" r="r" b="b"/>
              <a:pathLst>
                <a:path w="4198" h="6206" extrusionOk="0">
                  <a:moveTo>
                    <a:pt x="1440" y="1"/>
                  </a:moveTo>
                  <a:lnTo>
                    <a:pt x="1440" y="211"/>
                  </a:lnTo>
                  <a:lnTo>
                    <a:pt x="1440" y="391"/>
                  </a:lnTo>
                  <a:cubicBezTo>
                    <a:pt x="1440" y="720"/>
                    <a:pt x="1350" y="1050"/>
                    <a:pt x="1290" y="1350"/>
                  </a:cubicBezTo>
                  <a:cubicBezTo>
                    <a:pt x="1260" y="1440"/>
                    <a:pt x="1260" y="1560"/>
                    <a:pt x="1200" y="1620"/>
                  </a:cubicBezTo>
                  <a:cubicBezTo>
                    <a:pt x="1110" y="2009"/>
                    <a:pt x="900" y="2339"/>
                    <a:pt x="690" y="2669"/>
                  </a:cubicBezTo>
                  <a:cubicBezTo>
                    <a:pt x="510" y="2968"/>
                    <a:pt x="271" y="3238"/>
                    <a:pt x="1" y="3448"/>
                  </a:cubicBezTo>
                  <a:cubicBezTo>
                    <a:pt x="271" y="3688"/>
                    <a:pt x="510" y="3958"/>
                    <a:pt x="690" y="4257"/>
                  </a:cubicBezTo>
                  <a:cubicBezTo>
                    <a:pt x="870" y="4617"/>
                    <a:pt x="1020" y="4947"/>
                    <a:pt x="1170" y="5336"/>
                  </a:cubicBezTo>
                  <a:cubicBezTo>
                    <a:pt x="1200" y="5396"/>
                    <a:pt x="1200" y="5516"/>
                    <a:pt x="1260" y="5606"/>
                  </a:cubicBezTo>
                  <a:cubicBezTo>
                    <a:pt x="1889" y="5666"/>
                    <a:pt x="2459" y="5906"/>
                    <a:pt x="2968" y="6206"/>
                  </a:cubicBezTo>
                  <a:cubicBezTo>
                    <a:pt x="3418" y="5786"/>
                    <a:pt x="3808" y="5306"/>
                    <a:pt x="4017" y="4707"/>
                  </a:cubicBezTo>
                  <a:cubicBezTo>
                    <a:pt x="4137" y="4407"/>
                    <a:pt x="4197" y="4107"/>
                    <a:pt x="4197" y="3748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37" y="2609"/>
                    <a:pt x="4017" y="2309"/>
                  </a:cubicBezTo>
                  <a:cubicBezTo>
                    <a:pt x="3808" y="1709"/>
                    <a:pt x="3448" y="1200"/>
                    <a:pt x="2968" y="810"/>
                  </a:cubicBezTo>
                  <a:cubicBezTo>
                    <a:pt x="2669" y="570"/>
                    <a:pt x="2369" y="361"/>
                    <a:pt x="2039" y="211"/>
                  </a:cubicBezTo>
                  <a:cubicBezTo>
                    <a:pt x="1859" y="121"/>
                    <a:pt x="1620" y="61"/>
                    <a:pt x="1440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5617478" y="2888178"/>
              <a:ext cx="164887" cy="170728"/>
            </a:xfrm>
            <a:custGeom>
              <a:avLst/>
              <a:gdLst/>
              <a:ahLst/>
              <a:cxnLst/>
              <a:rect l="l" t="t" r="r" b="b"/>
              <a:pathLst>
                <a:path w="6775" h="701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90"/>
                  </a:lnTo>
                  <a:cubicBezTo>
                    <a:pt x="3987" y="720"/>
                    <a:pt x="3897" y="1049"/>
                    <a:pt x="3837" y="1349"/>
                  </a:cubicBezTo>
                  <a:cubicBezTo>
                    <a:pt x="3777" y="1439"/>
                    <a:pt x="3777" y="1529"/>
                    <a:pt x="3747" y="1619"/>
                  </a:cubicBezTo>
                  <a:cubicBezTo>
                    <a:pt x="3627" y="1979"/>
                    <a:pt x="3447" y="2338"/>
                    <a:pt x="3237" y="2668"/>
                  </a:cubicBezTo>
                  <a:cubicBezTo>
                    <a:pt x="2518" y="3717"/>
                    <a:pt x="1379" y="4466"/>
                    <a:pt x="90" y="4646"/>
                  </a:cubicBezTo>
                  <a:cubicBezTo>
                    <a:pt x="30" y="4736"/>
                    <a:pt x="30" y="4826"/>
                    <a:pt x="0" y="4916"/>
                  </a:cubicBezTo>
                  <a:cubicBezTo>
                    <a:pt x="570" y="6145"/>
                    <a:pt x="1799" y="7014"/>
                    <a:pt x="3267" y="7014"/>
                  </a:cubicBezTo>
                  <a:cubicBezTo>
                    <a:pt x="4796" y="7014"/>
                    <a:pt x="6115" y="6025"/>
                    <a:pt x="6594" y="4646"/>
                  </a:cubicBezTo>
                  <a:cubicBezTo>
                    <a:pt x="6714" y="4347"/>
                    <a:pt x="6774" y="4047"/>
                    <a:pt x="6774" y="3717"/>
                  </a:cubicBezTo>
                  <a:lnTo>
                    <a:pt x="6774" y="3447"/>
                  </a:lnTo>
                  <a:cubicBezTo>
                    <a:pt x="6774" y="2398"/>
                    <a:pt x="6295" y="1469"/>
                    <a:pt x="5515" y="780"/>
                  </a:cubicBezTo>
                  <a:cubicBezTo>
                    <a:pt x="5216" y="570"/>
                    <a:pt x="4916" y="330"/>
                    <a:pt x="4586" y="180"/>
                  </a:cubicBezTo>
                  <a:cubicBezTo>
                    <a:pt x="4376" y="120"/>
                    <a:pt x="4167" y="30"/>
                    <a:pt x="398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5588297" y="2489870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39" y="0"/>
                  </a:moveTo>
                  <a:lnTo>
                    <a:pt x="1439" y="180"/>
                  </a:lnTo>
                  <a:cubicBezTo>
                    <a:pt x="1439" y="660"/>
                    <a:pt x="1349" y="1169"/>
                    <a:pt x="1199" y="1649"/>
                  </a:cubicBezTo>
                  <a:cubicBezTo>
                    <a:pt x="1079" y="2009"/>
                    <a:pt x="899" y="2368"/>
                    <a:pt x="690" y="2698"/>
                  </a:cubicBezTo>
                  <a:cubicBezTo>
                    <a:pt x="480" y="2998"/>
                    <a:pt x="270" y="3268"/>
                    <a:pt x="0" y="3477"/>
                  </a:cubicBezTo>
                  <a:cubicBezTo>
                    <a:pt x="240" y="3657"/>
                    <a:pt x="480" y="3927"/>
                    <a:pt x="690" y="4227"/>
                  </a:cubicBezTo>
                  <a:cubicBezTo>
                    <a:pt x="899" y="4556"/>
                    <a:pt x="1049" y="4916"/>
                    <a:pt x="1199" y="5276"/>
                  </a:cubicBezTo>
                  <a:cubicBezTo>
                    <a:pt x="1229" y="5366"/>
                    <a:pt x="1229" y="5456"/>
                    <a:pt x="1289" y="5546"/>
                  </a:cubicBezTo>
                  <a:cubicBezTo>
                    <a:pt x="1919" y="5606"/>
                    <a:pt x="2488" y="5845"/>
                    <a:pt x="2998" y="6145"/>
                  </a:cubicBezTo>
                  <a:cubicBezTo>
                    <a:pt x="3417" y="5815"/>
                    <a:pt x="3717" y="5366"/>
                    <a:pt x="3927" y="4856"/>
                  </a:cubicBezTo>
                  <a:lnTo>
                    <a:pt x="4047" y="4646"/>
                  </a:lnTo>
                  <a:cubicBezTo>
                    <a:pt x="4167" y="4347"/>
                    <a:pt x="4227" y="4047"/>
                    <a:pt x="4227" y="3717"/>
                  </a:cubicBezTo>
                  <a:lnTo>
                    <a:pt x="4227" y="3447"/>
                  </a:lnTo>
                  <a:lnTo>
                    <a:pt x="4227" y="3178"/>
                  </a:lnTo>
                  <a:cubicBezTo>
                    <a:pt x="4197" y="2848"/>
                    <a:pt x="4167" y="2548"/>
                    <a:pt x="4047" y="2248"/>
                  </a:cubicBezTo>
                  <a:lnTo>
                    <a:pt x="3927" y="2009"/>
                  </a:lnTo>
                  <a:cubicBezTo>
                    <a:pt x="3477" y="1019"/>
                    <a:pt x="2548" y="210"/>
                    <a:pt x="143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5588297" y="2648161"/>
              <a:ext cx="102144" cy="151039"/>
            </a:xfrm>
            <a:custGeom>
              <a:avLst/>
              <a:gdLst/>
              <a:ahLst/>
              <a:cxnLst/>
              <a:rect l="l" t="t" r="r" b="b"/>
              <a:pathLst>
                <a:path w="4197" h="6206" extrusionOk="0">
                  <a:moveTo>
                    <a:pt x="1439" y="1"/>
                  </a:moveTo>
                  <a:lnTo>
                    <a:pt x="1439" y="211"/>
                  </a:lnTo>
                  <a:lnTo>
                    <a:pt x="1439" y="390"/>
                  </a:lnTo>
                  <a:cubicBezTo>
                    <a:pt x="1439" y="720"/>
                    <a:pt x="1349" y="1050"/>
                    <a:pt x="1289" y="1350"/>
                  </a:cubicBezTo>
                  <a:cubicBezTo>
                    <a:pt x="1229" y="1440"/>
                    <a:pt x="1229" y="1559"/>
                    <a:pt x="1199" y="1619"/>
                  </a:cubicBezTo>
                  <a:cubicBezTo>
                    <a:pt x="1079" y="2009"/>
                    <a:pt x="899" y="2339"/>
                    <a:pt x="690" y="2668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57"/>
                    <a:pt x="690" y="4257"/>
                  </a:cubicBezTo>
                  <a:cubicBezTo>
                    <a:pt x="869" y="461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606"/>
                  </a:cubicBezTo>
                  <a:cubicBezTo>
                    <a:pt x="1859" y="5666"/>
                    <a:pt x="2428" y="5906"/>
                    <a:pt x="2968" y="6205"/>
                  </a:cubicBezTo>
                  <a:cubicBezTo>
                    <a:pt x="3387" y="5846"/>
                    <a:pt x="3687" y="5396"/>
                    <a:pt x="3897" y="4917"/>
                  </a:cubicBezTo>
                  <a:lnTo>
                    <a:pt x="4017" y="4707"/>
                  </a:lnTo>
                  <a:cubicBezTo>
                    <a:pt x="4137" y="4407"/>
                    <a:pt x="4197" y="4107"/>
                    <a:pt x="4197" y="3748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37" y="2609"/>
                    <a:pt x="4017" y="2309"/>
                  </a:cubicBezTo>
                  <a:lnTo>
                    <a:pt x="3897" y="2069"/>
                  </a:lnTo>
                  <a:cubicBezTo>
                    <a:pt x="3687" y="1589"/>
                    <a:pt x="3387" y="1170"/>
                    <a:pt x="2968" y="810"/>
                  </a:cubicBezTo>
                  <a:cubicBezTo>
                    <a:pt x="2668" y="570"/>
                    <a:pt x="2368" y="360"/>
                    <a:pt x="2038" y="211"/>
                  </a:cubicBezTo>
                  <a:cubicBezTo>
                    <a:pt x="1829" y="121"/>
                    <a:pt x="1619" y="61"/>
                    <a:pt x="143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5589027" y="2808667"/>
              <a:ext cx="102144" cy="169267"/>
            </a:xfrm>
            <a:custGeom>
              <a:avLst/>
              <a:gdLst/>
              <a:ahLst/>
              <a:cxnLst/>
              <a:rect l="l" t="t" r="r" b="b"/>
              <a:pathLst>
                <a:path w="4197" h="6955" extrusionOk="0">
                  <a:moveTo>
                    <a:pt x="1439" y="0"/>
                  </a:moveTo>
                  <a:lnTo>
                    <a:pt x="1439" y="210"/>
                  </a:lnTo>
                  <a:lnTo>
                    <a:pt x="1439" y="390"/>
                  </a:lnTo>
                  <a:cubicBezTo>
                    <a:pt x="1439" y="719"/>
                    <a:pt x="1349" y="1049"/>
                    <a:pt x="1289" y="1349"/>
                  </a:cubicBezTo>
                  <a:cubicBezTo>
                    <a:pt x="1259" y="1439"/>
                    <a:pt x="1259" y="1559"/>
                    <a:pt x="1199" y="1619"/>
                  </a:cubicBezTo>
                  <a:cubicBezTo>
                    <a:pt x="1109" y="2008"/>
                    <a:pt x="899" y="2338"/>
                    <a:pt x="690" y="2668"/>
                  </a:cubicBezTo>
                  <a:cubicBezTo>
                    <a:pt x="510" y="2968"/>
                    <a:pt x="270" y="3237"/>
                    <a:pt x="0" y="3447"/>
                  </a:cubicBezTo>
                  <a:cubicBezTo>
                    <a:pt x="270" y="3687"/>
                    <a:pt x="510" y="3957"/>
                    <a:pt x="690" y="4256"/>
                  </a:cubicBezTo>
                  <a:cubicBezTo>
                    <a:pt x="899" y="4586"/>
                    <a:pt x="1049" y="4916"/>
                    <a:pt x="1199" y="5306"/>
                  </a:cubicBezTo>
                  <a:cubicBezTo>
                    <a:pt x="1289" y="5785"/>
                    <a:pt x="1409" y="6265"/>
                    <a:pt x="1409" y="6744"/>
                  </a:cubicBezTo>
                  <a:lnTo>
                    <a:pt x="1409" y="6954"/>
                  </a:lnTo>
                  <a:cubicBezTo>
                    <a:pt x="2518" y="6714"/>
                    <a:pt x="3447" y="5935"/>
                    <a:pt x="3897" y="4916"/>
                  </a:cubicBezTo>
                  <a:lnTo>
                    <a:pt x="4017" y="4706"/>
                  </a:lnTo>
                  <a:cubicBezTo>
                    <a:pt x="4137" y="4406"/>
                    <a:pt x="4197" y="4107"/>
                    <a:pt x="4197" y="3747"/>
                  </a:cubicBezTo>
                  <a:lnTo>
                    <a:pt x="4197" y="3507"/>
                  </a:lnTo>
                  <a:lnTo>
                    <a:pt x="4197" y="3237"/>
                  </a:lnTo>
                  <a:cubicBezTo>
                    <a:pt x="4167" y="2908"/>
                    <a:pt x="4137" y="2608"/>
                    <a:pt x="4017" y="2308"/>
                  </a:cubicBezTo>
                  <a:lnTo>
                    <a:pt x="3897" y="2068"/>
                  </a:lnTo>
                  <a:cubicBezTo>
                    <a:pt x="3687" y="1589"/>
                    <a:pt x="3387" y="1169"/>
                    <a:pt x="2968" y="809"/>
                  </a:cubicBezTo>
                  <a:cubicBezTo>
                    <a:pt x="2668" y="570"/>
                    <a:pt x="2368" y="360"/>
                    <a:pt x="2038" y="210"/>
                  </a:cubicBezTo>
                  <a:cubicBezTo>
                    <a:pt x="1859" y="120"/>
                    <a:pt x="1619" y="60"/>
                    <a:pt x="143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5433632" y="2406709"/>
              <a:ext cx="165617" cy="152474"/>
            </a:xfrm>
            <a:custGeom>
              <a:avLst/>
              <a:gdLst/>
              <a:ahLst/>
              <a:cxnLst/>
              <a:rect l="l" t="t" r="r" b="b"/>
              <a:pathLst>
                <a:path w="6805" h="6265" extrusionOk="0">
                  <a:moveTo>
                    <a:pt x="3238" y="0"/>
                  </a:moveTo>
                  <a:cubicBezTo>
                    <a:pt x="1799" y="0"/>
                    <a:pt x="540" y="870"/>
                    <a:pt x="1" y="2098"/>
                  </a:cubicBezTo>
                  <a:cubicBezTo>
                    <a:pt x="31" y="2188"/>
                    <a:pt x="31" y="2278"/>
                    <a:pt x="61" y="2368"/>
                  </a:cubicBezTo>
                  <a:cubicBezTo>
                    <a:pt x="1409" y="2548"/>
                    <a:pt x="2578" y="3297"/>
                    <a:pt x="3238" y="4347"/>
                  </a:cubicBezTo>
                  <a:cubicBezTo>
                    <a:pt x="3478" y="4676"/>
                    <a:pt x="3628" y="5036"/>
                    <a:pt x="3777" y="5396"/>
                  </a:cubicBezTo>
                  <a:cubicBezTo>
                    <a:pt x="3807" y="5486"/>
                    <a:pt x="3807" y="5575"/>
                    <a:pt x="3837" y="5665"/>
                  </a:cubicBezTo>
                  <a:cubicBezTo>
                    <a:pt x="4467" y="5725"/>
                    <a:pt x="5036" y="5965"/>
                    <a:pt x="5576" y="6265"/>
                  </a:cubicBezTo>
                  <a:cubicBezTo>
                    <a:pt x="5995" y="5935"/>
                    <a:pt x="6295" y="5486"/>
                    <a:pt x="6505" y="4976"/>
                  </a:cubicBezTo>
                  <a:cubicBezTo>
                    <a:pt x="6685" y="4526"/>
                    <a:pt x="6805" y="4047"/>
                    <a:pt x="6805" y="3537"/>
                  </a:cubicBezTo>
                  <a:lnTo>
                    <a:pt x="6805" y="3267"/>
                  </a:lnTo>
                  <a:cubicBezTo>
                    <a:pt x="6775" y="2938"/>
                    <a:pt x="6745" y="2638"/>
                    <a:pt x="6625" y="2338"/>
                  </a:cubicBezTo>
                  <a:lnTo>
                    <a:pt x="6505" y="2098"/>
                  </a:lnTo>
                  <a:cubicBezTo>
                    <a:pt x="5936" y="870"/>
                    <a:pt x="4707" y="0"/>
                    <a:pt x="3238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5496374" y="2567921"/>
              <a:ext cx="102875" cy="151039"/>
            </a:xfrm>
            <a:custGeom>
              <a:avLst/>
              <a:gdLst/>
              <a:ahLst/>
              <a:cxnLst/>
              <a:rect l="l" t="t" r="r" b="b"/>
              <a:pathLst>
                <a:path w="4227" h="6206" extrusionOk="0">
                  <a:moveTo>
                    <a:pt x="1469" y="1"/>
                  </a:moveTo>
                  <a:lnTo>
                    <a:pt x="1469" y="210"/>
                  </a:lnTo>
                  <a:lnTo>
                    <a:pt x="1469" y="390"/>
                  </a:lnTo>
                  <a:cubicBezTo>
                    <a:pt x="1409" y="750"/>
                    <a:pt x="1379" y="1110"/>
                    <a:pt x="1259" y="1409"/>
                  </a:cubicBezTo>
                  <a:cubicBezTo>
                    <a:pt x="1229" y="1469"/>
                    <a:pt x="1229" y="1589"/>
                    <a:pt x="1199" y="1649"/>
                  </a:cubicBezTo>
                  <a:cubicBezTo>
                    <a:pt x="1079" y="2039"/>
                    <a:pt x="900" y="2369"/>
                    <a:pt x="660" y="2698"/>
                  </a:cubicBezTo>
                  <a:cubicBezTo>
                    <a:pt x="480" y="2998"/>
                    <a:pt x="270" y="3268"/>
                    <a:pt x="0" y="3508"/>
                  </a:cubicBezTo>
                  <a:cubicBezTo>
                    <a:pt x="270" y="3717"/>
                    <a:pt x="480" y="3987"/>
                    <a:pt x="660" y="4287"/>
                  </a:cubicBezTo>
                  <a:cubicBezTo>
                    <a:pt x="900" y="4617"/>
                    <a:pt x="1050" y="4946"/>
                    <a:pt x="1199" y="5336"/>
                  </a:cubicBezTo>
                  <a:cubicBezTo>
                    <a:pt x="1229" y="5396"/>
                    <a:pt x="1229" y="5516"/>
                    <a:pt x="1259" y="5606"/>
                  </a:cubicBezTo>
                  <a:cubicBezTo>
                    <a:pt x="1919" y="5666"/>
                    <a:pt x="2458" y="5906"/>
                    <a:pt x="2998" y="6205"/>
                  </a:cubicBezTo>
                  <a:cubicBezTo>
                    <a:pt x="3417" y="5846"/>
                    <a:pt x="3717" y="5396"/>
                    <a:pt x="3927" y="4916"/>
                  </a:cubicBezTo>
                  <a:lnTo>
                    <a:pt x="4047" y="4707"/>
                  </a:lnTo>
                  <a:cubicBezTo>
                    <a:pt x="4167" y="4407"/>
                    <a:pt x="4227" y="4107"/>
                    <a:pt x="4227" y="3747"/>
                  </a:cubicBezTo>
                  <a:lnTo>
                    <a:pt x="4227" y="3508"/>
                  </a:lnTo>
                  <a:lnTo>
                    <a:pt x="4227" y="3238"/>
                  </a:lnTo>
                  <a:cubicBezTo>
                    <a:pt x="4197" y="2908"/>
                    <a:pt x="4167" y="2608"/>
                    <a:pt x="4047" y="2309"/>
                  </a:cubicBezTo>
                  <a:lnTo>
                    <a:pt x="3927" y="2069"/>
                  </a:lnTo>
                  <a:cubicBezTo>
                    <a:pt x="3717" y="1589"/>
                    <a:pt x="3417" y="1170"/>
                    <a:pt x="2998" y="810"/>
                  </a:cubicBezTo>
                  <a:cubicBezTo>
                    <a:pt x="2698" y="570"/>
                    <a:pt x="2398" y="360"/>
                    <a:pt x="2069" y="210"/>
                  </a:cubicBezTo>
                  <a:cubicBezTo>
                    <a:pt x="1859" y="120"/>
                    <a:pt x="1649" y="61"/>
                    <a:pt x="146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5497104" y="2728402"/>
              <a:ext cx="102144" cy="151039"/>
            </a:xfrm>
            <a:custGeom>
              <a:avLst/>
              <a:gdLst/>
              <a:ahLst/>
              <a:cxnLst/>
              <a:rect l="l" t="t" r="r" b="b"/>
              <a:pathLst>
                <a:path w="4197" h="6206" extrusionOk="0">
                  <a:moveTo>
                    <a:pt x="1439" y="1"/>
                  </a:moveTo>
                  <a:lnTo>
                    <a:pt x="1439" y="211"/>
                  </a:lnTo>
                  <a:lnTo>
                    <a:pt x="1439" y="391"/>
                  </a:lnTo>
                  <a:cubicBezTo>
                    <a:pt x="1439" y="720"/>
                    <a:pt x="1349" y="1050"/>
                    <a:pt x="1289" y="1350"/>
                  </a:cubicBezTo>
                  <a:cubicBezTo>
                    <a:pt x="1229" y="1440"/>
                    <a:pt x="1229" y="1560"/>
                    <a:pt x="1199" y="1620"/>
                  </a:cubicBezTo>
                  <a:cubicBezTo>
                    <a:pt x="1079" y="2009"/>
                    <a:pt x="900" y="2339"/>
                    <a:pt x="690" y="2669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58"/>
                    <a:pt x="690" y="4257"/>
                  </a:cubicBezTo>
                  <a:cubicBezTo>
                    <a:pt x="870" y="461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606"/>
                  </a:cubicBezTo>
                  <a:cubicBezTo>
                    <a:pt x="1859" y="5666"/>
                    <a:pt x="2428" y="5906"/>
                    <a:pt x="2968" y="6206"/>
                  </a:cubicBezTo>
                  <a:cubicBezTo>
                    <a:pt x="3387" y="5846"/>
                    <a:pt x="3687" y="5396"/>
                    <a:pt x="3897" y="4917"/>
                  </a:cubicBezTo>
                  <a:lnTo>
                    <a:pt x="4017" y="4707"/>
                  </a:lnTo>
                  <a:cubicBezTo>
                    <a:pt x="4137" y="4407"/>
                    <a:pt x="4197" y="4107"/>
                    <a:pt x="4197" y="3748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37" y="2609"/>
                    <a:pt x="4017" y="2309"/>
                  </a:cubicBezTo>
                  <a:lnTo>
                    <a:pt x="3897" y="2069"/>
                  </a:lnTo>
                  <a:cubicBezTo>
                    <a:pt x="3687" y="1590"/>
                    <a:pt x="3387" y="1170"/>
                    <a:pt x="2968" y="810"/>
                  </a:cubicBezTo>
                  <a:cubicBezTo>
                    <a:pt x="2668" y="570"/>
                    <a:pt x="2368" y="361"/>
                    <a:pt x="2039" y="211"/>
                  </a:cubicBezTo>
                  <a:cubicBezTo>
                    <a:pt x="1829" y="121"/>
                    <a:pt x="1619" y="61"/>
                    <a:pt x="143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5435092" y="2888178"/>
              <a:ext cx="166347" cy="170728"/>
            </a:xfrm>
            <a:custGeom>
              <a:avLst/>
              <a:gdLst/>
              <a:ahLst/>
              <a:cxnLst/>
              <a:rect l="l" t="t" r="r" b="b"/>
              <a:pathLst>
                <a:path w="6835" h="701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90"/>
                  </a:lnTo>
                  <a:cubicBezTo>
                    <a:pt x="3987" y="720"/>
                    <a:pt x="3897" y="1049"/>
                    <a:pt x="3837" y="1349"/>
                  </a:cubicBezTo>
                  <a:cubicBezTo>
                    <a:pt x="3777" y="1439"/>
                    <a:pt x="3777" y="1529"/>
                    <a:pt x="3747" y="1619"/>
                  </a:cubicBezTo>
                  <a:cubicBezTo>
                    <a:pt x="3627" y="1979"/>
                    <a:pt x="3448" y="2338"/>
                    <a:pt x="3238" y="2668"/>
                  </a:cubicBezTo>
                  <a:cubicBezTo>
                    <a:pt x="2518" y="3717"/>
                    <a:pt x="1379" y="4466"/>
                    <a:pt x="91" y="4646"/>
                  </a:cubicBezTo>
                  <a:cubicBezTo>
                    <a:pt x="31" y="4736"/>
                    <a:pt x="31" y="4826"/>
                    <a:pt x="1" y="4916"/>
                  </a:cubicBezTo>
                  <a:cubicBezTo>
                    <a:pt x="570" y="6145"/>
                    <a:pt x="1799" y="7014"/>
                    <a:pt x="3268" y="7014"/>
                  </a:cubicBezTo>
                  <a:cubicBezTo>
                    <a:pt x="4737" y="7014"/>
                    <a:pt x="5965" y="6145"/>
                    <a:pt x="6535" y="4916"/>
                  </a:cubicBezTo>
                  <a:lnTo>
                    <a:pt x="6625" y="4676"/>
                  </a:lnTo>
                  <a:cubicBezTo>
                    <a:pt x="6745" y="4377"/>
                    <a:pt x="6835" y="4077"/>
                    <a:pt x="6835" y="3747"/>
                  </a:cubicBezTo>
                  <a:lnTo>
                    <a:pt x="6835" y="3477"/>
                  </a:lnTo>
                  <a:cubicBezTo>
                    <a:pt x="6835" y="2968"/>
                    <a:pt x="6715" y="2488"/>
                    <a:pt x="6535" y="2039"/>
                  </a:cubicBezTo>
                  <a:cubicBezTo>
                    <a:pt x="6235" y="1589"/>
                    <a:pt x="5935" y="1139"/>
                    <a:pt x="5516" y="780"/>
                  </a:cubicBezTo>
                  <a:cubicBezTo>
                    <a:pt x="5216" y="570"/>
                    <a:pt x="4916" y="330"/>
                    <a:pt x="4587" y="180"/>
                  </a:cubicBezTo>
                  <a:cubicBezTo>
                    <a:pt x="4377" y="120"/>
                    <a:pt x="4167" y="30"/>
                    <a:pt x="398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5405182" y="2489870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09" y="0"/>
                  </a:moveTo>
                  <a:lnTo>
                    <a:pt x="1409" y="180"/>
                  </a:lnTo>
                  <a:cubicBezTo>
                    <a:pt x="1409" y="660"/>
                    <a:pt x="1349" y="1169"/>
                    <a:pt x="1200" y="1649"/>
                  </a:cubicBezTo>
                  <a:cubicBezTo>
                    <a:pt x="1080" y="2009"/>
                    <a:pt x="900" y="2368"/>
                    <a:pt x="660" y="2698"/>
                  </a:cubicBezTo>
                  <a:cubicBezTo>
                    <a:pt x="480" y="2998"/>
                    <a:pt x="270" y="3268"/>
                    <a:pt x="1" y="3477"/>
                  </a:cubicBezTo>
                  <a:cubicBezTo>
                    <a:pt x="270" y="3657"/>
                    <a:pt x="480" y="3927"/>
                    <a:pt x="660" y="4227"/>
                  </a:cubicBezTo>
                  <a:cubicBezTo>
                    <a:pt x="900" y="4556"/>
                    <a:pt x="1050" y="4916"/>
                    <a:pt x="1200" y="5276"/>
                  </a:cubicBezTo>
                  <a:cubicBezTo>
                    <a:pt x="1230" y="5366"/>
                    <a:pt x="1230" y="5456"/>
                    <a:pt x="1260" y="5546"/>
                  </a:cubicBezTo>
                  <a:cubicBezTo>
                    <a:pt x="1889" y="5606"/>
                    <a:pt x="2459" y="5845"/>
                    <a:pt x="2998" y="6145"/>
                  </a:cubicBezTo>
                  <a:cubicBezTo>
                    <a:pt x="3418" y="5815"/>
                    <a:pt x="3717" y="5366"/>
                    <a:pt x="3927" y="4856"/>
                  </a:cubicBezTo>
                  <a:lnTo>
                    <a:pt x="4047" y="4646"/>
                  </a:lnTo>
                  <a:cubicBezTo>
                    <a:pt x="4167" y="4347"/>
                    <a:pt x="4227" y="4047"/>
                    <a:pt x="4227" y="3717"/>
                  </a:cubicBezTo>
                  <a:lnTo>
                    <a:pt x="4227" y="3447"/>
                  </a:lnTo>
                  <a:lnTo>
                    <a:pt x="4227" y="3178"/>
                  </a:lnTo>
                  <a:cubicBezTo>
                    <a:pt x="4197" y="2848"/>
                    <a:pt x="4167" y="2548"/>
                    <a:pt x="4047" y="2248"/>
                  </a:cubicBezTo>
                  <a:lnTo>
                    <a:pt x="3927" y="2009"/>
                  </a:lnTo>
                  <a:cubicBezTo>
                    <a:pt x="3478" y="1019"/>
                    <a:pt x="2548" y="210"/>
                    <a:pt x="140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5405912" y="2648161"/>
              <a:ext cx="102144" cy="151039"/>
            </a:xfrm>
            <a:custGeom>
              <a:avLst/>
              <a:gdLst/>
              <a:ahLst/>
              <a:cxnLst/>
              <a:rect l="l" t="t" r="r" b="b"/>
              <a:pathLst>
                <a:path w="4197" h="6206" extrusionOk="0">
                  <a:moveTo>
                    <a:pt x="1439" y="1"/>
                  </a:moveTo>
                  <a:lnTo>
                    <a:pt x="1439" y="211"/>
                  </a:lnTo>
                  <a:lnTo>
                    <a:pt x="1439" y="390"/>
                  </a:lnTo>
                  <a:cubicBezTo>
                    <a:pt x="1439" y="720"/>
                    <a:pt x="1349" y="1050"/>
                    <a:pt x="1290" y="1350"/>
                  </a:cubicBezTo>
                  <a:cubicBezTo>
                    <a:pt x="1230" y="1440"/>
                    <a:pt x="1230" y="1559"/>
                    <a:pt x="1200" y="1619"/>
                  </a:cubicBezTo>
                  <a:cubicBezTo>
                    <a:pt x="1080" y="2009"/>
                    <a:pt x="900" y="2339"/>
                    <a:pt x="690" y="2668"/>
                  </a:cubicBezTo>
                  <a:cubicBezTo>
                    <a:pt x="480" y="2968"/>
                    <a:pt x="270" y="3238"/>
                    <a:pt x="1" y="3448"/>
                  </a:cubicBezTo>
                  <a:cubicBezTo>
                    <a:pt x="270" y="3688"/>
                    <a:pt x="480" y="3957"/>
                    <a:pt x="690" y="4257"/>
                  </a:cubicBezTo>
                  <a:cubicBezTo>
                    <a:pt x="870" y="4617"/>
                    <a:pt x="1050" y="4947"/>
                    <a:pt x="1170" y="5336"/>
                  </a:cubicBezTo>
                  <a:cubicBezTo>
                    <a:pt x="1200" y="5396"/>
                    <a:pt x="1200" y="5516"/>
                    <a:pt x="1230" y="5606"/>
                  </a:cubicBezTo>
                  <a:cubicBezTo>
                    <a:pt x="1859" y="5666"/>
                    <a:pt x="2429" y="5906"/>
                    <a:pt x="2968" y="6205"/>
                  </a:cubicBezTo>
                  <a:cubicBezTo>
                    <a:pt x="3388" y="5846"/>
                    <a:pt x="3687" y="5396"/>
                    <a:pt x="3897" y="4917"/>
                  </a:cubicBezTo>
                  <a:lnTo>
                    <a:pt x="4017" y="4707"/>
                  </a:lnTo>
                  <a:cubicBezTo>
                    <a:pt x="4137" y="4407"/>
                    <a:pt x="4197" y="4107"/>
                    <a:pt x="4197" y="3748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37" y="2609"/>
                    <a:pt x="4017" y="2309"/>
                  </a:cubicBezTo>
                  <a:lnTo>
                    <a:pt x="3897" y="2069"/>
                  </a:lnTo>
                  <a:cubicBezTo>
                    <a:pt x="3687" y="1589"/>
                    <a:pt x="3388" y="1170"/>
                    <a:pt x="2968" y="810"/>
                  </a:cubicBezTo>
                  <a:cubicBezTo>
                    <a:pt x="2668" y="570"/>
                    <a:pt x="2369" y="360"/>
                    <a:pt x="2039" y="211"/>
                  </a:cubicBezTo>
                  <a:cubicBezTo>
                    <a:pt x="1829" y="121"/>
                    <a:pt x="1619" y="61"/>
                    <a:pt x="143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5405912" y="2808667"/>
              <a:ext cx="102144" cy="169267"/>
            </a:xfrm>
            <a:custGeom>
              <a:avLst/>
              <a:gdLst/>
              <a:ahLst/>
              <a:cxnLst/>
              <a:rect l="l" t="t" r="r" b="b"/>
              <a:pathLst>
                <a:path w="4197" h="6955" extrusionOk="0">
                  <a:moveTo>
                    <a:pt x="1439" y="0"/>
                  </a:moveTo>
                  <a:lnTo>
                    <a:pt x="1439" y="210"/>
                  </a:lnTo>
                  <a:lnTo>
                    <a:pt x="1439" y="390"/>
                  </a:lnTo>
                  <a:cubicBezTo>
                    <a:pt x="1439" y="719"/>
                    <a:pt x="1349" y="1049"/>
                    <a:pt x="1290" y="1349"/>
                  </a:cubicBezTo>
                  <a:cubicBezTo>
                    <a:pt x="1230" y="1439"/>
                    <a:pt x="1230" y="1559"/>
                    <a:pt x="1200" y="1619"/>
                  </a:cubicBezTo>
                  <a:cubicBezTo>
                    <a:pt x="1080" y="2008"/>
                    <a:pt x="900" y="2338"/>
                    <a:pt x="690" y="2668"/>
                  </a:cubicBezTo>
                  <a:cubicBezTo>
                    <a:pt x="480" y="2968"/>
                    <a:pt x="270" y="3237"/>
                    <a:pt x="1" y="3447"/>
                  </a:cubicBezTo>
                  <a:cubicBezTo>
                    <a:pt x="270" y="3687"/>
                    <a:pt x="480" y="3957"/>
                    <a:pt x="690" y="4256"/>
                  </a:cubicBezTo>
                  <a:cubicBezTo>
                    <a:pt x="900" y="4586"/>
                    <a:pt x="1050" y="4916"/>
                    <a:pt x="1200" y="5306"/>
                  </a:cubicBezTo>
                  <a:cubicBezTo>
                    <a:pt x="1319" y="5785"/>
                    <a:pt x="1379" y="6265"/>
                    <a:pt x="1379" y="6744"/>
                  </a:cubicBezTo>
                  <a:lnTo>
                    <a:pt x="1379" y="6954"/>
                  </a:lnTo>
                  <a:cubicBezTo>
                    <a:pt x="2518" y="6714"/>
                    <a:pt x="3448" y="5935"/>
                    <a:pt x="3897" y="4916"/>
                  </a:cubicBezTo>
                  <a:lnTo>
                    <a:pt x="4017" y="4706"/>
                  </a:lnTo>
                  <a:cubicBezTo>
                    <a:pt x="4137" y="4406"/>
                    <a:pt x="4197" y="4107"/>
                    <a:pt x="4197" y="3747"/>
                  </a:cubicBezTo>
                  <a:lnTo>
                    <a:pt x="4197" y="3507"/>
                  </a:lnTo>
                  <a:lnTo>
                    <a:pt x="4197" y="3237"/>
                  </a:lnTo>
                  <a:cubicBezTo>
                    <a:pt x="4167" y="2908"/>
                    <a:pt x="4137" y="2608"/>
                    <a:pt x="4017" y="2308"/>
                  </a:cubicBezTo>
                  <a:lnTo>
                    <a:pt x="3897" y="2068"/>
                  </a:lnTo>
                  <a:cubicBezTo>
                    <a:pt x="3687" y="1589"/>
                    <a:pt x="3388" y="1169"/>
                    <a:pt x="2968" y="809"/>
                  </a:cubicBezTo>
                  <a:cubicBezTo>
                    <a:pt x="2668" y="570"/>
                    <a:pt x="2369" y="360"/>
                    <a:pt x="2039" y="210"/>
                  </a:cubicBezTo>
                  <a:cubicBezTo>
                    <a:pt x="1829" y="120"/>
                    <a:pt x="1619" y="60"/>
                    <a:pt x="143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5251271" y="2406709"/>
              <a:ext cx="165617" cy="152474"/>
            </a:xfrm>
            <a:custGeom>
              <a:avLst/>
              <a:gdLst/>
              <a:ahLst/>
              <a:cxnLst/>
              <a:rect l="l" t="t" r="r" b="b"/>
              <a:pathLst>
                <a:path w="6805" h="6265" extrusionOk="0">
                  <a:moveTo>
                    <a:pt x="3237" y="0"/>
                  </a:moveTo>
                  <a:cubicBezTo>
                    <a:pt x="1799" y="0"/>
                    <a:pt x="540" y="870"/>
                    <a:pt x="0" y="2098"/>
                  </a:cubicBezTo>
                  <a:cubicBezTo>
                    <a:pt x="30" y="2188"/>
                    <a:pt x="30" y="2278"/>
                    <a:pt x="60" y="2368"/>
                  </a:cubicBezTo>
                  <a:cubicBezTo>
                    <a:pt x="1409" y="2548"/>
                    <a:pt x="2548" y="3297"/>
                    <a:pt x="3237" y="4347"/>
                  </a:cubicBezTo>
                  <a:cubicBezTo>
                    <a:pt x="3477" y="4676"/>
                    <a:pt x="3627" y="5036"/>
                    <a:pt x="3777" y="5396"/>
                  </a:cubicBezTo>
                  <a:cubicBezTo>
                    <a:pt x="3807" y="5486"/>
                    <a:pt x="3807" y="5575"/>
                    <a:pt x="3837" y="5665"/>
                  </a:cubicBezTo>
                  <a:cubicBezTo>
                    <a:pt x="4466" y="5725"/>
                    <a:pt x="5036" y="5965"/>
                    <a:pt x="5575" y="6265"/>
                  </a:cubicBezTo>
                  <a:cubicBezTo>
                    <a:pt x="5995" y="5935"/>
                    <a:pt x="6295" y="5486"/>
                    <a:pt x="6504" y="4976"/>
                  </a:cubicBezTo>
                  <a:cubicBezTo>
                    <a:pt x="6684" y="4526"/>
                    <a:pt x="6804" y="4047"/>
                    <a:pt x="6804" y="3537"/>
                  </a:cubicBezTo>
                  <a:lnTo>
                    <a:pt x="6804" y="3267"/>
                  </a:lnTo>
                  <a:cubicBezTo>
                    <a:pt x="6774" y="2938"/>
                    <a:pt x="6744" y="2638"/>
                    <a:pt x="6624" y="2338"/>
                  </a:cubicBezTo>
                  <a:lnTo>
                    <a:pt x="6504" y="2098"/>
                  </a:lnTo>
                  <a:cubicBezTo>
                    <a:pt x="5935" y="870"/>
                    <a:pt x="4706" y="0"/>
                    <a:pt x="323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5313989" y="2567921"/>
              <a:ext cx="102899" cy="151039"/>
            </a:xfrm>
            <a:custGeom>
              <a:avLst/>
              <a:gdLst/>
              <a:ahLst/>
              <a:cxnLst/>
              <a:rect l="l" t="t" r="r" b="b"/>
              <a:pathLst>
                <a:path w="4228" h="6206" extrusionOk="0">
                  <a:moveTo>
                    <a:pt x="1470" y="1"/>
                  </a:moveTo>
                  <a:lnTo>
                    <a:pt x="1470" y="210"/>
                  </a:lnTo>
                  <a:lnTo>
                    <a:pt x="1470" y="390"/>
                  </a:lnTo>
                  <a:cubicBezTo>
                    <a:pt x="1380" y="750"/>
                    <a:pt x="1350" y="1110"/>
                    <a:pt x="1260" y="1409"/>
                  </a:cubicBezTo>
                  <a:cubicBezTo>
                    <a:pt x="1230" y="1469"/>
                    <a:pt x="1230" y="1589"/>
                    <a:pt x="1200" y="1649"/>
                  </a:cubicBezTo>
                  <a:cubicBezTo>
                    <a:pt x="1080" y="2039"/>
                    <a:pt x="900" y="2369"/>
                    <a:pt x="660" y="2698"/>
                  </a:cubicBezTo>
                  <a:cubicBezTo>
                    <a:pt x="480" y="2998"/>
                    <a:pt x="271" y="3268"/>
                    <a:pt x="1" y="3508"/>
                  </a:cubicBezTo>
                  <a:cubicBezTo>
                    <a:pt x="271" y="3717"/>
                    <a:pt x="480" y="3987"/>
                    <a:pt x="660" y="4287"/>
                  </a:cubicBezTo>
                  <a:cubicBezTo>
                    <a:pt x="900" y="4617"/>
                    <a:pt x="1050" y="4946"/>
                    <a:pt x="1200" y="5336"/>
                  </a:cubicBezTo>
                  <a:cubicBezTo>
                    <a:pt x="1230" y="5396"/>
                    <a:pt x="1230" y="5516"/>
                    <a:pt x="1260" y="5606"/>
                  </a:cubicBezTo>
                  <a:cubicBezTo>
                    <a:pt x="1919" y="5666"/>
                    <a:pt x="2459" y="5906"/>
                    <a:pt x="2998" y="6205"/>
                  </a:cubicBezTo>
                  <a:cubicBezTo>
                    <a:pt x="3418" y="5846"/>
                    <a:pt x="3718" y="5396"/>
                    <a:pt x="3927" y="4916"/>
                  </a:cubicBezTo>
                  <a:lnTo>
                    <a:pt x="4047" y="4707"/>
                  </a:lnTo>
                  <a:cubicBezTo>
                    <a:pt x="4167" y="4407"/>
                    <a:pt x="4227" y="4107"/>
                    <a:pt x="4227" y="3747"/>
                  </a:cubicBezTo>
                  <a:lnTo>
                    <a:pt x="4227" y="3508"/>
                  </a:lnTo>
                  <a:lnTo>
                    <a:pt x="4227" y="3238"/>
                  </a:lnTo>
                  <a:cubicBezTo>
                    <a:pt x="4197" y="2908"/>
                    <a:pt x="4167" y="2608"/>
                    <a:pt x="4047" y="2309"/>
                  </a:cubicBezTo>
                  <a:lnTo>
                    <a:pt x="3927" y="2069"/>
                  </a:lnTo>
                  <a:cubicBezTo>
                    <a:pt x="3718" y="1589"/>
                    <a:pt x="3418" y="1170"/>
                    <a:pt x="2998" y="810"/>
                  </a:cubicBezTo>
                  <a:cubicBezTo>
                    <a:pt x="2699" y="570"/>
                    <a:pt x="2399" y="360"/>
                    <a:pt x="2069" y="210"/>
                  </a:cubicBezTo>
                  <a:cubicBezTo>
                    <a:pt x="1859" y="120"/>
                    <a:pt x="1649" y="61"/>
                    <a:pt x="1470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5314719" y="2728402"/>
              <a:ext cx="102169" cy="151039"/>
            </a:xfrm>
            <a:custGeom>
              <a:avLst/>
              <a:gdLst/>
              <a:ahLst/>
              <a:cxnLst/>
              <a:rect l="l" t="t" r="r" b="b"/>
              <a:pathLst>
                <a:path w="4198" h="6206" extrusionOk="0">
                  <a:moveTo>
                    <a:pt x="1440" y="1"/>
                  </a:moveTo>
                  <a:lnTo>
                    <a:pt x="1440" y="211"/>
                  </a:lnTo>
                  <a:lnTo>
                    <a:pt x="1440" y="391"/>
                  </a:lnTo>
                  <a:cubicBezTo>
                    <a:pt x="1440" y="720"/>
                    <a:pt x="1350" y="1050"/>
                    <a:pt x="1290" y="1350"/>
                  </a:cubicBezTo>
                  <a:cubicBezTo>
                    <a:pt x="1230" y="1440"/>
                    <a:pt x="1230" y="1560"/>
                    <a:pt x="1200" y="1620"/>
                  </a:cubicBezTo>
                  <a:cubicBezTo>
                    <a:pt x="1080" y="2009"/>
                    <a:pt x="900" y="2339"/>
                    <a:pt x="690" y="2669"/>
                  </a:cubicBezTo>
                  <a:cubicBezTo>
                    <a:pt x="480" y="2968"/>
                    <a:pt x="271" y="3238"/>
                    <a:pt x="1" y="3448"/>
                  </a:cubicBezTo>
                  <a:cubicBezTo>
                    <a:pt x="271" y="3688"/>
                    <a:pt x="480" y="3958"/>
                    <a:pt x="690" y="4257"/>
                  </a:cubicBezTo>
                  <a:cubicBezTo>
                    <a:pt x="870" y="4617"/>
                    <a:pt x="1020" y="4947"/>
                    <a:pt x="1170" y="5336"/>
                  </a:cubicBezTo>
                  <a:cubicBezTo>
                    <a:pt x="1200" y="5396"/>
                    <a:pt x="1200" y="5516"/>
                    <a:pt x="1230" y="5606"/>
                  </a:cubicBezTo>
                  <a:cubicBezTo>
                    <a:pt x="1859" y="5666"/>
                    <a:pt x="2429" y="5906"/>
                    <a:pt x="2968" y="6206"/>
                  </a:cubicBezTo>
                  <a:cubicBezTo>
                    <a:pt x="3388" y="5846"/>
                    <a:pt x="3688" y="5396"/>
                    <a:pt x="3897" y="4917"/>
                  </a:cubicBezTo>
                  <a:lnTo>
                    <a:pt x="4017" y="4707"/>
                  </a:lnTo>
                  <a:cubicBezTo>
                    <a:pt x="4137" y="4407"/>
                    <a:pt x="4197" y="4107"/>
                    <a:pt x="4197" y="3748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37" y="2609"/>
                    <a:pt x="4017" y="2309"/>
                  </a:cubicBezTo>
                  <a:lnTo>
                    <a:pt x="3897" y="2069"/>
                  </a:lnTo>
                  <a:cubicBezTo>
                    <a:pt x="3688" y="1590"/>
                    <a:pt x="3388" y="1170"/>
                    <a:pt x="2968" y="810"/>
                  </a:cubicBezTo>
                  <a:cubicBezTo>
                    <a:pt x="2669" y="570"/>
                    <a:pt x="2369" y="361"/>
                    <a:pt x="2039" y="211"/>
                  </a:cubicBezTo>
                  <a:cubicBezTo>
                    <a:pt x="1829" y="121"/>
                    <a:pt x="1619" y="61"/>
                    <a:pt x="1440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5252732" y="2888178"/>
              <a:ext cx="166347" cy="170728"/>
            </a:xfrm>
            <a:custGeom>
              <a:avLst/>
              <a:gdLst/>
              <a:ahLst/>
              <a:cxnLst/>
              <a:rect l="l" t="t" r="r" b="b"/>
              <a:pathLst>
                <a:path w="6835" h="7015" extrusionOk="0">
                  <a:moveTo>
                    <a:pt x="3987" y="0"/>
                  </a:moveTo>
                  <a:lnTo>
                    <a:pt x="3987" y="180"/>
                  </a:lnTo>
                  <a:lnTo>
                    <a:pt x="3987" y="390"/>
                  </a:lnTo>
                  <a:cubicBezTo>
                    <a:pt x="3987" y="720"/>
                    <a:pt x="3897" y="1049"/>
                    <a:pt x="3837" y="1349"/>
                  </a:cubicBezTo>
                  <a:cubicBezTo>
                    <a:pt x="3777" y="1439"/>
                    <a:pt x="3777" y="1529"/>
                    <a:pt x="3747" y="1619"/>
                  </a:cubicBezTo>
                  <a:cubicBezTo>
                    <a:pt x="3627" y="1979"/>
                    <a:pt x="3447" y="2338"/>
                    <a:pt x="3237" y="2668"/>
                  </a:cubicBezTo>
                  <a:cubicBezTo>
                    <a:pt x="2518" y="3717"/>
                    <a:pt x="1379" y="4466"/>
                    <a:pt x="90" y="4646"/>
                  </a:cubicBezTo>
                  <a:cubicBezTo>
                    <a:pt x="30" y="4736"/>
                    <a:pt x="30" y="4826"/>
                    <a:pt x="0" y="4916"/>
                  </a:cubicBezTo>
                  <a:cubicBezTo>
                    <a:pt x="570" y="6145"/>
                    <a:pt x="1798" y="7014"/>
                    <a:pt x="3267" y="7014"/>
                  </a:cubicBezTo>
                  <a:cubicBezTo>
                    <a:pt x="4736" y="7014"/>
                    <a:pt x="5965" y="6145"/>
                    <a:pt x="6534" y="4916"/>
                  </a:cubicBezTo>
                  <a:lnTo>
                    <a:pt x="6624" y="4676"/>
                  </a:lnTo>
                  <a:cubicBezTo>
                    <a:pt x="6744" y="4377"/>
                    <a:pt x="6834" y="4077"/>
                    <a:pt x="6834" y="3747"/>
                  </a:cubicBezTo>
                  <a:lnTo>
                    <a:pt x="6834" y="3477"/>
                  </a:lnTo>
                  <a:cubicBezTo>
                    <a:pt x="6834" y="2968"/>
                    <a:pt x="6714" y="2488"/>
                    <a:pt x="6534" y="2039"/>
                  </a:cubicBezTo>
                  <a:cubicBezTo>
                    <a:pt x="6235" y="1589"/>
                    <a:pt x="5875" y="1139"/>
                    <a:pt x="5515" y="780"/>
                  </a:cubicBezTo>
                  <a:cubicBezTo>
                    <a:pt x="5216" y="570"/>
                    <a:pt x="4916" y="330"/>
                    <a:pt x="4586" y="180"/>
                  </a:cubicBezTo>
                  <a:cubicBezTo>
                    <a:pt x="4376" y="120"/>
                    <a:pt x="4166" y="30"/>
                    <a:pt x="398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5222821" y="2489870"/>
              <a:ext cx="102875" cy="149578"/>
            </a:xfrm>
            <a:custGeom>
              <a:avLst/>
              <a:gdLst/>
              <a:ahLst/>
              <a:cxnLst/>
              <a:rect l="l" t="t" r="r" b="b"/>
              <a:pathLst>
                <a:path w="4227" h="6146" extrusionOk="0">
                  <a:moveTo>
                    <a:pt x="1409" y="0"/>
                  </a:moveTo>
                  <a:lnTo>
                    <a:pt x="1409" y="180"/>
                  </a:lnTo>
                  <a:cubicBezTo>
                    <a:pt x="1409" y="660"/>
                    <a:pt x="1349" y="1169"/>
                    <a:pt x="1199" y="1649"/>
                  </a:cubicBezTo>
                  <a:cubicBezTo>
                    <a:pt x="1079" y="2009"/>
                    <a:pt x="899" y="2368"/>
                    <a:pt x="660" y="2698"/>
                  </a:cubicBezTo>
                  <a:cubicBezTo>
                    <a:pt x="480" y="2998"/>
                    <a:pt x="240" y="3268"/>
                    <a:pt x="0" y="3477"/>
                  </a:cubicBezTo>
                  <a:cubicBezTo>
                    <a:pt x="240" y="3657"/>
                    <a:pt x="480" y="3927"/>
                    <a:pt x="660" y="4227"/>
                  </a:cubicBezTo>
                  <a:cubicBezTo>
                    <a:pt x="899" y="4556"/>
                    <a:pt x="1049" y="4916"/>
                    <a:pt x="1199" y="5276"/>
                  </a:cubicBezTo>
                  <a:cubicBezTo>
                    <a:pt x="1229" y="5366"/>
                    <a:pt x="1229" y="5456"/>
                    <a:pt x="1259" y="5546"/>
                  </a:cubicBezTo>
                  <a:cubicBezTo>
                    <a:pt x="1888" y="5606"/>
                    <a:pt x="2458" y="5845"/>
                    <a:pt x="2997" y="6145"/>
                  </a:cubicBezTo>
                  <a:cubicBezTo>
                    <a:pt x="3417" y="5815"/>
                    <a:pt x="3687" y="5366"/>
                    <a:pt x="3927" y="4856"/>
                  </a:cubicBezTo>
                  <a:lnTo>
                    <a:pt x="4047" y="4646"/>
                  </a:lnTo>
                  <a:cubicBezTo>
                    <a:pt x="4166" y="4347"/>
                    <a:pt x="4226" y="4047"/>
                    <a:pt x="4226" y="3717"/>
                  </a:cubicBezTo>
                  <a:lnTo>
                    <a:pt x="4226" y="3447"/>
                  </a:lnTo>
                  <a:lnTo>
                    <a:pt x="4226" y="3178"/>
                  </a:lnTo>
                  <a:cubicBezTo>
                    <a:pt x="4196" y="2848"/>
                    <a:pt x="4166" y="2548"/>
                    <a:pt x="4047" y="2248"/>
                  </a:cubicBezTo>
                  <a:lnTo>
                    <a:pt x="3927" y="2009"/>
                  </a:lnTo>
                  <a:cubicBezTo>
                    <a:pt x="3477" y="1019"/>
                    <a:pt x="2548" y="210"/>
                    <a:pt x="140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5222821" y="2648161"/>
              <a:ext cx="102144" cy="151039"/>
            </a:xfrm>
            <a:custGeom>
              <a:avLst/>
              <a:gdLst/>
              <a:ahLst/>
              <a:cxnLst/>
              <a:rect l="l" t="t" r="r" b="b"/>
              <a:pathLst>
                <a:path w="4197" h="6206" extrusionOk="0">
                  <a:moveTo>
                    <a:pt x="1409" y="1"/>
                  </a:moveTo>
                  <a:lnTo>
                    <a:pt x="1409" y="211"/>
                  </a:lnTo>
                  <a:lnTo>
                    <a:pt x="1409" y="390"/>
                  </a:lnTo>
                  <a:cubicBezTo>
                    <a:pt x="1409" y="720"/>
                    <a:pt x="1349" y="1050"/>
                    <a:pt x="1259" y="1350"/>
                  </a:cubicBezTo>
                  <a:cubicBezTo>
                    <a:pt x="1229" y="1440"/>
                    <a:pt x="1229" y="1559"/>
                    <a:pt x="1199" y="1619"/>
                  </a:cubicBezTo>
                  <a:cubicBezTo>
                    <a:pt x="1079" y="2009"/>
                    <a:pt x="899" y="2339"/>
                    <a:pt x="660" y="2668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57"/>
                    <a:pt x="660" y="4257"/>
                  </a:cubicBezTo>
                  <a:cubicBezTo>
                    <a:pt x="869" y="461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606"/>
                  </a:cubicBezTo>
                  <a:cubicBezTo>
                    <a:pt x="1858" y="5666"/>
                    <a:pt x="2428" y="5906"/>
                    <a:pt x="2968" y="6205"/>
                  </a:cubicBezTo>
                  <a:cubicBezTo>
                    <a:pt x="3357" y="5846"/>
                    <a:pt x="3657" y="5396"/>
                    <a:pt x="3897" y="4917"/>
                  </a:cubicBezTo>
                  <a:lnTo>
                    <a:pt x="4017" y="4707"/>
                  </a:lnTo>
                  <a:cubicBezTo>
                    <a:pt x="4107" y="4407"/>
                    <a:pt x="4196" y="4107"/>
                    <a:pt x="4196" y="3748"/>
                  </a:cubicBezTo>
                  <a:lnTo>
                    <a:pt x="4196" y="3508"/>
                  </a:lnTo>
                  <a:lnTo>
                    <a:pt x="4196" y="3238"/>
                  </a:lnTo>
                  <a:cubicBezTo>
                    <a:pt x="4166" y="2908"/>
                    <a:pt x="4107" y="2609"/>
                    <a:pt x="4017" y="2309"/>
                  </a:cubicBezTo>
                  <a:lnTo>
                    <a:pt x="3897" y="2069"/>
                  </a:lnTo>
                  <a:cubicBezTo>
                    <a:pt x="3657" y="1589"/>
                    <a:pt x="3357" y="1170"/>
                    <a:pt x="2968" y="810"/>
                  </a:cubicBezTo>
                  <a:cubicBezTo>
                    <a:pt x="2668" y="570"/>
                    <a:pt x="2368" y="360"/>
                    <a:pt x="2008" y="211"/>
                  </a:cubicBezTo>
                  <a:cubicBezTo>
                    <a:pt x="1829" y="121"/>
                    <a:pt x="1619" y="61"/>
                    <a:pt x="140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5223551" y="2808667"/>
              <a:ext cx="102144" cy="169267"/>
            </a:xfrm>
            <a:custGeom>
              <a:avLst/>
              <a:gdLst/>
              <a:ahLst/>
              <a:cxnLst/>
              <a:rect l="l" t="t" r="r" b="b"/>
              <a:pathLst>
                <a:path w="4197" h="6955" extrusionOk="0">
                  <a:moveTo>
                    <a:pt x="1409" y="0"/>
                  </a:moveTo>
                  <a:lnTo>
                    <a:pt x="1409" y="210"/>
                  </a:lnTo>
                  <a:lnTo>
                    <a:pt x="1409" y="390"/>
                  </a:lnTo>
                  <a:cubicBezTo>
                    <a:pt x="1409" y="719"/>
                    <a:pt x="1349" y="1049"/>
                    <a:pt x="1289" y="1349"/>
                  </a:cubicBezTo>
                  <a:cubicBezTo>
                    <a:pt x="1229" y="1439"/>
                    <a:pt x="1229" y="1559"/>
                    <a:pt x="1199" y="1619"/>
                  </a:cubicBezTo>
                  <a:cubicBezTo>
                    <a:pt x="1079" y="2008"/>
                    <a:pt x="899" y="2338"/>
                    <a:pt x="689" y="2668"/>
                  </a:cubicBezTo>
                  <a:cubicBezTo>
                    <a:pt x="480" y="2968"/>
                    <a:pt x="270" y="3237"/>
                    <a:pt x="0" y="3447"/>
                  </a:cubicBezTo>
                  <a:cubicBezTo>
                    <a:pt x="270" y="3687"/>
                    <a:pt x="480" y="3957"/>
                    <a:pt x="689" y="4256"/>
                  </a:cubicBezTo>
                  <a:cubicBezTo>
                    <a:pt x="899" y="4586"/>
                    <a:pt x="1049" y="4916"/>
                    <a:pt x="1199" y="5306"/>
                  </a:cubicBezTo>
                  <a:cubicBezTo>
                    <a:pt x="1319" y="5785"/>
                    <a:pt x="1379" y="6265"/>
                    <a:pt x="1379" y="6744"/>
                  </a:cubicBezTo>
                  <a:lnTo>
                    <a:pt x="1379" y="6954"/>
                  </a:lnTo>
                  <a:cubicBezTo>
                    <a:pt x="2518" y="6714"/>
                    <a:pt x="3447" y="5935"/>
                    <a:pt x="3897" y="4916"/>
                  </a:cubicBezTo>
                  <a:lnTo>
                    <a:pt x="4017" y="4706"/>
                  </a:lnTo>
                  <a:cubicBezTo>
                    <a:pt x="4136" y="4406"/>
                    <a:pt x="4196" y="4107"/>
                    <a:pt x="4196" y="3747"/>
                  </a:cubicBezTo>
                  <a:lnTo>
                    <a:pt x="4196" y="3507"/>
                  </a:lnTo>
                  <a:lnTo>
                    <a:pt x="4196" y="3237"/>
                  </a:lnTo>
                  <a:cubicBezTo>
                    <a:pt x="4166" y="2908"/>
                    <a:pt x="4136" y="2608"/>
                    <a:pt x="4017" y="2308"/>
                  </a:cubicBezTo>
                  <a:lnTo>
                    <a:pt x="3897" y="2068"/>
                  </a:lnTo>
                  <a:cubicBezTo>
                    <a:pt x="3657" y="1589"/>
                    <a:pt x="3387" y="1169"/>
                    <a:pt x="2967" y="809"/>
                  </a:cubicBezTo>
                  <a:cubicBezTo>
                    <a:pt x="2668" y="570"/>
                    <a:pt x="2368" y="360"/>
                    <a:pt x="2038" y="210"/>
                  </a:cubicBezTo>
                  <a:cubicBezTo>
                    <a:pt x="1828" y="120"/>
                    <a:pt x="1619" y="60"/>
                    <a:pt x="140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5068886" y="2406709"/>
              <a:ext cx="165617" cy="152474"/>
            </a:xfrm>
            <a:custGeom>
              <a:avLst/>
              <a:gdLst/>
              <a:ahLst/>
              <a:cxnLst/>
              <a:rect l="l" t="t" r="r" b="b"/>
              <a:pathLst>
                <a:path w="6805" h="6265" extrusionOk="0">
                  <a:moveTo>
                    <a:pt x="3238" y="0"/>
                  </a:moveTo>
                  <a:cubicBezTo>
                    <a:pt x="1799" y="0"/>
                    <a:pt x="540" y="870"/>
                    <a:pt x="1" y="2098"/>
                  </a:cubicBezTo>
                  <a:cubicBezTo>
                    <a:pt x="30" y="2188"/>
                    <a:pt x="30" y="2278"/>
                    <a:pt x="60" y="2368"/>
                  </a:cubicBezTo>
                  <a:cubicBezTo>
                    <a:pt x="1379" y="2548"/>
                    <a:pt x="2548" y="3297"/>
                    <a:pt x="3238" y="4347"/>
                  </a:cubicBezTo>
                  <a:cubicBezTo>
                    <a:pt x="3478" y="4676"/>
                    <a:pt x="3627" y="5036"/>
                    <a:pt x="3777" y="5396"/>
                  </a:cubicBezTo>
                  <a:cubicBezTo>
                    <a:pt x="3807" y="5486"/>
                    <a:pt x="3807" y="5575"/>
                    <a:pt x="3837" y="5665"/>
                  </a:cubicBezTo>
                  <a:cubicBezTo>
                    <a:pt x="4467" y="5725"/>
                    <a:pt x="5036" y="5965"/>
                    <a:pt x="5576" y="6265"/>
                  </a:cubicBezTo>
                  <a:cubicBezTo>
                    <a:pt x="5995" y="5935"/>
                    <a:pt x="6265" y="5486"/>
                    <a:pt x="6505" y="4976"/>
                  </a:cubicBezTo>
                  <a:cubicBezTo>
                    <a:pt x="6685" y="4526"/>
                    <a:pt x="6805" y="4047"/>
                    <a:pt x="6805" y="3537"/>
                  </a:cubicBezTo>
                  <a:lnTo>
                    <a:pt x="6805" y="3267"/>
                  </a:lnTo>
                  <a:cubicBezTo>
                    <a:pt x="6775" y="2938"/>
                    <a:pt x="6745" y="2638"/>
                    <a:pt x="6625" y="2338"/>
                  </a:cubicBezTo>
                  <a:lnTo>
                    <a:pt x="6505" y="2098"/>
                  </a:lnTo>
                  <a:cubicBezTo>
                    <a:pt x="5935" y="870"/>
                    <a:pt x="4706" y="0"/>
                    <a:pt x="3238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5130898" y="2567921"/>
              <a:ext cx="102875" cy="151039"/>
            </a:xfrm>
            <a:custGeom>
              <a:avLst/>
              <a:gdLst/>
              <a:ahLst/>
              <a:cxnLst/>
              <a:rect l="l" t="t" r="r" b="b"/>
              <a:pathLst>
                <a:path w="4227" h="6206" extrusionOk="0">
                  <a:moveTo>
                    <a:pt x="1439" y="1"/>
                  </a:moveTo>
                  <a:lnTo>
                    <a:pt x="1439" y="210"/>
                  </a:lnTo>
                  <a:lnTo>
                    <a:pt x="1439" y="390"/>
                  </a:lnTo>
                  <a:cubicBezTo>
                    <a:pt x="1409" y="750"/>
                    <a:pt x="1379" y="1110"/>
                    <a:pt x="1259" y="1409"/>
                  </a:cubicBezTo>
                  <a:cubicBezTo>
                    <a:pt x="1229" y="1469"/>
                    <a:pt x="1229" y="1589"/>
                    <a:pt x="1199" y="1649"/>
                  </a:cubicBezTo>
                  <a:cubicBezTo>
                    <a:pt x="1079" y="2039"/>
                    <a:pt x="900" y="2369"/>
                    <a:pt x="660" y="2698"/>
                  </a:cubicBezTo>
                  <a:cubicBezTo>
                    <a:pt x="480" y="2998"/>
                    <a:pt x="240" y="3268"/>
                    <a:pt x="0" y="3508"/>
                  </a:cubicBezTo>
                  <a:cubicBezTo>
                    <a:pt x="240" y="3717"/>
                    <a:pt x="480" y="3987"/>
                    <a:pt x="660" y="4287"/>
                  </a:cubicBezTo>
                  <a:cubicBezTo>
                    <a:pt x="900" y="4617"/>
                    <a:pt x="1049" y="4946"/>
                    <a:pt x="1199" y="5336"/>
                  </a:cubicBezTo>
                  <a:cubicBezTo>
                    <a:pt x="1229" y="5396"/>
                    <a:pt x="1229" y="5516"/>
                    <a:pt x="1259" y="5606"/>
                  </a:cubicBezTo>
                  <a:cubicBezTo>
                    <a:pt x="1889" y="5666"/>
                    <a:pt x="2458" y="5906"/>
                    <a:pt x="2998" y="6205"/>
                  </a:cubicBezTo>
                  <a:cubicBezTo>
                    <a:pt x="3387" y="5846"/>
                    <a:pt x="3687" y="5396"/>
                    <a:pt x="3927" y="4916"/>
                  </a:cubicBezTo>
                  <a:lnTo>
                    <a:pt x="4047" y="4707"/>
                  </a:lnTo>
                  <a:cubicBezTo>
                    <a:pt x="4137" y="4407"/>
                    <a:pt x="4227" y="4107"/>
                    <a:pt x="4227" y="3747"/>
                  </a:cubicBezTo>
                  <a:lnTo>
                    <a:pt x="4227" y="3508"/>
                  </a:lnTo>
                  <a:lnTo>
                    <a:pt x="4227" y="3238"/>
                  </a:lnTo>
                  <a:cubicBezTo>
                    <a:pt x="4197" y="2908"/>
                    <a:pt x="4137" y="2608"/>
                    <a:pt x="4047" y="2309"/>
                  </a:cubicBezTo>
                  <a:lnTo>
                    <a:pt x="3927" y="2069"/>
                  </a:lnTo>
                  <a:cubicBezTo>
                    <a:pt x="3687" y="1589"/>
                    <a:pt x="3387" y="1170"/>
                    <a:pt x="2998" y="810"/>
                  </a:cubicBezTo>
                  <a:cubicBezTo>
                    <a:pt x="2698" y="570"/>
                    <a:pt x="2398" y="360"/>
                    <a:pt x="2039" y="210"/>
                  </a:cubicBezTo>
                  <a:cubicBezTo>
                    <a:pt x="1859" y="120"/>
                    <a:pt x="1649" y="61"/>
                    <a:pt x="143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5131628" y="2728402"/>
              <a:ext cx="102144" cy="151039"/>
            </a:xfrm>
            <a:custGeom>
              <a:avLst/>
              <a:gdLst/>
              <a:ahLst/>
              <a:cxnLst/>
              <a:rect l="l" t="t" r="r" b="b"/>
              <a:pathLst>
                <a:path w="4197" h="6206" extrusionOk="0">
                  <a:moveTo>
                    <a:pt x="1409" y="1"/>
                  </a:moveTo>
                  <a:lnTo>
                    <a:pt x="1409" y="211"/>
                  </a:lnTo>
                  <a:lnTo>
                    <a:pt x="1409" y="391"/>
                  </a:lnTo>
                  <a:cubicBezTo>
                    <a:pt x="1409" y="720"/>
                    <a:pt x="1349" y="1050"/>
                    <a:pt x="1259" y="1350"/>
                  </a:cubicBezTo>
                  <a:cubicBezTo>
                    <a:pt x="1229" y="1440"/>
                    <a:pt x="1229" y="1560"/>
                    <a:pt x="1199" y="1620"/>
                  </a:cubicBezTo>
                  <a:cubicBezTo>
                    <a:pt x="1079" y="2009"/>
                    <a:pt x="900" y="2339"/>
                    <a:pt x="660" y="2669"/>
                  </a:cubicBezTo>
                  <a:cubicBezTo>
                    <a:pt x="480" y="2968"/>
                    <a:pt x="270" y="3238"/>
                    <a:pt x="0" y="3448"/>
                  </a:cubicBezTo>
                  <a:cubicBezTo>
                    <a:pt x="270" y="3688"/>
                    <a:pt x="480" y="3958"/>
                    <a:pt x="660" y="4257"/>
                  </a:cubicBezTo>
                  <a:cubicBezTo>
                    <a:pt x="870" y="4617"/>
                    <a:pt x="1049" y="4947"/>
                    <a:pt x="1169" y="5336"/>
                  </a:cubicBezTo>
                  <a:cubicBezTo>
                    <a:pt x="1199" y="5396"/>
                    <a:pt x="1199" y="5516"/>
                    <a:pt x="1229" y="5606"/>
                  </a:cubicBezTo>
                  <a:cubicBezTo>
                    <a:pt x="1859" y="5666"/>
                    <a:pt x="2428" y="5906"/>
                    <a:pt x="2968" y="6206"/>
                  </a:cubicBezTo>
                  <a:cubicBezTo>
                    <a:pt x="3357" y="5846"/>
                    <a:pt x="3657" y="5396"/>
                    <a:pt x="3897" y="4917"/>
                  </a:cubicBezTo>
                  <a:lnTo>
                    <a:pt x="4017" y="4707"/>
                  </a:lnTo>
                  <a:cubicBezTo>
                    <a:pt x="4107" y="4407"/>
                    <a:pt x="4197" y="4107"/>
                    <a:pt x="4197" y="3748"/>
                  </a:cubicBezTo>
                  <a:lnTo>
                    <a:pt x="4197" y="3508"/>
                  </a:lnTo>
                  <a:lnTo>
                    <a:pt x="4197" y="3238"/>
                  </a:lnTo>
                  <a:cubicBezTo>
                    <a:pt x="4167" y="2908"/>
                    <a:pt x="4107" y="2609"/>
                    <a:pt x="4017" y="2309"/>
                  </a:cubicBezTo>
                  <a:lnTo>
                    <a:pt x="3897" y="2069"/>
                  </a:lnTo>
                  <a:cubicBezTo>
                    <a:pt x="3657" y="1590"/>
                    <a:pt x="3357" y="1170"/>
                    <a:pt x="2968" y="810"/>
                  </a:cubicBezTo>
                  <a:cubicBezTo>
                    <a:pt x="2668" y="570"/>
                    <a:pt x="2368" y="361"/>
                    <a:pt x="2009" y="211"/>
                  </a:cubicBezTo>
                  <a:cubicBezTo>
                    <a:pt x="1829" y="121"/>
                    <a:pt x="1619" y="61"/>
                    <a:pt x="140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5069616" y="2888178"/>
              <a:ext cx="165617" cy="170728"/>
            </a:xfrm>
            <a:custGeom>
              <a:avLst/>
              <a:gdLst/>
              <a:ahLst/>
              <a:cxnLst/>
              <a:rect l="l" t="t" r="r" b="b"/>
              <a:pathLst>
                <a:path w="6805" h="7015" extrusionOk="0">
                  <a:moveTo>
                    <a:pt x="3957" y="0"/>
                  </a:moveTo>
                  <a:lnTo>
                    <a:pt x="3957" y="180"/>
                  </a:lnTo>
                  <a:lnTo>
                    <a:pt x="3957" y="390"/>
                  </a:lnTo>
                  <a:cubicBezTo>
                    <a:pt x="3957" y="720"/>
                    <a:pt x="3897" y="1049"/>
                    <a:pt x="3807" y="1349"/>
                  </a:cubicBezTo>
                  <a:cubicBezTo>
                    <a:pt x="3777" y="1439"/>
                    <a:pt x="3777" y="1529"/>
                    <a:pt x="3747" y="1619"/>
                  </a:cubicBezTo>
                  <a:cubicBezTo>
                    <a:pt x="3627" y="1979"/>
                    <a:pt x="3448" y="2338"/>
                    <a:pt x="3208" y="2668"/>
                  </a:cubicBezTo>
                  <a:cubicBezTo>
                    <a:pt x="2518" y="3717"/>
                    <a:pt x="1379" y="4466"/>
                    <a:pt x="60" y="4646"/>
                  </a:cubicBezTo>
                  <a:cubicBezTo>
                    <a:pt x="30" y="4736"/>
                    <a:pt x="30" y="4826"/>
                    <a:pt x="0" y="4916"/>
                  </a:cubicBezTo>
                  <a:cubicBezTo>
                    <a:pt x="570" y="6145"/>
                    <a:pt x="1799" y="7014"/>
                    <a:pt x="3268" y="7014"/>
                  </a:cubicBezTo>
                  <a:cubicBezTo>
                    <a:pt x="4706" y="7014"/>
                    <a:pt x="5965" y="6145"/>
                    <a:pt x="6505" y="4916"/>
                  </a:cubicBezTo>
                  <a:lnTo>
                    <a:pt x="6625" y="4676"/>
                  </a:lnTo>
                  <a:cubicBezTo>
                    <a:pt x="6745" y="4377"/>
                    <a:pt x="6805" y="4077"/>
                    <a:pt x="6805" y="3747"/>
                  </a:cubicBezTo>
                  <a:lnTo>
                    <a:pt x="6805" y="3477"/>
                  </a:lnTo>
                  <a:cubicBezTo>
                    <a:pt x="6805" y="2968"/>
                    <a:pt x="6715" y="2488"/>
                    <a:pt x="6505" y="2039"/>
                  </a:cubicBezTo>
                  <a:cubicBezTo>
                    <a:pt x="6205" y="1589"/>
                    <a:pt x="5905" y="1139"/>
                    <a:pt x="5516" y="780"/>
                  </a:cubicBezTo>
                  <a:cubicBezTo>
                    <a:pt x="5216" y="570"/>
                    <a:pt x="4916" y="330"/>
                    <a:pt x="4557" y="180"/>
                  </a:cubicBezTo>
                  <a:cubicBezTo>
                    <a:pt x="4377" y="120"/>
                    <a:pt x="4167" y="30"/>
                    <a:pt x="395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5038975" y="2489870"/>
              <a:ext cx="103605" cy="149578"/>
            </a:xfrm>
            <a:custGeom>
              <a:avLst/>
              <a:gdLst/>
              <a:ahLst/>
              <a:cxnLst/>
              <a:rect l="l" t="t" r="r" b="b"/>
              <a:pathLst>
                <a:path w="4257" h="6146" extrusionOk="0">
                  <a:moveTo>
                    <a:pt x="1439" y="0"/>
                  </a:moveTo>
                  <a:lnTo>
                    <a:pt x="1439" y="180"/>
                  </a:lnTo>
                  <a:cubicBezTo>
                    <a:pt x="1439" y="660"/>
                    <a:pt x="1379" y="1169"/>
                    <a:pt x="1200" y="1649"/>
                  </a:cubicBezTo>
                  <a:cubicBezTo>
                    <a:pt x="1110" y="2009"/>
                    <a:pt x="900" y="2368"/>
                    <a:pt x="690" y="2698"/>
                  </a:cubicBezTo>
                  <a:cubicBezTo>
                    <a:pt x="510" y="2998"/>
                    <a:pt x="270" y="3268"/>
                    <a:pt x="1" y="3477"/>
                  </a:cubicBezTo>
                  <a:cubicBezTo>
                    <a:pt x="270" y="3657"/>
                    <a:pt x="510" y="3927"/>
                    <a:pt x="690" y="4227"/>
                  </a:cubicBezTo>
                  <a:cubicBezTo>
                    <a:pt x="930" y="4556"/>
                    <a:pt x="1050" y="4916"/>
                    <a:pt x="1200" y="5276"/>
                  </a:cubicBezTo>
                  <a:cubicBezTo>
                    <a:pt x="1259" y="5366"/>
                    <a:pt x="1259" y="5456"/>
                    <a:pt x="1289" y="5546"/>
                  </a:cubicBezTo>
                  <a:cubicBezTo>
                    <a:pt x="1919" y="5606"/>
                    <a:pt x="2488" y="5845"/>
                    <a:pt x="2998" y="6145"/>
                  </a:cubicBezTo>
                  <a:cubicBezTo>
                    <a:pt x="3418" y="5815"/>
                    <a:pt x="3717" y="5366"/>
                    <a:pt x="3957" y="4856"/>
                  </a:cubicBezTo>
                  <a:lnTo>
                    <a:pt x="4047" y="4646"/>
                  </a:lnTo>
                  <a:cubicBezTo>
                    <a:pt x="4167" y="4347"/>
                    <a:pt x="4257" y="4047"/>
                    <a:pt x="4257" y="3717"/>
                  </a:cubicBezTo>
                  <a:lnTo>
                    <a:pt x="4257" y="3447"/>
                  </a:lnTo>
                  <a:lnTo>
                    <a:pt x="4257" y="3178"/>
                  </a:lnTo>
                  <a:cubicBezTo>
                    <a:pt x="4197" y="2848"/>
                    <a:pt x="4167" y="2548"/>
                    <a:pt x="4047" y="2248"/>
                  </a:cubicBezTo>
                  <a:lnTo>
                    <a:pt x="3957" y="2009"/>
                  </a:lnTo>
                  <a:cubicBezTo>
                    <a:pt x="3508" y="1019"/>
                    <a:pt x="2548" y="210"/>
                    <a:pt x="143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5039705" y="2648161"/>
              <a:ext cx="102875" cy="151039"/>
            </a:xfrm>
            <a:custGeom>
              <a:avLst/>
              <a:gdLst/>
              <a:ahLst/>
              <a:cxnLst/>
              <a:rect l="l" t="t" r="r" b="b"/>
              <a:pathLst>
                <a:path w="4227" h="6206" extrusionOk="0">
                  <a:moveTo>
                    <a:pt x="1439" y="1"/>
                  </a:moveTo>
                  <a:lnTo>
                    <a:pt x="1439" y="211"/>
                  </a:lnTo>
                  <a:lnTo>
                    <a:pt x="1439" y="390"/>
                  </a:lnTo>
                  <a:cubicBezTo>
                    <a:pt x="1409" y="750"/>
                    <a:pt x="1349" y="1110"/>
                    <a:pt x="1259" y="1380"/>
                  </a:cubicBezTo>
                  <a:cubicBezTo>
                    <a:pt x="1229" y="1469"/>
                    <a:pt x="1229" y="1589"/>
                    <a:pt x="1200" y="1649"/>
                  </a:cubicBezTo>
                  <a:cubicBezTo>
                    <a:pt x="1080" y="2039"/>
                    <a:pt x="900" y="2369"/>
                    <a:pt x="660" y="2698"/>
                  </a:cubicBezTo>
                  <a:cubicBezTo>
                    <a:pt x="480" y="2998"/>
                    <a:pt x="240" y="3268"/>
                    <a:pt x="1" y="3508"/>
                  </a:cubicBezTo>
                  <a:cubicBezTo>
                    <a:pt x="240" y="3718"/>
                    <a:pt x="480" y="3987"/>
                    <a:pt x="660" y="4287"/>
                  </a:cubicBezTo>
                  <a:cubicBezTo>
                    <a:pt x="900" y="4617"/>
                    <a:pt x="1050" y="4947"/>
                    <a:pt x="1200" y="5336"/>
                  </a:cubicBezTo>
                  <a:cubicBezTo>
                    <a:pt x="1229" y="5396"/>
                    <a:pt x="1229" y="5516"/>
                    <a:pt x="1259" y="5606"/>
                  </a:cubicBezTo>
                  <a:cubicBezTo>
                    <a:pt x="1889" y="5666"/>
                    <a:pt x="2458" y="5906"/>
                    <a:pt x="2998" y="6205"/>
                  </a:cubicBezTo>
                  <a:cubicBezTo>
                    <a:pt x="3388" y="5846"/>
                    <a:pt x="3687" y="5396"/>
                    <a:pt x="3927" y="4917"/>
                  </a:cubicBezTo>
                  <a:lnTo>
                    <a:pt x="4047" y="4707"/>
                  </a:lnTo>
                  <a:cubicBezTo>
                    <a:pt x="4137" y="4407"/>
                    <a:pt x="4227" y="4107"/>
                    <a:pt x="4227" y="3748"/>
                  </a:cubicBezTo>
                  <a:lnTo>
                    <a:pt x="4227" y="3508"/>
                  </a:lnTo>
                  <a:lnTo>
                    <a:pt x="4227" y="3238"/>
                  </a:lnTo>
                  <a:cubicBezTo>
                    <a:pt x="4197" y="2908"/>
                    <a:pt x="4137" y="2609"/>
                    <a:pt x="4047" y="2309"/>
                  </a:cubicBezTo>
                  <a:lnTo>
                    <a:pt x="3927" y="2069"/>
                  </a:lnTo>
                  <a:cubicBezTo>
                    <a:pt x="3687" y="1589"/>
                    <a:pt x="3388" y="1170"/>
                    <a:pt x="2998" y="810"/>
                  </a:cubicBezTo>
                  <a:cubicBezTo>
                    <a:pt x="2698" y="570"/>
                    <a:pt x="2398" y="360"/>
                    <a:pt x="2039" y="211"/>
                  </a:cubicBezTo>
                  <a:cubicBezTo>
                    <a:pt x="1859" y="121"/>
                    <a:pt x="1649" y="61"/>
                    <a:pt x="1439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5040436" y="2808667"/>
              <a:ext cx="102144" cy="169267"/>
            </a:xfrm>
            <a:custGeom>
              <a:avLst/>
              <a:gdLst/>
              <a:ahLst/>
              <a:cxnLst/>
              <a:rect l="l" t="t" r="r" b="b"/>
              <a:pathLst>
                <a:path w="4197" h="6955" extrusionOk="0">
                  <a:moveTo>
                    <a:pt x="1409" y="0"/>
                  </a:moveTo>
                  <a:lnTo>
                    <a:pt x="1409" y="210"/>
                  </a:lnTo>
                  <a:lnTo>
                    <a:pt x="1409" y="390"/>
                  </a:lnTo>
                  <a:cubicBezTo>
                    <a:pt x="1409" y="719"/>
                    <a:pt x="1349" y="1049"/>
                    <a:pt x="1259" y="1349"/>
                  </a:cubicBezTo>
                  <a:cubicBezTo>
                    <a:pt x="1229" y="1439"/>
                    <a:pt x="1229" y="1559"/>
                    <a:pt x="1199" y="1619"/>
                  </a:cubicBezTo>
                  <a:cubicBezTo>
                    <a:pt x="1080" y="2008"/>
                    <a:pt x="900" y="2338"/>
                    <a:pt x="660" y="2668"/>
                  </a:cubicBezTo>
                  <a:cubicBezTo>
                    <a:pt x="480" y="2968"/>
                    <a:pt x="240" y="3237"/>
                    <a:pt x="1" y="3447"/>
                  </a:cubicBezTo>
                  <a:cubicBezTo>
                    <a:pt x="240" y="3687"/>
                    <a:pt x="480" y="3957"/>
                    <a:pt x="660" y="4256"/>
                  </a:cubicBezTo>
                  <a:cubicBezTo>
                    <a:pt x="900" y="4586"/>
                    <a:pt x="1050" y="4916"/>
                    <a:pt x="1199" y="5306"/>
                  </a:cubicBezTo>
                  <a:cubicBezTo>
                    <a:pt x="1319" y="5785"/>
                    <a:pt x="1379" y="6265"/>
                    <a:pt x="1379" y="6744"/>
                  </a:cubicBezTo>
                  <a:lnTo>
                    <a:pt x="1379" y="6954"/>
                  </a:lnTo>
                  <a:cubicBezTo>
                    <a:pt x="2488" y="6714"/>
                    <a:pt x="3448" y="5935"/>
                    <a:pt x="3897" y="4916"/>
                  </a:cubicBezTo>
                  <a:lnTo>
                    <a:pt x="3987" y="4706"/>
                  </a:lnTo>
                  <a:cubicBezTo>
                    <a:pt x="4107" y="4406"/>
                    <a:pt x="4197" y="4107"/>
                    <a:pt x="4197" y="3747"/>
                  </a:cubicBezTo>
                  <a:lnTo>
                    <a:pt x="4197" y="3507"/>
                  </a:lnTo>
                  <a:lnTo>
                    <a:pt x="4197" y="3237"/>
                  </a:lnTo>
                  <a:cubicBezTo>
                    <a:pt x="4137" y="2908"/>
                    <a:pt x="4107" y="2608"/>
                    <a:pt x="3987" y="2308"/>
                  </a:cubicBezTo>
                  <a:lnTo>
                    <a:pt x="3897" y="2068"/>
                  </a:lnTo>
                  <a:cubicBezTo>
                    <a:pt x="3657" y="1589"/>
                    <a:pt x="3358" y="1169"/>
                    <a:pt x="2938" y="809"/>
                  </a:cubicBezTo>
                  <a:cubicBezTo>
                    <a:pt x="2638" y="570"/>
                    <a:pt x="2339" y="360"/>
                    <a:pt x="2009" y="210"/>
                  </a:cubicBezTo>
                  <a:cubicBezTo>
                    <a:pt x="1829" y="120"/>
                    <a:pt x="1589" y="60"/>
                    <a:pt x="1409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4877764" y="2406709"/>
              <a:ext cx="173648" cy="152474"/>
            </a:xfrm>
            <a:custGeom>
              <a:avLst/>
              <a:gdLst/>
              <a:ahLst/>
              <a:cxnLst/>
              <a:rect l="l" t="t" r="r" b="b"/>
              <a:pathLst>
                <a:path w="7135" h="6265" extrusionOk="0">
                  <a:moveTo>
                    <a:pt x="3567" y="0"/>
                  </a:moveTo>
                  <a:cubicBezTo>
                    <a:pt x="1619" y="0"/>
                    <a:pt x="0" y="1619"/>
                    <a:pt x="0" y="3567"/>
                  </a:cubicBezTo>
                  <a:cubicBezTo>
                    <a:pt x="0" y="4646"/>
                    <a:pt x="510" y="5635"/>
                    <a:pt x="1289" y="6265"/>
                  </a:cubicBezTo>
                  <a:cubicBezTo>
                    <a:pt x="1799" y="5965"/>
                    <a:pt x="2368" y="5725"/>
                    <a:pt x="2998" y="5665"/>
                  </a:cubicBezTo>
                  <a:cubicBezTo>
                    <a:pt x="3207" y="5605"/>
                    <a:pt x="3387" y="5605"/>
                    <a:pt x="3597" y="5605"/>
                  </a:cubicBezTo>
                  <a:cubicBezTo>
                    <a:pt x="3747" y="5605"/>
                    <a:pt x="3867" y="5605"/>
                    <a:pt x="4017" y="5665"/>
                  </a:cubicBezTo>
                  <a:cubicBezTo>
                    <a:pt x="4706" y="5725"/>
                    <a:pt x="5336" y="5965"/>
                    <a:pt x="5905" y="6265"/>
                  </a:cubicBezTo>
                  <a:cubicBezTo>
                    <a:pt x="6295" y="5935"/>
                    <a:pt x="6595" y="5456"/>
                    <a:pt x="6834" y="4976"/>
                  </a:cubicBezTo>
                  <a:cubicBezTo>
                    <a:pt x="7014" y="4526"/>
                    <a:pt x="7134" y="4047"/>
                    <a:pt x="7134" y="3537"/>
                  </a:cubicBezTo>
                  <a:lnTo>
                    <a:pt x="7134" y="3267"/>
                  </a:lnTo>
                  <a:cubicBezTo>
                    <a:pt x="7104" y="2938"/>
                    <a:pt x="7044" y="2638"/>
                    <a:pt x="6954" y="2338"/>
                  </a:cubicBezTo>
                  <a:lnTo>
                    <a:pt x="6834" y="2098"/>
                  </a:lnTo>
                  <a:cubicBezTo>
                    <a:pt x="6265" y="870"/>
                    <a:pt x="5036" y="0"/>
                    <a:pt x="356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4877764" y="2567191"/>
              <a:ext cx="173648" cy="152499"/>
            </a:xfrm>
            <a:custGeom>
              <a:avLst/>
              <a:gdLst/>
              <a:ahLst/>
              <a:cxnLst/>
              <a:rect l="l" t="t" r="r" b="b"/>
              <a:pathLst>
                <a:path w="7135" h="6266" extrusionOk="0">
                  <a:moveTo>
                    <a:pt x="3597" y="1"/>
                  </a:moveTo>
                  <a:cubicBezTo>
                    <a:pt x="3357" y="1"/>
                    <a:pt x="3118" y="31"/>
                    <a:pt x="2848" y="91"/>
                  </a:cubicBezTo>
                  <a:cubicBezTo>
                    <a:pt x="2638" y="121"/>
                    <a:pt x="2458" y="180"/>
                    <a:pt x="2248" y="270"/>
                  </a:cubicBezTo>
                  <a:cubicBezTo>
                    <a:pt x="1919" y="420"/>
                    <a:pt x="1589" y="600"/>
                    <a:pt x="1319" y="870"/>
                  </a:cubicBezTo>
                  <a:cubicBezTo>
                    <a:pt x="570" y="1499"/>
                    <a:pt x="90" y="2488"/>
                    <a:pt x="90" y="3568"/>
                  </a:cubicBezTo>
                  <a:cubicBezTo>
                    <a:pt x="0" y="4617"/>
                    <a:pt x="510" y="5576"/>
                    <a:pt x="1289" y="6265"/>
                  </a:cubicBezTo>
                  <a:cubicBezTo>
                    <a:pt x="1799" y="5965"/>
                    <a:pt x="2368" y="5726"/>
                    <a:pt x="2998" y="5666"/>
                  </a:cubicBezTo>
                  <a:cubicBezTo>
                    <a:pt x="3207" y="5606"/>
                    <a:pt x="3387" y="5606"/>
                    <a:pt x="3597" y="5606"/>
                  </a:cubicBezTo>
                  <a:cubicBezTo>
                    <a:pt x="3747" y="5606"/>
                    <a:pt x="3867" y="5606"/>
                    <a:pt x="4017" y="5666"/>
                  </a:cubicBezTo>
                  <a:cubicBezTo>
                    <a:pt x="4706" y="5726"/>
                    <a:pt x="5336" y="5965"/>
                    <a:pt x="5905" y="6265"/>
                  </a:cubicBezTo>
                  <a:cubicBezTo>
                    <a:pt x="6295" y="5936"/>
                    <a:pt x="6595" y="5456"/>
                    <a:pt x="6834" y="4976"/>
                  </a:cubicBezTo>
                  <a:lnTo>
                    <a:pt x="6954" y="4767"/>
                  </a:lnTo>
                  <a:cubicBezTo>
                    <a:pt x="7044" y="4467"/>
                    <a:pt x="7134" y="4167"/>
                    <a:pt x="7134" y="3837"/>
                  </a:cubicBezTo>
                  <a:lnTo>
                    <a:pt x="7134" y="3568"/>
                  </a:lnTo>
                  <a:lnTo>
                    <a:pt x="7134" y="3298"/>
                  </a:lnTo>
                  <a:cubicBezTo>
                    <a:pt x="7104" y="2968"/>
                    <a:pt x="7044" y="2668"/>
                    <a:pt x="6954" y="2369"/>
                  </a:cubicBezTo>
                  <a:lnTo>
                    <a:pt x="6834" y="2129"/>
                  </a:lnTo>
                  <a:cubicBezTo>
                    <a:pt x="6595" y="1649"/>
                    <a:pt x="6295" y="1230"/>
                    <a:pt x="5905" y="870"/>
                  </a:cubicBezTo>
                  <a:cubicBezTo>
                    <a:pt x="5605" y="630"/>
                    <a:pt x="5306" y="420"/>
                    <a:pt x="4946" y="270"/>
                  </a:cubicBezTo>
                  <a:cubicBezTo>
                    <a:pt x="4616" y="121"/>
                    <a:pt x="4197" y="31"/>
                    <a:pt x="3837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4877764" y="2726942"/>
              <a:ext cx="173648" cy="152499"/>
            </a:xfrm>
            <a:custGeom>
              <a:avLst/>
              <a:gdLst/>
              <a:ahLst/>
              <a:cxnLst/>
              <a:rect l="l" t="t" r="r" b="b"/>
              <a:pathLst>
                <a:path w="7135" h="6266" extrusionOk="0">
                  <a:moveTo>
                    <a:pt x="3597" y="1"/>
                  </a:moveTo>
                  <a:cubicBezTo>
                    <a:pt x="3357" y="1"/>
                    <a:pt x="3118" y="31"/>
                    <a:pt x="2848" y="61"/>
                  </a:cubicBezTo>
                  <a:cubicBezTo>
                    <a:pt x="2638" y="121"/>
                    <a:pt x="2458" y="181"/>
                    <a:pt x="2248" y="271"/>
                  </a:cubicBezTo>
                  <a:cubicBezTo>
                    <a:pt x="1919" y="391"/>
                    <a:pt x="1589" y="600"/>
                    <a:pt x="1319" y="870"/>
                  </a:cubicBezTo>
                  <a:cubicBezTo>
                    <a:pt x="570" y="1500"/>
                    <a:pt x="90" y="2459"/>
                    <a:pt x="90" y="3568"/>
                  </a:cubicBezTo>
                  <a:cubicBezTo>
                    <a:pt x="0" y="4647"/>
                    <a:pt x="510" y="5606"/>
                    <a:pt x="1289" y="6266"/>
                  </a:cubicBezTo>
                  <a:cubicBezTo>
                    <a:pt x="1799" y="5966"/>
                    <a:pt x="2368" y="5726"/>
                    <a:pt x="2998" y="5666"/>
                  </a:cubicBezTo>
                  <a:cubicBezTo>
                    <a:pt x="3207" y="5606"/>
                    <a:pt x="3387" y="5606"/>
                    <a:pt x="3597" y="5606"/>
                  </a:cubicBezTo>
                  <a:cubicBezTo>
                    <a:pt x="3747" y="5606"/>
                    <a:pt x="3867" y="5606"/>
                    <a:pt x="4017" y="5666"/>
                  </a:cubicBezTo>
                  <a:cubicBezTo>
                    <a:pt x="4706" y="5726"/>
                    <a:pt x="5336" y="5966"/>
                    <a:pt x="5905" y="6266"/>
                  </a:cubicBezTo>
                  <a:cubicBezTo>
                    <a:pt x="6295" y="5906"/>
                    <a:pt x="6595" y="5456"/>
                    <a:pt x="6834" y="4977"/>
                  </a:cubicBezTo>
                  <a:lnTo>
                    <a:pt x="6954" y="4767"/>
                  </a:lnTo>
                  <a:cubicBezTo>
                    <a:pt x="7044" y="4467"/>
                    <a:pt x="7134" y="4167"/>
                    <a:pt x="7134" y="3808"/>
                  </a:cubicBezTo>
                  <a:lnTo>
                    <a:pt x="7134" y="3568"/>
                  </a:lnTo>
                  <a:lnTo>
                    <a:pt x="7134" y="3298"/>
                  </a:lnTo>
                  <a:cubicBezTo>
                    <a:pt x="7104" y="2968"/>
                    <a:pt x="7044" y="2669"/>
                    <a:pt x="6954" y="2369"/>
                  </a:cubicBezTo>
                  <a:lnTo>
                    <a:pt x="6834" y="2129"/>
                  </a:lnTo>
                  <a:cubicBezTo>
                    <a:pt x="6595" y="1650"/>
                    <a:pt x="6295" y="1230"/>
                    <a:pt x="5905" y="870"/>
                  </a:cubicBezTo>
                  <a:cubicBezTo>
                    <a:pt x="5605" y="630"/>
                    <a:pt x="5306" y="421"/>
                    <a:pt x="4946" y="271"/>
                  </a:cubicBezTo>
                  <a:cubicBezTo>
                    <a:pt x="4616" y="121"/>
                    <a:pt x="4197" y="31"/>
                    <a:pt x="3837" y="1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4879954" y="2886718"/>
              <a:ext cx="172918" cy="172918"/>
            </a:xfrm>
            <a:custGeom>
              <a:avLst/>
              <a:gdLst/>
              <a:ahLst/>
              <a:cxnLst/>
              <a:rect l="l" t="t" r="r" b="b"/>
              <a:pathLst>
                <a:path w="7105" h="7105" extrusionOk="0">
                  <a:moveTo>
                    <a:pt x="3507" y="0"/>
                  </a:moveTo>
                  <a:cubicBezTo>
                    <a:pt x="3267" y="0"/>
                    <a:pt x="3028" y="30"/>
                    <a:pt x="2758" y="60"/>
                  </a:cubicBezTo>
                  <a:cubicBezTo>
                    <a:pt x="2548" y="90"/>
                    <a:pt x="2338" y="180"/>
                    <a:pt x="2158" y="240"/>
                  </a:cubicBezTo>
                  <a:cubicBezTo>
                    <a:pt x="1829" y="390"/>
                    <a:pt x="1499" y="600"/>
                    <a:pt x="1229" y="840"/>
                  </a:cubicBezTo>
                  <a:cubicBezTo>
                    <a:pt x="480" y="1499"/>
                    <a:pt x="0" y="2458"/>
                    <a:pt x="0" y="3537"/>
                  </a:cubicBezTo>
                  <a:cubicBezTo>
                    <a:pt x="0" y="5486"/>
                    <a:pt x="1589" y="7104"/>
                    <a:pt x="3537" y="7104"/>
                  </a:cubicBezTo>
                  <a:cubicBezTo>
                    <a:pt x="5006" y="7104"/>
                    <a:pt x="6235" y="6235"/>
                    <a:pt x="6804" y="5006"/>
                  </a:cubicBezTo>
                  <a:lnTo>
                    <a:pt x="6924" y="4796"/>
                  </a:lnTo>
                  <a:cubicBezTo>
                    <a:pt x="7044" y="4467"/>
                    <a:pt x="7104" y="4167"/>
                    <a:pt x="7104" y="3837"/>
                  </a:cubicBezTo>
                  <a:lnTo>
                    <a:pt x="7104" y="3597"/>
                  </a:lnTo>
                  <a:cubicBezTo>
                    <a:pt x="7104" y="3058"/>
                    <a:pt x="6984" y="2578"/>
                    <a:pt x="6804" y="2129"/>
                  </a:cubicBezTo>
                  <a:cubicBezTo>
                    <a:pt x="6505" y="1649"/>
                    <a:pt x="6175" y="1199"/>
                    <a:pt x="5815" y="840"/>
                  </a:cubicBezTo>
                  <a:cubicBezTo>
                    <a:pt x="5515" y="630"/>
                    <a:pt x="5216" y="390"/>
                    <a:pt x="4856" y="240"/>
                  </a:cubicBezTo>
                  <a:cubicBezTo>
                    <a:pt x="4526" y="90"/>
                    <a:pt x="4107" y="30"/>
                    <a:pt x="3747" y="0"/>
                  </a:cubicBezTo>
                  <a:close/>
                </a:path>
              </a:pathLst>
            </a:custGeom>
            <a:solidFill>
              <a:srgbClr val="B5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4352512" y="2493521"/>
              <a:ext cx="869603" cy="493151"/>
            </a:xfrm>
            <a:custGeom>
              <a:avLst/>
              <a:gdLst/>
              <a:ahLst/>
              <a:cxnLst/>
              <a:rect l="l" t="t" r="r" b="b"/>
              <a:pathLst>
                <a:path w="35731" h="20263" extrusionOk="0">
                  <a:moveTo>
                    <a:pt x="1" y="0"/>
                  </a:moveTo>
                  <a:lnTo>
                    <a:pt x="1" y="20263"/>
                  </a:lnTo>
                  <a:lnTo>
                    <a:pt x="35730" y="20263"/>
                  </a:lnTo>
                  <a:lnTo>
                    <a:pt x="22901" y="0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4256963" y="2493521"/>
              <a:ext cx="868849" cy="493151"/>
            </a:xfrm>
            <a:custGeom>
              <a:avLst/>
              <a:gdLst/>
              <a:ahLst/>
              <a:cxnLst/>
              <a:rect l="l" t="t" r="r" b="b"/>
              <a:pathLst>
                <a:path w="35700" h="20263" extrusionOk="0">
                  <a:moveTo>
                    <a:pt x="0" y="0"/>
                  </a:moveTo>
                  <a:lnTo>
                    <a:pt x="0" y="20263"/>
                  </a:lnTo>
                  <a:lnTo>
                    <a:pt x="35699" y="20263"/>
                  </a:lnTo>
                  <a:lnTo>
                    <a:pt x="22900" y="0"/>
                  </a:ln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4514478" y="2548232"/>
              <a:ext cx="318797" cy="318821"/>
            </a:xfrm>
            <a:custGeom>
              <a:avLst/>
              <a:gdLst/>
              <a:ahLst/>
              <a:cxnLst/>
              <a:rect l="l" t="t" r="r" b="b"/>
              <a:pathLst>
                <a:path w="13099" h="13100" extrusionOk="0">
                  <a:moveTo>
                    <a:pt x="6534" y="0"/>
                  </a:moveTo>
                  <a:cubicBezTo>
                    <a:pt x="2908" y="0"/>
                    <a:pt x="0" y="2938"/>
                    <a:pt x="0" y="6565"/>
                  </a:cubicBezTo>
                  <a:cubicBezTo>
                    <a:pt x="0" y="10162"/>
                    <a:pt x="2908" y="13099"/>
                    <a:pt x="6534" y="13099"/>
                  </a:cubicBezTo>
                  <a:cubicBezTo>
                    <a:pt x="10161" y="13099"/>
                    <a:pt x="13099" y="10162"/>
                    <a:pt x="13099" y="6565"/>
                  </a:cubicBezTo>
                  <a:cubicBezTo>
                    <a:pt x="13099" y="2938"/>
                    <a:pt x="10161" y="0"/>
                    <a:pt x="6534" y="0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4536357" y="2610974"/>
              <a:ext cx="226899" cy="226168"/>
            </a:xfrm>
            <a:custGeom>
              <a:avLst/>
              <a:gdLst/>
              <a:ahLst/>
              <a:cxnLst/>
              <a:rect l="l" t="t" r="r" b="b"/>
              <a:pathLst>
                <a:path w="9323" h="9293" extrusionOk="0">
                  <a:moveTo>
                    <a:pt x="4646" y="0"/>
                  </a:moveTo>
                  <a:cubicBezTo>
                    <a:pt x="2098" y="0"/>
                    <a:pt x="0" y="2068"/>
                    <a:pt x="0" y="4646"/>
                  </a:cubicBezTo>
                  <a:cubicBezTo>
                    <a:pt x="0" y="7194"/>
                    <a:pt x="2039" y="9292"/>
                    <a:pt x="4646" y="9292"/>
                  </a:cubicBezTo>
                  <a:cubicBezTo>
                    <a:pt x="7224" y="9292"/>
                    <a:pt x="9322" y="7194"/>
                    <a:pt x="9292" y="4646"/>
                  </a:cubicBezTo>
                  <a:cubicBezTo>
                    <a:pt x="9292" y="2098"/>
                    <a:pt x="7224" y="0"/>
                    <a:pt x="4646" y="0"/>
                  </a:cubicBezTo>
                  <a:close/>
                </a:path>
              </a:pathLst>
            </a:custGeom>
            <a:solidFill>
              <a:srgbClr val="94C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4542198" y="2650352"/>
              <a:ext cx="180925" cy="180219"/>
            </a:xfrm>
            <a:custGeom>
              <a:avLst/>
              <a:gdLst/>
              <a:ahLst/>
              <a:cxnLst/>
              <a:rect l="l" t="t" r="r" b="b"/>
              <a:pathLst>
                <a:path w="7434" h="7405" extrusionOk="0">
                  <a:moveTo>
                    <a:pt x="3717" y="1"/>
                  </a:moveTo>
                  <a:cubicBezTo>
                    <a:pt x="1649" y="1"/>
                    <a:pt x="0" y="1649"/>
                    <a:pt x="0" y="3717"/>
                  </a:cubicBezTo>
                  <a:cubicBezTo>
                    <a:pt x="0" y="5756"/>
                    <a:pt x="1649" y="7404"/>
                    <a:pt x="3717" y="7404"/>
                  </a:cubicBezTo>
                  <a:cubicBezTo>
                    <a:pt x="5785" y="7404"/>
                    <a:pt x="7434" y="5756"/>
                    <a:pt x="7434" y="3717"/>
                  </a:cubicBezTo>
                  <a:cubicBezTo>
                    <a:pt x="7434" y="1649"/>
                    <a:pt x="5785" y="1"/>
                    <a:pt x="3717" y="1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4549475" y="2691214"/>
              <a:ext cx="133540" cy="133516"/>
            </a:xfrm>
            <a:custGeom>
              <a:avLst/>
              <a:gdLst/>
              <a:ahLst/>
              <a:cxnLst/>
              <a:rect l="l" t="t" r="r" b="b"/>
              <a:pathLst>
                <a:path w="5487" h="5486" extrusionOk="0">
                  <a:moveTo>
                    <a:pt x="2728" y="0"/>
                  </a:moveTo>
                  <a:cubicBezTo>
                    <a:pt x="1230" y="0"/>
                    <a:pt x="1" y="1229"/>
                    <a:pt x="1" y="2728"/>
                  </a:cubicBezTo>
                  <a:cubicBezTo>
                    <a:pt x="1" y="4257"/>
                    <a:pt x="1230" y="5486"/>
                    <a:pt x="2728" y="5486"/>
                  </a:cubicBezTo>
                  <a:cubicBezTo>
                    <a:pt x="4257" y="5486"/>
                    <a:pt x="5486" y="4257"/>
                    <a:pt x="5486" y="2728"/>
                  </a:cubicBezTo>
                  <a:cubicBezTo>
                    <a:pt x="5486" y="1229"/>
                    <a:pt x="4257" y="0"/>
                    <a:pt x="2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4256963" y="2493521"/>
              <a:ext cx="189686" cy="492421"/>
            </a:xfrm>
            <a:custGeom>
              <a:avLst/>
              <a:gdLst/>
              <a:ahLst/>
              <a:cxnLst/>
              <a:rect l="l" t="t" r="r" b="b"/>
              <a:pathLst>
                <a:path w="7794" h="20233" extrusionOk="0">
                  <a:moveTo>
                    <a:pt x="3897" y="0"/>
                  </a:moveTo>
                  <a:cubicBezTo>
                    <a:pt x="1739" y="0"/>
                    <a:pt x="0" y="4526"/>
                    <a:pt x="0" y="10102"/>
                  </a:cubicBezTo>
                  <a:cubicBezTo>
                    <a:pt x="0" y="15707"/>
                    <a:pt x="1739" y="20233"/>
                    <a:pt x="3897" y="20233"/>
                  </a:cubicBezTo>
                  <a:cubicBezTo>
                    <a:pt x="6055" y="20233"/>
                    <a:pt x="7793" y="15707"/>
                    <a:pt x="7793" y="10102"/>
                  </a:cubicBezTo>
                  <a:cubicBezTo>
                    <a:pt x="7793" y="4526"/>
                    <a:pt x="6055" y="0"/>
                    <a:pt x="38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3782771" y="2562080"/>
              <a:ext cx="601136" cy="24094"/>
            </a:xfrm>
            <a:custGeom>
              <a:avLst/>
              <a:gdLst/>
              <a:ahLst/>
              <a:cxnLst/>
              <a:rect l="l" t="t" r="r" b="b"/>
              <a:pathLst>
                <a:path w="24700" h="990" extrusionOk="0">
                  <a:moveTo>
                    <a:pt x="1" y="1"/>
                  </a:moveTo>
                  <a:lnTo>
                    <a:pt x="1" y="990"/>
                  </a:lnTo>
                  <a:lnTo>
                    <a:pt x="24700" y="990"/>
                  </a:lnTo>
                  <a:lnTo>
                    <a:pt x="247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3782771" y="2888908"/>
              <a:ext cx="601136" cy="24824"/>
            </a:xfrm>
            <a:custGeom>
              <a:avLst/>
              <a:gdLst/>
              <a:ahLst/>
              <a:cxnLst/>
              <a:rect l="l" t="t" r="r" b="b"/>
              <a:pathLst>
                <a:path w="24700" h="1020" extrusionOk="0">
                  <a:moveTo>
                    <a:pt x="1" y="0"/>
                  </a:moveTo>
                  <a:lnTo>
                    <a:pt x="1" y="1019"/>
                  </a:lnTo>
                  <a:lnTo>
                    <a:pt x="24700" y="1019"/>
                  </a:lnTo>
                  <a:lnTo>
                    <a:pt x="247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30"/>
          <p:cNvSpPr txBox="1"/>
          <p:nvPr/>
        </p:nvSpPr>
        <p:spPr>
          <a:xfrm>
            <a:off x="4077625" y="1301375"/>
            <a:ext cx="45486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Kita perlulah mencontohi dan mengaplikasikan ciri-ciri dan sifat-sifat positif yang terdapat pada masyarakat Jepun.</a:t>
            </a:r>
            <a:endParaRPr/>
          </a:p>
        </p:txBody>
      </p:sp>
      <p:sp>
        <p:nvSpPr>
          <p:cNvPr id="535" name="Google Shape;535;p30"/>
          <p:cNvSpPr txBox="1"/>
          <p:nvPr/>
        </p:nvSpPr>
        <p:spPr>
          <a:xfrm>
            <a:off x="4077625" y="2346450"/>
            <a:ext cx="44865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Usaha kerjasama perlu dilakukan oleh semua pihak dan agensi bagi menerapkan nilai-nilai murni yang perlu ada pada diri setiap individu.</a:t>
            </a:r>
            <a:endParaRPr/>
          </a:p>
        </p:txBody>
      </p:sp>
      <p:sp>
        <p:nvSpPr>
          <p:cNvPr id="536" name="Google Shape;536;p30"/>
          <p:cNvSpPr txBox="1"/>
          <p:nvPr/>
        </p:nvSpPr>
        <p:spPr>
          <a:xfrm>
            <a:off x="4077625" y="3494900"/>
            <a:ext cx="45486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Masyarakat beretika dapat memajukan negara dan seterusnya dapat menaikkan martabat negara di mata dunia.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p of Tokyo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4C5E0"/>
      </a:accent1>
      <a:accent2>
        <a:srgbClr val="FFC1A6"/>
      </a:accent2>
      <a:accent3>
        <a:srgbClr val="E4472C"/>
      </a:accent3>
      <a:accent4>
        <a:srgbClr val="ECEDEA"/>
      </a:accent4>
      <a:accent5>
        <a:srgbClr val="F8A33B"/>
      </a:accent5>
      <a:accent6>
        <a:srgbClr val="000000"/>
      </a:accent6>
      <a:hlink>
        <a:srgbClr val="94C5E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295</Words>
  <Application>Microsoft Office PowerPoint</Application>
  <PresentationFormat>On-screen Show (16:9)</PresentationFormat>
  <Paragraphs>62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Fira Sans Extra Condensed</vt:lpstr>
      <vt:lpstr>Fira Sans</vt:lpstr>
      <vt:lpstr>Impact</vt:lpstr>
      <vt:lpstr>Roboto</vt:lpstr>
      <vt:lpstr>Arial</vt:lpstr>
      <vt:lpstr>Simple Light</vt:lpstr>
      <vt:lpstr>Map of Tokyo Infographics by Slidesgo</vt:lpstr>
      <vt:lpstr>PowerPoint Presentation</vt:lpstr>
      <vt:lpstr>PowerPoint Presentation</vt:lpstr>
      <vt:lpstr>PowerPoint Presentation</vt:lpstr>
      <vt:lpstr>Kesan Masyarakat Beretika di Jepun </vt:lpstr>
      <vt:lpstr>Iktibar Dari Peradaban Masyarakat Jepun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2</cp:revision>
  <dcterms:modified xsi:type="dcterms:W3CDTF">2020-12-29T02:57:22Z</dcterms:modified>
</cp:coreProperties>
</file>