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19"/>
  </p:notesMasterIdLst>
  <p:sldIdLst>
    <p:sldId id="256" r:id="rId2"/>
    <p:sldId id="257" r:id="rId3"/>
    <p:sldId id="258" r:id="rId4"/>
    <p:sldId id="259" r:id="rId5"/>
    <p:sldId id="260" r:id="rId6"/>
    <p:sldId id="261" r:id="rId7"/>
    <p:sldId id="263" r:id="rId8"/>
    <p:sldId id="264" r:id="rId9"/>
    <p:sldId id="267" r:id="rId10"/>
    <p:sldId id="284" r:id="rId11"/>
    <p:sldId id="298" r:id="rId12"/>
    <p:sldId id="301" r:id="rId13"/>
    <p:sldId id="302" r:id="rId14"/>
    <p:sldId id="303" r:id="rId15"/>
    <p:sldId id="305" r:id="rId16"/>
    <p:sldId id="296" r:id="rId17"/>
    <p:sldId id="297"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618" autoAdjust="0"/>
    <p:restoredTop sz="94343" autoAdjust="0"/>
  </p:normalViewPr>
  <p:slideViewPr>
    <p:cSldViewPr snapToGrid="0">
      <p:cViewPr varScale="1">
        <p:scale>
          <a:sx n="73" d="100"/>
          <a:sy n="73" d="100"/>
        </p:scale>
        <p:origin x="75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239148-16A8-4BFA-B02B-9929D4606E1A}" type="doc">
      <dgm:prSet loTypeId="urn:microsoft.com/office/officeart/2005/8/layout/hierarchy1" loCatId="hierarchy" qsTypeId="urn:microsoft.com/office/officeart/2005/8/quickstyle/simple1" qsCatId="simple" csTypeId="urn:microsoft.com/office/officeart/2005/8/colors/accent0_3" csCatId="mainScheme" phldr="1"/>
      <dgm:spPr/>
      <dgm:t>
        <a:bodyPr/>
        <a:lstStyle/>
        <a:p>
          <a:endParaRPr lang="en-US"/>
        </a:p>
      </dgm:t>
    </dgm:pt>
    <dgm:pt modelId="{ABE5A61B-9EFE-497D-8E64-B16EC3174864}">
      <dgm:prSet/>
      <dgm:spPr/>
      <dgm:t>
        <a:bodyPr/>
        <a:lstStyle/>
        <a:p>
          <a:r>
            <a:rPr lang="en-MY" dirty="0" smtClean="0"/>
            <a:t>Students in University </a:t>
          </a:r>
          <a:endParaRPr lang="en-US" dirty="0"/>
        </a:p>
      </dgm:t>
    </dgm:pt>
    <dgm:pt modelId="{C2D7F2DA-519D-48B3-AA3F-F934301130CA}" type="parTrans" cxnId="{52B71570-0DC8-4EEC-8A26-860E73994498}">
      <dgm:prSet/>
      <dgm:spPr/>
      <dgm:t>
        <a:bodyPr/>
        <a:lstStyle/>
        <a:p>
          <a:endParaRPr lang="en-US"/>
        </a:p>
      </dgm:t>
    </dgm:pt>
    <dgm:pt modelId="{ADAB928E-43F0-446D-B816-00D64A7899F3}" type="sibTrans" cxnId="{52B71570-0DC8-4EEC-8A26-860E73994498}">
      <dgm:prSet/>
      <dgm:spPr/>
      <dgm:t>
        <a:bodyPr/>
        <a:lstStyle/>
        <a:p>
          <a:endParaRPr lang="en-US"/>
        </a:p>
      </dgm:t>
    </dgm:pt>
    <dgm:pt modelId="{3A094E75-5D34-4382-BC83-BEE80E6EF590}" type="pres">
      <dgm:prSet presAssocID="{0C239148-16A8-4BFA-B02B-9929D4606E1A}" presName="hierChild1" presStyleCnt="0">
        <dgm:presLayoutVars>
          <dgm:chPref val="1"/>
          <dgm:dir/>
          <dgm:animOne val="branch"/>
          <dgm:animLvl val="lvl"/>
          <dgm:resizeHandles/>
        </dgm:presLayoutVars>
      </dgm:prSet>
      <dgm:spPr/>
      <dgm:t>
        <a:bodyPr/>
        <a:lstStyle/>
        <a:p>
          <a:endParaRPr lang="en-US"/>
        </a:p>
      </dgm:t>
    </dgm:pt>
    <dgm:pt modelId="{609473D4-256C-4BE6-8571-1D934B86B610}" type="pres">
      <dgm:prSet presAssocID="{ABE5A61B-9EFE-497D-8E64-B16EC3174864}" presName="hierRoot1" presStyleCnt="0"/>
      <dgm:spPr/>
    </dgm:pt>
    <dgm:pt modelId="{55CABCB1-CA0B-4D9A-A734-3380B7B777FB}" type="pres">
      <dgm:prSet presAssocID="{ABE5A61B-9EFE-497D-8E64-B16EC3174864}" presName="composite" presStyleCnt="0"/>
      <dgm:spPr/>
    </dgm:pt>
    <dgm:pt modelId="{E12829AE-2368-43A8-9751-1401F7FA08AD}" type="pres">
      <dgm:prSet presAssocID="{ABE5A61B-9EFE-497D-8E64-B16EC3174864}" presName="background" presStyleLbl="node0" presStyleIdx="0" presStyleCnt="1"/>
      <dgm:spPr/>
    </dgm:pt>
    <dgm:pt modelId="{4129D288-2AF2-4242-B3D1-21E8C57A59DB}" type="pres">
      <dgm:prSet presAssocID="{ABE5A61B-9EFE-497D-8E64-B16EC3174864}" presName="text" presStyleLbl="fgAcc0" presStyleIdx="0" presStyleCnt="1">
        <dgm:presLayoutVars>
          <dgm:chPref val="3"/>
        </dgm:presLayoutVars>
      </dgm:prSet>
      <dgm:spPr/>
      <dgm:t>
        <a:bodyPr/>
        <a:lstStyle/>
        <a:p>
          <a:endParaRPr lang="en-US"/>
        </a:p>
      </dgm:t>
    </dgm:pt>
    <dgm:pt modelId="{B49A522C-38E5-47E8-A9FF-FBF88EA853F5}" type="pres">
      <dgm:prSet presAssocID="{ABE5A61B-9EFE-497D-8E64-B16EC3174864}" presName="hierChild2" presStyleCnt="0"/>
      <dgm:spPr/>
    </dgm:pt>
  </dgm:ptLst>
  <dgm:cxnLst>
    <dgm:cxn modelId="{52B71570-0DC8-4EEC-8A26-860E73994498}" srcId="{0C239148-16A8-4BFA-B02B-9929D4606E1A}" destId="{ABE5A61B-9EFE-497D-8E64-B16EC3174864}" srcOrd="0" destOrd="0" parTransId="{C2D7F2DA-519D-48B3-AA3F-F934301130CA}" sibTransId="{ADAB928E-43F0-446D-B816-00D64A7899F3}"/>
    <dgm:cxn modelId="{A643858F-7C27-4E6B-AF21-19996C6D275D}" type="presOf" srcId="{0C239148-16A8-4BFA-B02B-9929D4606E1A}" destId="{3A094E75-5D34-4382-BC83-BEE80E6EF590}" srcOrd="0" destOrd="0" presId="urn:microsoft.com/office/officeart/2005/8/layout/hierarchy1"/>
    <dgm:cxn modelId="{56CD217C-10FC-45B1-BCAB-03684016259A}" type="presOf" srcId="{ABE5A61B-9EFE-497D-8E64-B16EC3174864}" destId="{4129D288-2AF2-4242-B3D1-21E8C57A59DB}" srcOrd="0" destOrd="0" presId="urn:microsoft.com/office/officeart/2005/8/layout/hierarchy1"/>
    <dgm:cxn modelId="{2307395C-2CDD-423A-B918-9F93059E5F15}" type="presParOf" srcId="{3A094E75-5D34-4382-BC83-BEE80E6EF590}" destId="{609473D4-256C-4BE6-8571-1D934B86B610}" srcOrd="0" destOrd="0" presId="urn:microsoft.com/office/officeart/2005/8/layout/hierarchy1"/>
    <dgm:cxn modelId="{6426D815-132D-4305-8938-BF1B5C0AA2DD}" type="presParOf" srcId="{609473D4-256C-4BE6-8571-1D934B86B610}" destId="{55CABCB1-CA0B-4D9A-A734-3380B7B777FB}" srcOrd="0" destOrd="0" presId="urn:microsoft.com/office/officeart/2005/8/layout/hierarchy1"/>
    <dgm:cxn modelId="{F1518987-8EB8-4D2B-997A-C272853A4CE3}" type="presParOf" srcId="{55CABCB1-CA0B-4D9A-A734-3380B7B777FB}" destId="{E12829AE-2368-43A8-9751-1401F7FA08AD}" srcOrd="0" destOrd="0" presId="urn:microsoft.com/office/officeart/2005/8/layout/hierarchy1"/>
    <dgm:cxn modelId="{A84FCC17-4632-467D-B021-3C038D3DFD17}" type="presParOf" srcId="{55CABCB1-CA0B-4D9A-A734-3380B7B777FB}" destId="{4129D288-2AF2-4242-B3D1-21E8C57A59DB}" srcOrd="1" destOrd="0" presId="urn:microsoft.com/office/officeart/2005/8/layout/hierarchy1"/>
    <dgm:cxn modelId="{529D7FCC-5999-4535-9013-BF3A29ABA13F}" type="presParOf" srcId="{609473D4-256C-4BE6-8571-1D934B86B610}" destId="{B49A522C-38E5-47E8-A9FF-FBF88EA853F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B567192-AE33-494C-AFE6-7E9293036D5C}"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B4D075B2-38DE-4435-A185-CA513CEC884D}">
      <dgm:prSet/>
      <dgm:spPr/>
      <dgm:t>
        <a:bodyPr/>
        <a:lstStyle/>
        <a:p>
          <a:r>
            <a:rPr lang="en-MY" dirty="0"/>
            <a:t>HYPOTHESIS </a:t>
          </a:r>
          <a:r>
            <a:rPr lang="en-MY" dirty="0" smtClean="0"/>
            <a:t>TESTING</a:t>
          </a:r>
          <a:endParaRPr lang="en-US" dirty="0"/>
        </a:p>
      </dgm:t>
    </dgm:pt>
    <dgm:pt modelId="{568405BA-D50C-4AE7-9BA1-54840B6D8C4C}" type="parTrans" cxnId="{116F03AB-2892-4698-9A99-DC1A40D617D8}">
      <dgm:prSet/>
      <dgm:spPr/>
      <dgm:t>
        <a:bodyPr/>
        <a:lstStyle/>
        <a:p>
          <a:endParaRPr lang="en-US"/>
        </a:p>
      </dgm:t>
    </dgm:pt>
    <dgm:pt modelId="{6F7AAC5F-825F-4576-AB32-F900731D1A18}" type="sibTrans" cxnId="{116F03AB-2892-4698-9A99-DC1A40D617D8}">
      <dgm:prSet/>
      <dgm:spPr/>
      <dgm:t>
        <a:bodyPr/>
        <a:lstStyle/>
        <a:p>
          <a:endParaRPr lang="en-US"/>
        </a:p>
      </dgm:t>
    </dgm:pt>
    <dgm:pt modelId="{6DAE96AA-66C3-4BDF-A92B-2875BF5791D8}">
      <dgm:prSet/>
      <dgm:spPr/>
      <dgm:t>
        <a:bodyPr/>
        <a:lstStyle/>
        <a:p>
          <a:r>
            <a:rPr lang="en-MY" dirty="0"/>
            <a:t>CORRELATION</a:t>
          </a:r>
          <a:endParaRPr lang="en-US" dirty="0"/>
        </a:p>
      </dgm:t>
    </dgm:pt>
    <dgm:pt modelId="{B18810F0-CC38-42A5-A3BF-403F506CC0B3}" type="parTrans" cxnId="{C2AFEBCC-595C-4B85-8133-629BAF1B6A3B}">
      <dgm:prSet/>
      <dgm:spPr/>
      <dgm:t>
        <a:bodyPr/>
        <a:lstStyle/>
        <a:p>
          <a:endParaRPr lang="en-US"/>
        </a:p>
      </dgm:t>
    </dgm:pt>
    <dgm:pt modelId="{DB9DBB10-EDBD-4C4C-8E42-E927F72E394A}" type="sibTrans" cxnId="{C2AFEBCC-595C-4B85-8133-629BAF1B6A3B}">
      <dgm:prSet/>
      <dgm:spPr/>
      <dgm:t>
        <a:bodyPr/>
        <a:lstStyle/>
        <a:p>
          <a:endParaRPr lang="en-US"/>
        </a:p>
      </dgm:t>
    </dgm:pt>
    <dgm:pt modelId="{33477C4E-396E-4543-BA76-65705B951D8B}">
      <dgm:prSet/>
      <dgm:spPr/>
      <dgm:t>
        <a:bodyPr/>
        <a:lstStyle/>
        <a:p>
          <a:r>
            <a:rPr lang="en-MY" dirty="0"/>
            <a:t>REGRESSION</a:t>
          </a:r>
          <a:endParaRPr lang="en-US" dirty="0"/>
        </a:p>
      </dgm:t>
    </dgm:pt>
    <dgm:pt modelId="{4FE84A3B-5B4D-419E-B10D-44B3AE7E0348}" type="parTrans" cxnId="{B43B8385-3183-43EF-84A8-A86F4A2DDC8B}">
      <dgm:prSet/>
      <dgm:spPr/>
      <dgm:t>
        <a:bodyPr/>
        <a:lstStyle/>
        <a:p>
          <a:endParaRPr lang="en-US"/>
        </a:p>
      </dgm:t>
    </dgm:pt>
    <dgm:pt modelId="{D1C96BA3-1F90-42EA-AC5F-01FF9EBBBFCE}" type="sibTrans" cxnId="{B43B8385-3183-43EF-84A8-A86F4A2DDC8B}">
      <dgm:prSet/>
      <dgm:spPr/>
      <dgm:t>
        <a:bodyPr/>
        <a:lstStyle/>
        <a:p>
          <a:endParaRPr lang="en-US"/>
        </a:p>
      </dgm:t>
    </dgm:pt>
    <dgm:pt modelId="{982591C2-5585-426E-A668-F7BB9CFBE876}">
      <dgm:prSet/>
      <dgm:spPr/>
      <dgm:t>
        <a:bodyPr/>
        <a:lstStyle/>
        <a:p>
          <a:r>
            <a:rPr lang="en-US" dirty="0"/>
            <a:t>CHI SQUARE TEST OF INDEPENDENCE</a:t>
          </a:r>
        </a:p>
      </dgm:t>
    </dgm:pt>
    <dgm:pt modelId="{A8A56026-8808-49A4-8BF8-C67AA3FC8F1E}" type="parTrans" cxnId="{E923A33E-61F6-48AC-8329-6553D8421147}">
      <dgm:prSet/>
      <dgm:spPr/>
      <dgm:t>
        <a:bodyPr/>
        <a:lstStyle/>
        <a:p>
          <a:endParaRPr lang="en-MY"/>
        </a:p>
      </dgm:t>
    </dgm:pt>
    <dgm:pt modelId="{1E9E8F48-F9A3-4DEA-B7AF-7A36E8163827}" type="sibTrans" cxnId="{E923A33E-61F6-48AC-8329-6553D8421147}">
      <dgm:prSet/>
      <dgm:spPr/>
      <dgm:t>
        <a:bodyPr/>
        <a:lstStyle/>
        <a:p>
          <a:endParaRPr lang="en-MY"/>
        </a:p>
      </dgm:t>
    </dgm:pt>
    <dgm:pt modelId="{ADBFE399-D159-4818-9D3C-9F78532CFEB9}" type="pres">
      <dgm:prSet presAssocID="{FB567192-AE33-494C-AFE6-7E9293036D5C}" presName="linear" presStyleCnt="0">
        <dgm:presLayoutVars>
          <dgm:animLvl val="lvl"/>
          <dgm:resizeHandles val="exact"/>
        </dgm:presLayoutVars>
      </dgm:prSet>
      <dgm:spPr/>
      <dgm:t>
        <a:bodyPr/>
        <a:lstStyle/>
        <a:p>
          <a:endParaRPr lang="en-US"/>
        </a:p>
      </dgm:t>
    </dgm:pt>
    <dgm:pt modelId="{E6D8FBBB-F186-41AE-AFCF-B5DCF3BE2386}" type="pres">
      <dgm:prSet presAssocID="{B4D075B2-38DE-4435-A185-CA513CEC884D}" presName="parentText" presStyleLbl="node1" presStyleIdx="0" presStyleCnt="4" custLinFactNeighborX="3756" custLinFactNeighborY="14111">
        <dgm:presLayoutVars>
          <dgm:chMax val="0"/>
          <dgm:bulletEnabled val="1"/>
        </dgm:presLayoutVars>
      </dgm:prSet>
      <dgm:spPr/>
      <dgm:t>
        <a:bodyPr/>
        <a:lstStyle/>
        <a:p>
          <a:endParaRPr lang="en-US"/>
        </a:p>
      </dgm:t>
    </dgm:pt>
    <dgm:pt modelId="{86D55E21-8B17-48DA-8565-853F4B657173}" type="pres">
      <dgm:prSet presAssocID="{6F7AAC5F-825F-4576-AB32-F900731D1A18}" presName="spacer" presStyleCnt="0"/>
      <dgm:spPr/>
    </dgm:pt>
    <dgm:pt modelId="{50185918-5488-423A-B6A3-15784E6BF788}" type="pres">
      <dgm:prSet presAssocID="{6DAE96AA-66C3-4BDF-A92B-2875BF5791D8}" presName="parentText" presStyleLbl="node1" presStyleIdx="1" presStyleCnt="4">
        <dgm:presLayoutVars>
          <dgm:chMax val="0"/>
          <dgm:bulletEnabled val="1"/>
        </dgm:presLayoutVars>
      </dgm:prSet>
      <dgm:spPr/>
      <dgm:t>
        <a:bodyPr/>
        <a:lstStyle/>
        <a:p>
          <a:endParaRPr lang="en-US"/>
        </a:p>
      </dgm:t>
    </dgm:pt>
    <dgm:pt modelId="{AF89FA9E-EFE7-4BA8-A73E-D14FDE9D332A}" type="pres">
      <dgm:prSet presAssocID="{DB9DBB10-EDBD-4C4C-8E42-E927F72E394A}" presName="spacer" presStyleCnt="0"/>
      <dgm:spPr/>
    </dgm:pt>
    <dgm:pt modelId="{54D20BC3-F0BB-4318-8FF2-D82C54B973C2}" type="pres">
      <dgm:prSet presAssocID="{33477C4E-396E-4543-BA76-65705B951D8B}" presName="parentText" presStyleLbl="node1" presStyleIdx="2" presStyleCnt="4">
        <dgm:presLayoutVars>
          <dgm:chMax val="0"/>
          <dgm:bulletEnabled val="1"/>
        </dgm:presLayoutVars>
      </dgm:prSet>
      <dgm:spPr/>
      <dgm:t>
        <a:bodyPr/>
        <a:lstStyle/>
        <a:p>
          <a:endParaRPr lang="en-US"/>
        </a:p>
      </dgm:t>
    </dgm:pt>
    <dgm:pt modelId="{056E8114-5810-4C97-BDF3-C828967C4FD3}" type="pres">
      <dgm:prSet presAssocID="{D1C96BA3-1F90-42EA-AC5F-01FF9EBBBFCE}" presName="spacer" presStyleCnt="0"/>
      <dgm:spPr/>
    </dgm:pt>
    <dgm:pt modelId="{35021C76-C64F-4CFD-962C-CA4F6652ACD9}" type="pres">
      <dgm:prSet presAssocID="{982591C2-5585-426E-A668-F7BB9CFBE876}" presName="parentText" presStyleLbl="node1" presStyleIdx="3" presStyleCnt="4">
        <dgm:presLayoutVars>
          <dgm:chMax val="0"/>
          <dgm:bulletEnabled val="1"/>
        </dgm:presLayoutVars>
      </dgm:prSet>
      <dgm:spPr/>
      <dgm:t>
        <a:bodyPr/>
        <a:lstStyle/>
        <a:p>
          <a:endParaRPr lang="en-US"/>
        </a:p>
      </dgm:t>
    </dgm:pt>
  </dgm:ptLst>
  <dgm:cxnLst>
    <dgm:cxn modelId="{B43B8385-3183-43EF-84A8-A86F4A2DDC8B}" srcId="{FB567192-AE33-494C-AFE6-7E9293036D5C}" destId="{33477C4E-396E-4543-BA76-65705B951D8B}" srcOrd="2" destOrd="0" parTransId="{4FE84A3B-5B4D-419E-B10D-44B3AE7E0348}" sibTransId="{D1C96BA3-1F90-42EA-AC5F-01FF9EBBBFCE}"/>
    <dgm:cxn modelId="{C2AFEBCC-595C-4B85-8133-629BAF1B6A3B}" srcId="{FB567192-AE33-494C-AFE6-7E9293036D5C}" destId="{6DAE96AA-66C3-4BDF-A92B-2875BF5791D8}" srcOrd="1" destOrd="0" parTransId="{B18810F0-CC38-42A5-A3BF-403F506CC0B3}" sibTransId="{DB9DBB10-EDBD-4C4C-8E42-E927F72E394A}"/>
    <dgm:cxn modelId="{31A277BF-8A1C-447A-9D70-E75C596430F3}" type="presOf" srcId="{982591C2-5585-426E-A668-F7BB9CFBE876}" destId="{35021C76-C64F-4CFD-962C-CA4F6652ACD9}" srcOrd="0" destOrd="0" presId="urn:microsoft.com/office/officeart/2005/8/layout/vList2"/>
    <dgm:cxn modelId="{1437812E-E7FB-4815-8FA5-93582BFD8E41}" type="presOf" srcId="{33477C4E-396E-4543-BA76-65705B951D8B}" destId="{54D20BC3-F0BB-4318-8FF2-D82C54B973C2}" srcOrd="0" destOrd="0" presId="urn:microsoft.com/office/officeart/2005/8/layout/vList2"/>
    <dgm:cxn modelId="{C6C79A1F-119E-4F03-A616-E9FBEC467D51}" type="presOf" srcId="{FB567192-AE33-494C-AFE6-7E9293036D5C}" destId="{ADBFE399-D159-4818-9D3C-9F78532CFEB9}" srcOrd="0" destOrd="0" presId="urn:microsoft.com/office/officeart/2005/8/layout/vList2"/>
    <dgm:cxn modelId="{B404DB1C-D70B-4A4D-86B0-146A88348778}" type="presOf" srcId="{6DAE96AA-66C3-4BDF-A92B-2875BF5791D8}" destId="{50185918-5488-423A-B6A3-15784E6BF788}" srcOrd="0" destOrd="0" presId="urn:microsoft.com/office/officeart/2005/8/layout/vList2"/>
    <dgm:cxn modelId="{116F03AB-2892-4698-9A99-DC1A40D617D8}" srcId="{FB567192-AE33-494C-AFE6-7E9293036D5C}" destId="{B4D075B2-38DE-4435-A185-CA513CEC884D}" srcOrd="0" destOrd="0" parTransId="{568405BA-D50C-4AE7-9BA1-54840B6D8C4C}" sibTransId="{6F7AAC5F-825F-4576-AB32-F900731D1A18}"/>
    <dgm:cxn modelId="{E923A33E-61F6-48AC-8329-6553D8421147}" srcId="{FB567192-AE33-494C-AFE6-7E9293036D5C}" destId="{982591C2-5585-426E-A668-F7BB9CFBE876}" srcOrd="3" destOrd="0" parTransId="{A8A56026-8808-49A4-8BF8-C67AA3FC8F1E}" sibTransId="{1E9E8F48-F9A3-4DEA-B7AF-7A36E8163827}"/>
    <dgm:cxn modelId="{F7091426-CFB2-4D54-8DEA-A546CE526B03}" type="presOf" srcId="{B4D075B2-38DE-4435-A185-CA513CEC884D}" destId="{E6D8FBBB-F186-41AE-AFCF-B5DCF3BE2386}" srcOrd="0" destOrd="0" presId="urn:microsoft.com/office/officeart/2005/8/layout/vList2"/>
    <dgm:cxn modelId="{1007AD12-2E2A-48F3-9FFB-397756C1DA7C}" type="presParOf" srcId="{ADBFE399-D159-4818-9D3C-9F78532CFEB9}" destId="{E6D8FBBB-F186-41AE-AFCF-B5DCF3BE2386}" srcOrd="0" destOrd="0" presId="urn:microsoft.com/office/officeart/2005/8/layout/vList2"/>
    <dgm:cxn modelId="{A5C75658-8D8A-42D9-8413-D5675791CAE1}" type="presParOf" srcId="{ADBFE399-D159-4818-9D3C-9F78532CFEB9}" destId="{86D55E21-8B17-48DA-8565-853F4B657173}" srcOrd="1" destOrd="0" presId="urn:microsoft.com/office/officeart/2005/8/layout/vList2"/>
    <dgm:cxn modelId="{1C60D008-3314-4C1E-9137-2E1A9E88E1F0}" type="presParOf" srcId="{ADBFE399-D159-4818-9D3C-9F78532CFEB9}" destId="{50185918-5488-423A-B6A3-15784E6BF788}" srcOrd="2" destOrd="0" presId="urn:microsoft.com/office/officeart/2005/8/layout/vList2"/>
    <dgm:cxn modelId="{32487D43-439C-499D-9AB0-B51603D0BA1A}" type="presParOf" srcId="{ADBFE399-D159-4818-9D3C-9F78532CFEB9}" destId="{AF89FA9E-EFE7-4BA8-A73E-D14FDE9D332A}" srcOrd="3" destOrd="0" presId="urn:microsoft.com/office/officeart/2005/8/layout/vList2"/>
    <dgm:cxn modelId="{4E002E6B-CC0A-4533-B7D2-41288D30AA3F}" type="presParOf" srcId="{ADBFE399-D159-4818-9D3C-9F78532CFEB9}" destId="{54D20BC3-F0BB-4318-8FF2-D82C54B973C2}" srcOrd="4" destOrd="0" presId="urn:microsoft.com/office/officeart/2005/8/layout/vList2"/>
    <dgm:cxn modelId="{C6DEEA14-C381-4F83-8285-FD804EFE5E5A}" type="presParOf" srcId="{ADBFE399-D159-4818-9D3C-9F78532CFEB9}" destId="{056E8114-5810-4C97-BDF3-C828967C4FD3}" srcOrd="5" destOrd="0" presId="urn:microsoft.com/office/officeart/2005/8/layout/vList2"/>
    <dgm:cxn modelId="{0ECD2A88-287D-493E-BCE2-F25C9B8C6501}" type="presParOf" srcId="{ADBFE399-D159-4818-9D3C-9F78532CFEB9}" destId="{35021C76-C64F-4CFD-962C-CA4F6652ACD9}"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2829AE-2368-43A8-9751-1401F7FA08AD}">
      <dsp:nvSpPr>
        <dsp:cNvPr id="0" name=""/>
        <dsp:cNvSpPr/>
      </dsp:nvSpPr>
      <dsp:spPr>
        <a:xfrm>
          <a:off x="2712660" y="1393"/>
          <a:ext cx="4224635" cy="2682643"/>
        </a:xfrm>
        <a:prstGeom prst="roundRect">
          <a:avLst>
            <a:gd name="adj" fmla="val 10000"/>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29D288-2AF2-4242-B3D1-21E8C57A59DB}">
      <dsp:nvSpPr>
        <dsp:cNvPr id="0" name=""/>
        <dsp:cNvSpPr/>
      </dsp:nvSpPr>
      <dsp:spPr>
        <a:xfrm>
          <a:off x="3182064" y="447327"/>
          <a:ext cx="4224635" cy="2682643"/>
        </a:xfrm>
        <a:prstGeom prst="roundRect">
          <a:avLst>
            <a:gd name="adj" fmla="val 10000"/>
          </a:avLst>
        </a:prstGeom>
        <a:solidFill>
          <a:schemeClr val="lt2">
            <a:alpha val="90000"/>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0" tIns="209550" rIns="209550" bIns="209550" numCol="1" spcCol="1270" anchor="ctr" anchorCtr="0">
          <a:noAutofit/>
        </a:bodyPr>
        <a:lstStyle/>
        <a:p>
          <a:pPr lvl="0" algn="ctr" defTabSz="2444750">
            <a:lnSpc>
              <a:spcPct val="90000"/>
            </a:lnSpc>
            <a:spcBef>
              <a:spcPct val="0"/>
            </a:spcBef>
            <a:spcAft>
              <a:spcPct val="35000"/>
            </a:spcAft>
          </a:pPr>
          <a:r>
            <a:rPr lang="en-MY" sz="5500" kern="1200" dirty="0" smtClean="0"/>
            <a:t>Students in University </a:t>
          </a:r>
          <a:endParaRPr lang="en-US" sz="5500" kern="1200" dirty="0"/>
        </a:p>
      </dsp:txBody>
      <dsp:txXfrm>
        <a:off x="3260636" y="525899"/>
        <a:ext cx="4067491" cy="25254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D8FBBB-F186-41AE-AFCF-B5DCF3BE2386}">
      <dsp:nvSpPr>
        <dsp:cNvPr id="0" name=""/>
        <dsp:cNvSpPr/>
      </dsp:nvSpPr>
      <dsp:spPr>
        <a:xfrm>
          <a:off x="0" y="51782"/>
          <a:ext cx="6492875" cy="1191754"/>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MY" sz="3000" kern="1200" dirty="0"/>
            <a:t>HYPOTHESIS </a:t>
          </a:r>
          <a:r>
            <a:rPr lang="en-MY" sz="3000" kern="1200" dirty="0" smtClean="0"/>
            <a:t>TESTING</a:t>
          </a:r>
          <a:endParaRPr lang="en-US" sz="3000" kern="1200" dirty="0"/>
        </a:p>
      </dsp:txBody>
      <dsp:txXfrm>
        <a:off x="58177" y="109959"/>
        <a:ext cx="6376521" cy="1075400"/>
      </dsp:txXfrm>
    </dsp:sp>
    <dsp:sp modelId="{50185918-5488-423A-B6A3-15784E6BF788}">
      <dsp:nvSpPr>
        <dsp:cNvPr id="0" name=""/>
        <dsp:cNvSpPr/>
      </dsp:nvSpPr>
      <dsp:spPr>
        <a:xfrm>
          <a:off x="0" y="1317745"/>
          <a:ext cx="6492875" cy="1191754"/>
        </a:xfrm>
        <a:prstGeom prst="roundRect">
          <a:avLst/>
        </a:prstGeom>
        <a:solidFill>
          <a:schemeClr val="accent5">
            <a:hueOff val="812808"/>
            <a:satOff val="-6481"/>
            <a:lumOff val="-490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MY" sz="3000" kern="1200" dirty="0"/>
            <a:t>CORRELATION</a:t>
          </a:r>
          <a:endParaRPr lang="en-US" sz="3000" kern="1200" dirty="0"/>
        </a:p>
      </dsp:txBody>
      <dsp:txXfrm>
        <a:off x="58177" y="1375922"/>
        <a:ext cx="6376521" cy="1075400"/>
      </dsp:txXfrm>
    </dsp:sp>
    <dsp:sp modelId="{54D20BC3-F0BB-4318-8FF2-D82C54B973C2}">
      <dsp:nvSpPr>
        <dsp:cNvPr id="0" name=""/>
        <dsp:cNvSpPr/>
      </dsp:nvSpPr>
      <dsp:spPr>
        <a:xfrm>
          <a:off x="0" y="2595900"/>
          <a:ext cx="6492875" cy="1191754"/>
        </a:xfrm>
        <a:prstGeom prst="roundRect">
          <a:avLst/>
        </a:prstGeom>
        <a:solidFill>
          <a:schemeClr val="accent5">
            <a:hueOff val="1625617"/>
            <a:satOff val="-12962"/>
            <a:lumOff val="-980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MY" sz="3000" kern="1200" dirty="0"/>
            <a:t>REGRESSION</a:t>
          </a:r>
          <a:endParaRPr lang="en-US" sz="3000" kern="1200" dirty="0"/>
        </a:p>
      </dsp:txBody>
      <dsp:txXfrm>
        <a:off x="58177" y="2654077"/>
        <a:ext cx="6376521" cy="1075400"/>
      </dsp:txXfrm>
    </dsp:sp>
    <dsp:sp modelId="{35021C76-C64F-4CFD-962C-CA4F6652ACD9}">
      <dsp:nvSpPr>
        <dsp:cNvPr id="0" name=""/>
        <dsp:cNvSpPr/>
      </dsp:nvSpPr>
      <dsp:spPr>
        <a:xfrm>
          <a:off x="0" y="3874054"/>
          <a:ext cx="6492875" cy="1191754"/>
        </a:xfrm>
        <a:prstGeom prst="roundRect">
          <a:avLst/>
        </a:prstGeom>
        <a:solidFill>
          <a:schemeClr val="accent5">
            <a:hueOff val="2438425"/>
            <a:satOff val="-19443"/>
            <a:lumOff val="-1470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sz="3000" kern="1200" dirty="0"/>
            <a:t>CHI SQUARE TEST OF INDEPENDENCE</a:t>
          </a:r>
        </a:p>
      </dsp:txBody>
      <dsp:txXfrm>
        <a:off x="58177" y="3932231"/>
        <a:ext cx="6376521" cy="107540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0-06-13T14:21:47.879"/>
    </inkml:context>
    <inkml:brush xml:id="br0">
      <inkml:brushProperty name="width" value="0.26667" units="cm"/>
      <inkml:brushProperty name="height" value="0.53333" units="cm"/>
      <inkml:brushProperty name="color" value="#00FFFF"/>
      <inkml:brushProperty name="tip" value="rectangle"/>
      <inkml:brushProperty name="rasterOp" value="maskPen"/>
      <inkml:brushProperty name="fitToCurve" value="1"/>
    </inkml:brush>
  </inkml:definitions>
  <inkml:trace contextRef="#ctx0" brushRef="#br0">0 1 0,'37'0'140,"-1"0"-124,0 37 0,0-37-1,37 0 1,-37 0 0,37 0-16,-37 0 15,0 0 1,1 0-16,-1 0 15,0 0 1,1 0-16,-1 0 16,0 0 15,0 0 0,1 0-31,-1 0 31,0 0-15,1 0 0,-1 0-16,0 0 31,0 0-15,37 0-1,-37 0 1,1 0-1,-1 0-15,0 0 16,0 0-16,1 0 16,-1 36-16,37-36 15,-1 0 1,-36 0 0,37 0-1,0 0-15,-1 0 16,-36 0-16,1 0 15,35 0-15,-35 0 16,-1 0-16,36 0 16,-35 0-16,-1 0 15,0 0-15,37 0 16,-37 0-16,0 0 16,1 0-16,35 0 15,1 0 1,-37 0-1,0 0 1,1 0-16,-1 0 16,0 0-16,1 0 15,-1 0 1,0 0 0,0 0-1,1 0 16,-1 0-15,0 0 15,37 0-15,-37 0 0,0 0-1,1 0-15,-1 0 16,0 0-16,37 0 15,-37 0 1,0 0-16,1 0 16,-1 0-16,0 0 15,1 0-15,35 0 16,-36 0 0,1 0-16,35 0 15,-35 0-15,-1 0 16,0 0-16,37 0 15,-37 0 1,0 0-16,1 0 16,-1 0-16,0 0 15,0 0-15,1 0 16,-1 0 0,0 0-1,1 0 1,-1 0-1,0 0 1,0 0-16,1 0 16,-1 0-1,0 0-15,1 0 16,-1 0 15,36 0-15,-35 0-1,-1 0 1,0 0 0,1 0-1,-1 0-15,0 0 16,0 0-16,1 0 16,35 0-1,-35 0 1,-1 0-16,0 0 15,0 0-15,1 0 16,-1 0 15,0 0-15,1 0 0,-1 0-1,0 0 1,0 0-1,1 0 1,-1 0 0,0 0 15,1 0 16,-1 0-16,0 0 0,0 0 360,1 0-297</inkml:trace>
</inkml:ink>
</file>

<file path=ppt/ink/ink10.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0-06-13T14:23:26.685"/>
    </inkml:context>
    <inkml:brush xml:id="br0">
      <inkml:brushProperty name="width" value="0.26667" units="cm"/>
      <inkml:brushProperty name="height" value="0.53333" units="cm"/>
      <inkml:brushProperty name="color" value="#00FFFF"/>
      <inkml:brushProperty name="tip" value="rectangle"/>
      <inkml:brushProperty name="rasterOp" value="maskPen"/>
      <inkml:brushProperty name="fitToCurve" value="1"/>
    </inkml:brush>
  </inkml:definitions>
  <inkml:trace contextRef="#ctx0" brushRef="#br0">0 129 0,'36'0'94,"1"0"-79,-37 36 1,36-36-1,37 0 1,-37 37 0,0-37-1,0 0-15,37 0 16,-37 0-16,1 0 16,-1 0-16,36 0 15,-35 0 1,-1 0-1,0 0-15,1 0 16,-1 0 0,36 0-1,-35 0 1,-1 0 0,0 0-1,1 0 1,-1 0-1,0 0 1,0 0-16,1 0 16,-1 0-1,0 0-15,1 0 16,35 0-16,-36 0 16,37 0-1,-37 0 1,1 0-16,-1 0 15,0 0-15,0 0 16,1 0-16,-1 0 16,0 0-1,1 0 1,-1 0 0,0 0-1,0 0 16,1 0-15,-1 0 0,0 0-1,1 0 1,-1 0-16,0 0 16,0 0-1,1 0 1,-1 0-16,0-37 15,1 37 1,-1 0 0,0 0-1,0 0 1,37 0 0,-37 0-1,1 0-15,-1 0 16,0 0 15,0 0 16,37 0-31,-37 0-1,1 0 1,-1 0 15,0 0-31,0 0 16,1 0-1,-1 0 1,0 0 31,1 0-16,-1 0-31,0 0 16,0 0-1,37 0 1,-37 0 0,1 0-16,-1 0 15,0 0-15,0 0 16,37 0-1,0 0-15,-37 0 16,36 0-16,1 0 16,0 0-16,35 0 15,-35 0-15,-37 0 16,1 0-16,35 0 16,-36 0-16,1 0 15,-1 0 1,0 0-16,1 0 15,35 0-15,1 0 16,36 0-16,-73 0 16,36 0-16,-35 0 15,35 0-15,37 0 16,-36 0-16,-1 0 16,-35 0-16,35 0 15,1 0-15,-1 0 16,-35 0-16,35 0 15,-36 0-15,37 0 16,-37 0-16,1 0 16,-1 0-16,0 0 15,0 0 1,1 0 0,-1 0-16,37 0 15,-37 0-15,0 0 16,37 0-16,-37 0 15,37 0 1,-37 0 0,0 0-1,0 0 1,1 0 0,-1 0-16,37 0 15,-37 0 1,36 0-1,-35 0-15,-1 0 16,37 0-16,-37 0 16,0 0-16,37 0 15,-1 0-15,-35 0 16,-1 0-16,0 0 16,37 0-16,-37 0 15,37 0 1,-37 0-1,0 0-15,0 0 16,1 0-16,-1 0 16,0 0-16,1 0 15,35 0 1,-36 0 0,1 0-16,-1 0 15,0 0-15,1 0 16,-1 0-1,0 0 1,0 37 0,1-37-16,-1 0 15,0 0 1,37 36 0,-37-36-1,0 0 32,1 36 141</inkml:trace>
</inkml:ink>
</file>

<file path=ppt/ink/ink1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0-06-13T14:23:32.740"/>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-1 217 0,'0'-36'204,"36"36"-204,0 0 15,1 0-15,-1 0 16,36 0-16,-35 0 15,35 0 1,-35 0 0,-1-37-1,0 37 1,0 0 0,1-36-1,-1 36 1,0 0-1,1 0 1,-1 0 0,0 0-16,37 0 15,-37 0-15,0 0 16,1 0 0,35 0-16,-36 0 15,1 0 1,-1 0-16,0 0 15,1 0 1,-1 0-16,0 0 16,0 0 15,1 0-15,-1 0-1,0 0 1,1 0-1,-1 0 1,0 0 0,0 0-1,1 0 1,-1 0-16,0 0 16,1 0-1,-1 0-15,0 0 16,0 0-16,37 0 15,-37 0 1,1 0 0,-1 0-16,0 0 15,0 0-15,37 0 16,-37 0 0,37 0-1,-37 0 1,0 0-16,1 0 15,-1 0-15,0 0 16,1 0-16,35 0 16,-36 0-16,1 0 15,35 0-15,-35 0 16,-1 0 0,0 0-1,0 0-15,1 0 16,-1 0-1,0 0 1,1 0 0,-1 0-1,0 0 17,0 0-1,1 0-31,-1 0 15,0 0 17,1 0-17,-1 0-15,0 36 32,-36 1 30,36-37-46,1 0 15</inkml:trace>
</inkml:ink>
</file>

<file path=ppt/ink/ink1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0-06-13T14:23:34.692"/>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0 1 0,'36'0'94,"0"0"-79,1 0 1,-1 0-16,0 0 16,1 0 15,-1 0-16,0 0 1,0 0 0,1 0 15,-1 0-31,0 0 16,1 0-16,35 0 15,-36 0 1,1 0-16,-1 0 15,37 0-15,-1 0 16,-36 0-16,1 0 16,35 0-16,1 0 15,-1 0-15,-35 0 16,-1 0-16,0 0 16,1 0-16,-1 0 15,0 0 1,0 0-16,1 0 62,-1 0-30,0 0-17,1 0 1,-1 0 31</inkml:trace>
</inkml:ink>
</file>

<file path=ppt/ink/ink13.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0-06-13T14:23:39.419"/>
    </inkml:context>
    <inkml:brush xml:id="br0">
      <inkml:brushProperty name="width" value="0.26667" units="cm"/>
      <inkml:brushProperty name="height" value="0.53333" units="cm"/>
      <inkml:brushProperty name="color" value="#00FF00"/>
      <inkml:brushProperty name="tip" value="rectangle"/>
      <inkml:brushProperty name="rasterOp" value="maskPen"/>
      <inkml:brushProperty name="fitToCurve" value="1"/>
    </inkml:brush>
  </inkml:definitions>
  <inkml:trace contextRef="#ctx0" brushRef="#br0">-1 1 0,'36'0'125,"36"0"-109,-35 0-16,35 0 15,-35 0-15,-1 0 16,36 0-16,-35 0 15,-1 0 1,0 0-16,1 0 16,35 0-1,-36 0 17,1 0-17,-1 0 1,0 0-16,37 0 15,-37 0-15,0 0 16,37 0-16,0 0 16,-1 0-16,-36 0 15,1 0-15,35 0 16,1 0-16,-37 0 16,0 0-16,73 0 15,-72 0-15,-1 0 16,0 0-16,37 0 15,-37 0-15,0 0 16,1 0-16,71 0 16,-71 0-16,-1 0 15,37 0-15,-1 0 16,1 0-16,-37 0 16,0 0-16,37 0 15,-37 0-15,0 0 16,1 0-16,-1 0 31,37 0-15,-37 0-1,0 0 1,0 0 15,1 0-31,-1 0 16,0 0-1,1 0-15,-1 0 16,0 0 15</inkml:trace>
</inkml:ink>
</file>

<file path=ppt/ink/ink14.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0-06-13T14:23:47.500"/>
    </inkml:context>
    <inkml:brush xml:id="br0">
      <inkml:brushProperty name="width" value="0.26667" units="cm"/>
      <inkml:brushProperty name="height" value="0.53333" units="cm"/>
      <inkml:brushProperty name="color" value="#FF00FF"/>
      <inkml:brushProperty name="tip" value="rectangle"/>
      <inkml:brushProperty name="rasterOp" value="maskPen"/>
      <inkml:brushProperty name="fitToCurve" value="1"/>
    </inkml:brush>
  </inkml:definitions>
  <inkml:trace contextRef="#ctx0" brushRef="#br0">0 0 0,'37'0'0,"-1"0"110,0 0-110,1 36 15,35-36 1,-36 0-16,37 0 16,0 0-16,-1 0 15,1 0-15,-1 0 16,1 0-16,-1 0 15,-35 0-15,-1 0 16,37 0-16,-37 0 16,0 0-16,37 0 15,-1 0-15,-35 0 16,-1 0-16,36 0 16,1 0-1,-37 0-15,1 0 16,35 0-16,-36 0 15,1 0-15,35 0 16,-35 0-16,71 0 16,-35 0-16,0 0 15,-1 0-15,1 0 16,-1 0-16,1 0 16,-1 0-16,-35 0 15,-1 0-15,37 0 16,-37 0-16,36 0 15,-35 0 1,-1 0-16,0 0 16,37 0-16,-1 0 15,1 0-15,-37 0 16,37 0-16,-37 0 16,37 0-16,-1 0 15,-35 0-15,35 0 16,-36 0-16,1 0 15,35 0-15,1 0 16,-37 0-16,37 0 16,-1 0-1,-35 0-15,35 0 16,1 0-16,-37 0 16,0 0-16,37 0 15,-37 0-15,37 0 16,-1 0-16,1 0 15,-37 0-15,37 0 16,-37 0 0,0 0-16,1 0 15,35 0-15,-36 0 16,1 0-16,35 0 16,37 0-16,-73 0 15,37 0-15,0 0 16,-1 0-16,1 0 15,-1 0-15,-35 0 16,35 0-16,-36 0 16,37 0-16,-37 0 15,1 0-15,-1 0 16,0 0 0,0 0-1,1 0 1,-1 0-16,0 0 15,1 0-15,-1 0 16,0 0-16,0 0 16,37 0-16,-37 0 15,1 0-15,-1 0 16,0 0 0,0 0 15,1 0-31,-1 0 31,0 0-15,1 0-1,-1 0 1,0 0 0</inkml:trace>
</inkml:ink>
</file>

<file path=ppt/ink/ink15.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0-06-13T14:23:49.468"/>
    </inkml:context>
    <inkml:brush xml:id="br0">
      <inkml:brushProperty name="width" value="0.26667" units="cm"/>
      <inkml:brushProperty name="height" value="0.53333" units="cm"/>
      <inkml:brushProperty name="color" value="#FF00FF"/>
      <inkml:brushProperty name="tip" value="rectangle"/>
      <inkml:brushProperty name="rasterOp" value="maskPen"/>
      <inkml:brushProperty name="fitToCurve" value="1"/>
    </inkml:brush>
  </inkml:definitions>
  <inkml:trace contextRef="#ctx0" brushRef="#br0">0 1 0,'37'0'125,"-1"0"-110,0 0-15,0 0 16,1 0-1,-1 0 1,0 0-16,37 0 16,-37 0-16,37 0 15,-37 0-15,73 0 16,-73 0-16,0 0 16,1 0-16,-1 0 15,0 0-15,1 0 16,35 0-16,-36 0 15,37 0-15,-37 0 16,37 0-16,-1 0 16,-35 0-1,-1 0 17,0 0 139</inkml:trace>
</inkml:ink>
</file>

<file path=ppt/ink/ink16.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0-06-13T14:23:52.116"/>
    </inkml:context>
    <inkml:brush xml:id="br0">
      <inkml:brushProperty name="width" value="0.26667" units="cm"/>
      <inkml:brushProperty name="height" value="0.53333" units="cm"/>
      <inkml:brushProperty name="color" value="#FF00FF"/>
      <inkml:brushProperty name="tip" value="rectangle"/>
      <inkml:brushProperty name="rasterOp" value="maskPen"/>
      <inkml:brushProperty name="fitToCurve" value="1"/>
    </inkml:brush>
  </inkml:definitions>
  <inkml:trace contextRef="#ctx0" brushRef="#br0">0 58 0,'36'0'125,"1"0"-109,35 0-16,1 0 15,-1 0-15,37 0 16,-36 0-16,-1 0 16,-35 0-16,-1 0 15,73 0-15,-73 0 16,0 0-16,1 0 16,-1 0-16,0 0 15,1 0 1,-1 0 15,36 0-15,1 0-1,36 0-15,-37 0 16,1 0 0,0 0-16,35 0 15,-35 0-15,0 0 16,35 0-16,-35 0 15,36 0-15,-37 0 16,1 0-16,0 0 16,-1 0-16,-36 0 15,73 0-15,-36 0 16,36 0-16,-37 36 16,-35-36-16,-1 0 15,0 37-15,0-37 16,37 0-1,-37 36-15,37-36 16,36 36 0,-73-36-16,0 0 15,1 0-15,71 0 16,-35 0-16,0 0 16,-1 0-16,-36 0 15,73 0-15,-36 37 16,-1-1-1,1-36-15,0 0 16,-1 0 0,-36 0-16,37 0 0,0 0 15,35 0 1,1 0-16,-36 0 16,-1 0-16,1 0 15,-37 0-15,1 0 16,-1 0-16,0 0 15,0 0 17,1 0-17,35 0 1,-35 0-16,-1 0 16,0 0-16,0 0 15,1 0-15,-1 0 16,0 0-16,1 0 15</inkml:trace>
</inkml:ink>
</file>

<file path=ppt/ink/ink17.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0-06-13T14:24:04.612"/>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-1 1 0,'36'0'282,"0"37"-267,1-37 16,-1 0-15,0 0-16,0 0 16,1 0-1,-1 0 1,0 0-16,1 0 16,-1 0-16,0 0 15,0 0 1,1 0-16,-1 0 15,0 0 1,37 0-16,-37 0 16,0 0-16,1 0 15,-1 0-15,0 0 16,1 0-16,35 0 16,-36 0-1,1 0 1,-1 0-1,0 0 1,1 0 15,35 0-15,-36 0 0,1 0-1,-1 0-15,0 0 16,73 0-16,-36 0 15,-1 0-15,1 0 16,-1 0-16,1 0 16,0 0-16,-1 0 15,-36 0-15,37 0 16,-37 0-16,37 0 16,-37 0-16,0 0 15,37 0-15,36 0 16,-37 0-16,-35 0 15,35 0-15,-35 0 16,35 0-16,37 0 16,-36 0-16,-1 0 15,1 0-15,36 0 16,-73 0-16,36 0 16,37 0-16,-36 0 15,-37 0 1,37 0-16,-37 0 15,37 0-15,-37 0 16,0 0 0,0 0-16,1 0 15,-1 0 1,0 0 0,1 0-1,-1 0 1,0 0-1,0 0-15,1 0 16,35 0-16,-35 0 16,35 0-1,-36 0 1,1 0 0,-1 0-16,0 0 15,1 0-15,-1 0 16,0 0-16,0 0 15,1 0 1,35 0-16,-35 0 16,-1 0-16,0 0 15,0 0 1,1 0-16,-1 0 16,37 0-16,-1 0 15,-36 0-15,37 0 16,-37 0-16,37 0 15,36 0-15,-73 0 16,0 0-16,1 0 16,71 0-16,-35 0 15,-37 0-15,1 0 16,71 0-16,-35 0 16,36 36-16,-37-36 15,1 0 1,-37 0-16,1 0 15,-1 0-15,0 0 16,0 0-16,1 0 16,-1 0-1,0 0 1,1 0-16,35 36 16,-36-36-1,37 0-15,-37 0 16,1 0-1,-1 0-15,0 0 16,37 0 0,-37 0-16,0 0 15,37 0-15,-37 0 16,0 0 0,1 0-16,-1 0 15,0 0 16,1 0-15,-1 0 0,0 0-16,37 0 15,-37 0 1,0 0-16,1 0 16,-1 0-16,0 0 15,0 0-15,1 0 16,-1 0-16,0 0 15,37 0 1,-37 0 0,37 0-16,-37 0 15,0 0-15,1 0 16,35 0-16,-36 0 16,1 0-1,35 0-15,-35 0 16,-1 0-16,0 0 15,37 0-15,-37 0 16,0 0 0,1 0-16,-1 0 15,0 0-15,0 0 16,1 0-16,35 0 16,-35 0-1,-1 0 16,0 0-15,0 0-16,1 0 16,35 0-16,-35 0 15,35 0-15,-36 0 16,37 0-16,-37 0 16,1 0-16,35 0 15,-36 0-15,1 0 16,35 0-16,-35 0 15,35 0-15,-36 0 16,1 0-16,72 0 16,-73 0-16,36 0 15,1 0 1,-37 0-16,37 0 16,-1 0-16,1 0 15,0 0-15,-37 0 16,73 0-16,-73 0 15,0 0-15,1 0 16,71 0-16,-71 0 16,-1 0-16,0 0 15,37 0-15,-37 0 16,0 0-16,1 0 16,-1 0-16,0 0 15,37 0-15,-37 0 16,37 0-16,-1 0 15,-35 0-15,35 0 16,-36 0-16,1 0 16,-1 0-16,37 0 15,-37 0 1,0 0-16,0 0 16,1 0-16,-1 0 15,0 0 1,37 0-16,-37 0 15,0 0-15,1 0 16,-1 0 15,37 0-15,-37 0 0,36 0-1,-35 0 63,-1 0-46,0 0 30,1 0-46,-1 0-16,0 0 15,0 0-15,37 0 16,-37 0 0,1 0-16,-1 0 15,0 0-15</inkml:trace>
</inkml:ink>
</file>

<file path=ppt/ink/ink18.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0-06-13T14:24:07.932"/>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-1 170 0,'36'0'63,"0"0"-48,0 0-15,1 0 16,-1 0-16,0 0 16,37 0-16,-1 0 15,1 0-15,-37 0 16,37 0-16,-1 0 15,37 0-15,-36 0 16,-1 0-16,1 0 16,0 0-16,35 0 15,1 0-15,-36 0 16,36 0-16,-37 0 16,37 0-16,-36 0 15,-37 0 1,0 0-16,37 0 15,-37 0-15,0 0 16,1 0-16,-1 0 16,0 0-16,1 0 15,35 0-15,-36 0 16,1 0-16,35 0 16,-35 0-16,-1 0 15,0 0-15,37 0 16,-1 0-16,-35 0 15,-1 0-15,36 0 16,1 0-16,-37 0 16,1 0-16,35 0 15,1 0-15,-38 0 16,1 0-16,37 0 16,-1 0-16,1 0 15,-37 0-15,1 0 16,71 0-16,-71 0 15,-1 0-15,0 0 16,73 0-16,-73 0 16,1 0-16,-1 0 15,37 0-15,-37 0 16,0 0-16,0 0 16,37 0-1,-37 0-15,1 0 16,-1 0-16,36 0 15,-35 0 1,-1 0-16,0 0 16,37 0-16,-37 0 15,0 0-15,37 0 16,0 0-16,-1 0 16,-36 0-16,1 0 15,-1 0-15,0 0 16,1 0-16,35 0 15,-36 0-15,1 0 16,-1 0-16,0 0 16,37 0-16,-1 0 15,1 0-15,36 0 16,-37 0-16,1 0 16,0 0-16,-1 0 15,1 0-15,-1 0 16,1 0-16,-37 0 15,37 0-15,-37 0 16,73 0-16,-37 0 16,-35 0-1,-1 0-15,37 0 16,-37 0-16,0 0 16,0 0-16,1 0 15,35 0 1,-35 0-1,-1 0-15,0 0 16,0 0-16,1 0 16,-1 0-16,37 0 15,-37 0-15,36 0 16,-35 0 0,-1 0-16,0 0 15,1 0-15,-1 0 16,0 0-16,0 0 15,37 0 1,-37 0 0,37 0-1,-37 0-15,0 0 16,37 0-16,-37 0 16,1 0-16,-1 0 15,0 0-15,37 0 31,-37 0-31,0 0 16,1 0-16,-1 0 16,36 36-16,-35 1 15,-1-37-15,0 0 16,1 0-16,-1 0 16,36 0-1,-35 0 1,35 0-16,-35 0 15,35 0-15,-36 0 16,37 0-16,36 36 16,-37 0-16,-35-36 15,34 37-15,2-37 16,-37 0-16,73 0 16,-73 36-16,1-36 15,-1 0-15,0 0 16,37 0-16,-37 0 15,37 0 1,-37 0 0,36 0-16,-35 0 15,-1 0-15,37 0 16,35 0 0,-35 0-16,-37 0 15,37 0-15,-1 0 16,1 0-16,0 0 15,-1 0-15,-36 0 16,1 0-16,35 0 16,-35 0-16,35 0 15,-36 0 1,1 0 0,-1 0-16,0 0 15,1 0-15,-1 0 16,36 0-16,-35 0 15,-1 0 1,37-36-16,-37 36 16,0 0-16,37 0 15,-1-37-15,-35 37 16,35 0 0,1-36-1,-37 36 1,0 0-1,1 0-15,-1 0 16,0 0 0,37 0-1,-1 0 1,-35 0 0,-1 0-1,0 0 79,0 0-94</inkml:trace>
</inkml:ink>
</file>

<file path=ppt/ink/ink19.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0-06-13T14:24:14.077"/>
    </inkml:context>
    <inkml:brush xml:id="br0">
      <inkml:brushProperty name="width" value="0.26667" units="cm"/>
      <inkml:brushProperty name="height" value="0.53333" units="cm"/>
      <inkml:brushProperty name="color" value="#00FF00"/>
      <inkml:brushProperty name="tip" value="rectangle"/>
      <inkml:brushProperty name="rasterOp" value="maskPen"/>
      <inkml:brushProperty name="fitToCurve" value="1"/>
    </inkml:brush>
  </inkml:definitions>
  <inkml:trace contextRef="#ctx0" brushRef="#br0">0 0 0,'0'36'172,"36"-36"-141,37 0-31,-1 0 15,-35 0-15,-1 0 16,37 0-16,-1 0 16,1 0-16,-37 0 15,37 0-15,-37 0 16,0 0-16,0 0 16,1 0-16,-1 0 15,0 0-15,37 0 16,-37 0-16,0 0 15,37 0-15,-37 0 16,37 0 0,-37 0-16,0 0 15,1 0-15,35 0 16,-35 0 0,-1 0-16,36 0 0,-35 0 15,-1 0 1,0 0-16,37 0 15,-37 0-15,0 0 16,1 0-16,-1 0 16,0 0-16,37 0 15,-37 0-15,37 0 16,-37 0-16,37 0 16,-1 0-16,1 0 15,-37 0-15,37 0 16,-1 0-16,-36 0 15,1 0-15,-1 0 16,37 0-16,-37 0 16,0 0-16,37 0 15,-37 0-15,0 0 16,1 0-16,35 0 16,-36 0-16,1 0 15,-1 0-15,0 0 16,1 0-16,-1 0 15,0 0 1,0 0-16,1 0 16,-1 0-16,0 0 15,1 0-15,-1 0 16,36 0 0,-35 0-1,35 0 1,-35 0-16,-1 0 15,0 0 1</inkml:trace>
</inkml:ink>
</file>

<file path=ppt/ink/ink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0-06-13T14:21:57.077"/>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-1 1 0,'0'37'78,"0"-1"-63,0 0 17,36-36-32,0 0 15,0 0 1,37 0-1,-37 0 1,1 0-16,-1 0 16,0 0-16,0 0 15,1 0 1,-1 0-16,0 0 31,1 0-15,-1 0-16,0 0 15,0 0 1,1 0 0,-1 0 15,0 0-15,1 0-1,-1 0 16,0 0-31,0 0 16,37 0 0,-37 0-1,1 0 1,-1 0-16,0 0 16,37 0-16,-37 0 15,0 0-15,1 0 16,35 0-16,-36 0 15,1 0-15,35 0 16,-35 0-16,35 0 16,-36 0-1,37 0-15,-37 0 0,1 0 16,-1 0 0,36 0-16,-35 0 15,-1 0-15,0 0 16,1 0-1,-1 0-15,0 0 16,37 0 0,-37 0-1,0 0-15,1 0 16,-1 0-16,0 0 16,0 0-16,1 0 15,35 0-15,-35 0 16,-1 0-1,0 0-15,37 0 16,-37 0-16,0 0 16,1 0-16,35 0 15,-36 0-15,1 0 16,-1 0-16,37 0 16,-1 0-1,-36 0-15,37 36 16,-37-36-16,37 0 15,-37 0-15,37 0 16,-37 0-16,0 0 16,1 0-1,-1 0-15,36 0 16,-35 0-16,-1 0 16,0 0-1,1 0-15,35 0 16,1 0-1,-37 0 1,0 0-16,1 0 31,-1 0-15</inkml:trace>
</inkml:ink>
</file>

<file path=ppt/ink/ink20.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0-06-13T14:24:18.308"/>
    </inkml:context>
    <inkml:brush xml:id="br0">
      <inkml:brushProperty name="width" value="0.26667" units="cm"/>
      <inkml:brushProperty name="height" value="0.53333" units="cm"/>
      <inkml:brushProperty name="color" value="#00FF00"/>
      <inkml:brushProperty name="tip" value="rectangle"/>
      <inkml:brushProperty name="rasterOp" value="maskPen"/>
      <inkml:brushProperty name="fitToCurve" value="1"/>
    </inkml:brush>
  </inkml:definitions>
  <inkml:trace contextRef="#ctx0" brushRef="#br0">0 11 0,'36'0'156,"1"0"-140,-1 0 0,0 0-1,1 0-15,-1 0 16,36 0-1,-35 0 1,35 0-16,-35 0 16,-1 0-16,0 0 15,0 0 1,1 0-16,35 0 16,1 0-16,-37 0 15,0 0-15,37 0 16,0 0-16,35 0 15,-35 0-15,-37 0 16,1 0-16,35 0 16,37 0-16,-36 0 15,-1 0-15,-36 0 16,1 0-16,35 0 16,1 0-16,-37 0 15,37 0-15,-1 0 16,1 0-16,36 0 15,-37 0-15,1 0 16,-1 0-16,1 0 16,0 0-16,-1 0 15,37 0-15,-36 0 16,-37 0-16,0 0 16,37 0-16,-1 0 15,-35 0 1,-1 0-16,36 0 15,-35 0-15,-1 0 16,37 0-16,-1 0 16,37 0-16,-36 0 15,35 0-15,-35 0 16,36 0-16,-37 0 16,1 0-16,0 0 15,35 0-15,-35 36 16,0-36-16,35 36 15,-71-36-15,35 0 16,1 0-16,-1 0 16,37 0-16,-36 0 15,-1 0-15,-35 0 16,-1 0-16,37 0 16,-37 0-16,0 0 15,37 0-15,-1 0 16,1 0-16,-1 0 15,1 0-15,0 0 16,-1 0-16,1 0 16,36 0-16,-37 0 15,1 0-15,-1 0 16,1 0-16,-1 0 16,1 0-1,36 0-15,-37 0 16,1 0-16,0 0 15,35 0-15,1 0 16,-36 0-16,-1 0 16,1 0-16,36 0 15,-37 0-15,1 0 16,0 0-16,-1 0 16,1 0-16,-37 0 15,73 0-15,-37 0 16,1 0-16,0 0 15,-37 0-15,36 0 16,37 0-16,-36 0 16,-1 0-16,1 0 15,0 0-15,-1 0 16,1 0-16,36 0 16,-37 0-16,-36 0 15,1 0-15,35 0 16,1 0-16,-1 0 15,1 0 1,-37 0-16,1 0 0,35 0 16,-36 0-16,1 0 15,-1 0 1,0 0 0,1 0-16,-1 0 31,0 0-16,0 0 17,1 0-32,-1 0 15,0 0 17,1 0-1,-1 0-16,0 0 32,0 0 0,1 0-31,-1 0-1</inkml:trace>
</inkml:ink>
</file>

<file path=ppt/ink/ink2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0-06-13T14:24:30.237"/>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0 0 0,'0'36'171,"36"-36"-155,37 0 0,-37 0-1,1 0 1,-1 0 0,0 0-1,0 0 1,1 0-1,-1 0 1,0 0-16,37 0 16,36 37-16,-37-37 15,1 0 1,-1 0-16,-35 0 16,35 0-16,-35 0 15,35 0-15,-36 0 16,1 0-1,-1 0-15,0 0 16,1 0-16,-1 0 16,0 0-16,0 0 15,1 0 1,35 0-16,-35 0 16,-1 0-16,0 0 15,73 0-15,-73 0 16,37 0-16,-1 0 15,1 0-15,0 0 16,35 0-16,-71 0 16,35 0-16,-35 0 15,35 0-15,37 0 16,-73 0-16,37 0 16,-1 0-16,-35 0 15,35 0-15,-35 0 16,35 0-16,-36 0 15,37 0-15,-37 0 16,37 0-16,-1 0 16,-35 0-16,35 0 15,-35 0-15,-1 0 16,36 0-16,-35 0 16,-1 0-16,0 0 15,1 0 1,-1 0-16,0 0 15</inkml:trace>
</inkml:ink>
</file>

<file path=ppt/ink/ink2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0-06-13T14:24:32.429"/>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0 59 0,'36'0'109,"1"0"-93,-1 0 0,36 0-16,-35 0 15,-1 0-15,37 0 16,-1 0-16,1 0 16,-1 0-16,1 0 15,-1-36-15,-35 36 16,35 0-1,-35 0 1,-1 0 0,0 0-1,0 0-15,1 0 16,-1 0 0,0 0-1,1 0 1,-1 0-16,0 0 15,37 0-15,-1 0 16,1 0-16,-37 0 16,0 0-16,1 0 15,-1 0-15,0 0 16,37 0-16,-37 0 16,0 0-16,37 0 15,-37 0 1,73 36-16,-73-36 15,37 0 1,0 0 0,-37 36-16,0-36 15,0 0 1,1 0 0,35 0-16,-35 0 15,35 0 1,-36 0-16,1 0 15,-1 0 1,0 0-16,1 0 31,-1 0-31,0 0 32,0 0-17,1 0 32,-1 0-47,0 0 31,1 0 1,-1 0-17,0 0 1,0 0 31</inkml:trace>
</inkml:ink>
</file>

<file path=ppt/ink/ink23.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0-06-13T14:24:38.996"/>
    </inkml:context>
    <inkml:brush xml:id="br0">
      <inkml:brushProperty name="width" value="0.26667" units="cm"/>
      <inkml:brushProperty name="height" value="0.53333" units="cm"/>
      <inkml:brushProperty name="color" value="#00FF00"/>
      <inkml:brushProperty name="tip" value="rectangle"/>
      <inkml:brushProperty name="rasterOp" value="maskPen"/>
      <inkml:brushProperty name="fitToCurve" value="1"/>
    </inkml:brush>
  </inkml:definitions>
  <inkml:trace contextRef="#ctx0" brushRef="#br0">0 0 0,'36'0'109,"1"0"-93,-1 0-1,0 0-15,1 0 16,-1 0-16,0 0 16,0 0-16,37 0 15,-37 0 1,37 0-16,-37 0 16,37 0-16,-37 0 15,37 0-15,-1 0 16,-36 0-16,37 0 15,-37 0-15,37 0 16,-37 0-16,37 0 16,-37 0-16,0 0 15,1 0-15,-1 0 16,0 0-16,0 0 16,1 0-1,-1 0-15,0 0 16,1 0-16,-1 0 15,36 0-15,-35 0 16,35 0-16,-35 0 16,35 0-16,-36 0 15,37 0 1,-37 0-16,37 0 0,-37 0 16,0 0-16,1 0 15,35 0 1,-35 0-16,-1 0 15,0 0-15,0 0 16,1 0-16,-1 0 16,0 0-1,1 0 1,-1 0-16,0 0 16,0 0-1,37 0 1,-37 0-1,1 0 1,-1 0 15,0 0-15,0 0 31,1 0-16,-1 0-15,0 0 31,1 0-16,-1 0-16</inkml:trace>
</inkml:ink>
</file>

<file path=ppt/ink/ink24.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0-06-13T14:24:43.237"/>
    </inkml:context>
    <inkml:brush xml:id="br0">
      <inkml:brushProperty name="width" value="0.26667" units="cm"/>
      <inkml:brushProperty name="height" value="0.53333" units="cm"/>
      <inkml:brushProperty name="color" value="#00FF00"/>
      <inkml:brushProperty name="tip" value="rectangle"/>
      <inkml:brushProperty name="rasterOp" value="maskPen"/>
      <inkml:brushProperty name="fitToCurve" value="1"/>
    </inkml:brush>
  </inkml:definitions>
  <inkml:trace contextRef="#ctx0" brushRef="#br0">0 0 0</inkml:trace>
</inkml:ink>
</file>

<file path=ppt/ink/ink25.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0-06-13T14:24:45.324"/>
    </inkml:context>
    <inkml:brush xml:id="br0">
      <inkml:brushProperty name="width" value="0.26667" units="cm"/>
      <inkml:brushProperty name="height" value="0.53333" units="cm"/>
      <inkml:brushProperty name="color" value="#00FF00"/>
      <inkml:brushProperty name="tip" value="rectangle"/>
      <inkml:brushProperty name="rasterOp" value="maskPen"/>
      <inkml:brushProperty name="fitToCurve" value="1"/>
    </inkml:brush>
  </inkml:definitions>
  <inkml:trace contextRef="#ctx0" brushRef="#br0">0 0 0,'36'0'109,"1"0"-93,-1 0-16,0 0 15,37 0-15,-1 0 16,1 0-16,-37 0 16,1 0-16,35 0 15,-36 0-15,1 0 16,-1 0-16,0 0 15,1 0-15,-1 0 16,36 0 0,-35 0-1,-1 0 1,0 0 0,1 0-1,-1 0 1,0 0-1,0 0 1,1 0-16,-1 0 16,0 0-1,1 0-15,-1 0 16,36 0-16,-35 0 16,-1 0-16,0 0 15,1 0 1,-1 0-1,0 0 1,0 0-16,37 0 16,-37 0-1,1 0 1,-1 0-16,0 0 62,0 0-62,1 0 16,-1 0 0,0 0-1,1 0 32</inkml:trace>
</inkml:ink>
</file>

<file path=ppt/ink/ink26.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0-06-13T14:24:50.484"/>
    </inkml:context>
    <inkml:brush xml:id="br0">
      <inkml:brushProperty name="width" value="0.26667" units="cm"/>
      <inkml:brushProperty name="height" value="0.53333" units="cm"/>
      <inkml:brushProperty name="color" value="#00FF00"/>
      <inkml:brushProperty name="tip" value="rectangle"/>
      <inkml:brushProperty name="rasterOp" value="maskPen"/>
      <inkml:brushProperty name="fitToCurve" value="1"/>
    </inkml:brush>
  </inkml:definitions>
  <inkml:trace contextRef="#ctx0" brushRef="#br0">-1 0 0,'36'0'62,"0"36"-46,0-36 0,37 0-16,36 0 15,-37 0-15,1 0 16,36 0-16,-37 0 15,1 0 1,36 0-16,-37 0 0,0 0 16,1 0-1,-1 0-15,1 0 16,-1 0-16,1 0 16,-37 0-16,0 0 15,1 0-15,35 0 16,-35 0-1,-1 0 1,0 0-16,0 0 16,37 0-16,-37 0 15,1 0-15,-1 0 16,36 0-16,1 0 16,0 0-16,-1 0 15,1 0-15,-1 0 16,37 0-16,-36 0 15,-1 0-15,1 0 16,-1 0-16,-35 0 16,71 0-16,-72 0 15,0 0-15,0 0 16,37 0-16,-37 0 16,1 0-1,-1 0-15,36 0 16,-35 0-1,-1 0 1,0 0 0,1 0-16,-1 0 15,36 0 1,-35 0 0,-1 0-16,0 0 15,1 0-15,-1 0 16,0 0-1,0 0 17</inkml:trace>
</inkml:ink>
</file>

<file path=ppt/ink/ink27.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0-06-13T14:24:52.676"/>
    </inkml:context>
    <inkml:brush xml:id="br0">
      <inkml:brushProperty name="width" value="0.26667" units="cm"/>
      <inkml:brushProperty name="height" value="0.53333" units="cm"/>
      <inkml:brushProperty name="color" value="#00FF00"/>
      <inkml:brushProperty name="tip" value="rectangle"/>
      <inkml:brushProperty name="rasterOp" value="maskPen"/>
      <inkml:brushProperty name="fitToCurve" value="1"/>
    </inkml:brush>
  </inkml:definitions>
  <inkml:trace contextRef="#ctx0" brushRef="#br0">-1 0 0,'36'0'47,"0"0"-32,0 0 1,37 0-16,-37 0 16,1 0-1,35 0-15,1 0 16,-1 0-16,1 0 16,-1 0-16,-35 0 15,-1 0-15,0 0 16,1 0-16,-1 0 15,0 0-15,0 0 16,37 0-16,-37 0 16,37 0-1,-37 0-15,37 0 16,-1 0-16,-35 0 16,35 0-16,1 0 15,-37 0 1,0 0-16,1 0 15,35 0-15,-36 0 16,1 0-16,-1 0 16,37 0-16,-37 0 15,0 0-15,37 0 16,-1 0-16,-35 0 16,35 0-1,-36 0-15,73 0 0,-72 0 16,-1 0-1,0 0-15,73 0 16,-36 0-16,-1 0 16,1 0-16,-37 0 15,37 0-15,-37 0 16,0 0-16,0 0 16,37 0-16,0 0 15,-37 0-15,0 0 16,37 0-16,-1 0 15,-35 0-15,-1 0 16,36 0-16,1 0 16,-37 0-16,1 0 15,35 0-15,1 0 16,-1 0-16,-35 0 16,-1 0-16,73 0 15,-73 0-15,0 0 16,1 0-16,35 0 15,1 0-15,-37 0 16,0 0-16,37 0 16,-37 0-16,0 0 15,1 0-15,72 0 16,-73 0-16,0 0 16,0 0-1,37 0-15,-37 0 16,1 0-16,-1 0 15,36 0 1,-35 0 0,-1 0-1,0 0-15,1 0 16,-1 0 0,0 0 15</inkml:trace>
</inkml:ink>
</file>

<file path=ppt/ink/ink28.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0-06-13T14:24:54.517"/>
    </inkml:context>
    <inkml:brush xml:id="br0">
      <inkml:brushProperty name="width" value="0.26667" units="cm"/>
      <inkml:brushProperty name="height" value="0.53333" units="cm"/>
      <inkml:brushProperty name="color" value="#00FF00"/>
      <inkml:brushProperty name="tip" value="rectangle"/>
      <inkml:brushProperty name="rasterOp" value="maskPen"/>
      <inkml:brushProperty name="fitToCurve" value="1"/>
    </inkml:brush>
  </inkml:definitions>
  <inkml:trace contextRef="#ctx0" brushRef="#br0">0 0 0,'37'0'47,"35"0"-31,-35 0-16,35 0 15,37 0-15,-36 0 16,-1 0-16,1 0 16,-1 0-16,-35 0 15,35 0 1,1 0-1,-37 0-15,0 0 16,1 0 0,-1 0-16,36 0 15,-35 0-15,-1 0 16,37 0-16,35 0 16,-35 0-16,0 0 15,-1 0-15,1 0 16,-37 0-16,37 0 15,-37 0-15,0 0 16,0 0-16,1 0 16,-1 0-16,0 0 15,1 0-15,-1 0 16,0 0-16,37 0 16,-37 0-1,0 0 1,1 0-16,-1 0 15,0 0-15,37 0 16,-37 0 0,0 0-1,37 0-15,-37 0 16,0 0-16,1 0 16,35 0-16,-35 0 15,-1 0-15,0 0 16,37 0-16,-1 0 15,-35 0-15,35 0 16,1 0-16,-1 0 16,-35 0-16,-1 0 15,36 0-15,-35 0 16,-1 0 0,37 0-1,-37 0 1,36 0-16,1 0 15,-37 0-15,1 0 16,-1 0-16,0 0 16,0 0-16,1 0 15,-1 0 1,0 0-16,1 0 16,-1 0-1,0 0 1,0 0-1,1 0 17,-1 0-17,0 0 1,1 0 0,-1 0-16,0 0 15,0 0-15,1 0 31,-1 0 1,0 0-32,1 0 15,-1 0 1,36 0 15,-35 0-15,-1 0 46</inkml:trace>
</inkml:ink>
</file>

<file path=ppt/ink/ink29.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0-06-13T14:24:59.484"/>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0 59 0,'36'0'125,"1"0"-109,-1 0-16,37 0 16,-1 36-16,-36-36 15,110 0-15,-110 0 16,73 0-16,0 0 15,-1 0-15,-35 0 16,0 0 0,-1 0-16,37 0 15,-36 0-15,-1 0 0,1 0 16,-1-36 0,-35 36-16,35 0 15,1 0-15,-1 0 16,1 0-16,-1 0 15,1 0-15,0 0 16,-1 0-16,37 0 16,-36 0-16,-1 0 15,1 0-15,-1 0 16,1 0-16,-1 0 16,37 0-16,0 0 15,-36 0-15,-1 0 16,-35 0-16,35 0 15,1 0-15,-1 0 16,-35 0-16,-1 0 16,0 0-16,0 0 15,1 0-15,-1 0 16,0 0 0,1 0-1,-1 0-15,0 0 16,0 0-1,1 0-15,35 0 0,37 0 16,-36 0 0,-37 0-16,0 0 15,37 0-15,-1 0 16,-35 0-16,-1 0 16,0 0-16,1 0 15,-1 0-15,0 0 16,0 0-16,1 0 15,35 0-15,-35 0 16,-1 0 0,0 0-1,0 0 17</inkml:trace>
</inkml:ink>
</file>

<file path=ppt/ink/ink3.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0-06-13T14:21:59.220"/>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0 0 0,'0'36'125,"37"-36"-110,-1 36 1,36-36-16,37 37 15,-72-37 1,35 0-16,1 0 16,36 0-16,-37 0 15,1 0-15,-37 0 16,0 0-16,37 0 16,-37 0-16,0 0 15,1 0-15,-1 0 16,0 0-16,1 0 15,-1 0-15,0 0 16,37 0-16,-37 0 16,0 0-1,1 0-15,-1 0 16,0 0 0,37 0-1,-37 0 1,0 0-1,1 0-15,-1 0 16,0 0-16,0 0 16,37 0-16,-37 0 15,1 0-15,35 0 16,-36 0-16,37 0 16,0 36-16,-37-36 15,0 0-15,0 0 16,1 0-16,35 0 15,-35 0-15,-1 0 16,36 0-16,-35 0 16,-1 0-16,0 0 15,1 0-15,-1 0 16,0 0-16,37 0 16,-37 0-16,0 0 15,37 0-15,-37 0 16,0 0-1,1 0-15,-1 0 16,0 0-16,1 0 16,-1 0-1,0 0 1,37 0 0,-37 0-1,0 0-15,1 0 16,-1 0-16,0 0 15,0 0 1,1 0 0,-1 0 15,0 0-15,1 0-16,-1 0 15,0 0 1,0 0-1,1 0-15,-1 0 16,0 0 0,1 0-16,-1 0 15,0 0 32,0 0-31,1 0 15</inkml:trace>
</inkml:ink>
</file>

<file path=ppt/ink/ink30.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0-06-13T14:25:01.924"/>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0 0 0,'37'0'94,"-1"0"-79,36 0 1,-35 0-16,-1 0 15,37 0-15,-1 0 16,1 0-16,-1 0 16,1 0-16,-1 0 15,1 0-15,0 0 16,-1 0-16,1 0 16,-37 0-16,0 0 15,1 0 16,-1 0 1,0 0 30,0 0-46,1 0-1,-1 0 1,0 0 15,1 0 1,-1 0-17,0 0 1,0 0 312,1 0-328,-1 0 141</inkml:trace>
</inkml:ink>
</file>

<file path=ppt/ink/ink3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0-06-13T14:25:04.076"/>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0 0 0,'36'0'109,"1"0"-109,-1 0 16,0 0-16,37 0 16,-1 0-16,1 0 15,36 0-15,-73 0 16,37 0-16,-37 0 15,36 0-15,-35 0 16,-1 0 0,0 0-16,1 0 15,35 0 1,-36 0 0,37 0-1,-37 0 1,37 0-16,-1 0 15,1 0-15,-37 0 16,37 0 0,-1 0-16,1 0 15,-37 0-15,37 0 16,-37 0-16,37 0 16,-1 0-1,-35 0 1,-1 0-16,0 0 15,0 0-15,1 0 16,35 0 0,-35 0-16,-1 0 15,0 0-15,37 0 16,-1 0-16,1 0 16,-1 0-16,-35 0 15,35 0-15,-35 0 16,-1 0-16,36 0 15,-35 0 1,35 0-16,-35 0 16,-1 0-1,0 0-15,0 0 16,37 0 0,-37 0-1,1 0 1,-1 0-1,0 0 1,0 0 0,1 0-1,-1 0 1,0 0-16,1 0 16,-1 0-1,36 0 1,-35 0-1,-1 0-15,0 0 16,1 0-16,35 0 16,-36 0-16,1 0 15,-1 0-15,0 0 16,1 0 0,-1 0-1,0 0 1,0 0-1,1 0-15,-1 0 16,37 0 0,-37 0-1,0 0 1,0 0 0,1 0-16,-1 0 15,37 0 1,-37 0-1,0 0 17,0 0 30,1 0-62</inkml:trace>
</inkml:ink>
</file>

<file path=ppt/ink/ink3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0-06-13T14:25:28.036"/>
    </inkml:context>
    <inkml:brush xml:id="br0">
      <inkml:brushProperty name="width" value="0.26667" units="cm"/>
      <inkml:brushProperty name="height" value="0.53333" units="cm"/>
      <inkml:brushProperty name="color" value="#00FFFF"/>
      <inkml:brushProperty name="tip" value="rectangle"/>
      <inkml:brushProperty name="rasterOp" value="maskPen"/>
      <inkml:brushProperty name="fitToCurve" value="1"/>
    </inkml:brush>
  </inkml:definitions>
  <inkml:trace contextRef="#ctx0" brushRef="#br0">0 28 0,'72'0'141,"1"0"-141,36 0 16,-37 0-1,1 0-15,0 0 16,35 0-16,-35 0 16,36 0-16,-37 0 15,-35 0-15,-1 0 16,0 0-16,1 0 15,-1 0-15,0 0 16,0 0 0,37 0-1,-37 0 1,1 0-16,-1 0 16,0 0-16,0 0 15,1 0-15,35 0 16,-35 0-1,35 0 1,-36 0-16,1 0 16,-1 0-16,37 0 15,-37 0-15,36 0 16,-35 0-16,72 0 16,-37 0-16,1 0 15,-1 0 1,73 36-16,-72-36 15,108 37-15,-35-1 16,-1 0-16,-73-36 16,1 0-16,-37 0 15,73 0-15,-73 0 16,1 0-16,-1 0 16,0 0-16,0 0 15,1 0-15,-1 0 16,0 0-16,1 0 15,-1 0 1,0 0 0,0 0-1,1 0-15,72 0 16,-73 0-16,0 0 16,0 0-16,1 0 15,-1 0-15,37 0 16,-37 0-16,36 0 15,-35 0 1,-1 0 15,37 0-15,-37 0 0,36 0-1,-35 0 1,-1 0-16,0 0 15,1 0-15,-1 0 16,0 0 0,0 0-1,1 0 1,-1 0 0,0 0 109</inkml:trace>
</inkml:ink>
</file>

<file path=ppt/ink/ink33.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0-06-13T14:25:30.301"/>
    </inkml:context>
    <inkml:brush xml:id="br0">
      <inkml:brushProperty name="width" value="0.26667" units="cm"/>
      <inkml:brushProperty name="height" value="0.53333" units="cm"/>
      <inkml:brushProperty name="color" value="#00FFFF"/>
      <inkml:brushProperty name="tip" value="rectangle"/>
      <inkml:brushProperty name="rasterOp" value="maskPen"/>
      <inkml:brushProperty name="fitToCurve" value="1"/>
    </inkml:brush>
  </inkml:definitions>
  <inkml:trace contextRef="#ctx0" brushRef="#br0">0 0 0,'0'36'94,"0"0"-79,37-36-15,-1 37 16,0-37-1,37 36-15,-1-36 0,1 0 16,-1 0 0,1 0-16,0 0 15,-37 0-15,36 0 16,1 0-16,0 0 16,-37 0-16,36 0 15,1 0-15,-37 0 16,1 0-16,-1 0 15,36 0-15,-35 0 16,-1 0 0,0 0-16,1 0 15,-1 0 1,0 0-16,0 0 16,1 0-1,35 0 1,-35 0-16,-1 0 15,73 0-15,-37 0 16,37 0-16,-36 0 16,36 0-16,-1 0 15,1 0-15,0 0 16,-36 0-16,-1 0 16,1 0-1,-1 0-15,-35 0 16,35 0-16,-35 0 15,-1 0 1,0 0-16,0 0 47,1 0-31,-1 0-1,0 0-15,1 0 16,-1 0-1,0 0 1,0 0-16,1 0 16,-1 0-1,0 0 17,1 0-32,-1 0 15,0 0 16,0 0-15,1 0 0,-1 0-1,0 0 1,1 0 15,-1 0-31,0 0 16,37 0-1,-37 0 1,0 0-16,1 0 16,-1 0-1,0 0-15,0 0 16,1 0 0,-1 0-1,0 0-15,1 0 31,-1 0-31,0 0 125,0 0-93,37 0-17,-37 0 1,37 0-16,-1 36 16,-35-36-16,-1 0 15,0 0-15,1 0 16</inkml:trace>
</inkml:ink>
</file>

<file path=ppt/ink/ink34.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0-06-13T14:26:01.243"/>
    </inkml:context>
    <inkml:brush xml:id="br0">
      <inkml:brushProperty name="width" value="0.26667" units="cm"/>
      <inkml:brushProperty name="height" value="0.53333" units="cm"/>
      <inkml:brushProperty name="color" value="#00FFFF"/>
      <inkml:brushProperty name="tip" value="rectangle"/>
      <inkml:brushProperty name="rasterOp" value="maskPen"/>
      <inkml:brushProperty name="fitToCurve" value="1"/>
    </inkml:brush>
  </inkml:definitions>
  <inkml:trace contextRef="#ctx0" brushRef="#br0">0 0 0,'0'36'141,"36"-36"-110,37 37-31,0-1 16,-37-36 0,0 0-16,0 0 15,1 0 1,-1 0-1,0 0 1,1 0 0,-1 0-1,0 0 1,0 0-16,1 0 16,-1 0-16,0 0 15,1 0-15,-1 0 16,0 0-16,37 0 15,-37 0 1,0 0-16,1 0 16,-1 0-1,0 0-15,0 0 16,1 0-16,35 0 16,1 0-1,-37 0-15,0 0 16,1 0-1,35 0-15,-35 0 16,-1 0-16,0 0 16,0 0-16,1 0 15,35 0-15,-35 0 16,35 0 0,-36 0-1,1 0-15,-1 0 16,37 0-16,-1 0 15,1 0-15,-1 0 16,-35 0-16,-1 0 16,73 0-16,-73 0 15,37 0-15,-37 0 16,0 0-16,73 0 16,-36 0-16,-1 0 15,1 0-15,-1 0 16,37 0-16,-36 0 15,-1 0-15,1 0 16,-1 0-16,-35 0 16,35 0-16,1 0 15,-37 0-15,37 0 32,-37 0-32,0 0 15,1 0 1,-1 0-16,0 0 15,0 0-15,1 0 16,-1 0 0,0 0 15,1 0-31,-1 0 16,36 0-1,-35 0-15,35 0 16,-35 0-1,-1 0-15,0 0 16,0 0-16,1 0 16,-1 0-16,0 0 15,1 0-15,35 0 16,-36 0-16,37 0 16,-37 0-1,1 0 1,-1 0-16,0 0 15,0 0-15,1 0 16,-1 0-16,37 0 16,-37 0-1,36 0 1,1 0 0,-37 0-16,1 0 15,-1 0-15,0 0 16,0 0-16,1 0 15,35 0 1,-35 0-16,-1 0 16,0 0-16,0 0 15,1 0-15,-1 0 16,37 0 0,-37 0-16,36 0 15,-35 0 1,35 0-16,1 0 15,-1 0-15,1 0 16,36 0-16,-37 0 16,37 0-16,-36 0 15,-1 0-15,-35 0 16,35 0-16,-35 0 16,-1 0-1,0 0 1,0 0 62</inkml:trace>
</inkml:ink>
</file>

<file path=ppt/ink/ink35.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0-06-13T14:26:05.164"/>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-1 0 0,'36'0'109,"0"0"-109,1 0 32,-1 0-17,0 0 1,-1 0-16,2 0 15,-1 0 17,0 0-17,1 0 48,-1 0-16,0 0 0,0 0-16,1 0 0,-1 0 0,-1 0-15,2 0 15,-1 0 16,0 0-47,0 0 234</inkml:trace>
</inkml:ink>
</file>

<file path=ppt/ink/ink36.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0-06-13T14:26:10.764"/>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0 137 0,'36'0'110,"1"0"-79,-1 0-31,0 0 47,1 0-31,-1 0 15,0-36-31,0 36 15,1 0 1,35 0 0,-35 0-1,-1 0-15,0 0 16,0 0 0,1 0-1,-1 0 1,0 0-16,1 0 15,-1 0-15,0 0 16,0 0-16,37 0 16,-37 0-16,1 0 15,-1 0-15,0 0 16,37 0-16,-1 0 16,1 0-16,-37 0 15,0 0-15,1 0 16,35 0-16,-35 0 15,35 0-15,-36 0 16,37 0-16,0 0 16,-37 0 15,0 0-31,0 0 16,1 0-1,-1 0-15,0 0 16,1 0-1,-1 0-15,0 0 16,0 0-16,1 0 16,-1 0-16,0 0 15,37 0-15,-37 0 16,0 0 0,1 0-1,-1 0 1,0 0-16,1 0 31,-1 0-31,0 0 16,0 0-1,1 0 1,-1 0-16,0 0 16,1 0-16,-1 0 15,0 0-15,0 0 16,1 0-16,-1 0 15,0 0 1,1 0 0,-1 0 15,0 0-15,0 0-1,1 0 16,-1 0-15,0 0 0,1 0 15,-1 0 31,0 0 32,0 0-78,1 0 15,-1 0 47,0 0-78,1 0 16,35 36-1,-36-36-15,1 0 16,-1 0 0</inkml:trace>
</inkml:ink>
</file>

<file path=ppt/ink/ink37.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0-06-13T14:26:13.684"/>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0 62 0,'37'36'109,"35"-36"-93,1 0-1,-1 0-15,-35 0 16,35 0-16,1-36 16,-37 36-16,0 0 15,1 0-15,-1 0 16,0 0-16,0 0 16,-36-37-1,37 37 1,-1 0-16,0 0 15,1 0 1,-1 0-16,0 0 16,0 0-1,37 0 1,-37 0-16,1 0 16,-1 0-16,73 0 15,-73 0-15,0 0 16,1 0-16,-1 0 15,0 0-15,0 0 16,1 0-16,-1 0 16,0 0-1,1 0 1,-1 0-16,0 0 16,0 0 15,1 0-16,-1 0-15,0 0 16,1 0 0,-1 0-16,0 0 15,0 0 1,37 0 0,-37 0-1,1 0-15,-1 0 16,0 0-16,37 0 15,-37 0-15,0 0 16,1 0-16,-1 0 16,0 0-16,37 0 15,-37 0 1,0 0-16,1 0 16,-1 0-1,0 0 1,37 0-1,-37 0 17,0 0-17,1 0 1,-1 0 0,0 0-1,0 0 1,1 0-1,-1 0 1,0 0 0,1 0 15,35 0-15,-36 0-1,1 0 1,-1 0-1,0 0 1,1 0 0,-1 0-1,0 0 17,0 0-32,1 0 15,-1 0 1,0 0 15</inkml:trace>
</inkml:ink>
</file>

<file path=ppt/ink/ink38.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0-06-13T14:26:16.492"/>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-1 121 0,'36'0'125,"0"0"-125,1 0 16,-1 0-16,36 0 16,-35 0-16,-1 0 15,0 0-15,1-36 16,-1 36-16,0 0 16,37 0-1,-37 0 1,0 0-16,1 0 15,-1 0-15,0 0 16,0 0-16,1 0 16,-1 0-1,0 0 1,1 0 0,-1 0-16,36 0 15,-35 0 1,35-36-1,-35 36 1,-1 0 0,0 0-1,0 0 48,1 0-48,-1 0-15,0 0 16,1 0 0,-1 0-1,0 0-15,37 0 16,-1 0-16,1 0 16,-37 0-1,37 0 1,-37 0-1,0 0-15,1 0 16,-1 0 0,0 0 15,0 0-15,1 0 30,-1 0-14,0 0-1,1 0 47,-1 0-78,0 36 94</inkml:trace>
</inkml:ink>
</file>

<file path=ppt/ink/ink39.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0-06-13T14:26:18.197"/>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-1 39 0,'36'0'78,"0"0"-78,1 0 15,35 0 1,37 0-16,-36 0 16,-1 0-16,36 0 15,-72 0-15,37 0 16,-1 0-16,1 0 15,-37 0-15,1 0 16,35 0-16,1 0 16,-37 0-1,0 0-15,1 0 16,-1 0-16,0 0 16,0 0-16,37 0 15,-38 0 1,2 0-1,35 0 1,-36 0 0,1 0-1,-1 0-15,0 0 16,1 0 0,-1 0-16,0-38 31,0 38 109</inkml:trace>
</inkml:ink>
</file>

<file path=ppt/ink/ink4.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0-06-13T14:22:01.420"/>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-1 0 0,'36'0'47,"0"0"-16,-36 36-15,36-36-16,1 0 16,-1 0-16,0 0 15,37 36-15,-37 1 16,37-37-16,-37 0 16,37 0-16,-1 0 15,1 0-15,-1 0 16,-35 0-16,-1 0 15,0 0-15,37 0 16,-1 0 0,-35 0-1,-1 0-15,0 0 16,0 0-16,1 0 16,-1 0-1,0 0 1,1 0-1,-1 0 1,0 0 0,0 0-16,1 0 15,35 0-15,1 0 16,-1 0 0,-35 0-16,35 0 15,-35 0-15,35 0 16,-36 0-16,37 0 15,-37 0-15,37 0 16,-37 0-16,0 0 16,1 0-16,-1 0 15,37 0 1,-37 0 0,36 0-1,-35 0 1,-1 0-1,0 0 17,1 0-32,-1 0 15,0 0 1,0 0-16,1 0 16,-1 0-16,0 0 15,1 0-15,-1 0 16,0 0-16,0 0 15,37 0 1,-37 0 0,1 0-1,-1 0 1,0 0-16,0 0 47,1 0-32,-1 0 1,0 0 0,1 0-16,-1 0 31,0 0-31,0 0 31,1 0-15,-1 0-1,0 0 1,1 0-16,-1 0 16,0 0-1,0 0 17,1 0-17,-1 0-15,0 0 16,1 0-1,-1 0 1,0 0 0</inkml:trace>
</inkml:ink>
</file>

<file path=ppt/ink/ink40.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0-06-13T14:26:54.244"/>
    </inkml:context>
    <inkml:brush xml:id="br0">
      <inkml:brushProperty name="width" value="0.26667" units="cm"/>
      <inkml:brushProperty name="height" value="0.53333" units="cm"/>
      <inkml:brushProperty name="color" value="#00FF00"/>
      <inkml:brushProperty name="tip" value="rectangle"/>
      <inkml:brushProperty name="rasterOp" value="maskPen"/>
      <inkml:brushProperty name="fitToCurve" value="1"/>
    </inkml:brush>
  </inkml:definitions>
  <inkml:trace contextRef="#ctx0" brushRef="#br0">0 16 0,'36'0'140,"1"37"-140,-1-1 16,0-36 46,1 0-46,-1 0-16,0 0 16,0 0-1,1 0-15,-1 0 16,73 0-16,-73 0 16,0 0-16,1 0 15,72 0-15,-73 0 16,0 0-16,0 0 15,37 0-15,-37 0 16,1 0-16,35 0 16,1 0-16,-37 0 15,37 0 1,-37 0 0,0 0-16,0 0 15,1 0-15,35 0 31,-72-36-31,37 36 16,35 0 0,-36 0-1,37 0 1,-37 0 0,1 0-16,-1 0 15,36 0-15,-35 0 16,-1 0-16,37 0 15,-1 0-15,-36 0 16,1 0-16,-1-37 16,37 37-1,-37 0 1,0 0 0,0 0-1,1 0-15,-1 0 16,0 0-1,1 0-15,-1 0 16,0 0 0,0 0-16,1 0 15,35 0-15,-35 0 16,-1 0-16,0 0 16,37 0-1,-37 0 1,0 0-16,1 0 31,-1 0-31,0 0 16,0 0-1,1 0 1,-1 0 0,0 0-16,1 0 15,-1 0-15,0 0 16,0 0-1,1 0 1,-1 0-16,0 0 31,1 0-15,-1 0 0,0 0-1,0 0 1,1 0 15,-1 0-15,0 0-1,1 0 1,-1 0 15,0 0-31,0 0 16,1 0-16,-1 0 15,0 0-15,1 0 16,-1 0-16,0 0 16,37 0-16,-37 0 15,37 0-15,-1 0 16,1 0-16,-37 0 16,37 0-16,-37 0 15,36 0-15,1 0 16,-37 0-16,37 0 15,-37 0 1,0 0-16,37 0 16,-37 0-1,1 0-15,-1 0 16,0 0-16,0 0 16,37 0-1,-37 0 1,1 0-1,-1 0 1,0 0-16,0 0 16,37 0-1,-37 0-15,1 0 16,-1 0-16,36 0 16,1 0-16,0 0 15,-37 0-15,36 0 16,1 37-16,0-37 15,-1 0-15,37 0 16,-36 36-16,-1 0 16,-36-36-16,73 0 15,-72 0-15,-1 0 16,0 0-16,0 0 16,1 0-1,-1 0-15,0 0 16,1 0-1,-1 0 1,0 0-16,0 0 16,37 0-1,-37 0 1,1 0-16,-1 0 16,0 0-16,0 0 15,1 0 1,-1 0-16,0 0 15,1 0-15,-1 0 16,0 0 0,0 0-1,1 0-15,-1 0 16,0 0-16,1 0 16,35 0-16,1 0 15,-37 0-15,37 0 16,-37 0-16,36 0 15,-35 0-15,-1 0 16,37 0-16,-37 0 16,0 0-16,0 0 15,37 0-15,0 0 16,-37 0-16,0 0 16,73 0-16,-36 0 15,-1 0-15,-36 0 16,37 0-16,0 0 15,-1 0-15,-36 0 16,1 0-16,-1 0 16,0 0-1,1 0-15,-1 0 16,36 0-16,-35 0 16,-1 0-1,37 0 1,-37 0-1,0 0 1,0 0-16,37 0 16,-37 0-16,1 0 15,-1 0-15,36 0 16,1 0-16,-37 0 16,1 0-16,35 0 15,-36 0-15,1 0 16,35 0-16,1 0 15,36 0-15,-37 0 16,1 0-16,-1 0 16,1 0-16,0 0 15,-1 0-15,37 0 16,0 0-16,0 0 16,-37 0-16,37 0 15,0 0-15,0 0 16,0 0-16,0 0 15,-1 0-15,-35 0 16,0 0-16,-1 0 16,1 0-1,-37 0-15,73 0 16,-73 0-16,0 0 0,1 0 16,35 0-1,-35 0-15,-1 0 16,36 0-16,1 0 15,-37 0-15,1 0 16,-1 0-16,36 0 16,-35 0-16,-1 0 15,37 0-15,-1 0 16,-36 0-16,1 0 16,-1 0-16,0 0 15,1 0-15,35 0 16,1 0-16,-37 0 15,0 0-15,37 0 16,-37 0-16,0 0 16,1 0-16,35 0 15,1 0-15,-1 0 16,1 0-16,-37 0 16,37 0-16,-1 0 15,1 0-15,-37 0 16,37 0-16,-1 0 15,-35 0 1,-1 0-16,37 0 16,-1 0-16,-36 0 15,37 0-15,-37 0 16,37 0-16,36 0 16,-37 0-16,1 0 15,-1 0-15,1 0 16,0 0-16,-1 0 15,37 0-15,-73 0 16,1 0-16,-1 0 16,36 0-16,-35 0 15,35 0-15,-35 0 16,71 0-16,-35 0 16,0 0-16,-1 0 15,1 0-15,-1 0 16,1 0-16,-1 0 15,37 0-15,-36 0 16,-1 0-16,1 0 16,0 0-16,-1 0 15,1 0-15,-1 0 16,-35 0-16,-1 0 16,36 0-16,-35 0 15,35 0 1,-35 0-1,-1 0-15,0 0 16,37 0-16,-37 0 16,0 0-16,37 0 15,-1 0-15,-35 0 16,-1 0-16,37 0 16,-37 0-16,0 0 15,0 0-15,1 0 16,-1 0-16,0 0 15,37 0-15,-37 0 16,0 0-16,37 0 16,-37 0-16,1 0 15,-1 0-15,36 0 16,-35 0-16,-1 0 16,0 0-16,37 0 15,-37 0-15,37 0 16,-37 0-16,73 0 15,-37 0-15,1 0 16,0 0-16,-1 0 16,1 0-16,-1 0 15,-35 0-15,35 0 16,-36 0 0,37 0-16,36 0 15,-37 0-15,1 0 16,0 0-16,-1 0 15,37 0-15,0 0 16,0 0-16,-37 0 16,1 0-16,-1 0 15,37 0-15,0 0 16,-36 0-16,-1 0 16,-35 0-16,35 0 15,1 0-15,-37 0 16,0 0-16,37 0 15,-1 0-15,37 0 16,-36 0-16,-1 0 16,37 0-16,0 0 15,0 0-15,0 0 16,0 0-16,-37 0 16,1 0-16,-1 0 15,-35 0-15,72 0 16,-73 0-16,0 0 15,0 0 1,73 0-16,0 0 0,-36 0 16,36 0-1,-1 0-15,1 0 16,0 0-16,-36 0 16,-1 0-16,1 0 15,-1 0-15,1 0 16,0 0-16,-37 0 15,36 0-15,1 0 16,0 0-16,35 0 16,-35 0-16,36 0 15,0 0-15,-37 0 16,1 0-16,-1 0 16,1 0-16,-37 0 15,37 0-15,-37 0 16,37 0-1,-1 0-15,1 0 16,-1 0-16,1 0 16,0 0-16,-37 0 15,36 0 1,-35 0-16,35 0 0,1 0 16,-37 0-16,0 0 15,37 0-15,0 0 16,-37 0-16,36 0 15,-35 0 1,35 0-16,-35 0 16,-1 0-16,36 0 15,1 0-15,-37 0 16,1 0-16,35 0 16,1 0-16,-1 0 15,-35 0-15,-1 0 16,36 0-16,1 0 15,-37 0-15,1 0 16,-1 0-16,36 0 16,-35 0-16,-1 0 15,37 0-15,-37 0 16,0 0-16,0 0 16,37 0-16,-37 0 15,1 0-15,-1 0 16,0 0-1,0 0 1,1 0 0,35 0-1,-35 0 1,-1 0 0,0 0-16,0 0 15,1 0 141,-1 0-109,0 0-31,1 0 0,-1 0 15</inkml:trace>
</inkml:ink>
</file>

<file path=ppt/ink/ink4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0-06-13T14:26:58.237"/>
    </inkml:context>
    <inkml:brush xml:id="br0">
      <inkml:brushProperty name="width" value="0.26667" units="cm"/>
      <inkml:brushProperty name="height" value="0.53333" units="cm"/>
      <inkml:brushProperty name="color" value="#00FF00"/>
      <inkml:brushProperty name="tip" value="rectangle"/>
      <inkml:brushProperty name="rasterOp" value="maskPen"/>
      <inkml:brushProperty name="fitToCurve" value="1"/>
    </inkml:brush>
  </inkml:definitions>
  <inkml:trace contextRef="#ctx0" brushRef="#br0">0 36 0,'36'0'93,"1"0"-77,-1 0 0,0 0 15,1 0-31,-1 0 15,0 0-15,0 0 16,1 0-16,35 0 16,-35 0-1,-1 0 1,0 0-16,0 0 16,1 0-1,-1 0 1,0 0-1,1 0 1,-1 0-16,0 0 16,0 0-16,1 0 15,-1 0-15,37 0 16,-1 0 0,-36 0-16,1 0 0,35 0 15,1 0-15,-37 0 31,73-36-31,-36 36 16,-37 0 0,36 0-16,-35 0 15,-1 0-15,37 0 16,-1 0-16,-36 0 16,1 0-16,35 0 15,-35 0 1,-1 0-16,0 0 15,0 0-15,1 0 16,35 0 0,-35 0-1,35 0-15,-36 0 16,1 0-16,-1 0 16,0 0-16,1 0 15,35 0-15,-36 0 16,37 0-16,0 0 15,-1 0-15,1 0 16,36 0-16,-37 0 16,37 0-1,-36 0-15,-1 0 16,1 0-16,-1 0 16,1 0-16,-1 0 15,1 0-15,-37 0 16,37 0-16,-1 0 15,1 0-15,-37 0 16,1 0-16,-1 0 16,36 0-16,-35 0 15,-1 0-15,0 0 16,37 0 0,-37 0-1,0 0-15,1 0 16,35 0-16,-35 0 15,35 0 1,-36 0 0,37 0-16,-37 0 15,1 0-15,-1 0 16,36 0-16,-35 0 16,35 0-1,1 0-15,36 0 0,-37 0 16,37 0-1,-36 0-15,-1 0 0,1 0 16,-37 0 0,37 0-16,36 0 15,-37 0-15,1 0 16,-1 0-16,37 0 16,-36 0-16,-1 0 15,1 0-15,-1 0 16,1 0-16,0 0 15,-37 0-15,36 0 16,1 0-16,-37 0 16,1 0-16,-1 0 15,36 0-15,-35 0 16,-1 0 0,0 0-1,1 0-15,-1 0 16,0 0-16,0 0 15,37 0 1,-37 0 0,1 0-1,35 0 1,-36 0 15,37 0-31,-37 0 16,37 0-1,-37 0-15,37 0 16,-1 0-16,-35 0 16,35 0-16,-36 0 15,37 0-15,0 0 16,-37 0-16,0 0 16,37 0-16,-37 0 15,0 0 1,1 0-16,-1 0 15,0 0 17,0 0-32,1 0 15,-1 0 1,0 0 15,1 0-31,-1 0 16,0 0-1,0 0 1,1 0 0,-1 0-1,0 0 63,1 0 94,-1 0-94,0 0-31</inkml:trace>
</inkml:ink>
</file>

<file path=ppt/ink/ink4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0-06-13T14:27:04.251"/>
    </inkml:context>
    <inkml:brush xml:id="br0">
      <inkml:brushProperty name="width" value="0.26667" units="cm"/>
      <inkml:brushProperty name="height" value="0.53333" units="cm"/>
      <inkml:brushProperty name="color" value="#00FF00"/>
      <inkml:brushProperty name="tip" value="rectangle"/>
      <inkml:brushProperty name="rasterOp" value="maskPen"/>
      <inkml:brushProperty name="fitToCurve" value="1"/>
    </inkml:brush>
  </inkml:definitions>
  <inkml:trace contextRef="#ctx0" brushRef="#br0">-1 341 0,'36'0'110,"0"0"-95,0 0-15,73 0 0,-36 0 16,36 0 0,-37 0-16,1 0 15,-1 0-15,-35 0 16,72 0-16,-73 0 16,0 0-16,0 0 15,1 0 1,-1 0 15,0 0-31,1 0 16,-1 0-1,0 0 1,0 0 0,1 0-16,35 0 15,-35 0-15,35 0 16,1 0-16,-1 0 15,1 0-15,-1 0 16,-35 0-16,-1 0 16,37 0-16,-37 0 15,0 0 1,0 0-16,1 0 16,-1 0-16,0 0 15,1 0-15,35 0 16,1 0-16,-1 0 15,-35 0-15,-1 0 16,36 0-16,1 0 16,-37 0-16,37 0 15,-37 0 1,0 0 0,1 0-16,-1 0 15,0 0-15,1 0 16,-1 0-16,36 0 15,-35 0 1,-1 0 0,0 0-16,1 0 15,35 0-15,-36 0 16,1 0-16,35 0 16,-35 0-16,-1 0 15,0 0-15,37 0 16,-37 0-16,0 0 15,1 0-15,35 0 16,-36 0-16,1 0 16,35 0-16,37 0 15,-36 0-15,-37 0 16,37 0 0,-1 0-16,1 0 15,-37 0-15,37 0 16,-1 0-16,1 0 15,-1 0-15,1 0 16,-1 0-16,1 0 16,-37 0-16,1 0 15,71 0-15,-71 0 16,35 0-16,1 0 16,-37 0-16,37 0 15,-1 0-15,-35 0 16,35 0-16,1 0 15,-37 0-15,37 0 16,-37 0 0,0 0-16,0 0 15,37 0-15,0 0 16,-1 0-16,1 0 16,-1 0-16,1 0 15,-1 0-15,-35 0 16,-1 0-16,0 0 15,37 0 1,-37 0 0,0 0-1,1 0-15,-1 0 16,73 0-16,-37 0 16,1 0-16,-1 0 15,0 0-15,1 0 16,-1 0-16,1 0 15,-37 0-15,37 0 16,-37 0-16,37 0 16,-37 0-16,36 0 15,-35 0-15,35 0 16,1 0-16,-37 0 16,0 0-16,1 0 15,-1 0-15,0 0 16,1 0-16,-1 0 15,0 0-15,37 0 16,36 0-16,-37 0 16,37 0-16,0 0 15,-37 0 1,37 0-16,0 0 16,-36 0-16,36 0 0,-37 0 15,1 0 1,-1 0-16,37 0 15,-36 0-15,-1 0 16,37 0-16,0 0 16,0 0-16,0 0 15,0 0-15,36 0 16,-36 0-16,-1 0 16,-35 0-16,0 0 15,35 0-15,1 0 16,36 0-16,-36 0 15,36 0-15,-36 0 16,0 0-16,0 0 16,-36 0-16,-1 0 15,1 0-15,-1 0 16,1 0-16,-1 0 16,1 0-16,0 0 15,-37 0-15,36 0 16,1 0-16,-37 0 15,37 0-15,-1 0 16,-35 0-16,35 0 31,-35 0-15,35 0-16,-36 0 16,1 0-16,35 0 15,1 0-15,-37 0 16,0 0-16,37 0 15,0 0-15,-1 0 16,1 0-16,-37 0 16,0 0-16,73 0 15,-73 0-15,37 0 16,0 0-16,-1 0 16,1 0-16,36 0 15,-37 0-15,1 0 16,-1 0-16,1 0 15,-1 0-15,1 0 16,0 0-16,-37 0 16,36 0-16,-35 0 15,35 0-15,37 0 16,-36 0-16,-37 0 16,0 0-16,37 0 15,-1 0-15,1 0 16,-37 0-16,1 0 15,-1 0 1,0 0-16,0 0 16,73 0-16,-36 0 15,-1 0-15,1 0 16,0 0-16,-37 0 16,36 0-16,1 0 15,-37 0-15,37 0 16,-1 0-16,-35 0 15,-1 0-15,0 0 16,37 0-16,-37 0 16,0 0-16,1 0 15,72 0-15,-73 0 16,0 0-16,0 0 16,37 0-16,0 0 15,-1 0-15,1 0 16,-1 0-16,1 0 15,-37 0-15,37 0 16,-1 0-16,-35 0 16,71 0-16,-71 0 15,-1 0-15,0 0 16,73 0 0,-73 0-16,1 0 15,35 0-15,-35 0 16,71 0-16,-35 0 15,-37 0-15,1 0 16,35 0-16,1 0 16,-1 0-16,1 0 15,-37 0-15,37 0 16,-37 0 0,37 0-16,-37 0 15,0 0-15,37 0 16,-1 0-16,37 0 15,-36 0-15,36 0 16,-73 0-16,73 0 16,-73 0-16,37 0 15,35 0-15,-35 0 16,36 0-16,36 0 16,-36 0-16,0 0 15,-37 0-15,1 0 16,36 0-16,-37 0 15,1 0-15,-1 0 16,1 0-16,-37 0 16,1 0-1,-1 0-15,0 0 16,36 0 0,-36 0-16,0 0 15,37 0-15,-37 0 16,0 0-16,1 0 15,72 0-15,-73 0 16,0 0-16,0 0 16,1 0-16,-1 0 15,0 0-15,37 0 16,-37 0-16,0 0 16,1 0-16,35 0 15,1 0 1,-37 37-1,0-37 1,73 0-16,-72 0 16,-1 0-16,0 0 15,0 0-15,1 0 16,-1 0 0,0 0-1,1 0-15,-1 0 16,0 0-16,73 0 15,-36 0-15,-37 0 16,0 0-16,37 0 16,-37 0-1,0 0 1,1 0-16,-1 0 16,0 0-1,0 0-15,1 0 16,35 0-16,-35 0 15,-1 0-15,36 0 16,37 0-16,-36 0 16,-1 0-16,1 0 15,-37 0-15,1 0 16,35 0-16,1 0 16,-37 0 15,0 0-16,1 0-15,-1 0 16,36 0-16,-35 0 16,35 0-16,1 0 15,-37 0-15,37 0 16,-37 0-16,0 0 16,37 36-16,108 0 15,1 0 1,-73-36-16,36 0 15,0 0-15,0 0 16,-36 0-16,0 0 16,0 0-16,-1 0 15,-35 0-15,-37 0 16,1 0-16,35 0 16,-36 37-16,1-37 15,35 36-15,1-36 16,-1 0-16,37 36 15,-36-36-15,-37 0 16,37 0-16,-1 0 16,-35 0-1,-1 0 1,0 0 15,0 0-31,1 0 16,-1 0-16,0 0 15,37 0-15,-37 0 16,0 0 15,1 0 1,-1 0-32,0 0 31,1 0-16,35 0 1,-36 0 0,1 0 15,-1 0-15,0 0-1,1 0 16,-1 0 1,36 0-17,1 0 1,-37 0-16,1 0 16,-1 0-16,0 0 15,0 0 79</inkml:trace>
</inkml:ink>
</file>

<file path=ppt/ink/ink43.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0-06-13T14:27:07.101"/>
    </inkml:context>
    <inkml:brush xml:id="br0">
      <inkml:brushProperty name="width" value="0.26667" units="cm"/>
      <inkml:brushProperty name="height" value="0.53333" units="cm"/>
      <inkml:brushProperty name="color" value="#00FF00"/>
      <inkml:brushProperty name="tip" value="rectangle"/>
      <inkml:brushProperty name="rasterOp" value="maskPen"/>
      <inkml:brushProperty name="fitToCurve" value="1"/>
    </inkml:brush>
  </inkml:definitions>
  <inkml:trace contextRef="#ctx0" brushRef="#br0">0 98 0,'36'0'78,"37"0"-62,-1 0-16,37 0 16,0 0-16,36 0 15,37 0-15,35 0 16,1 0-16,-37 0 16,1 0-16,-37 0 15,0 0-15,-36 0 16,0-36-16,-37 36 15,-35 0-15,-1 0 16,0 0-16,1 0 47,35 0-31,-36 0-1,37 0-15,0 0 16,-1 0-16,1 0 15,-1 0-15,37 0 16,0 0-16,36 0 16,-36 0-16,36 0 15,0 0-15,0 0 16,-36 0-16,0 0 16,0 0-16,-36 0 15,-1 0-15,-36 0 16,1 0-16,35 0 15,-35 0 1,-1 0-16,0 0 16,0 0-16,1 0 15,-1 0-15,0 0 16,37 0 0,-37 0-1,0 0-15,1 0 16,-1 0-16,37 0 15,-37 0 1,36 0-16,1 0 16,-37 0-16,73 0 15,-36 0-15,-1 0 16,1 0-16,-1 0 16,37 0-16,0 0 15,0 0-15,-36 0 16,-1 0-16,37 0 15,0 0-15,-37 0 16,-35 0-16,-1 0 16,0 0-16,1 0 15,-1 0 48,0 0-48,0 0-15,1 0 16,35 0-16,1 0 16,-1 0-16,-35 0 15,35 0-15,-35 0 16,35 0-16,-36 0 16,1 0-1,-1 0-15,0 0 16,1 0-1,-1 0 1,36 0 0,1 0-16,-37 0 15,1 0-15,-1 0 16,0 0-16,0 0 16,1 0 15,-1 0-16,0 0 1,1 0 0,35 0-16,-36 0 15,1 0-15,-1 0 16,0 0 78,1 0-79,-1 0 17,0 0 30,0 0-46,1 0-16,-1 0 15,0 0 1</inkml:trace>
</inkml:ink>
</file>

<file path=ppt/ink/ink44.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0-06-13T14:27:12.468"/>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0 72 0,'36'0'78,"0"0"-78,1 0 15,72 0-15,-73 0 16,73 0-16,36-36 16,-36 0-16,-37 36 15,1 0-15,36 0 16,0 0-16,-37 0 16,-36 0-16,37 0 15,-37 0-15,1 0 16,35 0-16,-36 0 15,37 0-15,-37 0 16,37 0-16,36 0 16,-37 0-16,37 0 15,-36 0-15,36 0 16,-37 0-16,1 0 16,-1 0-16,1 0 15,-1 0-15,37 0 16,-72 0-16,35 0 15,-36 0 1,37 0-16,0 0 16,-37 0-16,0 0 15,0 0-15,1 0 16,-1 0-16,0 0 16,1 0-1,-1 0 16,0 0-15,0 0 15,1 0-15,35 0 0,-35 0-1,-1 0-15,0 0 16,0 0-1</inkml:trace>
</inkml:ink>
</file>

<file path=ppt/ink/ink45.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0-06-13T14:27:13.836"/>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-1 50 0,'-36'0'47,"72"0"-16,73 0-15,-37 0-16,37 0 15,0 0-15,0 0 16,0 0-16,36 0 16,-36 0-16,36 0 15,-36 0-15,0 0 16,0 0-16,-1 0 16,-35 0-16,-37 0 15,37 0-15,-1 0 16,37 36-1,-36 0-15,-37-36 16,0 0-16,1 0 16,35 0-16,-35 0 15,-1 0-15,36 0 16,-35 0-16,-1 0 16,0 0-16,37 0 15,-37 0-15,0 0 16,37 0-16,-37 0 15,1 0 1,-1 0-16,0 0 16,0 0 15,1 0-15,-1 0-16,0 0 15,1 37-15,-1-37 16,0 0-1</inkml:trace>
</inkml:ink>
</file>

<file path=ppt/ink/ink46.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0-06-13T14:27:15.763"/>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0 2 0,'36'0'110,"37"0"-95,-37 0-15,0 0 16,73 36-16,-36-36 15,36 0-15,36 0 16,-36 0 0,36 0-16,-36 0 15,36 0-15,-36 0 16,-1 0-16,-35 0 16,36 0-16,-37 0 15,1 0-15,0 0 16,-1 0-16,37 37 15,-36-1-15,35-36 16,-71 0-16,35 0 16,1 0-16,-1 0 15,1 0-15,36 0 16,-37 0-16,1 0 16,0 0-16,-1 0 15,-36 0-15,37 0 16,-37 0-1,1 0-15,-1 0 16,0 0-16,37 0 16,-37 0-16,0 0 15,37 0-15,-37 0 16,0 0-16,1 0 16,35 0-16,-35 0 15,-1 0 1,36 0-16,-35 0 15,-1 0-15,0 0 16,37 0-16,-37 0 16,0 0-16,37 0 15,-37 0-15,1 0 16,-1 0 0,0 0 30,0 0-14,1 0-1,-1 0 0,0 0-15,1-36-1</inkml:trace>
</inkml:ink>
</file>

<file path=ppt/ink/ink47.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0-06-13T14:27:17.052"/>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-1 1 0,'36'0'78,"36"0"-78,1 0 16,0 0-16,-1 0 15,37 0-15,0 0 16,36 0-16,-36 0 15,36 0-15,-36 0 16,36 0-16,-36 0 16,36 0-16,0 0 15,37 0-15,-37 0 16,-36 0-16,-37 0 16,1 0-16,-1 0 15,37 0-15,-36 0 16,-1 0-16,1 0 15,-1 0-15,-35 0 16,-1 0-16,37 0 16,-37 0-1,36 0-15,-35 0 32,-1 0-32,0 0 15,1 0 1,-1 0-1,0 0 1,0 0 0,1 0-1,-1 0 1,0 0 0,1 0-1,-1 0-15,0 0 31</inkml:trace>
</inkml:ink>
</file>

<file path=ppt/ink/ink48.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0-06-13T14:27:29.147"/>
    </inkml:context>
    <inkml:brush xml:id="br0">
      <inkml:brushProperty name="width" value="0.26667" units="cm"/>
      <inkml:brushProperty name="height" value="0.53333" units="cm"/>
      <inkml:brushProperty name="color" value="#00FFFF"/>
      <inkml:brushProperty name="tip" value="rectangle"/>
      <inkml:brushProperty name="rasterOp" value="maskPen"/>
      <inkml:brushProperty name="fitToCurve" value="1"/>
    </inkml:brush>
  </inkml:definitions>
  <inkml:trace contextRef="#ctx0" brushRef="#br0">36 0 0,'-36'0'79,"72"0"-48,0 0-16,1 0-15,35 0 16,1 0-16,-37 0 16,0 0-16,1 0 15,-1 0-15,0 0 16,1 0-16,35 0 16,-36 0-1,1 0 1,-1 0 15,0 0-15,1 0-1,-1 0-15,0 0 16,37 0 0,-37 0-1,0 0 1,1 0-1,-1 0 1,0 0 15,0 0-15,37 0-16,0 0 16,-37 0-16,36 0 15,1 0-15,0 0 16,-1 0-16,1 0 15,-37 0-15,37 0 16,-37 0-16,0 0 16,0 0-1,1 0 1,-1 0 0,0 0-1,1 0-15,-1 0 16,0 0-1,0 0 1,1 0 0,-1 0-16,0 0 15,1 0-15,-1 0 16,0 0 0,0 0-1,1 0 1,-1 0 15,0 0-15,1 0-16,-1 0 15,0 0 1,0 0 0,1 0-1,-1 0 1,0 0-1,1 0 48,-1 0 78,0 0 343,0 0-468,1 0 15,-1 0-31</inkml:trace>
</inkml:ink>
</file>

<file path=ppt/ink/ink49.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0-06-13T14:27:30.811"/>
    </inkml:context>
    <inkml:brush xml:id="br0">
      <inkml:brushProperty name="width" value="0.26667" units="cm"/>
      <inkml:brushProperty name="height" value="0.53333" units="cm"/>
      <inkml:brushProperty name="color" value="#00FFFF"/>
      <inkml:brushProperty name="tip" value="rectangle"/>
      <inkml:brushProperty name="rasterOp" value="maskPen"/>
      <inkml:brushProperty name="fitToCurve" value="1"/>
    </inkml:brush>
  </inkml:definitions>
  <inkml:trace contextRef="#ctx0" brushRef="#br0">0 15 0,'36'0'79,"0"0"-64,1 0-15,72 0 16,-37 0-16,-36 0 15,1 0-15,35 0 16,37 0-16,-36 0 16,-1 0-16,37 0 15,-36 0-15,-1 0 16,37 0-16,-36 0 16,-1 0-16,37 0 15,-36 0-15,36 0 16,-73 0-1,0 0 1,0 0-16,37 36 16,-37-36-1,1 0 1,35 0 0,-36 0-1,1 0 1,-1 0-16,0 0 15,1 0-15,-1 0 16,0 0 0,0 0-1,1 0-15,-1 0 16,0 36-16,1-36 16,-1 0-1,0 0-15,37 0 16,-37 0-1,0 0 1,1 0 0</inkml:trace>
</inkml:ink>
</file>

<file path=ppt/ink/ink5.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0-06-13T14:22:04.229"/>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0 9 0,'36'0'15,"1"0"-15,-1 0 16,0 0 31,0 0-31,1 0 15,-1 0-31,0 0 15,1 0-15,-1 0 16,0 0-16,37 0 16,-37 0-16,37 0 15,-37 0-15,36 0 16,-35 0-16,-1 0 16,0 0-16,37 0 15,-37 0-15,0 0 16,1 0-16,-1 0 15,0 0-15,1 0 16,-1 0 0,0 0-1,0 0-15,1 0 16,-1 0 0,0 0-16,1 0 15,35 0-15,-36 0 16,73 38-16,-36-38 15,-37 0-15,0 0 16,37 0-16,0 0 16,-1 0-16,-36 0 15,1 0-15,35 0 16,0 0-16,0 0 16,1 0-16,0 0 15,-37 0-15,36 0 16,-35 0-16,-1 0 15,0 0-15,37 0 16,-1 0-16,-35 0 16,-1 0-16,37 0 15,-37 0-15,0 0 16,0 0-16,1 0 16,-1 0-16,0 0 15,37 0 1,-37 0-1,0 0 1,1 0-16,-1 0 16,0 0-16,1 0 15,-1 0-15,36 0 16,-35 0 0,-1 0-1,0 0 1,1 0-1,-1 0 1,0 0 0,0 0-1,1 0 1,-1 0 15,0 0 16,1 0-31,-1 0-16,0 0 15,37 0-15,-37 0 16,0 0-16,37 0 16,-37 0-16,0 0 15</inkml:trace>
</inkml:ink>
</file>

<file path=ppt/ink/ink50.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0-06-13T14:27:36.060"/>
    </inkml:context>
    <inkml:brush xml:id="br0">
      <inkml:brushProperty name="width" value="0.26667" units="cm"/>
      <inkml:brushProperty name="height" value="0.53333" units="cm"/>
      <inkml:brushProperty name="color" value="#FF00FF"/>
      <inkml:brushProperty name="tip" value="rectangle"/>
      <inkml:brushProperty name="rasterOp" value="maskPen"/>
      <inkml:brushProperty name="fitToCurve" value="1"/>
    </inkml:brush>
  </inkml:definitions>
  <inkml:trace contextRef="#ctx0" brushRef="#br0">-1 1 0,'36'0'125,"0"0"-125,37 0 16,-1 0-16,1 0 16,36 0-16,0 0 15,-1 0-15,1 0 16,0 0-16,36 0 15,-72 0-15,36 0 16,-73 0-16,37 0 16,-37 0-1,0 0 1,0 0 0,1 0-1,-1 0 1,0 0-1,1 0 1,-1 0-16,0 0 0,0 0 31,1 0-31,-1 0 16,0 0 0,1 0-16,-1 0 15,0 0 1,37 0-1,-37 0-15,0 0 16,1 0-16,35 0 16,1 0-16,-37 0 15,0 0-15,1 0 16,-1 0-16,0 0 78</inkml:trace>
</inkml:ink>
</file>

<file path=ppt/ink/ink5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0-06-13T14:27:38.220"/>
    </inkml:context>
    <inkml:brush xml:id="br0">
      <inkml:brushProperty name="width" value="0.26667" units="cm"/>
      <inkml:brushProperty name="height" value="0.53333" units="cm"/>
      <inkml:brushProperty name="color" value="#FF00FF"/>
      <inkml:brushProperty name="tip" value="rectangle"/>
      <inkml:brushProperty name="rasterOp" value="maskPen"/>
      <inkml:brushProperty name="fitToCurve" value="1"/>
    </inkml:brush>
  </inkml:definitions>
  <inkml:trace contextRef="#ctx0" brushRef="#br0">0 9 0,'36'0'94,"1"0"-78,72 0-16,-37 0 15,1 0-15,36 0 16,-1 0-16,1 0 16,-36 0-16,-1 0 15,1 0-15,36 0 16,0 0-16,-37 0 15,37 0-15,-36 0 16,-1 0-16,1 0 16,-37 0-16,37 0 15,-1 0-15,1 0 16,-1 0-16,1 0 16,0 0-1,-1 0-15,37 0 16,0 38-16,-73-38 15,73 0-15,0 0 16,0 0-16,-37 0 16,1 0-16,36 0 15,0 0-15,-37 0 16,37 0-16,-36 0 16,-1 0-16,37 0 15,-36 0-15,-1 0 16,1 0-16,-37 0 15,37 0-15,-37 0 16,36 0 0,-35 0-16,-1 0 15,0 0-15,1 0 16,-1 0-16,0 0 16,0 0-1,1 0 1,-1 0-16,0 0 31,1 0-31,35 0 16,-36 0-1,1 0 1,-1 0 0,0 0-16,1 0 15,-1 0-15,0 0 16,37 0-1,-37 0-15,0 0 16,1 0-16,-1 0 16,0 0-16,0 0 15,1 0 1,35 0 0,-35 0-1,-1 0 16,0 0-31,0 0 16,1 0 15,-1 0-15</inkml:trace>
</inkml:ink>
</file>

<file path=ppt/ink/ink5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0-06-13T14:27:41.835"/>
    </inkml:context>
    <inkml:brush xml:id="br0">
      <inkml:brushProperty name="width" value="0.26667" units="cm"/>
      <inkml:brushProperty name="height" value="0.53333" units="cm"/>
      <inkml:brushProperty name="color" value="#FF00FF"/>
      <inkml:brushProperty name="tip" value="rectangle"/>
      <inkml:brushProperty name="rasterOp" value="maskPen"/>
      <inkml:brushProperty name="fitToCurve" value="1"/>
    </inkml:brush>
  </inkml:definitions>
  <inkml:trace contextRef="#ctx0" brushRef="#br0">-1 0 0,'36'0'109,"37"0"-109,-1 36 16,1-36 0,-1 0-1,37 0-15,-36 0 16,-1 0-16,37 0 16,0 0-16,0 0 15,-37 0-15,37 0 16,0 0-16,0 0 15,-36 0-15,-1 0 16,-36 0-16,37 0 16,0 0-1,-37 0 1,0 0 0,0 0-1,1 0-15,-1 0 16,0 0-16,37 0 15,-37 0-15,73 0 16,-36 0-16,-1 0 16,1 0-16,-1 0 15,1 0-15,-1 0 16,37 0-16,0 0 16,-36 0-16,-1 0 15,1 0-15,-1 0 16,1 0-1,0 0-15,35 0 16,-35 0-16,0 0 16,-1 0-16,1 0 15,-1 0-15,1 0 16,-1 0-16,37 0 16,-36 0-16,-1 0 15,1 0-15,0 0 16,-37 0-16,36 0 15,-35 0-15,-1 0 16,37 0-16,-37 0 16,36 0-1,-35 0-15,-1 0 16,0 0-16,1 0 16,-1 0-16,0 0 15,37 0-15,-1 0 16,-35 0-1,-1 0-15,0 0 16,37 0-16,-37 0 16,0 0-1,37 0-15,-37 0 0,0 0 16,1 0 0,35 0-16,1 0 15,-37 0-15,0 0 16,37 0-16,0 0 15,-37 0-15,0 0 16,37 0-16,-37 0 16,37 0-1,-37 0 1,0 0 0,0 0-1,1 0-15,-1 0 16,37 0-1,-37 0 1,0 0-16,0 0 16,1 0-16,-1 0 15,0 0-15,1 0 16,35 0-16,-36 0 16,1 0-16,35 0 15,1 0-15,-37 0 16,0 0-16,37 0 15,-37 0-15,1 0 32,-1 0-32,0 0 0,0 0 15,1 0 1,-1 0-16,0 0 16,1 0-16,35 0 15,-36 0 1,1 0-16,-1 0 15,0 0 1,1 0 0,35 0-1,-36 0 1,1 0-16,-1 0 16,0 0-16,1 0 15,35 0 1,-36 0-1,1 0 48,-1 0-47,0 0 30,1 0 1,-1 0-15,0 0 14,0 0-30,1 0 0,-1 0 15,0 0 0,1 0-15,-1 0-1,0 0 1,0 0-16,1 0 16,-1 0-1</inkml:trace>
</inkml:ink>
</file>

<file path=ppt/ink/ink53.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0-06-13T14:27:45.028"/>
    </inkml:context>
    <inkml:brush xml:id="br0">
      <inkml:brushProperty name="width" value="0.26667" units="cm"/>
      <inkml:brushProperty name="height" value="0.53333" units="cm"/>
      <inkml:brushProperty name="color" value="#FF00FF"/>
      <inkml:brushProperty name="tip" value="rectangle"/>
      <inkml:brushProperty name="rasterOp" value="maskPen"/>
      <inkml:brushProperty name="fitToCurve" value="1"/>
    </inkml:brush>
  </inkml:definitions>
  <inkml:trace contextRef="#ctx0" brushRef="#br0">0 0 0,'36'0'140,"37"0"-124,-37 0 0,73 0-1,-37 0-15,1 0 16,0 0-16,-1 0 15,37 0-15,0 0 16,0 0-16,0 0 16,-1 0-16,1 0 15,0 0-15,0 0 16,-36 0-16,35 0 16,1 0-16,0 0 15,-36 0-15,-1 0 16,1 0-16,-1 0 15,-35 0-15,35 0 16,-35 0-16,71 0 16,-35 0-16,0 0 15,-1 0-15,1 0 16,-1 0-16,1 0 16,36 0-16,0 0 15,-1 0-15,1 0 16,-36 0-1,-1 0-15,37 0 16,0 0-16,-36 0 16,36 0-16,-37 0 15,1 0-15,-1 0 16,1 0-16,-1 0 16,-35 0-16,-1 0 15,37 0-15,-37 0 16,36 0-1,-35 0 1,35 0-16,-35 0 16,-1 0-16,36 0 15,1 0-15,0 0 16,-37 0-16,0 0 16,37 0-16,-1 0 15,1 0-15,-37 0 16,0 0-16,1 0 15,-1 0-15,0 0 16,1 0 0,-1 0-16,0 0 31,0 0-15,1 0-1,-1 0-15,0 0 16,37 0-1,-37 0 1,0 0 0,37 0-1,-37 0 1,1 0 0,-1 0-16,0 0 31,0 0-16,1 0-15,-1 0 16,0 0 0,1 0-16,-1 0 15,0 0 1,0 0 15,1 0-15,-1 0-1,0 0-15,1 0 63,-1 0-32,0 0 0,0 0-31</inkml:trace>
</inkml:ink>
</file>

<file path=ppt/ink/ink54.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0-06-13T14:29:58.308"/>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37 27 0,'-37'36'31,"74"0"1,-1-36-17,36 0 1,1 0-16,36 0 16,-37 0-16,37 0 15,0 0-15,0 0 16,0 0-16,-37 0 15,1 0-15,36 0 16,-37 0-16,-35 0 16,35 0-16,-35 0 15,-1 0-15,0 0 16,0 0-16,1 0 16,-1 0-16,0 0 15,1 0 1,35 0-16,-36 0 15,37 0-15,-37 0 16,1 0-16,35 0 16,-36 0-16,1 0 15,35-36-15,-35 36 16,-1 0 0,0 0-16,0 0 15,73 0-15,-36 0 16,-1 0-16,1 0 15,0 0-15,-1 0 16,1 0-16,36 0 16,-37 0-16,1 0 15,-1 0-15,1 0 16,-1 0-16,1 0 16,0 0-16,35 0 15,1 0-15,0 0 16,-36 0-16,-1 0 15,1 0-15,-37 0 16,37 0-16,36 0 16,-73 0-16,36 0 15,1 0 1,-37 0-16,37 0 0,-37 0 31,37 0-31,-37 0 16,0 0-16,1 0 15,-1 0 1,0 0-16,0 0 16,37 0-16,-37 0 15,37 0 1,-1 0 0,-35 0-1,-1 0-15,0 0 16,1 0-1,-1 0 1,0 0-16,0 0 16,1 0-1,-1 0-15,37 0 16,-37 0 0,36 0-1,-35 0-15,-1 0 16,37 0-16,-37 0 15,0 0-15,0 0 16,1 0 0,-1 0-1,0 0 1,1 0 0,-1 0-1,0 0 1,0 0-16</inkml:trace>
</inkml:ink>
</file>

<file path=ppt/ink/ink55.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0-06-13T14:30:03.212"/>
    </inkml:context>
    <inkml:brush xml:id="br0">
      <inkml:brushProperty name="width" value="0.26667" units="cm"/>
      <inkml:brushProperty name="height" value="0.53333" units="cm"/>
      <inkml:brushProperty name="color" value="#00FFFF"/>
      <inkml:brushProperty name="tip" value="rectangle"/>
      <inkml:brushProperty name="rasterOp" value="maskPen"/>
      <inkml:brushProperty name="fitToCurve" value="1"/>
    </inkml:brush>
  </inkml:definitions>
  <inkml:trace contextRef="#ctx0" brushRef="#br0">0 24 0,'36'0'79,"1"0"-64,-1 0 1,0 0-16,0 0 15,37 0-15,0 0 16,35 0-16,-35 0 16,0 0-16,-1 0 15,1 0-15,-1 0 16,1 0-16,36 0 16,-73 0-16,0 0 15,37 0-15,-1 0 16,-35 0-16,-1 0 15,0 0-15,37 0 16,-37 0-16,37 0 16,-37 0-16,37 0 15,-1 0-15,-36 0 16,37 0-16,0 0 16,-1 0-16,-36 0 15,1 0-15,-1 0 16,37 0-16,-37 0 15,36 0-15,1 0 16,0 0-16,-37 0 16,36 0-16,-35 0 15,35 0-15,1 0 16,-37 0 0,0 0-16,37 0 15,-37 0-15,37 0 16,-1 0-1,-35 0-15,35 0 16,1 0-16,-1 0 16,37 0-16,-72 0 15,-1 0-15,0 0 16,37 0-16,-37 0 16,37 0-1,-37 0-15,0 0 16,37 0-16,-37 0 15,37 0-15,-37 0 16,36 0-16,-35 0 16,-1 0-16,0 0 15,1 0-15,-1 0 16,0 0-16,37 0 16,-37 0-16,0 0 15,1 0-15,-1 0 16,0 0-16,37 0 15,-37 0-15,0 0 16,1 0-16,35 0 16,1 0-1,-37 0-15,37 36 16,-37-36-16,0 0 16,0 0-16,37 0 15,-37 0-15,1 0 16,-1 0-16,0 0 15,0 0-15,37 0 16,-37 0-16,37 0 16,-37 0-1,73 0 1,-36 37-16,-37-37 16,73 36-16,-73-36 15,0 0-15,1 0 16,-1 0-16,36 36 15,1-36 1,-37 0-16,1 0 16,-1 0-16,0 0 15,0 0-15,37 0 16,-37 0-16,1 0 16,-1 0-16,36 0 15,-35 0-15,-1 0 31,0 0-31,1 0 16,-1 0 0,0 0-16,0 0 15,1 0 1,35 0 0,-35 0-1,-1 0 1,0 0-16,0 0 15,1 0-15,-1 0 16,0 0-16,37 0 16,-37 0-16,0 0 15,37 0-15,-37 0 16,37 0 0,-37 0-1,37 0-15,-37 0 16,37 0-1,-37 0 1,0 0 0,0 0-16,1 0 15,-1 0-15,0 0 16,1 0 0,-1 0-1,0 0-15,0 0 16,1 0-1,-1 0 17,0 0-17,1 0 1,-1 0 0,0 0-1,0 0 16,1 0-15,-1 0 0,37 0-1,-37 0 17,0 0-1,0 0 16,1 0-47</inkml:trace>
</inkml:ink>
</file>

<file path=ppt/ink/ink56.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0-06-13T14:30:06.516"/>
    </inkml:context>
    <inkml:brush xml:id="br0">
      <inkml:brushProperty name="width" value="0.26667" units="cm"/>
      <inkml:brushProperty name="height" value="0.53333" units="cm"/>
      <inkml:brushProperty name="color" value="#00FFFF"/>
      <inkml:brushProperty name="tip" value="rectangle"/>
      <inkml:brushProperty name="rasterOp" value="maskPen"/>
      <inkml:brushProperty name="fitToCurve" value="1"/>
    </inkml:brush>
  </inkml:definitions>
  <inkml:trace contextRef="#ctx0" brushRef="#br0">-1 136 0,'-36'0'31,"72"0"-15,0 0-16,1 0 15,35 0-15,1 0 16,36 0-16,-37 0 15,1 0-15,36 0 16,-37 0-16,1 0 16,36 0-16,-73 0 15,73 0-15,-37 0 16,37-37-16,-73 37 16,37 0-16,36 0 15,-37-36-15,1 36 16,0 0-1,-1 0-15,1 0 16,-1 0-16,1 0 16,-37 0-16,0 0 15,1 0-15,-1 0 16,0 0-16,1 0 16,-1 0-16,0 0 15,0 0 1,1 0-16,-1 0 15,0 0-15,1 0 63,-1 0-1,0 0-46,0 0 0,1 0 15,35 0-15,-35 0-1,35 0 1,-36 0-16,1 0 15,35 0-15,-35 0 16,-1 0-16,0 0 16,0 0-16,1 0 15,-1 0-15,37 0 16,-37 0-16,0 0 16,0 0-16,1 0 15,-1 0-15,0 0 16,1 0-1,-1 0-15,0 0 16,0 0 0,1 0 31,-1 0-32,0 0 1,1 0-1,-1 0 17,0 0-17,0 0 1,1 0 0,35 0-1,-35 0 1,-1 0-1,0 0-15,0 0 157,37 0-142,0 0 1,-37 0-16,0 0 16,0 0-16,1 0 15,-1 0 1</inkml:trace>
</inkml:ink>
</file>

<file path=ppt/ink/ink57.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0-06-13T14:30:09.779"/>
    </inkml:context>
    <inkml:brush xml:id="br0">
      <inkml:brushProperty name="width" value="0.26667" units="cm"/>
      <inkml:brushProperty name="height" value="0.53333" units="cm"/>
      <inkml:brushProperty name="color" value="#00FFFF"/>
      <inkml:brushProperty name="tip" value="rectangle"/>
      <inkml:brushProperty name="rasterOp" value="maskPen"/>
      <inkml:brushProperty name="fitToCurve" value="1"/>
    </inkml:brush>
  </inkml:definitions>
  <inkml:trace contextRef="#ctx0" brushRef="#br0">0 72 0,'37'0'78,"35"0"-62,1 0-16,-1 0 15,37 0-15,-36 0 16,-1 0-16,37 0 16,0-36-16,-36 0 15,-37 36-15,0 0 16,37 0-16,-37 0 16,0 0-1,37 0 1,-37 0-1,0 0 1,1 0-16,-1 0 16,0 0 15,1 0 0,-1 0 0,36 0-31,-35 0 16,-1 0 0,0 0-1,1 0-15,-1 0 32,0 0-17,0 0-15,1 0 16,-1 0-16,0 0 15,1 0-15,-1 0 16,0 0 47</inkml:trace>
</inkml:ink>
</file>

<file path=ppt/ink/ink58.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0-06-13T14:30:11.660"/>
    </inkml:context>
    <inkml:brush xml:id="br0">
      <inkml:brushProperty name="width" value="0.26667" units="cm"/>
      <inkml:brushProperty name="height" value="0.53333" units="cm"/>
      <inkml:brushProperty name="color" value="#00FFFF"/>
      <inkml:brushProperty name="tip" value="rectangle"/>
      <inkml:brushProperty name="rasterOp" value="maskPen"/>
      <inkml:brushProperty name="fitToCurve" value="1"/>
    </inkml:brush>
  </inkml:definitions>
  <inkml:trace contextRef="#ctx0" brushRef="#br0">37 0 0,'-37'36'15,"74"-36"17,-1 0-32,0 0 15,0 0-15,37 0 16,36 0-16,-37 0 16,37 0-16,0 0 15,36 0-15,-36 0 16,0 0-16,0 0 15,0 0-15,-37 0 16,1 0-16,-1 0 16,1 37-16,0-37 15,-37 0-15,73 36 16,-37-36-16,-35 0 16,-1 0-16,36 0 15,-35 0 1,-1 0-1,0 0-15,1 0 32,-1 0-17,0 0 17,0 0-1,1 0-16,-1 0 17,0 0 108,37 0-124,-37 0 0,37 0-1,-37 0 1,0 0-16,1 0 31</inkml:trace>
</inkml:ink>
</file>

<file path=ppt/ink/ink59.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0-06-13T14:30:14.531"/>
    </inkml:context>
    <inkml:brush xml:id="br0">
      <inkml:brushProperty name="width" value="0.26667" units="cm"/>
      <inkml:brushProperty name="height" value="0.53333" units="cm"/>
      <inkml:brushProperty name="color" value="#00FFFF"/>
      <inkml:brushProperty name="tip" value="rectangle"/>
      <inkml:brushProperty name="rasterOp" value="maskPen"/>
      <inkml:brushProperty name="fitToCurve" value="1"/>
    </inkml:brush>
  </inkml:definitions>
  <inkml:trace contextRef="#ctx0" brushRef="#br0">0 116 0,'73'0'78,"0"0"-78,35 0 15,1 0-15,36 0 16,1 0-16,-1 0 16,109 0-16,-73 0 15,37 0-15,-37 0 16,-36 0-16,1 0 15,-38 0-15,1 0 16,0 0-16,0 0 16,0 0-16,36 0 15,-36 0-15,36 0 16,-36 0-16,36 0 16,-36 0-16,0 0 15,0 0-15,-1 0 16,1 0-16,0 0 15,0 0-15,0 0 16,0 0 0,0 0-16,-1 0 15,-35 0-15,0 0 16,-1 0-16,-36 0 16,37 0-1,-37 0 1,1 0-16,-1 0 15,36 36-15,37 0 16,-72-36 0,35 0-16,1 0 15,-37 0-15,0 0 16,37 0-16,-37 0 16,0 0-16,37 0 15,0 0-15,35 0 16,-71 0-16,35 0 15,-35 0-15,35 0 16,-36 0-16,1 0 16,-1 0-16,37 0 31,-37 0-31,0 0 0,0 0 16,1 0-1,-1 0-15,37 0 16,-1 0-16,1 0 15,-37 0-15,37 0 16,-37 0-16,36 0 16,-35 0-16,-1 0 15,0 0-15,1 0 16,-1 0 0,0 0-16,37 0 15,-37 0-15,0 0 16,1 0-16,71 0 15,-71 0-15,-1 0 16,0 0-16,1 0 16,-1 0-16,0 0 15,0 0 1,1 0 0,-1 0 15,0 0-31,1 0 15,-1 0 1,36 0-16,1 0 0,0 0 16,-37 0-1,0 0-15,37 0 16,-37 0-16,0 0 16,1 0 15,-1 0-16,0 0 17,0 0 171,1 0-188,-1 0 1</inkml:trace>
</inkml:ink>
</file>

<file path=ppt/ink/ink6.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0-06-13T14:22:07.709"/>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2 1 0,'0'37'31,"0"-1"16,0 1-47,37-1 32,-1-36-17,0 0 1,37 0-1,-37 0-15,0 0 16,37 0-16,-37 0 16,37 0-1,-37 0-15,0 0 16,1 0 0,35 0-16,-35 0 15,35 0 1,-36 0-1,1 0-15,-1 0 16,0 0 0,1 0-16,-1 0 15,0 0 1,0 0 0,1 0-1,-1 0 16,0 0-31,1 0 32,-1 0-17,0 0 1,0 0-16,1 0 16,-1 0-16,0 0 15,1 0 1,-1 0-1,0 0 1,0 0-16,1 0 16,-1 0-1,0 0 1,1 0 0,-1 0-1,0 0 16,0 0 1,1 0-17,-1 0 1,0 0 0,1 0 15,-1 0-31,0 0 15,0 0 1,1 0 0,-1 0-16,0 0 15,1 0 1,-1 0 0,0 0-16,0 0 15,37 0 1,-37 0-1,1 0 1,-1 0-16,0 0 16,0 0-16,1 0 15,-1 0 1,0 0 0,1 0-1,-1 0 1,0 0-1,37 0-15,-37 0 16,37 0 0,-37 0-1,0 0-15,0 0 16,1 0 0,-1 0-16,0 0 31,1 0-31,-1 0 15,0 0 1,0 0-16,1 0 16,-1 0-1,0 0 1,1 0-16,-1 0 16,0 0 15,0 0 63,1 0-94,-1 0 15,0 0 1,1 0 15,-1 0-15,0 0 15,0 0 110,1 0-79,-1 0-15,0 0-16,1 0 407,-37 37-423</inkml:trace>
</inkml:ink>
</file>

<file path=ppt/ink/ink60.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0-06-13T14:30:16.323"/>
    </inkml:context>
    <inkml:brush xml:id="br0">
      <inkml:brushProperty name="width" value="0.26667" units="cm"/>
      <inkml:brushProperty name="height" value="0.53333" units="cm"/>
      <inkml:brushProperty name="color" value="#00FFFF"/>
      <inkml:brushProperty name="tip" value="rectangle"/>
      <inkml:brushProperty name="rasterOp" value="maskPen"/>
      <inkml:brushProperty name="fitToCurve" value="1"/>
    </inkml:brush>
  </inkml:definitions>
  <inkml:trace contextRef="#ctx0" brushRef="#br0">-1 0 0,'36'0'94,"73"0"-79,-37 0-15,37 0 16,36 0-16,37 0 15,35 0-15,-36 0 16,0 0-16,37 0 16,-37 0-16,37 0 15,-73 0-15,-36 0 16,-36 0-16,-1 0 16,-35 0-1,35 0-15,-36 0 16,37 0-1,-37 0-15,1 0 16,-1 0-16,0 0 16,-1 0-16,2 0 15,35 0 1,-35 0 0,-1 0-16,0 0 15,37 0-15,-1 0 16,-35 0-16,-1 0 15,36 0-15,-35 0 16,-1 0 0,0 0 15,1 0-15,-1 0 30,0 0-14,0 0 30,1 0-62,-1 0 31,0 0-31</inkml:trace>
</inkml:ink>
</file>

<file path=ppt/ink/ink7.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0-06-13T14:22:18.548"/>
    </inkml:context>
    <inkml:brush xml:id="br0">
      <inkml:brushProperty name="width" value="0.26667" units="cm"/>
      <inkml:brushProperty name="height" value="0.53333" units="cm"/>
      <inkml:brushProperty name="color" value="#00FF00"/>
      <inkml:brushProperty name="tip" value="rectangle"/>
      <inkml:brushProperty name="rasterOp" value="maskPen"/>
      <inkml:brushProperty name="fitToCurve" value="1"/>
    </inkml:brush>
  </inkml:definitions>
  <inkml:trace contextRef="#ctx0" brushRef="#br0">0 140 0,'36'0'141,"37"0"-126,-37 0 1,37 0 0,-37 0-16,0 0 15,1 0 1,-1 0-1,0 0-15,0 0 16,1 0 0,-1 0-1,0 0 17,37-38-17,-37 38 16,0 0-15,1 0 0,-1 0-1,0 0 1,37 0 0,-37 0-1,0 0 1,1 0-1,-1 0 1,0 0-16,37 0 31,-37 0-15,0 0-16,1 0 16,-1 0-16,0 0 15,1 0 1,-1 0-1,0 0 1,0 0-16,1 0 16,-1 0-1,0 0 17,1 0-17,-1 0 1,0 0-16,0 0 15,1 0 1,-1 0-16,0 0 16,37 0-1,-37 0 1,0 0 0,1 0-16,-1 0 15,0 0-15,37 0 16,-37 0 15,0 0-15,1 0-16,-1 0 15,0 0-15,37 0 16,-37 0 0,37 0-1,-37 0-15,0 0 16,37 0-16,-37 0 15,0 0-15,1 0 16,-1 0-16,0 0 16,1 0-1,-1 0 1,0 0 0,0 0-16,1 0 15,-1 0 1,0 0-1,1 0 1,-1 0 0,0 0-1,0 0 1,37 0 0,-37 0-1,1 0 16,-1 0-31,0 0 16,0 0 0,37 0-1,-37 0 1,1 0-16,-1 0 16,36 0-16,-35 0 15,-1 0-15,0 0 16,1 0-1,35 0-15,-36 0 16,1 0 0,-1 0-1,0 0 1,1 0 15,-1 0-15,0 0-1,0 0 1,1 0 0,-1 0-16,0 0 15,1 0 1,35 0 0,-36 0-1,37 0-15,-37 0 16,1 0-16,-1 0 15,36 0-15,-35 0 16,-1 0-16,0 0 16,37 0-1,-37 0 1,0 0 0,1 0-1,-1 0-15,0 0 31,1 0-15,-1 0 0,0 0-1,0 0 1,1 0-16,-1 0 16,0 0-16,37 0 15,-37 0 16,0 0-31,1 0 16,-1 0 0,0 0-16,37 0 15,-37 0 1,0 0 0,1 0-16,-1 0 15,37 0-15,-37 0 16,0 0-16,0 0 15,1 0 1,-1 0-16,0 0 16,1 0-16,-1 0 15,0 0-15,0 0 32,37 0-17,-37 0 1,1 0-1,35 0 1,-36 0-16,37 0 16,-37 0-1,1 0 1,-1 0 0,0 0-16,0 0 15,1 0-15,-1 0 16,0 0-1,1 0 1,-1 0-16,0 0 16,0 0-16,1 0 15,35 0-15,1 0 16,-37 0 0,0 0-16,1 0 15,35 0-15,-35 0 16,35 0-1,-36 0-15,1 0 16,-1 0 0,0 0-1,1 0 1,-1 0-16,0 0 16,0 0-1,1 0-15,-1 0 16,0 0-1,37 0 1,-37 0 0,0 0-1,1 0 1,-1 0 0,0 0-16,37 0 15,-37 0 1,0 0-1,1 0-15,-1 0 16,0 0 47,1 0-48,-1 0 1,0 0 78,0 0-48,1 0-30,-1 0 0,0 0 15,1 0-15,-1 0 15</inkml:trace>
</inkml:ink>
</file>

<file path=ppt/ink/ink8.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0-06-13T14:22:23.461"/>
    </inkml:context>
    <inkml:brush xml:id="br0">
      <inkml:brushProperty name="width" value="0.26667" units="cm"/>
      <inkml:brushProperty name="height" value="0.53333" units="cm"/>
      <inkml:brushProperty name="color" value="#00FF00"/>
      <inkml:brushProperty name="tip" value="rectangle"/>
      <inkml:brushProperty name="rasterOp" value="maskPen"/>
      <inkml:brushProperty name="fitToCurve" value="1"/>
    </inkml:brush>
  </inkml:definitions>
  <inkml:trace contextRef="#ctx0" brushRef="#br0">0 18 0,'37'0'172,"-1"0"-172,0 0 16,1 0-1,35 0 1,-36 0-16,1 0 16,35 0-16,-35 0 15,35 0-15,-36 0 16,1 0-16,35 0 16,-35 0-16,-1 0 15,0 0-15,0 0 16,1 0-16,-1 0 15,0 0 1,1 0 15,-1 0-31,0 0 32,0 0-32,1 0 15,-1 0 1,0 0-1,1 0-15,-1 0 16,0 0-16,37 0 16,-37 0-1,37 0 1,-37 0-16,0 0 16,37 0-1,-37 0-15,0 0 16,1 0-16,-1 0 15,36 0 1,-35 0 0,35 0-16,-35 0 15,-1 0-15,36 0 16,1 0-16,-37 0 16,1 0-16,35 0 15,-36 0-15,1 0 16,-1 0-16,73 0 15,-73 0-15,0 0 16,1 0-16,35 0 16,-35 0-16,-1 0 15,0 0-15,37 0 16,-1 0 0,-35 0-16,35 0 15,37 36-15,-73-36 16,1 0-16,35 0 15,-36 0 1,1 0 0,-1 0-1,0 0 1,37 0-16,-37 0 16,0 0-1,1 0-15,-1 0 16,0 0-1,1 0 1,-1 0-16,0 0 16,37 0-1,-37 0 1,0 0-16,1 0 16,-1 0-16,36 0 15,-35 0-15,-1 0 16,0 0-16,37 0 15,-37 0 1,0 0 0,1 0-16,-1 0 15,0 0-15,1 0 16,-1 0 0,0 0-1,0 0-15,1 0 16,-1 0-1,37 0-15,-37 0 16,0 0-16,0 0 16,1 0-1,-1 0-15,0 0 16,1 0-16,-1 0 31,0 0-31,0 0 16,1 0-1,-1 0 17,0 0-32,1 0 31</inkml:trace>
</inkml:ink>
</file>

<file path=ppt/ink/ink9.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0-06-13T14:23:18.804"/>
    </inkml:context>
    <inkml:brush xml:id="br0">
      <inkml:brushProperty name="width" value="0.26667" units="cm"/>
      <inkml:brushProperty name="height" value="0.53333" units="cm"/>
      <inkml:brushProperty name="color" value="#00FFFF"/>
      <inkml:brushProperty name="tip" value="rectangle"/>
      <inkml:brushProperty name="rasterOp" value="maskPen"/>
      <inkml:brushProperty name="fitToCurve" value="1"/>
    </inkml:brush>
  </inkml:definitions>
  <inkml:trace contextRef="#ctx0" brushRef="#br0">0 1 0,'37'0'172,"-1"0"-156,0 0-16,1 0 15,-1 0-15,0 0 16,37 0 0,-37 0-16,0 0 15,1 0 1,-1 0-16,0 0 16,0 0-16,1 0 31,-1 0-16,0 0 1,1 0-16,-1 0 16,0 0-16,0 0 15,1 0-15,-1 0 16,0 0 0,1 0-1,-1 0-15,0 0 16,0 0-16,1 0 15,35 0 1,-35 0 0,-1 0-1,0 0 1,0 0-16,1 0 16,35 0-1,-35 0 1,35 0-1,1 0-15,-37 0 16,0 0-16,1 0 16,-1 0-16,0 0 15,37 0-15,-37 0 16,0 0-16,1 0 16,35 0-1,-36 0 1,1 0-16,-1 0 15,0 0-15,1 0 16,-1 0 15,0 0 1,0 0 14,1 0 33,-1 0-48,0 0-16,1 0 1,-1 0 0,0 0 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D7C01F-482A-4B32-BBB1-8E508FA9D3AD}" type="datetimeFigureOut">
              <a:rPr lang="en-MY" smtClean="0"/>
              <a:t>26/6/2020</a:t>
            </a:fld>
            <a:endParaRPr lang="en-MY"/>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DA5EA9-FDF3-4C8C-90C5-BC5784A73860}" type="slidenum">
              <a:rPr lang="en-MY" smtClean="0"/>
              <a:t>‹#›</a:t>
            </a:fld>
            <a:endParaRPr lang="en-MY"/>
          </a:p>
        </p:txBody>
      </p:sp>
    </p:spTree>
    <p:extLst>
      <p:ext uri="{BB962C8B-B14F-4D97-AF65-F5344CB8AC3E}">
        <p14:creationId xmlns:p14="http://schemas.microsoft.com/office/powerpoint/2010/main" val="83053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fld id="{0ADA5EA9-FDF3-4C8C-90C5-BC5784A73860}" type="slidenum">
              <a:rPr lang="en-MY" smtClean="0"/>
              <a:t>1</a:t>
            </a:fld>
            <a:endParaRPr lang="en-MY"/>
          </a:p>
        </p:txBody>
      </p:sp>
    </p:spTree>
    <p:extLst>
      <p:ext uri="{BB962C8B-B14F-4D97-AF65-F5344CB8AC3E}">
        <p14:creationId xmlns:p14="http://schemas.microsoft.com/office/powerpoint/2010/main" val="3212997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493C714-C3C2-42A5-95AC-8FA520ED4017}" type="datetimeFigureOut">
              <a:rPr lang="en-MY" smtClean="0"/>
              <a:t>26/6/2020</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ACF2B8F3-F10B-4BDE-8A38-7DBFCF0D9153}" type="slidenum">
              <a:rPr lang="en-MY" smtClean="0"/>
              <a:t>‹#›</a:t>
            </a:fld>
            <a:endParaRPr lang="en-MY"/>
          </a:p>
        </p:txBody>
      </p:sp>
    </p:spTree>
    <p:extLst>
      <p:ext uri="{BB962C8B-B14F-4D97-AF65-F5344CB8AC3E}">
        <p14:creationId xmlns:p14="http://schemas.microsoft.com/office/powerpoint/2010/main" val="2146131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799"/>
            <a:ext cx="8825658"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493C714-C3C2-42A5-95AC-8FA520ED4017}" type="datetimeFigureOut">
              <a:rPr lang="en-MY" smtClean="0"/>
              <a:t>26/6/2020</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ACF2B8F3-F10B-4BDE-8A38-7DBFCF0D9153}" type="slidenum">
              <a:rPr lang="en-MY" smtClean="0"/>
              <a:t>‹#›</a:t>
            </a:fld>
            <a:endParaRPr lang="en-MY"/>
          </a:p>
        </p:txBody>
      </p:sp>
    </p:spTree>
    <p:extLst>
      <p:ext uri="{BB962C8B-B14F-4D97-AF65-F5344CB8AC3E}">
        <p14:creationId xmlns:p14="http://schemas.microsoft.com/office/powerpoint/2010/main" val="3016776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9493C714-C3C2-42A5-95AC-8FA520ED4017}" type="datetimeFigureOut">
              <a:rPr lang="en-MY" smtClean="0"/>
              <a:t>26/6/2020</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ACF2B8F3-F10B-4BDE-8A38-7DBFCF0D9153}" type="slidenum">
              <a:rPr lang="en-MY" smtClean="0"/>
              <a:t>‹#›</a:t>
            </a:fld>
            <a:endParaRPr lang="en-MY"/>
          </a:p>
        </p:txBody>
      </p:sp>
    </p:spTree>
    <p:extLst>
      <p:ext uri="{BB962C8B-B14F-4D97-AF65-F5344CB8AC3E}">
        <p14:creationId xmlns:p14="http://schemas.microsoft.com/office/powerpoint/2010/main" val="20599133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0"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9493C714-C3C2-42A5-95AC-8FA520ED4017}" type="datetimeFigureOut">
              <a:rPr lang="en-MY" smtClean="0"/>
              <a:t>26/6/2020</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ACF2B8F3-F10B-4BDE-8A38-7DBFCF0D9153}" type="slidenum">
              <a:rPr lang="en-MY" smtClean="0"/>
              <a:t>‹#›</a:t>
            </a:fld>
            <a:endParaRPr lang="en-MY"/>
          </a:p>
        </p:txBody>
      </p:sp>
      <p:sp>
        <p:nvSpPr>
          <p:cNvPr id="12" name="TextBox 11"/>
          <p:cNvSpPr txBox="1"/>
          <p:nvPr/>
        </p:nvSpPr>
        <p:spPr>
          <a:xfrm>
            <a:off x="898295" y="971253"/>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
        <p:nvSpPr>
          <p:cNvPr id="11" name="TextBox 10"/>
          <p:cNvSpPr txBox="1"/>
          <p:nvPr/>
        </p:nvSpPr>
        <p:spPr>
          <a:xfrm>
            <a:off x="9330490" y="2613787"/>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Tree>
    <p:extLst>
      <p:ext uri="{BB962C8B-B14F-4D97-AF65-F5344CB8AC3E}">
        <p14:creationId xmlns:p14="http://schemas.microsoft.com/office/powerpoint/2010/main" val="3657955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493C714-C3C2-42A5-95AC-8FA520ED4017}" type="datetimeFigureOut">
              <a:rPr lang="en-MY" smtClean="0"/>
              <a:t>26/6/2020</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ACF2B8F3-F10B-4BDE-8A38-7DBFCF0D9153}" type="slidenum">
              <a:rPr lang="en-MY" smtClean="0"/>
              <a:t>‹#›</a:t>
            </a:fld>
            <a:endParaRPr lang="en-MY"/>
          </a:p>
        </p:txBody>
      </p:sp>
    </p:spTree>
    <p:extLst>
      <p:ext uri="{BB962C8B-B14F-4D97-AF65-F5344CB8AC3E}">
        <p14:creationId xmlns:p14="http://schemas.microsoft.com/office/powerpoint/2010/main" val="42002558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493C714-C3C2-42A5-95AC-8FA520ED4017}" type="datetimeFigureOut">
              <a:rPr lang="en-MY" smtClean="0"/>
              <a:t>26/6/2020</a:t>
            </a:fld>
            <a:endParaRPr lang="en-MY"/>
          </a:p>
        </p:txBody>
      </p:sp>
      <p:sp>
        <p:nvSpPr>
          <p:cNvPr id="4"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ACF2B8F3-F10B-4BDE-8A38-7DBFCF0D9153}" type="slidenum">
              <a:rPr lang="en-MY" smtClean="0"/>
              <a:t>‹#›</a:t>
            </a:fld>
            <a:endParaRPr lang="en-MY"/>
          </a:p>
        </p:txBody>
      </p:sp>
    </p:spTree>
    <p:extLst>
      <p:ext uri="{BB962C8B-B14F-4D97-AF65-F5344CB8AC3E}">
        <p14:creationId xmlns:p14="http://schemas.microsoft.com/office/powerpoint/2010/main" val="33874624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493C714-C3C2-42A5-95AC-8FA520ED4017}" type="datetimeFigureOut">
              <a:rPr lang="en-MY" smtClean="0"/>
              <a:t>26/6/2020</a:t>
            </a:fld>
            <a:endParaRPr lang="en-MY"/>
          </a:p>
        </p:txBody>
      </p:sp>
      <p:sp>
        <p:nvSpPr>
          <p:cNvPr id="4"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ACF2B8F3-F10B-4BDE-8A38-7DBFCF0D9153}" type="slidenum">
              <a:rPr lang="en-MY" smtClean="0"/>
              <a:t>‹#›</a:t>
            </a:fld>
            <a:endParaRPr lang="en-MY"/>
          </a:p>
        </p:txBody>
      </p:sp>
    </p:spTree>
    <p:extLst>
      <p:ext uri="{BB962C8B-B14F-4D97-AF65-F5344CB8AC3E}">
        <p14:creationId xmlns:p14="http://schemas.microsoft.com/office/powerpoint/2010/main" val="35017503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493C714-C3C2-42A5-95AC-8FA520ED4017}" type="datetimeFigureOut">
              <a:rPr lang="en-MY" smtClean="0"/>
              <a:t>26/6/2020</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ACF2B8F3-F10B-4BDE-8A38-7DBFCF0D9153}" type="slidenum">
              <a:rPr lang="en-MY" smtClean="0"/>
              <a:t>‹#›</a:t>
            </a:fld>
            <a:endParaRPr lang="en-MY"/>
          </a:p>
        </p:txBody>
      </p:sp>
    </p:spTree>
    <p:extLst>
      <p:ext uri="{BB962C8B-B14F-4D97-AF65-F5344CB8AC3E}">
        <p14:creationId xmlns:p14="http://schemas.microsoft.com/office/powerpoint/2010/main" val="1093907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493C714-C3C2-42A5-95AC-8FA520ED4017}" type="datetimeFigureOut">
              <a:rPr lang="en-MY" smtClean="0"/>
              <a:t>26/6/2020</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ACF2B8F3-F10B-4BDE-8A38-7DBFCF0D9153}" type="slidenum">
              <a:rPr lang="en-MY" smtClean="0"/>
              <a:t>‹#›</a:t>
            </a:fld>
            <a:endParaRPr lang="en-MY"/>
          </a:p>
        </p:txBody>
      </p:sp>
    </p:spTree>
    <p:extLst>
      <p:ext uri="{BB962C8B-B14F-4D97-AF65-F5344CB8AC3E}">
        <p14:creationId xmlns:p14="http://schemas.microsoft.com/office/powerpoint/2010/main" val="2654512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493C714-C3C2-42A5-95AC-8FA520ED4017}" type="datetimeFigureOut">
              <a:rPr lang="en-MY" smtClean="0"/>
              <a:t>26/6/2020</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ACF2B8F3-F10B-4BDE-8A38-7DBFCF0D9153}" type="slidenum">
              <a:rPr lang="en-MY" smtClean="0"/>
              <a:t>‹#›</a:t>
            </a:fld>
            <a:endParaRPr lang="en-MY"/>
          </a:p>
        </p:txBody>
      </p:sp>
    </p:spTree>
    <p:extLst>
      <p:ext uri="{BB962C8B-B14F-4D97-AF65-F5344CB8AC3E}">
        <p14:creationId xmlns:p14="http://schemas.microsoft.com/office/powerpoint/2010/main" val="2933096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493C714-C3C2-42A5-95AC-8FA520ED4017}" type="datetimeFigureOut">
              <a:rPr lang="en-MY" smtClean="0"/>
              <a:t>26/6/2020</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ACF2B8F3-F10B-4BDE-8A38-7DBFCF0D9153}" type="slidenum">
              <a:rPr lang="en-MY" smtClean="0"/>
              <a:t>‹#›</a:t>
            </a:fld>
            <a:endParaRPr lang="en-MY"/>
          </a:p>
        </p:txBody>
      </p:sp>
    </p:spTree>
    <p:extLst>
      <p:ext uri="{BB962C8B-B14F-4D97-AF65-F5344CB8AC3E}">
        <p14:creationId xmlns:p14="http://schemas.microsoft.com/office/powerpoint/2010/main" val="1715399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493C714-C3C2-42A5-95AC-8FA520ED4017}" type="datetimeFigureOut">
              <a:rPr lang="en-MY" smtClean="0"/>
              <a:t>26/6/2020</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ACF2B8F3-F10B-4BDE-8A38-7DBFCF0D9153}" type="slidenum">
              <a:rPr lang="en-MY" smtClean="0"/>
              <a:t>‹#›</a:t>
            </a:fld>
            <a:endParaRPr lang="en-MY"/>
          </a:p>
        </p:txBody>
      </p:sp>
    </p:spTree>
    <p:extLst>
      <p:ext uri="{BB962C8B-B14F-4D97-AF65-F5344CB8AC3E}">
        <p14:creationId xmlns:p14="http://schemas.microsoft.com/office/powerpoint/2010/main" val="3938604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493C714-C3C2-42A5-95AC-8FA520ED4017}" type="datetimeFigureOut">
              <a:rPr lang="en-MY" smtClean="0"/>
              <a:t>26/6/2020</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ACF2B8F3-F10B-4BDE-8A38-7DBFCF0D9153}" type="slidenum">
              <a:rPr lang="en-MY" smtClean="0"/>
              <a:t>‹#›</a:t>
            </a:fld>
            <a:endParaRPr lang="en-MY"/>
          </a:p>
        </p:txBody>
      </p:sp>
    </p:spTree>
    <p:extLst>
      <p:ext uri="{BB962C8B-B14F-4D97-AF65-F5344CB8AC3E}">
        <p14:creationId xmlns:p14="http://schemas.microsoft.com/office/powerpoint/2010/main" val="6126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9493C714-C3C2-42A5-95AC-8FA520ED4017}" type="datetimeFigureOut">
              <a:rPr lang="en-MY" smtClean="0"/>
              <a:t>26/6/2020</a:t>
            </a:fld>
            <a:endParaRPr lang="en-MY"/>
          </a:p>
        </p:txBody>
      </p:sp>
      <p:sp>
        <p:nvSpPr>
          <p:cNvPr id="5" name="Footer Placeholder 3"/>
          <p:cNvSpPr>
            <a:spLocks noGrp="1"/>
          </p:cNvSpPr>
          <p:nvPr>
            <p:ph type="ftr" sz="quarter" idx="11"/>
          </p:nvPr>
        </p:nvSpPr>
        <p:spPr/>
        <p:txBody>
          <a:bodyPr/>
          <a:lstStyle/>
          <a:p>
            <a:endParaRPr lang="en-MY"/>
          </a:p>
        </p:txBody>
      </p:sp>
      <p:sp>
        <p:nvSpPr>
          <p:cNvPr id="6" name="Slide Number Placeholder 4"/>
          <p:cNvSpPr>
            <a:spLocks noGrp="1"/>
          </p:cNvSpPr>
          <p:nvPr>
            <p:ph type="sldNum" sz="quarter" idx="12"/>
          </p:nvPr>
        </p:nvSpPr>
        <p:spPr/>
        <p:txBody>
          <a:bodyPr/>
          <a:lstStyle/>
          <a:p>
            <a:fld id="{ACF2B8F3-F10B-4BDE-8A38-7DBFCF0D9153}" type="slidenum">
              <a:rPr lang="en-MY" smtClean="0"/>
              <a:t>‹#›</a:t>
            </a:fld>
            <a:endParaRPr lang="en-MY"/>
          </a:p>
        </p:txBody>
      </p:sp>
    </p:spTree>
    <p:extLst>
      <p:ext uri="{BB962C8B-B14F-4D97-AF65-F5344CB8AC3E}">
        <p14:creationId xmlns:p14="http://schemas.microsoft.com/office/powerpoint/2010/main" val="3573502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493C714-C3C2-42A5-95AC-8FA520ED4017}" type="datetimeFigureOut">
              <a:rPr lang="en-MY" smtClean="0"/>
              <a:t>26/6/2020</a:t>
            </a:fld>
            <a:endParaRPr lang="en-MY"/>
          </a:p>
        </p:txBody>
      </p:sp>
      <p:sp>
        <p:nvSpPr>
          <p:cNvPr id="5" name="Footer Placeholder 2"/>
          <p:cNvSpPr>
            <a:spLocks noGrp="1"/>
          </p:cNvSpPr>
          <p:nvPr>
            <p:ph type="ftr" sz="quarter" idx="11"/>
          </p:nvPr>
        </p:nvSpPr>
        <p:spPr/>
        <p:txBody>
          <a:bodyPr/>
          <a:lstStyle/>
          <a:p>
            <a:endParaRPr lang="en-MY"/>
          </a:p>
        </p:txBody>
      </p:sp>
      <p:sp>
        <p:nvSpPr>
          <p:cNvPr id="6" name="Slide Number Placeholder 3"/>
          <p:cNvSpPr>
            <a:spLocks noGrp="1"/>
          </p:cNvSpPr>
          <p:nvPr>
            <p:ph type="sldNum" sz="quarter" idx="12"/>
          </p:nvPr>
        </p:nvSpPr>
        <p:spPr/>
        <p:txBody>
          <a:bodyPr/>
          <a:lstStyle/>
          <a:p>
            <a:fld id="{ACF2B8F3-F10B-4BDE-8A38-7DBFCF0D9153}" type="slidenum">
              <a:rPr lang="en-MY" smtClean="0"/>
              <a:t>‹#›</a:t>
            </a:fld>
            <a:endParaRPr lang="en-MY"/>
          </a:p>
        </p:txBody>
      </p:sp>
    </p:spTree>
    <p:extLst>
      <p:ext uri="{BB962C8B-B14F-4D97-AF65-F5344CB8AC3E}">
        <p14:creationId xmlns:p14="http://schemas.microsoft.com/office/powerpoint/2010/main" val="1889844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3"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5" y="3129280"/>
            <a:ext cx="34010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9493C714-C3C2-42A5-95AC-8FA520ED4017}" type="datetimeFigureOut">
              <a:rPr lang="en-MY" smtClean="0"/>
              <a:t>26/6/2020</a:t>
            </a:fld>
            <a:endParaRPr lang="en-MY"/>
          </a:p>
        </p:txBody>
      </p:sp>
      <p:sp>
        <p:nvSpPr>
          <p:cNvPr id="5" name="Footer Placeholder 5"/>
          <p:cNvSpPr>
            <a:spLocks noGrp="1"/>
          </p:cNvSpPr>
          <p:nvPr>
            <p:ph type="ftr" sz="quarter" idx="11"/>
          </p:nvPr>
        </p:nvSpPr>
        <p:spPr/>
        <p:txBody>
          <a:bodyPr/>
          <a:lstStyle/>
          <a:p>
            <a:endParaRPr lang="en-MY"/>
          </a:p>
        </p:txBody>
      </p:sp>
      <p:sp>
        <p:nvSpPr>
          <p:cNvPr id="6" name="Slide Number Placeholder 6"/>
          <p:cNvSpPr>
            <a:spLocks noGrp="1"/>
          </p:cNvSpPr>
          <p:nvPr>
            <p:ph type="sldNum" sz="quarter" idx="12"/>
          </p:nvPr>
        </p:nvSpPr>
        <p:spPr/>
        <p:txBody>
          <a:bodyPr/>
          <a:lstStyle/>
          <a:p>
            <a:fld id="{ACF2B8F3-F10B-4BDE-8A38-7DBFCF0D9153}" type="slidenum">
              <a:rPr lang="en-MY" smtClean="0"/>
              <a:t>‹#›</a:t>
            </a:fld>
            <a:endParaRPr lang="en-MY"/>
          </a:p>
        </p:txBody>
      </p:sp>
    </p:spTree>
    <p:extLst>
      <p:ext uri="{BB962C8B-B14F-4D97-AF65-F5344CB8AC3E}">
        <p14:creationId xmlns:p14="http://schemas.microsoft.com/office/powerpoint/2010/main" val="1656002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493C714-C3C2-42A5-95AC-8FA520ED4017}" type="datetimeFigureOut">
              <a:rPr lang="en-MY" smtClean="0"/>
              <a:t>26/6/2020</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ACF2B8F3-F10B-4BDE-8A38-7DBFCF0D9153}" type="slidenum">
              <a:rPr lang="en-MY" smtClean="0"/>
              <a:t>‹#›</a:t>
            </a:fld>
            <a:endParaRPr lang="en-MY"/>
          </a:p>
        </p:txBody>
      </p:sp>
    </p:spTree>
    <p:extLst>
      <p:ext uri="{BB962C8B-B14F-4D97-AF65-F5344CB8AC3E}">
        <p14:creationId xmlns:p14="http://schemas.microsoft.com/office/powerpoint/2010/main" val="3046473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493C714-C3C2-42A5-95AC-8FA520ED4017}" type="datetimeFigureOut">
              <a:rPr lang="en-MY" smtClean="0"/>
              <a:t>26/6/2020</a:t>
            </a:fld>
            <a:endParaRPr lang="en-MY"/>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MY"/>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ACF2B8F3-F10B-4BDE-8A38-7DBFCF0D9153}" type="slidenum">
              <a:rPr lang="en-MY" smtClean="0"/>
              <a:t>‹#›</a:t>
            </a:fld>
            <a:endParaRPr lang="en-MY"/>
          </a:p>
        </p:txBody>
      </p:sp>
    </p:spTree>
    <p:extLst>
      <p:ext uri="{BB962C8B-B14F-4D97-AF65-F5344CB8AC3E}">
        <p14:creationId xmlns:p14="http://schemas.microsoft.com/office/powerpoint/2010/main" val="3559221174"/>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2.emf"/><Relationship Id="rId3" Type="http://schemas.openxmlformats.org/officeDocument/2006/relationships/customXml" Target="../ink/ink19.xml"/><Relationship Id="rId7" Type="http://schemas.openxmlformats.org/officeDocument/2006/relationships/customXml" Target="../ink/ink21.xm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1.emf"/><Relationship Id="rId5" Type="http://schemas.openxmlformats.org/officeDocument/2006/relationships/customXml" Target="../ink/ink20.xml"/><Relationship Id="rId10" Type="http://schemas.openxmlformats.org/officeDocument/2006/relationships/image" Target="../media/image33.emf"/><Relationship Id="rId4" Type="http://schemas.openxmlformats.org/officeDocument/2006/relationships/image" Target="../media/image30.emf"/><Relationship Id="rId9" Type="http://schemas.openxmlformats.org/officeDocument/2006/relationships/customXml" Target="../ink/ink22.xml"/></Relationships>
</file>

<file path=ppt/slides/_rels/slide11.xml.rels><?xml version="1.0" encoding="UTF-8" standalone="yes"?>
<Relationships xmlns="http://schemas.openxmlformats.org/package/2006/relationships"><Relationship Id="rId8" Type="http://schemas.openxmlformats.org/officeDocument/2006/relationships/image" Target="../media/image36.emf"/><Relationship Id="rId13" Type="http://schemas.openxmlformats.org/officeDocument/2006/relationships/customXml" Target="../ink/ink28.xml"/><Relationship Id="rId18" Type="http://schemas.openxmlformats.org/officeDocument/2006/relationships/image" Target="../media/image41.emf"/><Relationship Id="rId3" Type="http://schemas.openxmlformats.org/officeDocument/2006/relationships/customXml" Target="../ink/ink23.xml"/><Relationship Id="rId7" Type="http://schemas.openxmlformats.org/officeDocument/2006/relationships/customXml" Target="../ink/ink25.xml"/><Relationship Id="rId12" Type="http://schemas.openxmlformats.org/officeDocument/2006/relationships/image" Target="../media/image38.emf"/><Relationship Id="rId17" Type="http://schemas.openxmlformats.org/officeDocument/2006/relationships/customXml" Target="../ink/ink30.xml"/><Relationship Id="rId2" Type="http://schemas.openxmlformats.org/officeDocument/2006/relationships/image" Target="../media/image14.png"/><Relationship Id="rId16" Type="http://schemas.openxmlformats.org/officeDocument/2006/relationships/image" Target="../media/image40.emf"/><Relationship Id="rId20" Type="http://schemas.openxmlformats.org/officeDocument/2006/relationships/image" Target="../media/image42.emf"/><Relationship Id="rId1" Type="http://schemas.openxmlformats.org/officeDocument/2006/relationships/slideLayout" Target="../slideLayouts/slideLayout4.xml"/><Relationship Id="rId6" Type="http://schemas.openxmlformats.org/officeDocument/2006/relationships/image" Target="../media/image35.emf"/><Relationship Id="rId11" Type="http://schemas.openxmlformats.org/officeDocument/2006/relationships/customXml" Target="../ink/ink27.xml"/><Relationship Id="rId5" Type="http://schemas.openxmlformats.org/officeDocument/2006/relationships/customXml" Target="../ink/ink24.xml"/><Relationship Id="rId15" Type="http://schemas.openxmlformats.org/officeDocument/2006/relationships/customXml" Target="../ink/ink29.xml"/><Relationship Id="rId10" Type="http://schemas.openxmlformats.org/officeDocument/2006/relationships/image" Target="../media/image37.emf"/><Relationship Id="rId19" Type="http://schemas.openxmlformats.org/officeDocument/2006/relationships/customXml" Target="../ink/ink31.xml"/><Relationship Id="rId4" Type="http://schemas.openxmlformats.org/officeDocument/2006/relationships/image" Target="../media/image34.emf"/><Relationship Id="rId9" Type="http://schemas.openxmlformats.org/officeDocument/2006/relationships/customXml" Target="../ink/ink26.xml"/><Relationship Id="rId14" Type="http://schemas.openxmlformats.org/officeDocument/2006/relationships/image" Target="../media/image39.emf"/></Relationships>
</file>

<file path=ppt/slides/_rels/slide12.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customXml" Target="../ink/ink32.xml"/><Relationship Id="rId1" Type="http://schemas.openxmlformats.org/officeDocument/2006/relationships/slideLayout" Target="../slideLayouts/slideLayout1.xml"/><Relationship Id="rId5" Type="http://schemas.openxmlformats.org/officeDocument/2006/relationships/image" Target="../media/image44.emf"/><Relationship Id="rId4" Type="http://schemas.openxmlformats.org/officeDocument/2006/relationships/customXml" Target="../ink/ink33.xml"/></Relationships>
</file>

<file path=ppt/slides/_rels/slide13.xml.rels><?xml version="1.0" encoding="UTF-8" standalone="yes"?>
<Relationships xmlns="http://schemas.openxmlformats.org/package/2006/relationships"><Relationship Id="rId8" Type="http://schemas.openxmlformats.org/officeDocument/2006/relationships/image" Target="../media/image48.emf"/><Relationship Id="rId13" Type="http://schemas.openxmlformats.org/officeDocument/2006/relationships/customXml" Target="../ink/ink39.xml"/><Relationship Id="rId3" Type="http://schemas.openxmlformats.org/officeDocument/2006/relationships/customXml" Target="../ink/ink34.xml"/><Relationship Id="rId7" Type="http://schemas.openxmlformats.org/officeDocument/2006/relationships/customXml" Target="../ink/ink36.xml"/><Relationship Id="rId12" Type="http://schemas.openxmlformats.org/officeDocument/2006/relationships/image" Target="../media/image50.emf"/><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47.emf"/><Relationship Id="rId11" Type="http://schemas.openxmlformats.org/officeDocument/2006/relationships/customXml" Target="../ink/ink38.xml"/><Relationship Id="rId5" Type="http://schemas.openxmlformats.org/officeDocument/2006/relationships/customXml" Target="../ink/ink35.xml"/><Relationship Id="rId10" Type="http://schemas.openxmlformats.org/officeDocument/2006/relationships/image" Target="../media/image49.emf"/><Relationship Id="rId4" Type="http://schemas.openxmlformats.org/officeDocument/2006/relationships/image" Target="../media/image46.emf"/><Relationship Id="rId9" Type="http://schemas.openxmlformats.org/officeDocument/2006/relationships/customXml" Target="../ink/ink37.xml"/><Relationship Id="rId14" Type="http://schemas.openxmlformats.org/officeDocument/2006/relationships/image" Target="../media/image51.emf"/></Relationships>
</file>

<file path=ppt/slides/_rels/slide14.xml.rels><?xml version="1.0" encoding="UTF-8" standalone="yes"?>
<Relationships xmlns="http://schemas.openxmlformats.org/package/2006/relationships"><Relationship Id="rId8" Type="http://schemas.openxmlformats.org/officeDocument/2006/relationships/image" Target="../media/image55.emf"/><Relationship Id="rId3" Type="http://schemas.openxmlformats.org/officeDocument/2006/relationships/customXml" Target="../ink/ink40.xml"/><Relationship Id="rId7" Type="http://schemas.openxmlformats.org/officeDocument/2006/relationships/customXml" Target="../ink/ink42.xml"/><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54.emf"/><Relationship Id="rId5" Type="http://schemas.openxmlformats.org/officeDocument/2006/relationships/customXml" Target="../ink/ink41.xml"/><Relationship Id="rId10" Type="http://schemas.openxmlformats.org/officeDocument/2006/relationships/image" Target="../media/image56.emf"/><Relationship Id="rId4" Type="http://schemas.openxmlformats.org/officeDocument/2006/relationships/image" Target="../media/image53.emf"/><Relationship Id="rId9" Type="http://schemas.openxmlformats.org/officeDocument/2006/relationships/customXml" Target="../ink/ink43.xml"/></Relationships>
</file>

<file path=ppt/slides/_rels/slide15.xml.rels><?xml version="1.0" encoding="UTF-8" standalone="yes"?>
<Relationships xmlns="http://schemas.openxmlformats.org/package/2006/relationships"><Relationship Id="rId8" Type="http://schemas.openxmlformats.org/officeDocument/2006/relationships/customXml" Target="../ink/ink46.xml"/><Relationship Id="rId13" Type="http://schemas.openxmlformats.org/officeDocument/2006/relationships/image" Target="../media/image63.emf"/><Relationship Id="rId18" Type="http://schemas.openxmlformats.org/officeDocument/2006/relationships/customXml" Target="../ink/ink51.xml"/><Relationship Id="rId3" Type="http://schemas.openxmlformats.org/officeDocument/2006/relationships/image" Target="../media/image18.jpeg"/><Relationship Id="rId21" Type="http://schemas.openxmlformats.org/officeDocument/2006/relationships/image" Target="../media/image67.emf"/><Relationship Id="rId7" Type="http://schemas.openxmlformats.org/officeDocument/2006/relationships/image" Target="../media/image60.emf"/><Relationship Id="rId12" Type="http://schemas.openxmlformats.org/officeDocument/2006/relationships/customXml" Target="../ink/ink48.xml"/><Relationship Id="rId17" Type="http://schemas.openxmlformats.org/officeDocument/2006/relationships/image" Target="../media/image65.emf"/><Relationship Id="rId2" Type="http://schemas.openxmlformats.org/officeDocument/2006/relationships/image" Target="../media/image17.jpeg"/><Relationship Id="rId16" Type="http://schemas.openxmlformats.org/officeDocument/2006/relationships/customXml" Target="../ink/ink50.xml"/><Relationship Id="rId20" Type="http://schemas.openxmlformats.org/officeDocument/2006/relationships/customXml" Target="../ink/ink52.xml"/><Relationship Id="rId1" Type="http://schemas.openxmlformats.org/officeDocument/2006/relationships/slideLayout" Target="../slideLayouts/slideLayout2.xml"/><Relationship Id="rId6" Type="http://schemas.openxmlformats.org/officeDocument/2006/relationships/customXml" Target="../ink/ink45.xml"/><Relationship Id="rId11" Type="http://schemas.openxmlformats.org/officeDocument/2006/relationships/image" Target="../media/image62.emf"/><Relationship Id="rId5" Type="http://schemas.openxmlformats.org/officeDocument/2006/relationships/image" Target="../media/image59.emf"/><Relationship Id="rId15" Type="http://schemas.openxmlformats.org/officeDocument/2006/relationships/image" Target="../media/image64.emf"/><Relationship Id="rId23" Type="http://schemas.openxmlformats.org/officeDocument/2006/relationships/image" Target="../media/image68.emf"/><Relationship Id="rId10" Type="http://schemas.openxmlformats.org/officeDocument/2006/relationships/customXml" Target="../ink/ink47.xml"/><Relationship Id="rId19" Type="http://schemas.openxmlformats.org/officeDocument/2006/relationships/image" Target="../media/image66.emf"/><Relationship Id="rId4" Type="http://schemas.openxmlformats.org/officeDocument/2006/relationships/customXml" Target="../ink/ink44.xml"/><Relationship Id="rId9" Type="http://schemas.openxmlformats.org/officeDocument/2006/relationships/image" Target="../media/image61.emf"/><Relationship Id="rId14" Type="http://schemas.openxmlformats.org/officeDocument/2006/relationships/customXml" Target="../ink/ink49.xml"/><Relationship Id="rId22" Type="http://schemas.openxmlformats.org/officeDocument/2006/relationships/customXml" Target="../ink/ink53.xml"/></Relationships>
</file>

<file path=ppt/slides/_rels/slide16.xml.rels><?xml version="1.0" encoding="UTF-8" standalone="yes"?>
<Relationships xmlns="http://schemas.openxmlformats.org/package/2006/relationships"><Relationship Id="rId13" Type="http://schemas.openxmlformats.org/officeDocument/2006/relationships/image" Target="../media/image74.emf"/><Relationship Id="rId18" Type="http://schemas.openxmlformats.org/officeDocument/2006/relationships/customXml" Target="../ink/ink59.xml"/><Relationship Id="rId3" Type="http://schemas.openxmlformats.org/officeDocument/2006/relationships/image" Target="../media/image26.emf"/><Relationship Id="rId21" Type="http://schemas.openxmlformats.org/officeDocument/2006/relationships/image" Target="../media/image78.emf"/><Relationship Id="rId12" Type="http://schemas.openxmlformats.org/officeDocument/2006/relationships/customXml" Target="../ink/ink56.xml"/><Relationship Id="rId17" Type="http://schemas.openxmlformats.org/officeDocument/2006/relationships/image" Target="../media/image76.emf"/><Relationship Id="rId2" Type="http://schemas.openxmlformats.org/officeDocument/2006/relationships/customXml" Target="../ink/ink54.xml"/><Relationship Id="rId16" Type="http://schemas.openxmlformats.org/officeDocument/2006/relationships/customXml" Target="../ink/ink58.xml"/><Relationship Id="rId20" Type="http://schemas.openxmlformats.org/officeDocument/2006/relationships/customXml" Target="../ink/ink60.xml"/><Relationship Id="rId1" Type="http://schemas.openxmlformats.org/officeDocument/2006/relationships/slideLayout" Target="../slideLayouts/slideLayout2.xml"/><Relationship Id="rId11" Type="http://schemas.openxmlformats.org/officeDocument/2006/relationships/image" Target="../media/image73.emf"/><Relationship Id="rId15" Type="http://schemas.openxmlformats.org/officeDocument/2006/relationships/image" Target="../media/image75.emf"/><Relationship Id="rId19" Type="http://schemas.openxmlformats.org/officeDocument/2006/relationships/image" Target="../media/image77.emf"/><Relationship Id="rId4" Type="http://schemas.openxmlformats.org/officeDocument/2006/relationships/customXml" Target="../ink/ink55.xml"/><Relationship Id="rId14" Type="http://schemas.openxmlformats.org/officeDocument/2006/relationships/customXml" Target="../ink/ink57.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8" Type="http://schemas.openxmlformats.org/officeDocument/2006/relationships/image" Target="../media/image11.emf"/><Relationship Id="rId13" Type="http://schemas.openxmlformats.org/officeDocument/2006/relationships/customXml" Target="../ink/ink7.xml"/><Relationship Id="rId18" Type="http://schemas.openxmlformats.org/officeDocument/2006/relationships/image" Target="../media/image16.emf"/><Relationship Id="rId3" Type="http://schemas.openxmlformats.org/officeDocument/2006/relationships/customXml" Target="../ink/ink2.xml"/><Relationship Id="rId7" Type="http://schemas.openxmlformats.org/officeDocument/2006/relationships/customXml" Target="../ink/ink4.xml"/><Relationship Id="rId12" Type="http://schemas.openxmlformats.org/officeDocument/2006/relationships/image" Target="../media/image13.emf"/><Relationship Id="rId17" Type="http://schemas.openxmlformats.org/officeDocument/2006/relationships/customXml" Target="../ink/ink9.xml"/><Relationship Id="rId2" Type="http://schemas.openxmlformats.org/officeDocument/2006/relationships/image" Target="../media/image8.png"/><Relationship Id="rId16" Type="http://schemas.openxmlformats.org/officeDocument/2006/relationships/image" Target="../media/image15.emf"/><Relationship Id="rId1" Type="http://schemas.openxmlformats.org/officeDocument/2006/relationships/slideLayout" Target="../slideLayouts/slideLayout2.xml"/><Relationship Id="rId6" Type="http://schemas.openxmlformats.org/officeDocument/2006/relationships/image" Target="../media/image10.emf"/><Relationship Id="rId11" Type="http://schemas.openxmlformats.org/officeDocument/2006/relationships/customXml" Target="../ink/ink6.xml"/><Relationship Id="rId5" Type="http://schemas.openxmlformats.org/officeDocument/2006/relationships/customXml" Target="../ink/ink3.xml"/><Relationship Id="rId15" Type="http://schemas.openxmlformats.org/officeDocument/2006/relationships/customXml" Target="../ink/ink8.xml"/><Relationship Id="rId10" Type="http://schemas.openxmlformats.org/officeDocument/2006/relationships/image" Target="../media/image12.emf"/><Relationship Id="rId4" Type="http://schemas.openxmlformats.org/officeDocument/2006/relationships/image" Target="../media/image9.emf"/><Relationship Id="rId9" Type="http://schemas.openxmlformats.org/officeDocument/2006/relationships/customXml" Target="../ink/ink5.xml"/><Relationship Id="rId14" Type="http://schemas.openxmlformats.org/officeDocument/2006/relationships/image" Target="../media/image14.emf"/></Relationships>
</file>

<file path=ppt/slides/_rels/slide8.xml.rels><?xml version="1.0" encoding="UTF-8" standalone="yes"?>
<Relationships xmlns="http://schemas.openxmlformats.org/package/2006/relationships"><Relationship Id="rId8" Type="http://schemas.openxmlformats.org/officeDocument/2006/relationships/image" Target="../media/image20.emf"/><Relationship Id="rId13" Type="http://schemas.openxmlformats.org/officeDocument/2006/relationships/customXml" Target="../ink/ink14.xml"/><Relationship Id="rId18" Type="http://schemas.openxmlformats.org/officeDocument/2006/relationships/image" Target="../media/image25.emf"/><Relationship Id="rId3" Type="http://schemas.openxmlformats.org/officeDocument/2006/relationships/image" Target="../media/image10.png"/><Relationship Id="rId7" Type="http://schemas.openxmlformats.org/officeDocument/2006/relationships/customXml" Target="../ink/ink11.xml"/><Relationship Id="rId12" Type="http://schemas.openxmlformats.org/officeDocument/2006/relationships/image" Target="../media/image22.emf"/><Relationship Id="rId17" Type="http://schemas.openxmlformats.org/officeDocument/2006/relationships/customXml" Target="../ink/ink16.xml"/><Relationship Id="rId2" Type="http://schemas.openxmlformats.org/officeDocument/2006/relationships/image" Target="../media/image9.png"/><Relationship Id="rId16" Type="http://schemas.openxmlformats.org/officeDocument/2006/relationships/image" Target="../media/image24.emf"/><Relationship Id="rId1" Type="http://schemas.openxmlformats.org/officeDocument/2006/relationships/slideLayout" Target="../slideLayouts/slideLayout2.xml"/><Relationship Id="rId6" Type="http://schemas.openxmlformats.org/officeDocument/2006/relationships/image" Target="../media/image19.emf"/><Relationship Id="rId11" Type="http://schemas.openxmlformats.org/officeDocument/2006/relationships/customXml" Target="../ink/ink13.xml"/><Relationship Id="rId5" Type="http://schemas.openxmlformats.org/officeDocument/2006/relationships/customXml" Target="../ink/ink10.xml"/><Relationship Id="rId15" Type="http://schemas.openxmlformats.org/officeDocument/2006/relationships/customXml" Target="../ink/ink15.xml"/><Relationship Id="rId10" Type="http://schemas.openxmlformats.org/officeDocument/2006/relationships/image" Target="../media/image21.emf"/><Relationship Id="rId4" Type="http://schemas.openxmlformats.org/officeDocument/2006/relationships/image" Target="../media/image11.png"/><Relationship Id="rId9" Type="http://schemas.openxmlformats.org/officeDocument/2006/relationships/customXml" Target="../ink/ink12.xml"/><Relationship Id="rId14" Type="http://schemas.openxmlformats.org/officeDocument/2006/relationships/image" Target="../media/image23.emf"/></Relationships>
</file>

<file path=ppt/slides/_rels/slide9.xml.rels><?xml version="1.0" encoding="UTF-8" standalone="yes"?>
<Relationships xmlns="http://schemas.openxmlformats.org/package/2006/relationships"><Relationship Id="rId3" Type="http://schemas.openxmlformats.org/officeDocument/2006/relationships/customXml" Target="../ink/ink17.xml"/><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28.emf"/><Relationship Id="rId5" Type="http://schemas.openxmlformats.org/officeDocument/2006/relationships/customXml" Target="../ink/ink18.xml"/><Relationship Id="rId4" Type="http://schemas.openxmlformats.org/officeDocument/2006/relationships/image" Target="../media/image2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2A03A-DC33-453C-8485-37BD64BAE3B8}"/>
              </a:ext>
            </a:extLst>
          </p:cNvPr>
          <p:cNvSpPr>
            <a:spLocks noGrp="1"/>
          </p:cNvSpPr>
          <p:nvPr>
            <p:ph type="ctrTitle"/>
          </p:nvPr>
        </p:nvSpPr>
        <p:spPr>
          <a:xfrm>
            <a:off x="838200" y="963877"/>
            <a:ext cx="3494362" cy="4930246"/>
          </a:xfrm>
        </p:spPr>
        <p:txBody>
          <a:bodyPr vert="horz" lIns="91440" tIns="45720" rIns="91440" bIns="45720" rtlCol="0" anchor="ctr">
            <a:normAutofit fontScale="90000"/>
          </a:bodyPr>
          <a:lstStyle/>
          <a:p>
            <a:pPr algn="r"/>
            <a:r>
              <a:rPr lang="en-US" sz="3600" dirty="0" smtClean="0">
                <a:solidFill>
                  <a:schemeClr val="accent1"/>
                </a:solidFill>
              </a:rPr>
              <a:t/>
            </a:r>
            <a:br>
              <a:rPr lang="en-US" sz="3600" dirty="0" smtClean="0">
                <a:solidFill>
                  <a:schemeClr val="accent1"/>
                </a:solidFill>
              </a:rPr>
            </a:br>
            <a:r>
              <a:rPr lang="en-US" sz="3600" dirty="0">
                <a:solidFill>
                  <a:schemeClr val="accent1"/>
                </a:solidFill>
              </a:rPr>
              <a:t/>
            </a:r>
            <a:br>
              <a:rPr lang="en-US" sz="3600" dirty="0">
                <a:solidFill>
                  <a:schemeClr val="accent1"/>
                </a:solidFill>
              </a:rPr>
            </a:br>
            <a:r>
              <a:rPr lang="en-US" sz="3600" dirty="0" smtClean="0">
                <a:solidFill>
                  <a:schemeClr val="accent1"/>
                </a:solidFill>
              </a:rPr>
              <a:t/>
            </a:r>
            <a:br>
              <a:rPr lang="en-US" sz="3600" dirty="0" smtClean="0">
                <a:solidFill>
                  <a:schemeClr val="accent1"/>
                </a:solidFill>
              </a:rPr>
            </a:br>
            <a:r>
              <a:rPr lang="en-US" sz="3600" b="1" dirty="0" smtClean="0">
                <a:solidFill>
                  <a:schemeClr val="accent1"/>
                </a:solidFill>
              </a:rPr>
              <a:t>PSDA </a:t>
            </a:r>
            <a:r>
              <a:rPr lang="en-US" sz="3600" b="1" dirty="0">
                <a:solidFill>
                  <a:schemeClr val="accent1"/>
                </a:solidFill>
              </a:rPr>
              <a:t>INIDIVIDUAL ASSIGNMENT (PROJECT 2)</a:t>
            </a:r>
            <a:r>
              <a:rPr lang="en-US" sz="3600" dirty="0">
                <a:solidFill>
                  <a:schemeClr val="accent1"/>
                </a:solidFill>
              </a:rPr>
              <a:t/>
            </a:r>
            <a:br>
              <a:rPr lang="en-US" sz="3600" dirty="0">
                <a:solidFill>
                  <a:schemeClr val="accent1"/>
                </a:solidFill>
              </a:rPr>
            </a:br>
            <a:r>
              <a:rPr lang="en-US" sz="3600" kern="1200" dirty="0">
                <a:solidFill>
                  <a:schemeClr val="accent1"/>
                </a:solidFill>
                <a:latin typeface="+mj-lt"/>
                <a:ea typeface="+mj-ea"/>
                <a:cs typeface="+mj-cs"/>
              </a:rPr>
              <a:t/>
            </a:r>
            <a:br>
              <a:rPr lang="en-US" sz="3600" kern="1200" dirty="0">
                <a:solidFill>
                  <a:schemeClr val="accent1"/>
                </a:solidFill>
                <a:latin typeface="+mj-lt"/>
                <a:ea typeface="+mj-ea"/>
                <a:cs typeface="+mj-cs"/>
              </a:rPr>
            </a:br>
            <a:r>
              <a:rPr lang="en-US" sz="4400" kern="1200" dirty="0">
                <a:solidFill>
                  <a:schemeClr val="accent1"/>
                </a:solidFill>
                <a:latin typeface="+mj-lt"/>
                <a:ea typeface="+mj-ea"/>
                <a:cs typeface="+mj-cs"/>
              </a:rPr>
              <a:t/>
            </a:r>
            <a:br>
              <a:rPr lang="en-US" sz="4400" kern="1200" dirty="0">
                <a:solidFill>
                  <a:schemeClr val="accent1"/>
                </a:solidFill>
                <a:latin typeface="+mj-lt"/>
                <a:ea typeface="+mj-ea"/>
                <a:cs typeface="+mj-cs"/>
              </a:rPr>
            </a:br>
            <a:endParaRPr lang="en-US" sz="4400" kern="1200" dirty="0">
              <a:solidFill>
                <a:schemeClr val="accent1"/>
              </a:solidFill>
              <a:latin typeface="+mj-lt"/>
              <a:ea typeface="+mj-ea"/>
              <a:cs typeface="+mj-cs"/>
            </a:endParaRPr>
          </a:p>
        </p:txBody>
      </p:sp>
      <p:sp>
        <p:nvSpPr>
          <p:cNvPr id="6" name="Subtitle 5">
            <a:extLst>
              <a:ext uri="{FF2B5EF4-FFF2-40B4-BE49-F238E27FC236}">
                <a16:creationId xmlns:a16="http://schemas.microsoft.com/office/drawing/2014/main" id="{C34CD236-6A0E-45F7-9F9A-79150DDDD719}"/>
              </a:ext>
            </a:extLst>
          </p:cNvPr>
          <p:cNvSpPr>
            <a:spLocks noGrp="1"/>
          </p:cNvSpPr>
          <p:nvPr>
            <p:ph type="subTitle" idx="1"/>
          </p:nvPr>
        </p:nvSpPr>
        <p:spPr>
          <a:xfrm>
            <a:off x="4976031" y="963877"/>
            <a:ext cx="6377769" cy="4930246"/>
          </a:xfrm>
        </p:spPr>
        <p:txBody>
          <a:bodyPr vert="horz" lIns="91440" tIns="45720" rIns="91440" bIns="45720" rtlCol="0" anchor="ctr">
            <a:normAutofit/>
          </a:bodyPr>
          <a:lstStyle/>
          <a:p>
            <a:pPr indent="-228600" algn="l">
              <a:buFont typeface="Arial" panose="020B0604020202020204" pitchFamily="34" charset="0"/>
              <a:buChar char="•"/>
            </a:pPr>
            <a:endParaRPr lang="en-US" dirty="0"/>
          </a:p>
          <a:p>
            <a:pPr algn="l"/>
            <a:r>
              <a:rPr lang="en-MY" dirty="0"/>
              <a:t>STUDENTS PERFORMANCE IN EXAMS </a:t>
            </a:r>
            <a:endParaRPr lang="en-US" dirty="0">
              <a:solidFill>
                <a:srgbClr val="00B0F0"/>
              </a:solidFill>
            </a:endParaRPr>
          </a:p>
          <a:p>
            <a:pPr algn="l"/>
            <a:r>
              <a:rPr lang="en-MY" dirty="0"/>
              <a:t>NAME: THANNEERMALAI A/L UDAYAPPAN</a:t>
            </a:r>
          </a:p>
          <a:p>
            <a:pPr algn="l"/>
            <a:r>
              <a:rPr lang="en-MY" dirty="0"/>
              <a:t>MATRIX NO: A19EC0171</a:t>
            </a:r>
          </a:p>
          <a:p>
            <a:pPr algn="l"/>
            <a:r>
              <a:rPr lang="en-MY" dirty="0"/>
              <a:t>SECTION : 2</a:t>
            </a:r>
          </a:p>
          <a:p>
            <a:pPr indent="-228600" algn="l">
              <a:buFont typeface="Arial" panose="020B0604020202020204" pitchFamily="34" charset="0"/>
              <a:buChar char="•"/>
            </a:pPr>
            <a:endParaRPr lang="en-US" dirty="0"/>
          </a:p>
        </p:txBody>
      </p:sp>
    </p:spTree>
    <p:extLst>
      <p:ext uri="{BB962C8B-B14F-4D97-AF65-F5344CB8AC3E}">
        <p14:creationId xmlns:p14="http://schemas.microsoft.com/office/powerpoint/2010/main" val="15023752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pattFill prst="pct10">
          <a:fgClr>
            <a:schemeClr val="accent6">
              <a:lumMod val="50000"/>
            </a:schemeClr>
          </a:fgClr>
          <a:bgClr>
            <a:schemeClr val="bg1"/>
          </a:bgClr>
        </a:patt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69906F-CB8C-4D98-BB71-64E3EA54D960}"/>
              </a:ext>
            </a:extLst>
          </p:cNvPr>
          <p:cNvSpPr>
            <a:spLocks noGrp="1"/>
          </p:cNvSpPr>
          <p:nvPr>
            <p:ph idx="1"/>
          </p:nvPr>
        </p:nvSpPr>
        <p:spPr>
          <a:xfrm>
            <a:off x="4976031" y="963877"/>
            <a:ext cx="6377769" cy="4930246"/>
          </a:xfrm>
        </p:spPr>
        <p:txBody>
          <a:bodyPr anchor="ctr">
            <a:normAutofit fontScale="92500"/>
          </a:bodyPr>
          <a:lstStyle/>
          <a:p>
            <a:pPr marL="342900" indent="-342900"/>
            <a:r>
              <a:rPr lang="en-MY" sz="2400" dirty="0"/>
              <a:t>The correlation coefficient (r) is 0.9339426, which shows a strong positive relationship between these two variables. </a:t>
            </a:r>
          </a:p>
          <a:p>
            <a:pPr marL="0" indent="0">
              <a:buNone/>
            </a:pPr>
            <a:r>
              <a:rPr lang="en-MY" sz="2400" b="1" i="1" dirty="0"/>
              <a:t>Significance Test for Correlation</a:t>
            </a:r>
          </a:p>
          <a:p>
            <a:r>
              <a:rPr lang="en-MY" sz="2400" dirty="0"/>
              <a:t>Then, these two variables are used to test whether there is any evidence of linear relationship between them at 0.05 level of significance. H</a:t>
            </a:r>
            <a:r>
              <a:rPr lang="en-MY" sz="2000" dirty="0"/>
              <a:t>0</a:t>
            </a:r>
            <a:r>
              <a:rPr lang="en-MY" sz="2400" dirty="0"/>
              <a:t> is assumed that the reading score has no correlation </a:t>
            </a:r>
          </a:p>
          <a:p>
            <a:r>
              <a:rPr lang="en-MY" sz="2400" dirty="0"/>
              <a:t>H</a:t>
            </a:r>
            <a:r>
              <a:rPr lang="en-MY" sz="2400" baseline="-25000" dirty="0"/>
              <a:t>0</a:t>
            </a:r>
            <a:r>
              <a:rPr lang="en-MY" sz="2400" dirty="0"/>
              <a:t>: ρ = 0; </a:t>
            </a:r>
          </a:p>
          <a:p>
            <a:r>
              <a:rPr lang="en-MY" sz="2400" dirty="0"/>
              <a:t>p = population correlation coefficient</a:t>
            </a:r>
          </a:p>
          <a:p>
            <a:r>
              <a:rPr lang="en-MY" sz="2400" dirty="0"/>
              <a:t>H</a:t>
            </a:r>
            <a:r>
              <a:rPr lang="en-MY" sz="2400" baseline="-25000" dirty="0"/>
              <a:t>1</a:t>
            </a:r>
            <a:r>
              <a:rPr lang="en-MY" sz="2400" dirty="0"/>
              <a:t>: ρ ≠ 0</a:t>
            </a:r>
          </a:p>
          <a:p>
            <a:endParaRPr lang="en-MY" sz="2400" dirty="0"/>
          </a:p>
        </p:txBody>
      </p:sp>
      <p:pic>
        <p:nvPicPr>
          <p:cNvPr id="7" name="Picture 6" descr="C:\Users\Mala\AppData\Local\Microsoft\Windows\INetCache\Content.Word\Rplot05.png"/>
          <p:cNvPicPr/>
          <p:nvPr/>
        </p:nvPicPr>
        <p:blipFill>
          <a:blip r:embed="rId2">
            <a:extLst>
              <a:ext uri="{28A0092B-C50C-407E-A947-70E740481C1C}">
                <a14:useLocalDpi xmlns:a14="http://schemas.microsoft.com/office/drawing/2010/main" val="0"/>
              </a:ext>
            </a:extLst>
          </a:blip>
          <a:srcRect/>
          <a:stretch>
            <a:fillRect/>
          </a:stretch>
        </p:blipFill>
        <p:spPr bwMode="auto">
          <a:xfrm>
            <a:off x="647944" y="1711037"/>
            <a:ext cx="3679972" cy="3089563"/>
          </a:xfrm>
          <a:prstGeom prst="rect">
            <a:avLst/>
          </a:prstGeom>
          <a:noFill/>
          <a:ln>
            <a:noFill/>
          </a:ln>
        </p:spPr>
      </p:pic>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9692640" y="1031966"/>
              <a:ext cx="1332720" cy="13320"/>
            </p14:xfrm>
          </p:contentPart>
        </mc:Choice>
        <mc:Fallback xmlns="">
          <p:pic>
            <p:nvPicPr>
              <p:cNvPr id="2" name="Ink 1"/>
              <p:cNvPicPr/>
              <p:nvPr/>
            </p:nvPicPr>
            <p:blipFill>
              <a:blip r:embed="rId4"/>
              <a:stretch>
                <a:fillRect/>
              </a:stretch>
            </p:blipFill>
            <p:spPr>
              <a:xfrm>
                <a:off x="9644760" y="935846"/>
                <a:ext cx="142848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p14:cNvContentPartPr/>
              <p14:nvPr/>
            </p14:nvContentPartPr>
            <p14:xfrm>
              <a:off x="7458840" y="1380806"/>
              <a:ext cx="3514320" cy="55080"/>
            </p14:xfrm>
          </p:contentPart>
        </mc:Choice>
        <mc:Fallback xmlns="">
          <p:pic>
            <p:nvPicPr>
              <p:cNvPr id="4" name="Ink 3"/>
              <p:cNvPicPr/>
              <p:nvPr/>
            </p:nvPicPr>
            <p:blipFill>
              <a:blip r:embed="rId6"/>
              <a:stretch>
                <a:fillRect/>
              </a:stretch>
            </p:blipFill>
            <p:spPr>
              <a:xfrm>
                <a:off x="7410960" y="1284686"/>
                <a:ext cx="3610080" cy="2473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p14:cNvContentPartPr/>
              <p14:nvPr/>
            </p14:nvContentPartPr>
            <p14:xfrm>
              <a:off x="5447160" y="4467446"/>
              <a:ext cx="1280520" cy="48960"/>
            </p14:xfrm>
          </p:contentPart>
        </mc:Choice>
        <mc:Fallback xmlns="">
          <p:pic>
            <p:nvPicPr>
              <p:cNvPr id="6" name="Ink 5"/>
              <p:cNvPicPr/>
              <p:nvPr/>
            </p:nvPicPr>
            <p:blipFill>
              <a:blip r:embed="rId8"/>
              <a:stretch>
                <a:fillRect/>
              </a:stretch>
            </p:blipFill>
            <p:spPr>
              <a:xfrm>
                <a:off x="5399280" y="4371326"/>
                <a:ext cx="137628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Ink 7"/>
              <p14:cNvContentPartPr/>
              <p14:nvPr/>
            </p14:nvContentPartPr>
            <p14:xfrm>
              <a:off x="5486400" y="5360606"/>
              <a:ext cx="1071000" cy="42480"/>
            </p14:xfrm>
          </p:contentPart>
        </mc:Choice>
        <mc:Fallback xmlns="">
          <p:pic>
            <p:nvPicPr>
              <p:cNvPr id="8" name="Ink 7"/>
              <p:cNvPicPr/>
              <p:nvPr/>
            </p:nvPicPr>
            <p:blipFill>
              <a:blip r:embed="rId10"/>
              <a:stretch>
                <a:fillRect/>
              </a:stretch>
            </p:blipFill>
            <p:spPr>
              <a:xfrm>
                <a:off x="5438520" y="5264486"/>
                <a:ext cx="1167120" cy="234720"/>
              </a:xfrm>
              <a:prstGeom prst="rect">
                <a:avLst/>
              </a:prstGeom>
            </p:spPr>
          </p:pic>
        </mc:Fallback>
      </mc:AlternateContent>
    </p:spTree>
    <p:extLst>
      <p:ext uri="{BB962C8B-B14F-4D97-AF65-F5344CB8AC3E}">
        <p14:creationId xmlns:p14="http://schemas.microsoft.com/office/powerpoint/2010/main" val="26379480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sz="half" idx="1"/>
              </p:nvPr>
            </p:nvSpPr>
            <p:spPr>
              <a:xfrm>
                <a:off x="746760" y="493214"/>
                <a:ext cx="10515600" cy="4351338"/>
              </a:xfrm>
            </p:spPr>
            <p:txBody>
              <a:bodyPr>
                <a:normAutofit/>
              </a:bodyPr>
              <a:lstStyle/>
              <a:p>
                <a:pPr marL="342900" indent="-342900"/>
                <a:r>
                  <a:rPr lang="en-MY" dirty="0"/>
                  <a:t>In this test, the test statistics,</a:t>
                </a:r>
                <a14:m>
                  <m:oMath xmlns:m="http://schemas.openxmlformats.org/officeDocument/2006/math">
                    <m:r>
                      <a:rPr lang="en-MY" i="1">
                        <a:latin typeface="Cambria Math" panose="02040503050406030204" pitchFamily="18" charset="0"/>
                      </a:rPr>
                      <m:t>𝑡</m:t>
                    </m:r>
                    <m:r>
                      <a:rPr lang="en-MY" i="1">
                        <a:latin typeface="Cambria Math" panose="02040503050406030204" pitchFamily="18" charset="0"/>
                      </a:rPr>
                      <m:t>= </m:t>
                    </m:r>
                    <m:f>
                      <m:fPr>
                        <m:ctrlPr>
                          <a:rPr lang="en-MY" i="1">
                            <a:latin typeface="Cambria Math" panose="02040503050406030204" pitchFamily="18" charset="0"/>
                          </a:rPr>
                        </m:ctrlPr>
                      </m:fPr>
                      <m:num>
                        <m:r>
                          <a:rPr lang="en-MY" i="1">
                            <a:latin typeface="Cambria Math" panose="02040503050406030204" pitchFamily="18" charset="0"/>
                          </a:rPr>
                          <m:t>𝑟</m:t>
                        </m:r>
                        <m:rad>
                          <m:radPr>
                            <m:degHide m:val="on"/>
                            <m:ctrlPr>
                              <a:rPr lang="en-MY" i="1">
                                <a:latin typeface="Cambria Math" panose="02040503050406030204" pitchFamily="18" charset="0"/>
                              </a:rPr>
                            </m:ctrlPr>
                          </m:radPr>
                          <m:deg/>
                          <m:e>
                            <m:r>
                              <a:rPr lang="en-MY" i="1">
                                <a:latin typeface="Cambria Math" panose="02040503050406030204" pitchFamily="18" charset="0"/>
                              </a:rPr>
                              <m:t>𝑛</m:t>
                            </m:r>
                            <m:r>
                              <a:rPr lang="en-MY" i="1">
                                <a:latin typeface="Cambria Math" panose="02040503050406030204" pitchFamily="18" charset="0"/>
                              </a:rPr>
                              <m:t>−2</m:t>
                            </m:r>
                          </m:e>
                        </m:rad>
                      </m:num>
                      <m:den>
                        <m:rad>
                          <m:radPr>
                            <m:degHide m:val="on"/>
                            <m:ctrlPr>
                              <a:rPr lang="en-MY" i="1">
                                <a:latin typeface="Cambria Math" panose="02040503050406030204" pitchFamily="18" charset="0"/>
                              </a:rPr>
                            </m:ctrlPr>
                          </m:radPr>
                          <m:deg/>
                          <m:e>
                            <m:r>
                              <a:rPr lang="en-MY" i="1">
                                <a:latin typeface="Cambria Math" panose="02040503050406030204" pitchFamily="18" charset="0"/>
                              </a:rPr>
                              <m:t>1−</m:t>
                            </m:r>
                            <m:sSup>
                              <m:sSupPr>
                                <m:ctrlPr>
                                  <a:rPr lang="en-MY" i="1">
                                    <a:latin typeface="Cambria Math" panose="02040503050406030204" pitchFamily="18" charset="0"/>
                                  </a:rPr>
                                </m:ctrlPr>
                              </m:sSupPr>
                              <m:e>
                                <m:r>
                                  <a:rPr lang="en-MY" i="1">
                                    <a:latin typeface="Cambria Math" panose="02040503050406030204" pitchFamily="18" charset="0"/>
                                  </a:rPr>
                                  <m:t>𝑟</m:t>
                                </m:r>
                              </m:e>
                              <m:sup>
                                <m:r>
                                  <a:rPr lang="en-MY" i="1">
                                    <a:latin typeface="Cambria Math" panose="02040503050406030204" pitchFamily="18" charset="0"/>
                                  </a:rPr>
                                  <m:t>2</m:t>
                                </m:r>
                              </m:sup>
                            </m:sSup>
                          </m:e>
                        </m:rad>
                      </m:den>
                    </m:f>
                  </m:oMath>
                </a14:m>
                <a:r>
                  <a:rPr lang="en-MY" dirty="0"/>
                  <a:t> where sample size n = 40 and r equals to 0.9339426 as calculated above. Using the formula above, value of t is equivalent to 16.108, with degree of freedom of 38.  The critical value is found out to be -2.024 and 2.024.</a:t>
                </a:r>
              </a:p>
              <a:p>
                <a:pPr marL="342900" indent="-342900"/>
                <a:r>
                  <a:rPr lang="en-MY" dirty="0"/>
                  <a:t>Since the test statistic, t &gt; critical value we reject the null hypothesis at α = 0.05. There is sufficient evidence to claim that there is a linear relationship between the reading score and writing score at a 95% confidence level.</a:t>
                </a:r>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xfrm>
                <a:off x="746760" y="493214"/>
                <a:ext cx="10515600" cy="4351338"/>
              </a:xfrm>
              <a:blipFill>
                <a:blip r:embed="rId2"/>
                <a:stretch>
                  <a:fillRect l="-174"/>
                </a:stretch>
              </a:blipFill>
            </p:spPr>
            <p:txBody>
              <a:bodyPr/>
              <a:lstStyle/>
              <a:p>
                <a:r>
                  <a:rPr lang="en-MY">
                    <a:noFill/>
                  </a:rPr>
                  <a:t> </a:t>
                </a:r>
              </a:p>
            </p:txBody>
          </p:sp>
        </mc:Fallback>
      </mc:AlternateContent>
      <p:graphicFrame>
        <p:nvGraphicFramePr>
          <p:cNvPr id="2" name="Table 1"/>
          <p:cNvGraphicFramePr>
            <a:graphicFrameLocks noGrp="1"/>
          </p:cNvGraphicFramePr>
          <p:nvPr>
            <p:extLst>
              <p:ext uri="{D42A27DB-BD31-4B8C-83A1-F6EECF244321}">
                <p14:modId xmlns:p14="http://schemas.microsoft.com/office/powerpoint/2010/main" val="2216017451"/>
              </p:ext>
            </p:extLst>
          </p:nvPr>
        </p:nvGraphicFramePr>
        <p:xfrm>
          <a:off x="2705725" y="3047860"/>
          <a:ext cx="6989604" cy="1023123"/>
        </p:xfrm>
        <a:graphic>
          <a:graphicData uri="http://schemas.openxmlformats.org/drawingml/2006/table">
            <a:tbl>
              <a:tblPr firstRow="1" firstCol="1" bandRow="1">
                <a:tableStyleId>{5C22544A-7EE6-4342-B048-85BDC9FD1C3A}</a:tableStyleId>
              </a:tblPr>
              <a:tblGrid>
                <a:gridCol w="911094">
                  <a:extLst>
                    <a:ext uri="{9D8B030D-6E8A-4147-A177-3AD203B41FA5}">
                      <a16:colId xmlns:a16="http://schemas.microsoft.com/office/drawing/2014/main" val="791055347"/>
                    </a:ext>
                  </a:extLst>
                </a:gridCol>
                <a:gridCol w="1101337">
                  <a:extLst>
                    <a:ext uri="{9D8B030D-6E8A-4147-A177-3AD203B41FA5}">
                      <a16:colId xmlns:a16="http://schemas.microsoft.com/office/drawing/2014/main" val="1138106556"/>
                    </a:ext>
                  </a:extLst>
                </a:gridCol>
                <a:gridCol w="1283815">
                  <a:extLst>
                    <a:ext uri="{9D8B030D-6E8A-4147-A177-3AD203B41FA5}">
                      <a16:colId xmlns:a16="http://schemas.microsoft.com/office/drawing/2014/main" val="3346363427"/>
                    </a:ext>
                  </a:extLst>
                </a:gridCol>
                <a:gridCol w="1283815">
                  <a:extLst>
                    <a:ext uri="{9D8B030D-6E8A-4147-A177-3AD203B41FA5}">
                      <a16:colId xmlns:a16="http://schemas.microsoft.com/office/drawing/2014/main" val="2272010320"/>
                    </a:ext>
                  </a:extLst>
                </a:gridCol>
                <a:gridCol w="1056041">
                  <a:extLst>
                    <a:ext uri="{9D8B030D-6E8A-4147-A177-3AD203B41FA5}">
                      <a16:colId xmlns:a16="http://schemas.microsoft.com/office/drawing/2014/main" val="4160941637"/>
                    </a:ext>
                  </a:extLst>
                </a:gridCol>
                <a:gridCol w="1353502">
                  <a:extLst>
                    <a:ext uri="{9D8B030D-6E8A-4147-A177-3AD203B41FA5}">
                      <a16:colId xmlns:a16="http://schemas.microsoft.com/office/drawing/2014/main" val="2353229851"/>
                    </a:ext>
                  </a:extLst>
                </a:gridCol>
              </a:tblGrid>
              <a:tr h="408034">
                <a:tc>
                  <a:txBody>
                    <a:bodyPr/>
                    <a:lstStyle/>
                    <a:p>
                      <a:pPr algn="ctr">
                        <a:spcAft>
                          <a:spcPts val="0"/>
                        </a:spcAft>
                      </a:pPr>
                      <a:r>
                        <a:rPr lang="en-US" sz="1800">
                          <a:effectLst/>
                        </a:rPr>
                        <a:t>∑</a:t>
                      </a:r>
                      <a:r>
                        <a:rPr lang="en-MY" sz="1800">
                          <a:effectLst/>
                        </a:rPr>
                        <a:t>x</a:t>
                      </a:r>
                      <a:endParaRPr lang="en-MY" sz="1800">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en-US" sz="1800">
                          <a:effectLst/>
                        </a:rPr>
                        <a:t>∑</a:t>
                      </a:r>
                      <a:r>
                        <a:rPr lang="en-MY" sz="1800">
                          <a:effectLst/>
                        </a:rPr>
                        <a:t>y</a:t>
                      </a:r>
                      <a:endParaRPr lang="en-MY" sz="1800">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en-US" sz="1800" dirty="0">
                          <a:effectLst/>
                        </a:rPr>
                        <a:t>∑</a:t>
                      </a:r>
                      <a:r>
                        <a:rPr lang="en-MY" sz="1800" dirty="0">
                          <a:effectLst/>
                        </a:rPr>
                        <a:t>x2</a:t>
                      </a:r>
                      <a:endParaRPr lang="en-MY" sz="1800" dirty="0">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en-US" sz="1800">
                          <a:effectLst/>
                        </a:rPr>
                        <a:t>∑</a:t>
                      </a:r>
                      <a:r>
                        <a:rPr lang="en-MY" sz="1800">
                          <a:effectLst/>
                        </a:rPr>
                        <a:t>y2</a:t>
                      </a:r>
                      <a:endParaRPr lang="en-MY" sz="1800">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en-US" sz="1800">
                          <a:effectLst/>
                        </a:rPr>
                        <a:t>∑</a:t>
                      </a:r>
                      <a:r>
                        <a:rPr lang="en-MY" sz="1800">
                          <a:effectLst/>
                        </a:rPr>
                        <a:t>xy</a:t>
                      </a:r>
                      <a:endParaRPr lang="en-MY" sz="1800">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en-MY" sz="1800" dirty="0">
                          <a:effectLst/>
                        </a:rPr>
                        <a:t>r</a:t>
                      </a:r>
                      <a:endParaRPr lang="en-MY" sz="1800" dirty="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1546880503"/>
                  </a:ext>
                </a:extLst>
              </a:tr>
              <a:tr h="615089">
                <a:tc>
                  <a:txBody>
                    <a:bodyPr/>
                    <a:lstStyle/>
                    <a:p>
                      <a:pPr algn="ctr">
                        <a:spcAft>
                          <a:spcPts val="0"/>
                        </a:spcAft>
                      </a:pPr>
                      <a:r>
                        <a:rPr lang="en-MY" sz="1800" dirty="0">
                          <a:effectLst/>
                        </a:rPr>
                        <a:t>3062</a:t>
                      </a:r>
                      <a:endParaRPr lang="en-MY" sz="1800" dirty="0">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en-MY" sz="1800" dirty="0">
                          <a:effectLst/>
                        </a:rPr>
                        <a:t>2991</a:t>
                      </a:r>
                      <a:endParaRPr lang="en-MY" sz="1800" dirty="0">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en-MY" sz="1800" dirty="0">
                          <a:effectLst/>
                        </a:rPr>
                        <a:t>9375844</a:t>
                      </a:r>
                      <a:endParaRPr lang="en-MY" sz="1800" dirty="0">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en-MY" sz="1800" dirty="0">
                          <a:effectLst/>
                        </a:rPr>
                        <a:t>8946081</a:t>
                      </a:r>
                      <a:endParaRPr lang="en-MY" sz="1800" dirty="0">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en-MY" sz="1800" dirty="0">
                          <a:effectLst/>
                        </a:rPr>
                        <a:t>233904</a:t>
                      </a:r>
                      <a:endParaRPr lang="en-MY" sz="1800" dirty="0">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en-MY" sz="1800" dirty="0">
                          <a:effectLst/>
                        </a:rPr>
                        <a:t>0.9339426</a:t>
                      </a:r>
                      <a:endParaRPr lang="en-MY" sz="1800" dirty="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2845424280"/>
                  </a:ext>
                </a:extLst>
              </a:tr>
            </a:tbl>
          </a:graphicData>
        </a:graphic>
      </p:graphicFrame>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9836280" y="783926"/>
              <a:ext cx="1084680" cy="720"/>
            </p14:xfrm>
          </p:contentPart>
        </mc:Choice>
        <mc:Fallback xmlns="">
          <p:pic>
            <p:nvPicPr>
              <p:cNvPr id="4" name="Ink 3"/>
              <p:cNvPicPr/>
              <p:nvPr/>
            </p:nvPicPr>
            <p:blipFill>
              <a:blip r:embed="rId4"/>
              <a:stretch>
                <a:fillRect/>
              </a:stretch>
            </p:blipFill>
            <p:spPr>
              <a:xfrm>
                <a:off x="9788400" y="687806"/>
                <a:ext cx="118044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p14:cNvContentPartPr/>
              <p14:nvPr/>
            </p14:nvContentPartPr>
            <p14:xfrm>
              <a:off x="7498080" y="1110446"/>
              <a:ext cx="360" cy="360"/>
            </p14:xfrm>
          </p:contentPart>
        </mc:Choice>
        <mc:Fallback xmlns="">
          <p:pic>
            <p:nvPicPr>
              <p:cNvPr id="5" name="Ink 4"/>
              <p:cNvPicPr/>
              <p:nvPr/>
            </p:nvPicPr>
            <p:blipFill>
              <a:blip r:embed="rId6"/>
              <a:stretch>
                <a:fillRect/>
              </a:stretch>
            </p:blipFill>
            <p:spPr>
              <a:xfrm>
                <a:off x="7450200" y="1014326"/>
                <a:ext cx="9612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p14:cNvContentPartPr/>
              <p14:nvPr/>
            </p14:nvContentPartPr>
            <p14:xfrm>
              <a:off x="9379080" y="1123406"/>
              <a:ext cx="705960" cy="360"/>
            </p14:xfrm>
          </p:contentPart>
        </mc:Choice>
        <mc:Fallback xmlns="">
          <p:pic>
            <p:nvPicPr>
              <p:cNvPr id="6" name="Ink 5"/>
              <p:cNvPicPr/>
              <p:nvPr/>
            </p:nvPicPr>
            <p:blipFill>
              <a:blip r:embed="rId8"/>
              <a:stretch>
                <a:fillRect/>
              </a:stretch>
            </p:blipFill>
            <p:spPr>
              <a:xfrm>
                <a:off x="9331200" y="1027286"/>
                <a:ext cx="80172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p14:cNvContentPartPr/>
              <p14:nvPr/>
            </p14:nvContentPartPr>
            <p14:xfrm>
              <a:off x="4598640" y="1424006"/>
              <a:ext cx="1318680" cy="21240"/>
            </p14:xfrm>
          </p:contentPart>
        </mc:Choice>
        <mc:Fallback xmlns="">
          <p:pic>
            <p:nvPicPr>
              <p:cNvPr id="7" name="Ink 6"/>
              <p:cNvPicPr/>
              <p:nvPr/>
            </p:nvPicPr>
            <p:blipFill>
              <a:blip r:embed="rId10"/>
              <a:stretch>
                <a:fillRect/>
              </a:stretch>
            </p:blipFill>
            <p:spPr>
              <a:xfrm>
                <a:off x="4550400" y="1327886"/>
                <a:ext cx="141516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Ink 7"/>
              <p14:cNvContentPartPr/>
              <p14:nvPr/>
            </p14:nvContentPartPr>
            <p14:xfrm>
              <a:off x="8073360" y="1449926"/>
              <a:ext cx="1854720" cy="360"/>
            </p14:xfrm>
          </p:contentPart>
        </mc:Choice>
        <mc:Fallback xmlns="">
          <p:pic>
            <p:nvPicPr>
              <p:cNvPr id="8" name="Ink 7"/>
              <p:cNvPicPr/>
              <p:nvPr/>
            </p:nvPicPr>
            <p:blipFill>
              <a:blip r:embed="rId12"/>
              <a:stretch>
                <a:fillRect/>
              </a:stretch>
            </p:blipFill>
            <p:spPr>
              <a:xfrm>
                <a:off x="8025120" y="1353806"/>
                <a:ext cx="195084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Ink 8"/>
              <p14:cNvContentPartPr/>
              <p14:nvPr/>
            </p14:nvContentPartPr>
            <p14:xfrm>
              <a:off x="8203320" y="1384766"/>
              <a:ext cx="1672560" cy="720"/>
            </p14:xfrm>
          </p:contentPart>
        </mc:Choice>
        <mc:Fallback xmlns="">
          <p:pic>
            <p:nvPicPr>
              <p:cNvPr id="9" name="Ink 8"/>
              <p:cNvPicPr/>
              <p:nvPr/>
            </p:nvPicPr>
            <p:blipFill>
              <a:blip r:embed="rId14"/>
              <a:stretch>
                <a:fillRect/>
              </a:stretch>
            </p:blipFill>
            <p:spPr>
              <a:xfrm>
                <a:off x="8155440" y="1288646"/>
                <a:ext cx="176832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 name="Ink 9"/>
              <p14:cNvContentPartPr/>
              <p14:nvPr/>
            </p14:nvContentPartPr>
            <p14:xfrm>
              <a:off x="3709800" y="1768526"/>
              <a:ext cx="1658880" cy="40320"/>
            </p14:xfrm>
          </p:contentPart>
        </mc:Choice>
        <mc:Fallback xmlns="">
          <p:pic>
            <p:nvPicPr>
              <p:cNvPr id="10" name="Ink 9"/>
              <p:cNvPicPr/>
              <p:nvPr/>
            </p:nvPicPr>
            <p:blipFill>
              <a:blip r:embed="rId16"/>
              <a:stretch>
                <a:fillRect/>
              </a:stretch>
            </p:blipFill>
            <p:spPr>
              <a:xfrm>
                <a:off x="3661920" y="1672406"/>
                <a:ext cx="175500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1" name="Ink 10"/>
              <p14:cNvContentPartPr/>
              <p14:nvPr/>
            </p14:nvContentPartPr>
            <p14:xfrm>
              <a:off x="5956560" y="1789766"/>
              <a:ext cx="536040" cy="720"/>
            </p14:xfrm>
          </p:contentPart>
        </mc:Choice>
        <mc:Fallback xmlns="">
          <p:pic>
            <p:nvPicPr>
              <p:cNvPr id="11" name="Ink 10"/>
              <p:cNvPicPr/>
              <p:nvPr/>
            </p:nvPicPr>
            <p:blipFill>
              <a:blip r:embed="rId18"/>
              <a:stretch>
                <a:fillRect/>
              </a:stretch>
            </p:blipFill>
            <p:spPr>
              <a:xfrm>
                <a:off x="5908680" y="1693646"/>
                <a:ext cx="63180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2" name="Ink 11"/>
              <p14:cNvContentPartPr/>
              <p14:nvPr/>
            </p14:nvContentPartPr>
            <p14:xfrm>
              <a:off x="7040880" y="1841966"/>
              <a:ext cx="1633320" cy="720"/>
            </p14:xfrm>
          </p:contentPart>
        </mc:Choice>
        <mc:Fallback xmlns="">
          <p:pic>
            <p:nvPicPr>
              <p:cNvPr id="12" name="Ink 11"/>
              <p:cNvPicPr/>
              <p:nvPr/>
            </p:nvPicPr>
            <p:blipFill>
              <a:blip r:embed="rId20"/>
              <a:stretch>
                <a:fillRect/>
              </a:stretch>
            </p:blipFill>
            <p:spPr>
              <a:xfrm>
                <a:off x="6993000" y="1745846"/>
                <a:ext cx="1729080" cy="192600"/>
              </a:xfrm>
              <a:prstGeom prst="rect">
                <a:avLst/>
              </a:prstGeom>
            </p:spPr>
          </p:pic>
        </mc:Fallback>
      </mc:AlternateContent>
    </p:spTree>
    <p:extLst>
      <p:ext uri="{BB962C8B-B14F-4D97-AF65-F5344CB8AC3E}">
        <p14:creationId xmlns:p14="http://schemas.microsoft.com/office/powerpoint/2010/main" val="30277043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6073" y="466578"/>
            <a:ext cx="11139854" cy="930447"/>
          </a:xfrm>
        </p:spPr>
        <p:txBody>
          <a:bodyPr>
            <a:normAutofit/>
          </a:bodyPr>
          <a:lstStyle/>
          <a:p>
            <a:r>
              <a:rPr lang="en-MY" sz="5400" dirty="0" smtClean="0">
                <a:solidFill>
                  <a:srgbClr val="FFFFFF"/>
                </a:solidFill>
              </a:rPr>
              <a:t>Regression </a:t>
            </a:r>
            <a:endParaRPr lang="en-MY" sz="5400" dirty="0">
              <a:solidFill>
                <a:srgbClr val="FFFFFF"/>
              </a:solidFill>
            </a:endParaRPr>
          </a:p>
        </p:txBody>
      </p:sp>
      <p:sp>
        <p:nvSpPr>
          <p:cNvPr id="4" name="Rectangle 3"/>
          <p:cNvSpPr/>
          <p:nvPr/>
        </p:nvSpPr>
        <p:spPr>
          <a:xfrm>
            <a:off x="378067" y="2434106"/>
            <a:ext cx="11639762" cy="369332"/>
          </a:xfrm>
          <a:prstGeom prst="rect">
            <a:avLst/>
          </a:prstGeom>
        </p:spPr>
        <p:txBody>
          <a:bodyPr wrap="square">
            <a:spAutoFit/>
          </a:bodyPr>
          <a:lstStyle/>
          <a:p>
            <a:endParaRPr lang="en-MY" dirty="0"/>
          </a:p>
        </p:txBody>
      </p:sp>
      <p:sp>
        <p:nvSpPr>
          <p:cNvPr id="5" name="Rectangle 4"/>
          <p:cNvSpPr/>
          <p:nvPr/>
        </p:nvSpPr>
        <p:spPr>
          <a:xfrm>
            <a:off x="631328" y="1768585"/>
            <a:ext cx="11133239" cy="3139321"/>
          </a:xfrm>
          <a:prstGeom prst="rect">
            <a:avLst/>
          </a:prstGeom>
        </p:spPr>
        <p:txBody>
          <a:bodyPr wrap="square">
            <a:spAutoFit/>
          </a:bodyPr>
          <a:lstStyle/>
          <a:p>
            <a:pPr marL="342900" indent="-342900"/>
            <a:r>
              <a:rPr lang="en-US" dirty="0"/>
              <a:t>The aim of linear regression is to find the relationship for a continuous response variable Y as a function of one X variable. So that this regression model to predict the Y when only the X is known. </a:t>
            </a:r>
          </a:p>
          <a:p>
            <a:endParaRPr lang="en-MY" dirty="0"/>
          </a:p>
          <a:p>
            <a:r>
              <a:rPr lang="en-MY" dirty="0"/>
              <a:t>This mathematical equation can be generalized as follows:</a:t>
            </a:r>
          </a:p>
          <a:p>
            <a:r>
              <a:rPr lang="en-MY" dirty="0"/>
              <a:t>Y</a:t>
            </a:r>
            <a:r>
              <a:rPr lang="en-US" dirty="0"/>
              <a:t> = β</a:t>
            </a:r>
            <a:r>
              <a:rPr lang="en-MY" dirty="0"/>
              <a:t>0</a:t>
            </a:r>
            <a:r>
              <a:rPr lang="en-US" dirty="0"/>
              <a:t> + β1</a:t>
            </a:r>
            <a:r>
              <a:rPr lang="en-MY" dirty="0"/>
              <a:t>X</a:t>
            </a:r>
            <a:r>
              <a:rPr lang="en-US" dirty="0"/>
              <a:t> + ε</a:t>
            </a:r>
            <a:endParaRPr lang="en-MY" dirty="0"/>
          </a:p>
          <a:p>
            <a:r>
              <a:rPr lang="en-US" dirty="0"/>
              <a:t> </a:t>
            </a:r>
            <a:endParaRPr lang="en-MY" dirty="0"/>
          </a:p>
          <a:p>
            <a:r>
              <a:rPr lang="en-MY" dirty="0"/>
              <a:t>Y is dependent variable, </a:t>
            </a:r>
          </a:p>
          <a:p>
            <a:r>
              <a:rPr lang="en-MY" dirty="0"/>
              <a:t>β0 is the population intercept y,</a:t>
            </a:r>
          </a:p>
          <a:p>
            <a:r>
              <a:rPr lang="en-MY" dirty="0"/>
              <a:t>β1 is the population slope coefficient</a:t>
            </a:r>
          </a:p>
          <a:p>
            <a:r>
              <a:rPr lang="en-MY" dirty="0"/>
              <a:t>X is independent variable, </a:t>
            </a:r>
          </a:p>
          <a:p>
            <a:r>
              <a:rPr lang="en-MY" dirty="0"/>
              <a:t>ε is random error component.</a:t>
            </a:r>
          </a:p>
        </p:txBody>
      </p:sp>
      <mc:AlternateContent xmlns:mc="http://schemas.openxmlformats.org/markup-compatibility/2006" xmlns:p14="http://schemas.microsoft.com/office/powerpoint/2010/main">
        <mc:Choice Requires="p14">
          <p:contentPart p14:bwMode="auto" r:id="rId2">
            <p14:nvContentPartPr>
              <p14:cNvPr id="6" name="Ink 5"/>
              <p14:cNvContentPartPr/>
              <p14:nvPr/>
            </p14:nvContentPartPr>
            <p14:xfrm>
              <a:off x="770760" y="3307886"/>
              <a:ext cx="1711080" cy="73080"/>
            </p14:xfrm>
          </p:contentPart>
        </mc:Choice>
        <mc:Fallback xmlns="">
          <p:pic>
            <p:nvPicPr>
              <p:cNvPr id="6" name="Ink 5"/>
              <p:cNvPicPr/>
              <p:nvPr/>
            </p:nvPicPr>
            <p:blipFill>
              <a:blip r:embed="rId3"/>
              <a:stretch>
                <a:fillRect/>
              </a:stretch>
            </p:blipFill>
            <p:spPr>
              <a:xfrm>
                <a:off x="722880" y="3211766"/>
                <a:ext cx="1807200" cy="2653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7" name="Ink 6"/>
              <p14:cNvContentPartPr/>
              <p14:nvPr/>
            </p14:nvContentPartPr>
            <p14:xfrm>
              <a:off x="835920" y="3265766"/>
              <a:ext cx="1659600" cy="66600"/>
            </p14:xfrm>
          </p:contentPart>
        </mc:Choice>
        <mc:Fallback xmlns="">
          <p:pic>
            <p:nvPicPr>
              <p:cNvPr id="7" name="Ink 6"/>
              <p:cNvPicPr/>
              <p:nvPr/>
            </p:nvPicPr>
            <p:blipFill>
              <a:blip r:embed="rId5"/>
              <a:stretch>
                <a:fillRect/>
              </a:stretch>
            </p:blipFill>
            <p:spPr>
              <a:xfrm>
                <a:off x="788040" y="3169646"/>
                <a:ext cx="1755360" cy="258840"/>
              </a:xfrm>
              <a:prstGeom prst="rect">
                <a:avLst/>
              </a:prstGeom>
            </p:spPr>
          </p:pic>
        </mc:Fallback>
      </mc:AlternateContent>
    </p:spTree>
    <p:extLst>
      <p:ext uri="{BB962C8B-B14F-4D97-AF65-F5344CB8AC3E}">
        <p14:creationId xmlns:p14="http://schemas.microsoft.com/office/powerpoint/2010/main" val="2324723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pattFill prst="pct10">
          <a:fgClr>
            <a:schemeClr val="accent6">
              <a:lumMod val="50000"/>
            </a:schemeClr>
          </a:fgClr>
          <a:bgClr>
            <a:schemeClr val="bg1"/>
          </a:bgClr>
        </a:patt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69906F-CB8C-4D98-BB71-64E3EA54D960}"/>
              </a:ext>
            </a:extLst>
          </p:cNvPr>
          <p:cNvSpPr>
            <a:spLocks noGrp="1"/>
          </p:cNvSpPr>
          <p:nvPr>
            <p:ph idx="1"/>
          </p:nvPr>
        </p:nvSpPr>
        <p:spPr>
          <a:xfrm>
            <a:off x="4976031" y="963877"/>
            <a:ext cx="6377769" cy="5293232"/>
          </a:xfrm>
        </p:spPr>
        <p:txBody>
          <a:bodyPr anchor="ctr">
            <a:normAutofit fontScale="85000" lnSpcReduction="20000"/>
          </a:bodyPr>
          <a:lstStyle/>
          <a:p>
            <a:pPr marL="342900" indent="-342900"/>
            <a:r>
              <a:rPr lang="en-MY" sz="2400" dirty="0"/>
              <a:t>This regression show the result of the relationship between reading and writing scores (marks).</a:t>
            </a:r>
          </a:p>
          <a:p>
            <a:pPr marL="0" indent="0">
              <a:buNone/>
            </a:pPr>
            <a:r>
              <a:rPr lang="en-MY" sz="2400" dirty="0"/>
              <a:t>Dependent variable = Reading score</a:t>
            </a:r>
          </a:p>
          <a:p>
            <a:pPr marL="0" indent="0">
              <a:buNone/>
            </a:pPr>
            <a:r>
              <a:rPr lang="en-MY" sz="2400" dirty="0"/>
              <a:t>Independent variable = Writing score </a:t>
            </a:r>
          </a:p>
          <a:p>
            <a:r>
              <a:rPr lang="en-MY" sz="2400" dirty="0"/>
              <a:t>The estimated regression model is then calculated using</a:t>
            </a:r>
          </a:p>
          <a:p>
            <a:pPr marL="0" indent="0">
              <a:buNone/>
            </a:pPr>
            <a:r>
              <a:rPr lang="en-MY" sz="2400" dirty="0" smtClean="0"/>
              <a:t>     </a:t>
            </a:r>
            <a:r>
              <a:rPr lang="en-MY" sz="2400" dirty="0"/>
              <a:t>ŷ</a:t>
            </a:r>
            <a:r>
              <a:rPr lang="en-US" sz="2400" dirty="0"/>
              <a:t> = </a:t>
            </a:r>
            <a:r>
              <a:rPr lang="en-MY" sz="2400" dirty="0"/>
              <a:t>5.5995</a:t>
            </a:r>
            <a:r>
              <a:rPr lang="en-US" sz="2400" dirty="0"/>
              <a:t> + </a:t>
            </a:r>
            <a:r>
              <a:rPr lang="en-MY" sz="2400" dirty="0"/>
              <a:t>0.9037x</a:t>
            </a:r>
          </a:p>
          <a:p>
            <a:pPr marL="342900" indent="-342900"/>
            <a:r>
              <a:rPr lang="en-MY" sz="2400" dirty="0"/>
              <a:t>R</a:t>
            </a:r>
            <a:r>
              <a:rPr lang="en-MY" sz="2400" baseline="30000" dirty="0"/>
              <a:t>2</a:t>
            </a:r>
            <a:r>
              <a:rPr lang="en-MY" sz="2400" dirty="0"/>
              <a:t> is calculated to see the portion of the total variation in the dependent variable, reading score is explained by the variation in the writing score. </a:t>
            </a:r>
          </a:p>
          <a:p>
            <a:r>
              <a:rPr lang="en-MY" sz="2400" dirty="0"/>
              <a:t>R-Square (R</a:t>
            </a:r>
            <a:r>
              <a:rPr lang="en-MY" sz="2400" baseline="30000" dirty="0"/>
              <a:t>2) is</a:t>
            </a:r>
            <a:r>
              <a:rPr lang="en-MY" sz="2400" dirty="0"/>
              <a:t> then calculated using </a:t>
            </a:r>
            <a:r>
              <a:rPr lang="en-MY" sz="2400" dirty="0" err="1"/>
              <a:t>RStudio</a:t>
            </a:r>
            <a:r>
              <a:rPr lang="en-MY" sz="2400" dirty="0"/>
              <a:t> in which we obtain, </a:t>
            </a:r>
          </a:p>
          <a:p>
            <a:pPr marL="0" indent="0">
              <a:buNone/>
            </a:pPr>
            <a:r>
              <a:rPr lang="en-MY" sz="2400" dirty="0" smtClean="0"/>
              <a:t>      R</a:t>
            </a:r>
            <a:r>
              <a:rPr lang="en-MY" sz="2400" baseline="30000" dirty="0" smtClean="0"/>
              <a:t>2</a:t>
            </a:r>
            <a:r>
              <a:rPr lang="en-MY" sz="2400" dirty="0" smtClean="0"/>
              <a:t> </a:t>
            </a:r>
            <a:r>
              <a:rPr lang="en-MY" sz="2400" dirty="0"/>
              <a:t>= 0.8722 </a:t>
            </a:r>
          </a:p>
          <a:p>
            <a:r>
              <a:rPr lang="en-MY" sz="2400" dirty="0"/>
              <a:t>which show that only 87.22 % of the variation in reading score is explained by the writing score.</a:t>
            </a:r>
          </a:p>
          <a:p>
            <a:endParaRPr lang="en-MY" sz="2400" dirty="0"/>
          </a:p>
        </p:txBody>
      </p:sp>
      <p:pic>
        <p:nvPicPr>
          <p:cNvPr id="6" name="Picture 5" descr="C:\Users\Mala\AppData\Local\Microsoft\Windows\INetCache\Content.Word\Rplot06.png"/>
          <p:cNvPicPr/>
          <p:nvPr/>
        </p:nvPicPr>
        <p:blipFill rotWithShape="1">
          <a:blip r:embed="rId2">
            <a:extLst>
              <a:ext uri="{28A0092B-C50C-407E-A947-70E740481C1C}">
                <a14:useLocalDpi xmlns:a14="http://schemas.microsoft.com/office/drawing/2010/main" val="0"/>
              </a:ext>
            </a:extLst>
          </a:blip>
          <a:srcRect t="6029" r="7089" b="3935"/>
          <a:stretch/>
        </p:blipFill>
        <p:spPr bwMode="auto">
          <a:xfrm>
            <a:off x="736870" y="2057400"/>
            <a:ext cx="3823855" cy="2938721"/>
          </a:xfrm>
          <a:prstGeom prst="rect">
            <a:avLst/>
          </a:prstGeom>
          <a:noFill/>
          <a:ln>
            <a:noFill/>
          </a:ln>
          <a:extLst>
            <a:ext uri="{53640926-AAD7-44D8-BBD7-CCE9431645EC}">
              <a14:shadowObscured xmlns:a14="http://schemas.microsoft.com/office/drawing/2010/main"/>
            </a:ext>
          </a:extLst>
        </p:spPr>
      </p:pic>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5447160" y="3004406"/>
              <a:ext cx="2481840" cy="118440"/>
            </p14:xfrm>
          </p:contentPart>
        </mc:Choice>
        <mc:Fallback xmlns="">
          <p:pic>
            <p:nvPicPr>
              <p:cNvPr id="4" name="Ink 3"/>
              <p:cNvPicPr/>
              <p:nvPr/>
            </p:nvPicPr>
            <p:blipFill>
              <a:blip r:embed="rId4"/>
              <a:stretch>
                <a:fillRect/>
              </a:stretch>
            </p:blipFill>
            <p:spPr>
              <a:xfrm>
                <a:off x="5399280" y="2908286"/>
                <a:ext cx="2577960" cy="3106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p14:cNvContentPartPr/>
              <p14:nvPr/>
            </p14:nvContentPartPr>
            <p14:xfrm>
              <a:off x="5382360" y="3409406"/>
              <a:ext cx="260640" cy="360"/>
            </p14:xfrm>
          </p:contentPart>
        </mc:Choice>
        <mc:Fallback xmlns="">
          <p:pic>
            <p:nvPicPr>
              <p:cNvPr id="5" name="Ink 4"/>
              <p:cNvPicPr/>
              <p:nvPr/>
            </p:nvPicPr>
            <p:blipFill>
              <a:blip r:embed="rId6"/>
              <a:stretch>
                <a:fillRect/>
              </a:stretch>
            </p:blipFill>
            <p:spPr>
              <a:xfrm>
                <a:off x="5334120" y="3313286"/>
                <a:ext cx="35712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Ink 6"/>
              <p14:cNvContentPartPr/>
              <p14:nvPr/>
            </p14:nvContentPartPr>
            <p14:xfrm>
              <a:off x="5447160" y="5058206"/>
              <a:ext cx="1319760" cy="50040"/>
            </p14:xfrm>
          </p:contentPart>
        </mc:Choice>
        <mc:Fallback xmlns="">
          <p:pic>
            <p:nvPicPr>
              <p:cNvPr id="7" name="Ink 6"/>
              <p:cNvPicPr/>
              <p:nvPr/>
            </p:nvPicPr>
            <p:blipFill>
              <a:blip r:embed="rId8"/>
              <a:stretch>
                <a:fillRect/>
              </a:stretch>
            </p:blipFill>
            <p:spPr>
              <a:xfrm>
                <a:off x="5399280" y="4962086"/>
                <a:ext cx="141552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Ink 7"/>
              <p14:cNvContentPartPr/>
              <p14:nvPr/>
            </p14:nvContentPartPr>
            <p14:xfrm>
              <a:off x="5499360" y="5111486"/>
              <a:ext cx="1280160" cy="35640"/>
            </p14:xfrm>
          </p:contentPart>
        </mc:Choice>
        <mc:Fallback xmlns="">
          <p:pic>
            <p:nvPicPr>
              <p:cNvPr id="8" name="Ink 7"/>
              <p:cNvPicPr/>
              <p:nvPr/>
            </p:nvPicPr>
            <p:blipFill>
              <a:blip r:embed="rId10"/>
              <a:stretch>
                <a:fillRect/>
              </a:stretch>
            </p:blipFill>
            <p:spPr>
              <a:xfrm>
                <a:off x="5451480" y="5015726"/>
                <a:ext cx="137628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Ink 8"/>
              <p14:cNvContentPartPr/>
              <p14:nvPr/>
            </p14:nvContentPartPr>
            <p14:xfrm>
              <a:off x="8125560" y="5442686"/>
              <a:ext cx="796680" cy="43920"/>
            </p14:xfrm>
          </p:contentPart>
        </mc:Choice>
        <mc:Fallback xmlns="">
          <p:pic>
            <p:nvPicPr>
              <p:cNvPr id="9" name="Ink 8"/>
              <p:cNvPicPr/>
              <p:nvPr/>
            </p:nvPicPr>
            <p:blipFill>
              <a:blip r:embed="rId12"/>
              <a:stretch>
                <a:fillRect/>
              </a:stretch>
            </p:blipFill>
            <p:spPr>
              <a:xfrm>
                <a:off x="8077320" y="5346566"/>
                <a:ext cx="89280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Ink 9"/>
              <p14:cNvContentPartPr/>
              <p14:nvPr/>
            </p14:nvContentPartPr>
            <p14:xfrm>
              <a:off x="8125560" y="5525126"/>
              <a:ext cx="626400" cy="30240"/>
            </p14:xfrm>
          </p:contentPart>
        </mc:Choice>
        <mc:Fallback xmlns="">
          <p:pic>
            <p:nvPicPr>
              <p:cNvPr id="10" name="Ink 9"/>
              <p:cNvPicPr/>
              <p:nvPr/>
            </p:nvPicPr>
            <p:blipFill>
              <a:blip r:embed="rId14"/>
              <a:stretch>
                <a:fillRect/>
              </a:stretch>
            </p:blipFill>
            <p:spPr>
              <a:xfrm>
                <a:off x="8077320" y="5429366"/>
                <a:ext cx="722880" cy="221760"/>
              </a:xfrm>
              <a:prstGeom prst="rect">
                <a:avLst/>
              </a:prstGeom>
            </p:spPr>
          </p:pic>
        </mc:Fallback>
      </mc:AlternateContent>
    </p:spTree>
    <p:extLst>
      <p:ext uri="{BB962C8B-B14F-4D97-AF65-F5344CB8AC3E}">
        <p14:creationId xmlns:p14="http://schemas.microsoft.com/office/powerpoint/2010/main" val="16791152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6073" y="466578"/>
            <a:ext cx="11139854" cy="930447"/>
          </a:xfrm>
        </p:spPr>
        <p:txBody>
          <a:bodyPr>
            <a:normAutofit/>
          </a:bodyPr>
          <a:lstStyle/>
          <a:p>
            <a:r>
              <a:rPr lang="en-US" sz="4300" cap="all" dirty="0">
                <a:ln w="3175" cmpd="sng">
                  <a:noFill/>
                </a:ln>
                <a:gradFill flip="none" rotWithShape="1">
                  <a:gsLst>
                    <a:gs pos="0">
                      <a:prstClr val="white"/>
                    </a:gs>
                    <a:gs pos="100000">
                      <a:prstClr val="white">
                        <a:lumMod val="65000"/>
                      </a:prstClr>
                    </a:gs>
                  </a:gsLst>
                  <a:lin ang="5580000" scaled="0"/>
                  <a:tileRect/>
                </a:gradFill>
                <a:latin typeface="Century Gothic" panose="020B0502020202020204"/>
              </a:rPr>
              <a:t>Chi-Square Test </a:t>
            </a:r>
            <a:endParaRPr lang="en-MY" sz="5400" dirty="0">
              <a:solidFill>
                <a:srgbClr val="FFFFFF"/>
              </a:solidFill>
            </a:endParaRPr>
          </a:p>
        </p:txBody>
      </p:sp>
      <p:sp>
        <p:nvSpPr>
          <p:cNvPr id="4" name="Rectangle 3"/>
          <p:cNvSpPr/>
          <p:nvPr/>
        </p:nvSpPr>
        <p:spPr>
          <a:xfrm>
            <a:off x="378067" y="2434106"/>
            <a:ext cx="11639762" cy="369332"/>
          </a:xfrm>
          <a:prstGeom prst="rect">
            <a:avLst/>
          </a:prstGeom>
        </p:spPr>
        <p:txBody>
          <a:bodyPr wrap="square">
            <a:spAutoFit/>
          </a:bodyPr>
          <a:lstStyle/>
          <a:p>
            <a:endParaRPr lang="en-MY" dirty="0"/>
          </a:p>
        </p:txBody>
      </p:sp>
      <p:sp>
        <p:nvSpPr>
          <p:cNvPr id="5" name="Rectangle 4"/>
          <p:cNvSpPr/>
          <p:nvPr/>
        </p:nvSpPr>
        <p:spPr>
          <a:xfrm>
            <a:off x="552554" y="1787775"/>
            <a:ext cx="11290788" cy="2862322"/>
          </a:xfrm>
          <a:prstGeom prst="rect">
            <a:avLst/>
          </a:prstGeom>
        </p:spPr>
        <p:txBody>
          <a:bodyPr wrap="square">
            <a:spAutoFit/>
          </a:bodyPr>
          <a:lstStyle/>
          <a:p>
            <a:r>
              <a:rPr lang="en-MY" dirty="0"/>
              <a:t>A Chi-Square test was performed to test how likely it is that the observed distribution is due to change. The test also measures weather the variables of gender and test preparedness were used to test whether these variables are independent to one another at a significance level of 0.05.</a:t>
            </a:r>
          </a:p>
          <a:p>
            <a:endParaRPr lang="en-MY" dirty="0" smtClean="0"/>
          </a:p>
          <a:p>
            <a:r>
              <a:rPr lang="en-MY" dirty="0" smtClean="0"/>
              <a:t>H</a:t>
            </a:r>
            <a:r>
              <a:rPr lang="en-MY" baseline="-25000" dirty="0" smtClean="0"/>
              <a:t>0</a:t>
            </a:r>
            <a:r>
              <a:rPr lang="en-MY" dirty="0"/>
              <a:t>: There is no relationship between gender and test preparedness and both variables are independent to one another. </a:t>
            </a:r>
            <a:br>
              <a:rPr lang="en-MY" dirty="0"/>
            </a:br>
            <a:r>
              <a:rPr lang="en-MY" dirty="0"/>
              <a:t/>
            </a:r>
            <a:br>
              <a:rPr lang="en-MY" dirty="0"/>
            </a:br>
            <a:r>
              <a:rPr lang="en-MY" dirty="0"/>
              <a:t>H</a:t>
            </a:r>
            <a:r>
              <a:rPr lang="en-MY" baseline="-25000" dirty="0"/>
              <a:t>1</a:t>
            </a:r>
            <a:r>
              <a:rPr lang="en-MY" dirty="0"/>
              <a:t>: There is a relationship between gender and test preparedness and both variables are dependent of each other.</a:t>
            </a:r>
          </a:p>
          <a:p>
            <a:pPr marL="342900" indent="-342900"/>
            <a:endParaRPr lang="en-MY" dirty="0"/>
          </a:p>
        </p:txBody>
      </p:sp>
      <p:pic>
        <p:nvPicPr>
          <p:cNvPr id="8" name="Picture 7"/>
          <p:cNvPicPr/>
          <p:nvPr/>
        </p:nvPicPr>
        <p:blipFill rotWithShape="1">
          <a:blip r:embed="rId2">
            <a:extLst>
              <a:ext uri="{28A0092B-C50C-407E-A947-70E740481C1C}">
                <a14:useLocalDpi xmlns:a14="http://schemas.microsoft.com/office/drawing/2010/main" val="0"/>
              </a:ext>
            </a:extLst>
          </a:blip>
          <a:srcRect l="3699" t="3734" r="5172" b="10129"/>
          <a:stretch/>
        </p:blipFill>
        <p:spPr bwMode="auto">
          <a:xfrm>
            <a:off x="2497184" y="4664946"/>
            <a:ext cx="6359434" cy="2023237"/>
          </a:xfrm>
          <a:prstGeom prst="rect">
            <a:avLst/>
          </a:prstGeom>
          <a:noFill/>
          <a:ln>
            <a:noFill/>
          </a:ln>
          <a:extLst>
            <a:ext uri="{53640926-AAD7-44D8-BBD7-CCE9431645EC}">
              <a14:shadowObscured xmlns:a14="http://schemas.microsoft.com/office/drawing/2010/main"/>
            </a:ext>
          </a:extLst>
        </p:spPr>
      </p:pic>
      <mc:AlternateContent xmlns:mc="http://schemas.openxmlformats.org/markup-compatibility/2006" xmlns:p14="http://schemas.microsoft.com/office/powerpoint/2010/main">
        <mc:Choice Requires="p14">
          <p:contentPart p14:bwMode="auto" r:id="rId3">
            <p14:nvContentPartPr>
              <p14:cNvPr id="3" name="Ink 2"/>
              <p14:cNvContentPartPr/>
              <p14:nvPr/>
            </p14:nvContentPartPr>
            <p14:xfrm>
              <a:off x="692280" y="3050846"/>
              <a:ext cx="9954360" cy="65520"/>
            </p14:xfrm>
          </p:contentPart>
        </mc:Choice>
        <mc:Fallback xmlns="">
          <p:pic>
            <p:nvPicPr>
              <p:cNvPr id="3" name="Ink 2"/>
              <p:cNvPicPr/>
              <p:nvPr/>
            </p:nvPicPr>
            <p:blipFill>
              <a:blip r:embed="rId4"/>
              <a:stretch>
                <a:fillRect/>
              </a:stretch>
            </p:blipFill>
            <p:spPr>
              <a:xfrm>
                <a:off x="644400" y="2955086"/>
                <a:ext cx="1005012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p14:cNvContentPartPr/>
              <p14:nvPr/>
            </p14:nvContentPartPr>
            <p14:xfrm>
              <a:off x="692280" y="3344246"/>
              <a:ext cx="3200760" cy="13320"/>
            </p14:xfrm>
          </p:contentPart>
        </mc:Choice>
        <mc:Fallback xmlns="">
          <p:pic>
            <p:nvPicPr>
              <p:cNvPr id="6" name="Ink 5"/>
              <p:cNvPicPr/>
              <p:nvPr/>
            </p:nvPicPr>
            <p:blipFill>
              <a:blip r:embed="rId6"/>
              <a:stretch>
                <a:fillRect/>
              </a:stretch>
            </p:blipFill>
            <p:spPr>
              <a:xfrm>
                <a:off x="644400" y="3248126"/>
                <a:ext cx="329652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Ink 6"/>
              <p14:cNvContentPartPr/>
              <p14:nvPr/>
            </p14:nvContentPartPr>
            <p14:xfrm>
              <a:off x="666720" y="3757166"/>
              <a:ext cx="9822600" cy="214920"/>
            </p14:xfrm>
          </p:contentPart>
        </mc:Choice>
        <mc:Fallback xmlns="">
          <p:pic>
            <p:nvPicPr>
              <p:cNvPr id="7" name="Ink 6"/>
              <p:cNvPicPr/>
              <p:nvPr/>
            </p:nvPicPr>
            <p:blipFill>
              <a:blip r:embed="rId8"/>
              <a:stretch>
                <a:fillRect/>
              </a:stretch>
            </p:blipFill>
            <p:spPr>
              <a:xfrm>
                <a:off x="618480" y="3661406"/>
                <a:ext cx="9919080" cy="4068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Ink 8"/>
              <p14:cNvContentPartPr/>
              <p14:nvPr/>
            </p14:nvContentPartPr>
            <p14:xfrm>
              <a:off x="679320" y="4144886"/>
              <a:ext cx="2899800" cy="36000"/>
            </p14:xfrm>
          </p:contentPart>
        </mc:Choice>
        <mc:Fallback xmlns="">
          <p:pic>
            <p:nvPicPr>
              <p:cNvPr id="9" name="Ink 8"/>
              <p:cNvPicPr/>
              <p:nvPr/>
            </p:nvPicPr>
            <p:blipFill>
              <a:blip r:embed="rId10"/>
              <a:stretch>
                <a:fillRect/>
              </a:stretch>
            </p:blipFill>
            <p:spPr>
              <a:xfrm>
                <a:off x="631440" y="4048766"/>
                <a:ext cx="2995920" cy="228240"/>
              </a:xfrm>
              <a:prstGeom prst="rect">
                <a:avLst/>
              </a:prstGeom>
            </p:spPr>
          </p:pic>
        </mc:Fallback>
      </mc:AlternateContent>
    </p:spTree>
    <p:extLst>
      <p:ext uri="{BB962C8B-B14F-4D97-AF65-F5344CB8AC3E}">
        <p14:creationId xmlns:p14="http://schemas.microsoft.com/office/powerpoint/2010/main" val="3162836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pattFill prst="smConfetti">
          <a:fgClr>
            <a:schemeClr val="accent6">
              <a:lumMod val="50000"/>
            </a:schemeClr>
          </a:fgClr>
          <a:bgClr>
            <a:schemeClr val="bg1"/>
          </a:bgClr>
        </a:patt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69906F-CB8C-4D98-BB71-64E3EA54D960}"/>
              </a:ext>
            </a:extLst>
          </p:cNvPr>
          <p:cNvSpPr>
            <a:spLocks noGrp="1"/>
          </p:cNvSpPr>
          <p:nvPr>
            <p:ph idx="1"/>
          </p:nvPr>
        </p:nvSpPr>
        <p:spPr>
          <a:xfrm>
            <a:off x="4976031" y="963877"/>
            <a:ext cx="6377769" cy="5293232"/>
          </a:xfrm>
        </p:spPr>
        <p:txBody>
          <a:bodyPr anchor="ctr">
            <a:normAutofit fontScale="92500" lnSpcReduction="10000"/>
          </a:bodyPr>
          <a:lstStyle/>
          <a:p>
            <a:pPr marL="342900" indent="-342900"/>
            <a:r>
              <a:rPr lang="en-MY" sz="2400" dirty="0"/>
              <a:t>The test statistic, chi-square value is then calculated using </a:t>
            </a:r>
            <a:r>
              <a:rPr lang="en-MY" sz="2400" dirty="0" err="1"/>
              <a:t>RStudio</a:t>
            </a:r>
            <a:r>
              <a:rPr lang="en-MY" sz="2400" dirty="0"/>
              <a:t> which equals to</a:t>
            </a:r>
            <a:r>
              <a:rPr lang="en-MY" sz="2400" b="1" dirty="0"/>
              <a:t> </a:t>
            </a:r>
            <a:r>
              <a:rPr lang="en-MY" sz="2400" dirty="0"/>
              <a:t>0.074098. </a:t>
            </a:r>
          </a:p>
          <a:p>
            <a:pPr marL="342900" indent="-342900"/>
            <a:r>
              <a:rPr lang="en-MY" sz="2400" dirty="0"/>
              <a:t>The critical value can then be found based on the Chi-Square Distribution table, with degrees of freedom equals to 1 and significance level of 0.05. The p- value is found to be approximately 0.7855. </a:t>
            </a:r>
          </a:p>
          <a:p>
            <a:pPr marL="342900" indent="-342900"/>
            <a:r>
              <a:rPr lang="en-MY" sz="2400" dirty="0"/>
              <a:t>Since the p-value is greater than significance level of 0.05, therefore fail reject the null hypothesis at significance value of </a:t>
            </a:r>
            <a:r>
              <a:rPr lang="en-US" sz="2400" dirty="0">
                <a:sym typeface="Symbol" panose="05050102010706020507" pitchFamily="18" charset="2"/>
              </a:rPr>
              <a:t></a:t>
            </a:r>
            <a:r>
              <a:rPr lang="en-US" sz="2400" dirty="0"/>
              <a:t>=0.05</a:t>
            </a:r>
            <a:r>
              <a:rPr lang="en-MY" sz="2400" dirty="0"/>
              <a:t>. </a:t>
            </a:r>
          </a:p>
          <a:p>
            <a:pPr marL="342900" indent="-342900"/>
            <a:r>
              <a:rPr lang="en-MY" sz="2400" dirty="0"/>
              <a:t>As a conclusion, </a:t>
            </a:r>
            <a:r>
              <a:rPr lang="en-US" sz="2400" dirty="0"/>
              <a:t>there is evidence of a relationship between gender and test preparedness. </a:t>
            </a:r>
            <a:endParaRPr lang="en-MY" sz="2400" dirty="0"/>
          </a:p>
        </p:txBody>
      </p:sp>
      <p:pic>
        <p:nvPicPr>
          <p:cNvPr id="7" name="Picture 6" descr="C:\Users\Mala\AppData\Local\Microsoft\Windows\INetCache\Content.Word\WhatsApp Image 2020-05-25 at 18.51.42.jpeg"/>
          <p:cNvPicPr/>
          <p:nvPr/>
        </p:nvPicPr>
        <p:blipFill rotWithShape="1">
          <a:blip r:embed="rId2" cstate="print">
            <a:extLst>
              <a:ext uri="{28A0092B-C50C-407E-A947-70E740481C1C}">
                <a14:useLocalDpi xmlns:a14="http://schemas.microsoft.com/office/drawing/2010/main" val="0"/>
              </a:ext>
            </a:extLst>
          </a:blip>
          <a:srcRect t="57516" r="56919" b="24149"/>
          <a:stretch/>
        </p:blipFill>
        <p:spPr bwMode="auto">
          <a:xfrm>
            <a:off x="443321" y="3442152"/>
            <a:ext cx="2207855" cy="1358447"/>
          </a:xfrm>
          <a:prstGeom prst="rect">
            <a:avLst/>
          </a:prstGeom>
          <a:noFill/>
          <a:ln>
            <a:noFill/>
          </a:ln>
          <a:extLst>
            <a:ext uri="{53640926-AAD7-44D8-BBD7-CCE9431645EC}">
              <a14:shadowObscured xmlns:a14="http://schemas.microsoft.com/office/drawing/2010/main"/>
            </a:ext>
          </a:extLst>
        </p:spPr>
      </p:pic>
      <p:pic>
        <p:nvPicPr>
          <p:cNvPr id="9" name="Picture 8" descr="C:\Users\Mala\AppData\Local\Microsoft\Windows\INetCache\Content.Word\WhatsApp Image 2020-05-25 at 18.52.06.jpeg"/>
          <p:cNvPicPr/>
          <p:nvPr/>
        </p:nvPicPr>
        <p:blipFill rotWithShape="1">
          <a:blip r:embed="rId3">
            <a:extLst>
              <a:ext uri="{28A0092B-C50C-407E-A947-70E740481C1C}">
                <a14:useLocalDpi xmlns:a14="http://schemas.microsoft.com/office/drawing/2010/main" val="0"/>
              </a:ext>
            </a:extLst>
          </a:blip>
          <a:srcRect t="59785" r="65413" b="8888"/>
          <a:stretch/>
        </p:blipFill>
        <p:spPr bwMode="auto">
          <a:xfrm>
            <a:off x="2696813" y="3449718"/>
            <a:ext cx="1911845" cy="1350881"/>
          </a:xfrm>
          <a:prstGeom prst="rect">
            <a:avLst/>
          </a:prstGeom>
          <a:noFill/>
          <a:ln>
            <a:noFill/>
          </a:ln>
          <a:extLst>
            <a:ext uri="{53640926-AAD7-44D8-BBD7-CCE9431645EC}">
              <a14:shadowObscured xmlns:a14="http://schemas.microsoft.com/office/drawing/2010/main"/>
            </a:ext>
          </a:extLst>
        </p:spPr>
      </p:pic>
      <p:pic>
        <p:nvPicPr>
          <p:cNvPr id="11" name="Picture 10" descr="C:\Users\Mala\AppData\Local\Microsoft\Windows\INetCache\Content.Word\WhatsApp Image 2020-05-25 at 18.52.06.jpeg"/>
          <p:cNvPicPr/>
          <p:nvPr/>
        </p:nvPicPr>
        <p:blipFill>
          <a:blip r:embed="rId3">
            <a:extLst>
              <a:ext uri="{28A0092B-C50C-407E-A947-70E740481C1C}">
                <a14:useLocalDpi xmlns:a14="http://schemas.microsoft.com/office/drawing/2010/main" val="0"/>
              </a:ext>
            </a:extLst>
          </a:blip>
          <a:srcRect t="29175" r="12160" b="41270"/>
          <a:stretch>
            <a:fillRect/>
          </a:stretch>
        </p:blipFill>
        <p:spPr bwMode="auto">
          <a:xfrm>
            <a:off x="443321" y="2057400"/>
            <a:ext cx="4197912" cy="1164456"/>
          </a:xfrm>
          <a:prstGeom prst="rect">
            <a:avLst/>
          </a:prstGeom>
          <a:noFill/>
          <a:ln>
            <a:noFill/>
          </a:ln>
        </p:spPr>
      </p:pic>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5434200" y="1933406"/>
              <a:ext cx="1214640" cy="26280"/>
            </p14:xfrm>
          </p:contentPart>
        </mc:Choice>
        <mc:Fallback xmlns="">
          <p:pic>
            <p:nvPicPr>
              <p:cNvPr id="2" name="Ink 1"/>
              <p:cNvPicPr/>
              <p:nvPr/>
            </p:nvPicPr>
            <p:blipFill>
              <a:blip r:embed="rId5"/>
              <a:stretch>
                <a:fillRect/>
              </a:stretch>
            </p:blipFill>
            <p:spPr>
              <a:xfrm>
                <a:off x="5386320" y="1837286"/>
                <a:ext cx="131076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p14:cNvContentPartPr/>
              <p14:nvPr/>
            </p14:nvContentPartPr>
            <p14:xfrm>
              <a:off x="5486760" y="1823966"/>
              <a:ext cx="1058040" cy="57960"/>
            </p14:xfrm>
          </p:contentPart>
        </mc:Choice>
        <mc:Fallback xmlns="">
          <p:pic>
            <p:nvPicPr>
              <p:cNvPr id="4" name="Ink 3"/>
              <p:cNvPicPr/>
              <p:nvPr/>
            </p:nvPicPr>
            <p:blipFill>
              <a:blip r:embed="rId7"/>
              <a:stretch>
                <a:fillRect/>
              </a:stretch>
            </p:blipFill>
            <p:spPr>
              <a:xfrm>
                <a:off x="5438520" y="1727846"/>
                <a:ext cx="115416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p14:cNvContentPartPr/>
              <p14:nvPr/>
            </p14:nvContentPartPr>
            <p14:xfrm>
              <a:off x="5982840" y="1305566"/>
              <a:ext cx="1541880" cy="63000"/>
            </p14:xfrm>
          </p:contentPart>
        </mc:Choice>
        <mc:Fallback xmlns="">
          <p:pic>
            <p:nvPicPr>
              <p:cNvPr id="5" name="Ink 4"/>
              <p:cNvPicPr/>
              <p:nvPr/>
            </p:nvPicPr>
            <p:blipFill>
              <a:blip r:embed="rId9"/>
              <a:stretch>
                <a:fillRect/>
              </a:stretch>
            </p:blipFill>
            <p:spPr>
              <a:xfrm>
                <a:off x="5934960" y="1209446"/>
                <a:ext cx="163764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Ink 5"/>
              <p14:cNvContentPartPr/>
              <p14:nvPr/>
            </p14:nvContentPartPr>
            <p14:xfrm>
              <a:off x="6153120" y="1279646"/>
              <a:ext cx="1214640" cy="720"/>
            </p14:xfrm>
          </p:contentPart>
        </mc:Choice>
        <mc:Fallback xmlns="">
          <p:pic>
            <p:nvPicPr>
              <p:cNvPr id="6" name="Ink 5"/>
              <p:cNvPicPr/>
              <p:nvPr/>
            </p:nvPicPr>
            <p:blipFill>
              <a:blip r:embed="rId11"/>
              <a:stretch>
                <a:fillRect/>
              </a:stretch>
            </p:blipFill>
            <p:spPr>
              <a:xfrm>
                <a:off x="6104880" y="1183886"/>
                <a:ext cx="131076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Ink 7"/>
              <p14:cNvContentPartPr/>
              <p14:nvPr/>
            </p14:nvContentPartPr>
            <p14:xfrm>
              <a:off x="9457560" y="3278726"/>
              <a:ext cx="1058400" cy="360"/>
            </p14:xfrm>
          </p:contentPart>
        </mc:Choice>
        <mc:Fallback xmlns="">
          <p:pic>
            <p:nvPicPr>
              <p:cNvPr id="8" name="Ink 7"/>
              <p:cNvPicPr/>
              <p:nvPr/>
            </p:nvPicPr>
            <p:blipFill>
              <a:blip r:embed="rId13"/>
              <a:stretch>
                <a:fillRect/>
              </a:stretch>
            </p:blipFill>
            <p:spPr>
              <a:xfrm>
                <a:off x="9409680" y="3182606"/>
                <a:ext cx="115416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Ink 9"/>
              <p14:cNvContentPartPr/>
              <p14:nvPr/>
            </p14:nvContentPartPr>
            <p14:xfrm>
              <a:off x="9183240" y="3521726"/>
              <a:ext cx="901800" cy="34560"/>
            </p14:xfrm>
          </p:contentPart>
        </mc:Choice>
        <mc:Fallback xmlns="">
          <p:pic>
            <p:nvPicPr>
              <p:cNvPr id="10" name="Ink 9"/>
              <p:cNvPicPr/>
              <p:nvPr/>
            </p:nvPicPr>
            <p:blipFill>
              <a:blip r:embed="rId15"/>
              <a:stretch>
                <a:fillRect/>
              </a:stretch>
            </p:blipFill>
            <p:spPr>
              <a:xfrm>
                <a:off x="9135360" y="3425606"/>
                <a:ext cx="99756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p14:cNvContentPartPr/>
              <p14:nvPr/>
            </p14:nvContentPartPr>
            <p14:xfrm>
              <a:off x="10202606" y="4271246"/>
              <a:ext cx="848880" cy="720"/>
            </p14:xfrm>
          </p:contentPart>
        </mc:Choice>
        <mc:Fallback xmlns="">
          <p:pic>
            <p:nvPicPr>
              <p:cNvPr id="12" name="Ink 11"/>
              <p:cNvPicPr/>
              <p:nvPr/>
            </p:nvPicPr>
            <p:blipFill>
              <a:blip r:embed="rId17"/>
              <a:stretch>
                <a:fillRect/>
              </a:stretch>
            </p:blipFill>
            <p:spPr>
              <a:xfrm>
                <a:off x="10154366" y="4175486"/>
                <a:ext cx="94500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Ink 12"/>
              <p14:cNvContentPartPr/>
              <p14:nvPr/>
            </p14:nvContentPartPr>
            <p14:xfrm>
              <a:off x="6818760" y="4568606"/>
              <a:ext cx="1868400" cy="31680"/>
            </p14:xfrm>
          </p:contentPart>
        </mc:Choice>
        <mc:Fallback xmlns="">
          <p:pic>
            <p:nvPicPr>
              <p:cNvPr id="13" name="Ink 12"/>
              <p:cNvPicPr/>
              <p:nvPr/>
            </p:nvPicPr>
            <p:blipFill>
              <a:blip r:embed="rId19"/>
              <a:stretch>
                <a:fillRect/>
              </a:stretch>
            </p:blipFill>
            <p:spPr>
              <a:xfrm>
                <a:off x="6770880" y="4472846"/>
                <a:ext cx="196416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Ink 13"/>
              <p14:cNvContentPartPr/>
              <p14:nvPr/>
            </p14:nvContentPartPr>
            <p14:xfrm>
              <a:off x="6753960" y="4010246"/>
              <a:ext cx="3030480" cy="45360"/>
            </p14:xfrm>
          </p:contentPart>
        </mc:Choice>
        <mc:Fallback xmlns="">
          <p:pic>
            <p:nvPicPr>
              <p:cNvPr id="14" name="Ink 13"/>
              <p:cNvPicPr/>
              <p:nvPr/>
            </p:nvPicPr>
            <p:blipFill>
              <a:blip r:embed="rId21"/>
              <a:stretch>
                <a:fillRect/>
              </a:stretch>
            </p:blipFill>
            <p:spPr>
              <a:xfrm>
                <a:off x="6705720" y="3914126"/>
                <a:ext cx="312660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Ink 14"/>
              <p14:cNvContentPartPr/>
              <p14:nvPr/>
            </p14:nvContentPartPr>
            <p14:xfrm>
              <a:off x="5434200" y="4271246"/>
              <a:ext cx="2311920" cy="360"/>
            </p14:xfrm>
          </p:contentPart>
        </mc:Choice>
        <mc:Fallback xmlns="">
          <p:pic>
            <p:nvPicPr>
              <p:cNvPr id="15" name="Ink 14"/>
              <p:cNvPicPr/>
              <p:nvPr/>
            </p:nvPicPr>
            <p:blipFill>
              <a:blip r:embed="rId23"/>
              <a:stretch>
                <a:fillRect/>
              </a:stretch>
            </p:blipFill>
            <p:spPr>
              <a:xfrm>
                <a:off x="5386320" y="4175126"/>
                <a:ext cx="2408040" cy="192600"/>
              </a:xfrm>
              <a:prstGeom prst="rect">
                <a:avLst/>
              </a:prstGeom>
            </p:spPr>
          </p:pic>
        </mc:Fallback>
      </mc:AlternateContent>
    </p:spTree>
    <p:extLst>
      <p:ext uri="{BB962C8B-B14F-4D97-AF65-F5344CB8AC3E}">
        <p14:creationId xmlns:p14="http://schemas.microsoft.com/office/powerpoint/2010/main" val="20363863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pattFill prst="pct10">
          <a:fgClr>
            <a:schemeClr val="accent6">
              <a:lumMod val="50000"/>
            </a:schemeClr>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16505-0FD4-4F75-8E71-4B582CD5230E}"/>
              </a:ext>
            </a:extLst>
          </p:cNvPr>
          <p:cNvSpPr>
            <a:spLocks noGrp="1"/>
          </p:cNvSpPr>
          <p:nvPr>
            <p:ph type="title"/>
          </p:nvPr>
        </p:nvSpPr>
        <p:spPr>
          <a:xfrm>
            <a:off x="2792341" y="271897"/>
            <a:ext cx="6116579" cy="730549"/>
          </a:xfrm>
          <a:noFill/>
        </p:spPr>
        <p:txBody>
          <a:bodyPr>
            <a:normAutofit/>
          </a:bodyPr>
          <a:lstStyle/>
          <a:p>
            <a:pPr algn="ctr"/>
            <a:r>
              <a:rPr lang="en-MY" sz="4000" dirty="0">
                <a:solidFill>
                  <a:srgbClr val="FFFFFF"/>
                </a:solidFill>
              </a:rPr>
              <a:t>Final Conclusion:</a:t>
            </a:r>
          </a:p>
        </p:txBody>
      </p:sp>
      <p:sp>
        <p:nvSpPr>
          <p:cNvPr id="38" name="Content Placeholder 2">
            <a:extLst>
              <a:ext uri="{FF2B5EF4-FFF2-40B4-BE49-F238E27FC236}">
                <a16:creationId xmlns:a16="http://schemas.microsoft.com/office/drawing/2014/main" id="{A827C8BB-F3F6-41FD-8561-DADD91785B30}"/>
              </a:ext>
            </a:extLst>
          </p:cNvPr>
          <p:cNvSpPr>
            <a:spLocks noGrp="1"/>
          </p:cNvSpPr>
          <p:nvPr>
            <p:ph idx="1"/>
          </p:nvPr>
        </p:nvSpPr>
        <p:spPr>
          <a:xfrm>
            <a:off x="523553" y="1344086"/>
            <a:ext cx="10971494" cy="5269557"/>
          </a:xfrm>
        </p:spPr>
        <p:txBody>
          <a:bodyPr anchor="ctr">
            <a:normAutofit lnSpcReduction="10000"/>
          </a:bodyPr>
          <a:lstStyle/>
          <a:p>
            <a:r>
              <a:rPr lang="en-MY" b="1" dirty="0"/>
              <a:t>	 </a:t>
            </a:r>
            <a:r>
              <a:rPr lang="en-MY" dirty="0"/>
              <a:t>Based on the hypothesis, we fail to reject the null hypothesis. There is insufficient evidence to support the claim that the average maths score scored by students is not equal to 76.66 marks</a:t>
            </a:r>
            <a:r>
              <a:rPr lang="en-MY" i="1" dirty="0"/>
              <a:t>.</a:t>
            </a:r>
          </a:p>
          <a:p>
            <a:r>
              <a:rPr lang="en-MY" dirty="0"/>
              <a:t>	Next, from the analysis, it is found that there is a strong positive relationship between the average writing score and average reading score with a correlation</a:t>
            </a:r>
            <a:r>
              <a:rPr lang="en-MY" i="1" dirty="0"/>
              <a:t> </a:t>
            </a:r>
            <a:r>
              <a:rPr lang="en-MY" dirty="0"/>
              <a:t>coefficient (r) of 0.9339426.</a:t>
            </a:r>
            <a:endParaRPr lang="en-MY" i="1" dirty="0"/>
          </a:p>
          <a:p>
            <a:r>
              <a:rPr lang="en-MY" dirty="0"/>
              <a:t>	The estimated regression model is then produced in which we obtain ŷ = 5.5995 + 0.9037x, and this regression model is helpful in predicting the average reading score based on average writing score.</a:t>
            </a:r>
            <a:endParaRPr lang="en-MY" i="1" dirty="0"/>
          </a:p>
          <a:p>
            <a:r>
              <a:rPr lang="en-MY" dirty="0"/>
              <a:t>As observed from the calculations above, the test statistic is greater than the critical region as T=16.1087 &gt; T (38, 0.025) = 2.0244. This means we reject the null hypothesis. That means that there are sufficient evidence to prove that there is a linear relationship </a:t>
            </a:r>
            <a:r>
              <a:rPr lang="en-MY" dirty="0" smtClean="0"/>
              <a:t>between </a:t>
            </a:r>
            <a:r>
              <a:rPr lang="en-MY" dirty="0"/>
              <a:t>reading and writing </a:t>
            </a:r>
            <a:r>
              <a:rPr lang="en-MY" dirty="0" smtClean="0"/>
              <a:t>score</a:t>
            </a:r>
          </a:p>
          <a:p>
            <a:r>
              <a:rPr lang="en-MY" dirty="0" smtClean="0"/>
              <a:t>Based on the chi square test, X2=0.7855 </a:t>
            </a:r>
            <a:r>
              <a:rPr lang="en-MY" dirty="0"/>
              <a:t>which is less that X2 (1, 0.05) = 3.841, thus we fail to reject the null hypothesis. I can conclude that at a 95% confidence interval there is sufficient evidence to prove the relationship between gender and test preparedness.</a:t>
            </a:r>
          </a:p>
          <a:p>
            <a:endParaRPr lang="en-MY" dirty="0"/>
          </a:p>
          <a:p>
            <a:endParaRPr lang="en-MY" sz="2000" dirty="0"/>
          </a:p>
        </p:txBody>
      </p:sp>
      <mc:AlternateContent xmlns:mc="http://schemas.openxmlformats.org/markup-compatibility/2006">
        <mc:Choice xmlns:p14="http://schemas.microsoft.com/office/powerpoint/2010/main" Requires="p14">
          <p:contentPart p14:bwMode="auto" r:id="rId2">
            <p14:nvContentPartPr>
              <p14:cNvPr id="11" name="Ink 10"/>
              <p14:cNvContentPartPr/>
              <p14:nvPr/>
            </p14:nvContentPartPr>
            <p14:xfrm>
              <a:off x="5565240" y="1806686"/>
              <a:ext cx="2155320" cy="41040"/>
            </p14:xfrm>
          </p:contentPart>
        </mc:Choice>
        <mc:Fallback>
          <p:pic>
            <p:nvPicPr>
              <p:cNvPr id="11" name="Ink 10"/>
              <p:cNvPicPr/>
              <p:nvPr/>
            </p:nvPicPr>
            <p:blipFill>
              <a:blip r:embed="rId3"/>
              <a:stretch>
                <a:fillRect/>
              </a:stretch>
            </p:blipFill>
            <p:spPr>
              <a:xfrm>
                <a:off x="5517368" y="1710566"/>
                <a:ext cx="2251064"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2" name="Ink 11"/>
              <p14:cNvContentPartPr/>
              <p14:nvPr/>
            </p14:nvContentPartPr>
            <p14:xfrm>
              <a:off x="5852160" y="2904326"/>
              <a:ext cx="3096360" cy="72000"/>
            </p14:xfrm>
          </p:contentPart>
        </mc:Choice>
        <mc:Fallback xmlns="">
          <p:pic>
            <p:nvPicPr>
              <p:cNvPr id="12" name="Ink 11"/>
              <p:cNvPicPr/>
              <p:nvPr/>
            </p:nvPicPr>
            <p:blipFill>
              <a:blip r:embed="rId11"/>
              <a:stretch>
                <a:fillRect/>
              </a:stretch>
            </p:blipFill>
            <p:spPr>
              <a:xfrm>
                <a:off x="5804280" y="2808206"/>
                <a:ext cx="3192120" cy="2642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 name="Ink 12"/>
              <p14:cNvContentPartPr/>
              <p14:nvPr/>
            </p14:nvContentPartPr>
            <p14:xfrm>
              <a:off x="6766920" y="3203846"/>
              <a:ext cx="1554480" cy="49680"/>
            </p14:xfrm>
          </p:contentPart>
        </mc:Choice>
        <mc:Fallback xmlns="">
          <p:pic>
            <p:nvPicPr>
              <p:cNvPr id="13" name="Ink 12"/>
              <p:cNvPicPr/>
              <p:nvPr/>
            </p:nvPicPr>
            <p:blipFill>
              <a:blip r:embed="rId13"/>
              <a:stretch>
                <a:fillRect/>
              </a:stretch>
            </p:blipFill>
            <p:spPr>
              <a:xfrm>
                <a:off x="6718680" y="3107726"/>
                <a:ext cx="165060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 name="Ink 13"/>
              <p14:cNvContentPartPr/>
              <p14:nvPr/>
            </p14:nvContentPartPr>
            <p14:xfrm>
              <a:off x="5590800" y="3527126"/>
              <a:ext cx="679680" cy="30240"/>
            </p14:xfrm>
          </p:contentPart>
        </mc:Choice>
        <mc:Fallback xmlns="">
          <p:pic>
            <p:nvPicPr>
              <p:cNvPr id="14" name="Ink 13"/>
              <p:cNvPicPr/>
              <p:nvPr/>
            </p:nvPicPr>
            <p:blipFill>
              <a:blip r:embed="rId15"/>
              <a:stretch>
                <a:fillRect/>
              </a:stretch>
            </p:blipFill>
            <p:spPr>
              <a:xfrm>
                <a:off x="5542920" y="3431006"/>
                <a:ext cx="77544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5" name="Ink 14"/>
              <p14:cNvContentPartPr/>
              <p14:nvPr/>
            </p14:nvContentPartPr>
            <p14:xfrm>
              <a:off x="10071360" y="3226526"/>
              <a:ext cx="928080" cy="41760"/>
            </p14:xfrm>
          </p:contentPart>
        </mc:Choice>
        <mc:Fallback xmlns="">
          <p:pic>
            <p:nvPicPr>
              <p:cNvPr id="15" name="Ink 14"/>
              <p:cNvPicPr/>
              <p:nvPr/>
            </p:nvPicPr>
            <p:blipFill>
              <a:blip r:embed="rId17"/>
              <a:stretch>
                <a:fillRect/>
              </a:stretch>
            </p:blipFill>
            <p:spPr>
              <a:xfrm>
                <a:off x="10023480" y="3130406"/>
                <a:ext cx="102384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6" name="Ink 15"/>
              <p14:cNvContentPartPr/>
              <p14:nvPr/>
            </p14:nvContentPartPr>
            <p14:xfrm>
              <a:off x="7197480" y="3498326"/>
              <a:ext cx="2952720" cy="72000"/>
            </p14:xfrm>
          </p:contentPart>
        </mc:Choice>
        <mc:Fallback xmlns="">
          <p:pic>
            <p:nvPicPr>
              <p:cNvPr id="16" name="Ink 15"/>
              <p:cNvPicPr/>
              <p:nvPr/>
            </p:nvPicPr>
            <p:blipFill>
              <a:blip r:embed="rId19"/>
              <a:stretch>
                <a:fillRect/>
              </a:stretch>
            </p:blipFill>
            <p:spPr>
              <a:xfrm>
                <a:off x="7149600" y="3402206"/>
                <a:ext cx="3048480" cy="2642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7" name="Ink 16"/>
              <p14:cNvContentPartPr/>
              <p14:nvPr/>
            </p14:nvContentPartPr>
            <p14:xfrm>
              <a:off x="5604480" y="3814406"/>
              <a:ext cx="1266480" cy="360"/>
            </p14:xfrm>
          </p:contentPart>
        </mc:Choice>
        <mc:Fallback xmlns="">
          <p:pic>
            <p:nvPicPr>
              <p:cNvPr id="17" name="Ink 16"/>
              <p:cNvPicPr/>
              <p:nvPr/>
            </p:nvPicPr>
            <p:blipFill>
              <a:blip r:embed="rId21"/>
              <a:stretch>
                <a:fillRect/>
              </a:stretch>
            </p:blipFill>
            <p:spPr>
              <a:xfrm>
                <a:off x="5556240" y="3718286"/>
                <a:ext cx="1362960" cy="192600"/>
              </a:xfrm>
              <a:prstGeom prst="rect">
                <a:avLst/>
              </a:prstGeom>
            </p:spPr>
          </p:pic>
        </mc:Fallback>
      </mc:AlternateContent>
    </p:spTree>
    <p:extLst>
      <p:ext uri="{BB962C8B-B14F-4D97-AF65-F5344CB8AC3E}">
        <p14:creationId xmlns:p14="http://schemas.microsoft.com/office/powerpoint/2010/main" val="36893727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1CAE1-1E71-4492-9F8E-2D09A7EB911D}"/>
              </a:ext>
            </a:extLst>
          </p:cNvPr>
          <p:cNvSpPr>
            <a:spLocks noGrp="1"/>
          </p:cNvSpPr>
          <p:nvPr>
            <p:ph type="title"/>
          </p:nvPr>
        </p:nvSpPr>
        <p:spPr>
          <a:xfrm>
            <a:off x="3018474" y="1384757"/>
            <a:ext cx="6105194" cy="2031055"/>
          </a:xfrm>
        </p:spPr>
        <p:txBody>
          <a:bodyPr vert="horz" lIns="91440" tIns="45720" rIns="91440" bIns="45720" rtlCol="0" anchor="b">
            <a:normAutofit/>
          </a:bodyPr>
          <a:lstStyle/>
          <a:p>
            <a:pPr algn="ctr"/>
            <a:r>
              <a:rPr lang="en-US" sz="6600" kern="1200" dirty="0">
                <a:solidFill>
                  <a:schemeClr val="tx1">
                    <a:lumMod val="95000"/>
                  </a:schemeClr>
                </a:solidFill>
                <a:latin typeface="+mj-lt"/>
                <a:ea typeface="+mj-ea"/>
                <a:cs typeface="+mj-cs"/>
              </a:rPr>
              <a:t>THANK YOU</a:t>
            </a:r>
          </a:p>
        </p:txBody>
      </p:sp>
    </p:spTree>
    <p:extLst>
      <p:ext uri="{BB962C8B-B14F-4D97-AF65-F5344CB8AC3E}">
        <p14:creationId xmlns:p14="http://schemas.microsoft.com/office/powerpoint/2010/main" val="2880653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47F00-6220-46D0-9600-31148D38A359}"/>
              </a:ext>
            </a:extLst>
          </p:cNvPr>
          <p:cNvSpPr>
            <a:spLocks noGrp="1"/>
          </p:cNvSpPr>
          <p:nvPr>
            <p:ph type="title"/>
          </p:nvPr>
        </p:nvSpPr>
        <p:spPr>
          <a:xfrm>
            <a:off x="1136428" y="627564"/>
            <a:ext cx="7474172" cy="1325563"/>
          </a:xfrm>
        </p:spPr>
        <p:txBody>
          <a:bodyPr>
            <a:normAutofit/>
          </a:bodyPr>
          <a:lstStyle/>
          <a:p>
            <a:r>
              <a:rPr lang="en-MY" dirty="0"/>
              <a:t>INTRODUCTION:</a:t>
            </a:r>
          </a:p>
        </p:txBody>
      </p:sp>
      <p:sp>
        <p:nvSpPr>
          <p:cNvPr id="3" name="Content Placeholder 2">
            <a:extLst>
              <a:ext uri="{FF2B5EF4-FFF2-40B4-BE49-F238E27FC236}">
                <a16:creationId xmlns:a16="http://schemas.microsoft.com/office/drawing/2014/main" id="{966A6486-EFD3-4076-82F1-1BA8BAF5A817}"/>
              </a:ext>
            </a:extLst>
          </p:cNvPr>
          <p:cNvSpPr>
            <a:spLocks noGrp="1"/>
          </p:cNvSpPr>
          <p:nvPr>
            <p:ph idx="1"/>
          </p:nvPr>
        </p:nvSpPr>
        <p:spPr>
          <a:xfrm>
            <a:off x="1136428" y="1953127"/>
            <a:ext cx="6858040" cy="3775659"/>
          </a:xfrm>
        </p:spPr>
        <p:txBody>
          <a:bodyPr anchor="ctr">
            <a:normAutofit fontScale="77500" lnSpcReduction="20000"/>
          </a:bodyPr>
          <a:lstStyle/>
          <a:p>
            <a:r>
              <a:rPr lang="en-MY" sz="2400" dirty="0">
                <a:cs typeface="Adobe Devanagari" panose="02040503050201020203" pitchFamily="18" charset="0"/>
              </a:rPr>
              <a:t>Exams and tests are a great way to assess what the students have learned with regards to particular subjects</a:t>
            </a:r>
            <a:r>
              <a:rPr lang="en-MY" sz="2400" dirty="0" smtClean="0">
                <a:cs typeface="Adobe Devanagari" panose="02040503050201020203" pitchFamily="18" charset="0"/>
              </a:rPr>
              <a:t>.</a:t>
            </a:r>
          </a:p>
          <a:p>
            <a:r>
              <a:rPr lang="en-MY" sz="2400" dirty="0" smtClean="0">
                <a:cs typeface="Adobe Devanagari" panose="02040503050201020203" pitchFamily="18" charset="0"/>
              </a:rPr>
              <a:t> </a:t>
            </a:r>
            <a:r>
              <a:rPr lang="en-MY" sz="2400" dirty="0">
                <a:cs typeface="Adobe Devanagari" panose="02040503050201020203" pitchFamily="18" charset="0"/>
              </a:rPr>
              <a:t>Exams will show what part of the lesson each student seems to have taken the most interest in and has </a:t>
            </a:r>
            <a:r>
              <a:rPr lang="en-MY" sz="2400" dirty="0" smtClean="0">
                <a:cs typeface="Adobe Devanagari" panose="02040503050201020203" pitchFamily="18" charset="0"/>
              </a:rPr>
              <a:t>remembered.</a:t>
            </a:r>
          </a:p>
          <a:p>
            <a:r>
              <a:rPr lang="en-MY" sz="2400" dirty="0" smtClean="0">
                <a:cs typeface="Adobe Devanagari" panose="02040503050201020203" pitchFamily="18" charset="0"/>
              </a:rPr>
              <a:t>With </a:t>
            </a:r>
            <a:r>
              <a:rPr lang="en-MY" sz="2400" dirty="0">
                <a:cs typeface="Adobe Devanagari" panose="02040503050201020203" pitchFamily="18" charset="0"/>
              </a:rPr>
              <a:t>every pupil being so individual, exams are also a great way for teachers to find out more about the students themselves. </a:t>
            </a:r>
            <a:endParaRPr lang="en-MY" sz="2400" dirty="0" smtClean="0">
              <a:cs typeface="Adobe Devanagari" panose="02040503050201020203" pitchFamily="18" charset="0"/>
            </a:endParaRPr>
          </a:p>
          <a:p>
            <a:r>
              <a:rPr lang="en-MY" sz="2400" dirty="0" smtClean="0">
                <a:cs typeface="Adobe Devanagari" panose="02040503050201020203" pitchFamily="18" charset="0"/>
              </a:rPr>
              <a:t>The </a:t>
            </a:r>
            <a:r>
              <a:rPr lang="en-MY" sz="2400" dirty="0">
                <a:cs typeface="Adobe Devanagari" panose="02040503050201020203" pitchFamily="18" charset="0"/>
              </a:rPr>
              <a:t>test environment comes with added stress, which allows teachers to work out how their students argue and how they think individually by their works, which is a great attribute for them to keep in mind for future class activities.</a:t>
            </a:r>
          </a:p>
          <a:p>
            <a:endParaRPr lang="en-MY" sz="24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80606" y="2282777"/>
            <a:ext cx="2292444" cy="2292444"/>
          </a:xfrm>
          <a:prstGeom prst="rect">
            <a:avLst/>
          </a:prstGeom>
        </p:spPr>
      </p:pic>
    </p:spTree>
    <p:extLst>
      <p:ext uri="{BB962C8B-B14F-4D97-AF65-F5344CB8AC3E}">
        <p14:creationId xmlns:p14="http://schemas.microsoft.com/office/powerpoint/2010/main" val="2951042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76D8B-5F76-4C8A-B664-7E3D8D30ED42}"/>
              </a:ext>
            </a:extLst>
          </p:cNvPr>
          <p:cNvSpPr>
            <a:spLocks noGrp="1"/>
          </p:cNvSpPr>
          <p:nvPr>
            <p:ph type="title"/>
          </p:nvPr>
        </p:nvSpPr>
        <p:spPr>
          <a:xfrm>
            <a:off x="640079" y="2053641"/>
            <a:ext cx="3669161" cy="2760098"/>
          </a:xfrm>
        </p:spPr>
        <p:txBody>
          <a:bodyPr>
            <a:normAutofit/>
          </a:bodyPr>
          <a:lstStyle/>
          <a:p>
            <a:r>
              <a:rPr lang="en-MY" dirty="0" smtClean="0">
                <a:solidFill>
                  <a:srgbClr val="FFFFFF"/>
                </a:solidFill>
              </a:rPr>
              <a:t>OBJECTIVE</a:t>
            </a:r>
            <a:br>
              <a:rPr lang="en-MY" dirty="0" smtClean="0">
                <a:solidFill>
                  <a:srgbClr val="FFFFFF"/>
                </a:solidFill>
              </a:rPr>
            </a:br>
            <a:r>
              <a:rPr lang="en-MY" dirty="0" smtClean="0">
                <a:solidFill>
                  <a:srgbClr val="FFFFFF"/>
                </a:solidFill>
              </a:rPr>
              <a:t>&amp; PURPOSE:</a:t>
            </a:r>
            <a:endParaRPr lang="en-MY" dirty="0">
              <a:solidFill>
                <a:srgbClr val="FFFFFF"/>
              </a:solidFill>
            </a:endParaRPr>
          </a:p>
        </p:txBody>
      </p:sp>
      <p:sp>
        <p:nvSpPr>
          <p:cNvPr id="3" name="Content Placeholder 2">
            <a:extLst>
              <a:ext uri="{FF2B5EF4-FFF2-40B4-BE49-F238E27FC236}">
                <a16:creationId xmlns:a16="http://schemas.microsoft.com/office/drawing/2014/main" id="{43B3C7BC-57D1-45D2-B856-C47325F58F0C}"/>
              </a:ext>
            </a:extLst>
          </p:cNvPr>
          <p:cNvSpPr>
            <a:spLocks noGrp="1"/>
          </p:cNvSpPr>
          <p:nvPr>
            <p:ph idx="1"/>
          </p:nvPr>
        </p:nvSpPr>
        <p:spPr>
          <a:xfrm>
            <a:off x="6090574" y="801866"/>
            <a:ext cx="5306084" cy="5230634"/>
          </a:xfrm>
        </p:spPr>
        <p:txBody>
          <a:bodyPr anchor="ctr">
            <a:normAutofit/>
          </a:bodyPr>
          <a:lstStyle/>
          <a:p>
            <a:r>
              <a:rPr lang="en-US" sz="2400" dirty="0" smtClean="0">
                <a:cs typeface="Adobe Devanagari" panose="02040503050201020203" pitchFamily="18" charset="0"/>
              </a:rPr>
              <a:t>The </a:t>
            </a:r>
            <a:r>
              <a:rPr lang="en-US" sz="2400" dirty="0">
                <a:cs typeface="Adobe Devanagari" panose="02040503050201020203" pitchFamily="18" charset="0"/>
              </a:rPr>
              <a:t>objective of this study is to investigate the relationship of average scores obtained in a test, which test 3 aspect which are Math’s, Reading and Writing among students</a:t>
            </a:r>
            <a:endParaRPr lang="en-MY" sz="2400" dirty="0">
              <a:cs typeface="Adobe Devanagari" panose="02040503050201020203" pitchFamily="18" charset="0"/>
            </a:endParaRPr>
          </a:p>
          <a:p>
            <a:r>
              <a:rPr lang="en-MY" sz="2400" dirty="0" smtClean="0"/>
              <a:t>To study the relationship between wring scores and reading scores.</a:t>
            </a:r>
          </a:p>
          <a:p>
            <a:r>
              <a:rPr lang="en-MY" sz="2400" dirty="0" smtClean="0"/>
              <a:t>To study the relationship between gender and  maths score.</a:t>
            </a:r>
            <a:endParaRPr lang="en-MY" sz="2400" dirty="0"/>
          </a:p>
        </p:txBody>
      </p:sp>
    </p:spTree>
    <p:extLst>
      <p:ext uri="{BB962C8B-B14F-4D97-AF65-F5344CB8AC3E}">
        <p14:creationId xmlns:p14="http://schemas.microsoft.com/office/powerpoint/2010/main" val="4290778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1879C-0C94-4AD3-BBDE-1559C5F31767}"/>
              </a:ext>
            </a:extLst>
          </p:cNvPr>
          <p:cNvSpPr>
            <a:spLocks noGrp="1"/>
          </p:cNvSpPr>
          <p:nvPr>
            <p:ph type="title"/>
          </p:nvPr>
        </p:nvSpPr>
        <p:spPr>
          <a:xfrm>
            <a:off x="643467" y="640080"/>
            <a:ext cx="3096427" cy="5613236"/>
          </a:xfrm>
        </p:spPr>
        <p:txBody>
          <a:bodyPr anchor="ctr">
            <a:normAutofit/>
          </a:bodyPr>
          <a:lstStyle/>
          <a:p>
            <a:r>
              <a:rPr lang="en-MY">
                <a:solidFill>
                  <a:srgbClr val="FFFFFF"/>
                </a:solidFill>
              </a:rPr>
              <a:t>DATA SOURCE:</a:t>
            </a:r>
          </a:p>
        </p:txBody>
      </p:sp>
      <p:sp>
        <p:nvSpPr>
          <p:cNvPr id="9" name="Content Placeholder 8">
            <a:extLst>
              <a:ext uri="{FF2B5EF4-FFF2-40B4-BE49-F238E27FC236}">
                <a16:creationId xmlns:a16="http://schemas.microsoft.com/office/drawing/2014/main" id="{B93CE20F-CE9C-4CC6-B0DA-035E9B5C69BD}"/>
              </a:ext>
            </a:extLst>
          </p:cNvPr>
          <p:cNvSpPr>
            <a:spLocks noGrp="1"/>
          </p:cNvSpPr>
          <p:nvPr>
            <p:ph idx="1"/>
          </p:nvPr>
        </p:nvSpPr>
        <p:spPr>
          <a:xfrm>
            <a:off x="4699818" y="640082"/>
            <a:ext cx="6848715" cy="2484884"/>
          </a:xfrm>
        </p:spPr>
        <p:txBody>
          <a:bodyPr anchor="ctr">
            <a:normAutofit/>
          </a:bodyPr>
          <a:lstStyle/>
          <a:p>
            <a:r>
              <a:rPr lang="en-US" sz="2000" dirty="0" smtClean="0"/>
              <a:t>The data is a secondary data retrieved from :</a:t>
            </a:r>
            <a:r>
              <a:rPr lang="en-US" sz="2000" dirty="0" smtClean="0">
                <a:latin typeface="Times New Roman" panose="02020603050405020304" pitchFamily="18" charset="0"/>
                <a:ea typeface="Calibri" panose="020F0502020204030204" pitchFamily="34" charset="0"/>
              </a:rPr>
              <a:t>https</a:t>
            </a:r>
            <a:r>
              <a:rPr lang="en-US" sz="2000" dirty="0">
                <a:latin typeface="Times New Roman" panose="02020603050405020304" pitchFamily="18" charset="0"/>
                <a:ea typeface="Calibri" panose="020F0502020204030204" pitchFamily="34" charset="0"/>
              </a:rPr>
              <a:t>://www.kaggle.com/spscientist/students-performance-in-exams</a:t>
            </a:r>
            <a:endParaRPr lang="en-US" sz="20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2114" y="3124966"/>
            <a:ext cx="6096000" cy="2857500"/>
          </a:xfrm>
          <a:prstGeom prst="rect">
            <a:avLst/>
          </a:prstGeom>
        </p:spPr>
      </p:pic>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6779520" y="1593206"/>
              <a:ext cx="1986120" cy="49680"/>
            </p14:xfrm>
          </p:contentPart>
        </mc:Choice>
        <mc:Fallback xmlns="">
          <p:pic>
            <p:nvPicPr>
              <p:cNvPr id="4" name="Ink 3"/>
              <p:cNvPicPr/>
              <p:nvPr/>
            </p:nvPicPr>
            <p:blipFill>
              <a:blip r:embed="rId4"/>
              <a:stretch>
                <a:fillRect/>
              </a:stretch>
            </p:blipFill>
            <p:spPr>
              <a:xfrm>
                <a:off x="6731640" y="1497446"/>
                <a:ext cx="2081880" cy="241560"/>
              </a:xfrm>
              <a:prstGeom prst="rect">
                <a:avLst/>
              </a:prstGeom>
            </p:spPr>
          </p:pic>
        </mc:Fallback>
      </mc:AlternateContent>
    </p:spTree>
    <p:extLst>
      <p:ext uri="{BB962C8B-B14F-4D97-AF65-F5344CB8AC3E}">
        <p14:creationId xmlns:p14="http://schemas.microsoft.com/office/powerpoint/2010/main" val="3722805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E1A91-31C7-4B60-AB71-85ED6F0964D8}"/>
              </a:ext>
            </a:extLst>
          </p:cNvPr>
          <p:cNvSpPr>
            <a:spLocks noGrp="1"/>
          </p:cNvSpPr>
          <p:nvPr>
            <p:ph type="title"/>
          </p:nvPr>
        </p:nvSpPr>
        <p:spPr>
          <a:xfrm>
            <a:off x="1179226" y="826680"/>
            <a:ext cx="9833548" cy="1325563"/>
          </a:xfrm>
        </p:spPr>
        <p:txBody>
          <a:bodyPr>
            <a:normAutofit/>
          </a:bodyPr>
          <a:lstStyle/>
          <a:p>
            <a:pPr algn="ctr"/>
            <a:r>
              <a:rPr lang="en-MY" sz="4000" dirty="0">
                <a:solidFill>
                  <a:srgbClr val="FFFFFF"/>
                </a:solidFill>
              </a:rPr>
              <a:t>TARGET POPULATION:</a:t>
            </a:r>
          </a:p>
        </p:txBody>
      </p:sp>
      <p:graphicFrame>
        <p:nvGraphicFramePr>
          <p:cNvPr id="16" name="Content Placeholder 2">
            <a:extLst>
              <a:ext uri="{FF2B5EF4-FFF2-40B4-BE49-F238E27FC236}">
                <a16:creationId xmlns:a16="http://schemas.microsoft.com/office/drawing/2014/main" id="{CC26FDDB-7A18-4ACA-9ED0-1B2F18F76745}"/>
              </a:ext>
            </a:extLst>
          </p:cNvPr>
          <p:cNvGraphicFramePr>
            <a:graphicFrameLocks noGrp="1"/>
          </p:cNvGraphicFramePr>
          <p:nvPr>
            <p:ph idx="1"/>
            <p:extLst>
              <p:ext uri="{D42A27DB-BD31-4B8C-83A1-F6EECF244321}">
                <p14:modId xmlns:p14="http://schemas.microsoft.com/office/powerpoint/2010/main" val="4252160010"/>
              </p:ext>
            </p:extLst>
          </p:nvPr>
        </p:nvGraphicFramePr>
        <p:xfrm>
          <a:off x="1036320" y="2899956"/>
          <a:ext cx="10119360" cy="31313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48946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48D3B-509D-4852-9A5F-D32BD4EB43CF}"/>
              </a:ext>
            </a:extLst>
          </p:cNvPr>
          <p:cNvSpPr>
            <a:spLocks noGrp="1"/>
          </p:cNvSpPr>
          <p:nvPr>
            <p:ph type="title"/>
          </p:nvPr>
        </p:nvSpPr>
        <p:spPr>
          <a:xfrm>
            <a:off x="535020" y="685800"/>
            <a:ext cx="2965826" cy="5105400"/>
          </a:xfrm>
        </p:spPr>
        <p:txBody>
          <a:bodyPr>
            <a:normAutofit/>
          </a:bodyPr>
          <a:lstStyle/>
          <a:p>
            <a:r>
              <a:rPr lang="en-MY" sz="4000" dirty="0">
                <a:solidFill>
                  <a:srgbClr val="FFFFFF"/>
                </a:solidFill>
              </a:rPr>
              <a:t>STATISTICAL TEST:</a:t>
            </a:r>
          </a:p>
        </p:txBody>
      </p:sp>
      <p:graphicFrame>
        <p:nvGraphicFramePr>
          <p:cNvPr id="5" name="Content Placeholder 2">
            <a:extLst>
              <a:ext uri="{FF2B5EF4-FFF2-40B4-BE49-F238E27FC236}">
                <a16:creationId xmlns:a16="http://schemas.microsoft.com/office/drawing/2014/main" id="{3C0A8907-9AF5-4725-896B-5ED2CA69F115}"/>
              </a:ext>
            </a:extLst>
          </p:cNvPr>
          <p:cNvGraphicFramePr>
            <a:graphicFrameLocks noGrp="1"/>
          </p:cNvGraphicFramePr>
          <p:nvPr>
            <p:ph idx="1"/>
            <p:extLst>
              <p:ext uri="{D42A27DB-BD31-4B8C-83A1-F6EECF244321}">
                <p14:modId xmlns:p14="http://schemas.microsoft.com/office/powerpoint/2010/main" val="773320859"/>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62844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4CDC4-B493-482D-8E97-CE9DCD3DE895}"/>
              </a:ext>
            </a:extLst>
          </p:cNvPr>
          <p:cNvSpPr>
            <a:spLocks noGrp="1"/>
          </p:cNvSpPr>
          <p:nvPr>
            <p:ph type="title"/>
          </p:nvPr>
        </p:nvSpPr>
        <p:spPr>
          <a:xfrm>
            <a:off x="838200" y="631825"/>
            <a:ext cx="10515600" cy="1325563"/>
          </a:xfrm>
        </p:spPr>
        <p:txBody>
          <a:bodyPr>
            <a:normAutofit/>
          </a:bodyPr>
          <a:lstStyle/>
          <a:p>
            <a:r>
              <a:rPr lang="en-MY" dirty="0"/>
              <a:t>HYPOTHESIS </a:t>
            </a:r>
            <a:r>
              <a:rPr lang="en-MY" dirty="0" smtClean="0"/>
              <a:t>TESTING</a:t>
            </a:r>
            <a:endParaRPr lang="en-MY" dirty="0"/>
          </a:p>
        </p:txBody>
      </p:sp>
      <mc:AlternateContent xmlns:mc="http://schemas.openxmlformats.org/markup-compatibility/2006" xmlns:a14="http://schemas.microsoft.com/office/drawing/2010/main">
        <mc:Choice Requires="a14">
          <p:sp>
            <p:nvSpPr>
              <p:cNvPr id="6" name="Content Placeholder 5"/>
              <p:cNvSpPr>
                <a:spLocks noGrp="1"/>
              </p:cNvSpPr>
              <p:nvPr>
                <p:ph idx="1"/>
              </p:nvPr>
            </p:nvSpPr>
            <p:spPr/>
            <p:txBody>
              <a:bodyPr>
                <a:normAutofit/>
              </a:bodyPr>
              <a:lstStyle/>
              <a:p>
                <a:pPr marL="0" indent="0">
                  <a:buNone/>
                </a:pPr>
                <a:r>
                  <a:rPr lang="en-MY" dirty="0" smtClean="0"/>
                  <a:t>The </a:t>
                </a:r>
                <a:r>
                  <a:rPr lang="en-MY" dirty="0"/>
                  <a:t>null hypothesis, H0 and alternative hypothesis, H1 is:</a:t>
                </a:r>
              </a:p>
              <a:p>
                <a:r>
                  <a:rPr lang="en-MY" dirty="0"/>
                  <a:t>H</a:t>
                </a:r>
                <a:r>
                  <a:rPr lang="en-MY" baseline="-25000" dirty="0"/>
                  <a:t>0</a:t>
                </a:r>
                <a:r>
                  <a:rPr lang="en-MY" dirty="0"/>
                  <a:t>: μ = 73.66</a:t>
                </a:r>
              </a:p>
              <a:p>
                <a:r>
                  <a:rPr lang="en-MY" dirty="0"/>
                  <a:t>H</a:t>
                </a:r>
                <a:r>
                  <a:rPr lang="en-MY" baseline="-25000" dirty="0"/>
                  <a:t>1</a:t>
                </a:r>
                <a:r>
                  <a:rPr lang="en-MY" dirty="0"/>
                  <a:t>: μ ≠ 73.66</a:t>
                </a:r>
              </a:p>
              <a:p>
                <a:pPr marL="0" indent="0">
                  <a:buNone/>
                </a:pPr>
                <a:r>
                  <a:rPr lang="en-MY" dirty="0"/>
                  <a:t>Where μ is the mean of the average maths score scored by students. </a:t>
                </a:r>
              </a:p>
              <a:p>
                <a:pPr marL="0" indent="0">
                  <a:buNone/>
                </a:pPr>
                <a:r>
                  <a:rPr lang="en-MY" dirty="0"/>
                  <a:t>A simple random sample of 40 students from secondary data source were randomly selected.  They have a mean maths score of 73.6 marks. The standard deviation can be calculated by using formula:</a:t>
                </a:r>
              </a:p>
              <a:p>
                <a14:m>
                  <m:oMath xmlns:m="http://schemas.openxmlformats.org/officeDocument/2006/math">
                    <m:sSub>
                      <m:sSubPr>
                        <m:ctrlPr>
                          <a:rPr lang="en-MY" i="1">
                            <a:latin typeface="Cambria Math" panose="02040503050406030204" pitchFamily="18" charset="0"/>
                          </a:rPr>
                        </m:ctrlPr>
                      </m:sSubPr>
                      <m:e>
                        <m:r>
                          <a:rPr lang="en-MY" i="1">
                            <a:latin typeface="Cambria Math" panose="02040503050406030204" pitchFamily="18" charset="0"/>
                          </a:rPr>
                          <m:t>𝑠</m:t>
                        </m:r>
                      </m:e>
                      <m:sub>
                        <m:r>
                          <a:rPr lang="en-MY" i="1">
                            <a:latin typeface="Cambria Math" panose="02040503050406030204" pitchFamily="18" charset="0"/>
                          </a:rPr>
                          <m:t>𝑥</m:t>
                        </m:r>
                      </m:sub>
                    </m:sSub>
                    <m:r>
                      <a:rPr lang="en-MY">
                        <a:latin typeface="Cambria Math" panose="02040503050406030204" pitchFamily="18" charset="0"/>
                      </a:rPr>
                      <m:t>= </m:t>
                    </m:r>
                    <m:rad>
                      <m:radPr>
                        <m:degHide m:val="on"/>
                        <m:ctrlPr>
                          <a:rPr lang="en-MY" i="1">
                            <a:latin typeface="Cambria Math" panose="02040503050406030204" pitchFamily="18" charset="0"/>
                          </a:rPr>
                        </m:ctrlPr>
                      </m:radPr>
                      <m:deg/>
                      <m:e>
                        <m:f>
                          <m:fPr>
                            <m:ctrlPr>
                              <a:rPr lang="en-MY" i="1">
                                <a:latin typeface="Cambria Math" panose="02040503050406030204" pitchFamily="18" charset="0"/>
                              </a:rPr>
                            </m:ctrlPr>
                          </m:fPr>
                          <m:num>
                            <m:r>
                              <a:rPr lang="en-MY">
                                <a:latin typeface="Cambria Math" panose="02040503050406030204" pitchFamily="18" charset="0"/>
                              </a:rPr>
                              <m:t>∑(</m:t>
                            </m:r>
                            <m:sSub>
                              <m:sSubPr>
                                <m:ctrlPr>
                                  <a:rPr lang="en-MY" i="1">
                                    <a:latin typeface="Cambria Math" panose="02040503050406030204" pitchFamily="18" charset="0"/>
                                  </a:rPr>
                                </m:ctrlPr>
                              </m:sSubPr>
                              <m:e>
                                <m:r>
                                  <a:rPr lang="en-MY" i="1">
                                    <a:latin typeface="Cambria Math" panose="02040503050406030204" pitchFamily="18" charset="0"/>
                                  </a:rPr>
                                  <m:t>𝑥</m:t>
                                </m:r>
                              </m:e>
                              <m:sub>
                                <m:r>
                                  <a:rPr lang="en-MY" i="1">
                                    <a:latin typeface="Cambria Math" panose="02040503050406030204" pitchFamily="18" charset="0"/>
                                  </a:rPr>
                                  <m:t>𝑖</m:t>
                                </m:r>
                              </m:sub>
                            </m:sSub>
                            <m:r>
                              <a:rPr lang="en-MY">
                                <a:latin typeface="Cambria Math" panose="02040503050406030204" pitchFamily="18" charset="0"/>
                              </a:rPr>
                              <m:t>​</m:t>
                            </m:r>
                            <m:r>
                              <a:rPr lang="en-MY" i="1">
                                <a:latin typeface="Cambria Math" panose="02040503050406030204" pitchFamily="18" charset="0"/>
                              </a:rPr>
                              <m:t>−</m:t>
                            </m:r>
                            <m:r>
                              <a:rPr lang="en-MY" i="1">
                                <a:latin typeface="Cambria Math" panose="02040503050406030204" pitchFamily="18" charset="0"/>
                              </a:rPr>
                              <m:t>𝑥</m:t>
                            </m:r>
                            <m:r>
                              <a:rPr lang="en-MY">
                                <a:latin typeface="Cambria Math" panose="02040503050406030204" pitchFamily="18" charset="0"/>
                              </a:rPr>
                              <m:t>ˉ)2​</m:t>
                            </m:r>
                          </m:num>
                          <m:den>
                            <m:r>
                              <a:rPr lang="en-MY" i="1">
                                <a:latin typeface="Cambria Math" panose="02040503050406030204" pitchFamily="18" charset="0"/>
                              </a:rPr>
                              <m:t>𝑛</m:t>
                            </m:r>
                            <m:r>
                              <a:rPr lang="en-MY" i="1">
                                <a:latin typeface="Cambria Math" panose="02040503050406030204" pitchFamily="18" charset="0"/>
                              </a:rPr>
                              <m:t>−</m:t>
                            </m:r>
                            <m:r>
                              <a:rPr lang="en-MY">
                                <a:latin typeface="Cambria Math" panose="02040503050406030204" pitchFamily="18" charset="0"/>
                              </a:rPr>
                              <m:t>1</m:t>
                            </m:r>
                          </m:den>
                        </m:f>
                      </m:e>
                    </m:rad>
                  </m:oMath>
                </a14:m>
                <a:endParaRPr lang="en-MY" dirty="0"/>
              </a:p>
              <a:p>
                <a:r>
                  <a:rPr lang="en-MY" dirty="0"/>
                  <a:t>The standard deviation is 11.1902</a:t>
                </a:r>
              </a:p>
              <a:p>
                <a:endParaRPr lang="en-MY" dirty="0"/>
              </a:p>
            </p:txBody>
          </p:sp>
        </mc:Choice>
        <mc:Fallback xmlns="">
          <p:sp>
            <p:nvSpPr>
              <p:cNvPr id="6" name="Content Placeholder 5"/>
              <p:cNvSpPr>
                <a:spLocks noGrp="1" noRot="1" noChangeAspect="1" noMove="1" noResize="1" noEditPoints="1" noAdjustHandles="1" noChangeArrowheads="1" noChangeShapeType="1" noTextEdit="1"/>
              </p:cNvSpPr>
              <p:nvPr>
                <p:ph idx="1"/>
              </p:nvPr>
            </p:nvSpPr>
            <p:spPr>
              <a:blipFill>
                <a:blip r:embed="rId2"/>
                <a:stretch>
                  <a:fillRect l="-749" t="-872"/>
                </a:stretch>
              </a:blipFill>
            </p:spPr>
            <p:txBody>
              <a:bodyPr/>
              <a:lstStyle/>
              <a:p>
                <a:r>
                  <a:rPr lang="en-MY">
                    <a:noFill/>
                  </a:rPr>
                  <a:t> </a:t>
                </a:r>
              </a:p>
            </p:txBody>
          </p:sp>
        </mc:Fallback>
      </mc:AlternateContent>
      <mc:AlternateContent xmlns:mc="http://schemas.openxmlformats.org/markup-compatibility/2006" xmlns:p14="http://schemas.microsoft.com/office/powerpoint/2010/main">
        <mc:Choice Requires="p14">
          <p:contentPart p14:bwMode="auto" r:id="rId3">
            <p14:nvContentPartPr>
              <p14:cNvPr id="3" name="Ink 2"/>
              <p14:cNvContentPartPr/>
              <p14:nvPr/>
            </p14:nvContentPartPr>
            <p14:xfrm>
              <a:off x="1581120" y="2690486"/>
              <a:ext cx="1476000" cy="58320"/>
            </p14:xfrm>
          </p:contentPart>
        </mc:Choice>
        <mc:Fallback xmlns="">
          <p:pic>
            <p:nvPicPr>
              <p:cNvPr id="3" name="Ink 2"/>
              <p:cNvPicPr/>
              <p:nvPr/>
            </p:nvPicPr>
            <p:blipFill>
              <a:blip r:embed="rId4"/>
              <a:stretch>
                <a:fillRect/>
              </a:stretch>
            </p:blipFill>
            <p:spPr>
              <a:xfrm>
                <a:off x="1532880" y="2594726"/>
                <a:ext cx="157212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p14:cNvContentPartPr/>
              <p14:nvPr/>
            </p14:nvContentPartPr>
            <p14:xfrm>
              <a:off x="1567440" y="3122126"/>
              <a:ext cx="1437480" cy="68400"/>
            </p14:xfrm>
          </p:contentPart>
        </mc:Choice>
        <mc:Fallback xmlns="">
          <p:pic>
            <p:nvPicPr>
              <p:cNvPr id="4" name="Ink 3"/>
              <p:cNvPicPr/>
              <p:nvPr/>
            </p:nvPicPr>
            <p:blipFill>
              <a:blip r:embed="rId6"/>
              <a:stretch>
                <a:fillRect/>
              </a:stretch>
            </p:blipFill>
            <p:spPr>
              <a:xfrm>
                <a:off x="1519560" y="3026006"/>
                <a:ext cx="153324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Ink 4"/>
              <p14:cNvContentPartPr/>
              <p14:nvPr/>
            </p14:nvContentPartPr>
            <p14:xfrm>
              <a:off x="1581120" y="2625686"/>
              <a:ext cx="1397520" cy="55080"/>
            </p14:xfrm>
          </p:contentPart>
        </mc:Choice>
        <mc:Fallback xmlns="">
          <p:pic>
            <p:nvPicPr>
              <p:cNvPr id="5" name="Ink 4"/>
              <p:cNvPicPr/>
              <p:nvPr/>
            </p:nvPicPr>
            <p:blipFill>
              <a:blip r:embed="rId8"/>
              <a:stretch>
                <a:fillRect/>
              </a:stretch>
            </p:blipFill>
            <p:spPr>
              <a:xfrm>
                <a:off x="1532880" y="2529566"/>
                <a:ext cx="149364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p14:cNvContentPartPr/>
              <p14:nvPr/>
            </p14:nvContentPartPr>
            <p14:xfrm>
              <a:off x="1554480" y="3105566"/>
              <a:ext cx="1528200" cy="36000"/>
            </p14:xfrm>
          </p:contentPart>
        </mc:Choice>
        <mc:Fallback xmlns="">
          <p:pic>
            <p:nvPicPr>
              <p:cNvPr id="7" name="Ink 6"/>
              <p:cNvPicPr/>
              <p:nvPr/>
            </p:nvPicPr>
            <p:blipFill>
              <a:blip r:embed="rId10"/>
              <a:stretch>
                <a:fillRect/>
              </a:stretch>
            </p:blipFill>
            <p:spPr>
              <a:xfrm>
                <a:off x="1506600" y="3009806"/>
                <a:ext cx="162432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Ink 7"/>
              <p14:cNvContentPartPr/>
              <p14:nvPr/>
            </p14:nvContentPartPr>
            <p14:xfrm>
              <a:off x="1618920" y="2599046"/>
              <a:ext cx="1425240" cy="115920"/>
            </p14:xfrm>
          </p:contentPart>
        </mc:Choice>
        <mc:Fallback xmlns="">
          <p:pic>
            <p:nvPicPr>
              <p:cNvPr id="8" name="Ink 7"/>
              <p:cNvPicPr/>
              <p:nvPr/>
            </p:nvPicPr>
            <p:blipFill>
              <a:blip r:embed="rId12"/>
              <a:stretch>
                <a:fillRect/>
              </a:stretch>
            </p:blipFill>
            <p:spPr>
              <a:xfrm>
                <a:off x="1571040" y="2503286"/>
                <a:ext cx="1521000" cy="3074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Ink 8"/>
              <p14:cNvContentPartPr/>
              <p14:nvPr/>
            </p14:nvContentPartPr>
            <p14:xfrm>
              <a:off x="6035040" y="4300406"/>
              <a:ext cx="3148560" cy="50400"/>
            </p14:xfrm>
          </p:contentPart>
        </mc:Choice>
        <mc:Fallback xmlns="">
          <p:pic>
            <p:nvPicPr>
              <p:cNvPr id="9" name="Ink 8"/>
              <p:cNvPicPr/>
              <p:nvPr/>
            </p:nvPicPr>
            <p:blipFill>
              <a:blip r:embed="rId14"/>
              <a:stretch>
                <a:fillRect/>
              </a:stretch>
            </p:blipFill>
            <p:spPr>
              <a:xfrm>
                <a:off x="5987160" y="4204646"/>
                <a:ext cx="324432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 name="Ink 9"/>
              <p14:cNvContentPartPr/>
              <p14:nvPr/>
            </p14:nvContentPartPr>
            <p14:xfrm>
              <a:off x="7288920" y="4317326"/>
              <a:ext cx="1881720" cy="29880"/>
            </p14:xfrm>
          </p:contentPart>
        </mc:Choice>
        <mc:Fallback xmlns="">
          <p:pic>
            <p:nvPicPr>
              <p:cNvPr id="10" name="Ink 9"/>
              <p:cNvPicPr/>
              <p:nvPr/>
            </p:nvPicPr>
            <p:blipFill>
              <a:blip r:embed="rId16"/>
              <a:stretch>
                <a:fillRect/>
              </a:stretch>
            </p:blipFill>
            <p:spPr>
              <a:xfrm>
                <a:off x="7241040" y="4221206"/>
                <a:ext cx="197748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6" name="Ink 15"/>
              <p14:cNvContentPartPr/>
              <p14:nvPr/>
            </p14:nvContentPartPr>
            <p14:xfrm>
              <a:off x="4728600" y="5760206"/>
              <a:ext cx="901800" cy="720"/>
            </p14:xfrm>
          </p:contentPart>
        </mc:Choice>
        <mc:Fallback xmlns="">
          <p:pic>
            <p:nvPicPr>
              <p:cNvPr id="16" name="Ink 15"/>
              <p:cNvPicPr/>
              <p:nvPr/>
            </p:nvPicPr>
            <p:blipFill>
              <a:blip r:embed="rId18"/>
              <a:stretch>
                <a:fillRect/>
              </a:stretch>
            </p:blipFill>
            <p:spPr>
              <a:xfrm>
                <a:off x="4680720" y="5664446"/>
                <a:ext cx="997560" cy="192600"/>
              </a:xfrm>
              <a:prstGeom prst="rect">
                <a:avLst/>
              </a:prstGeom>
            </p:spPr>
          </p:pic>
        </mc:Fallback>
      </mc:AlternateContent>
    </p:spTree>
    <p:extLst>
      <p:ext uri="{BB962C8B-B14F-4D97-AF65-F5344CB8AC3E}">
        <p14:creationId xmlns:p14="http://schemas.microsoft.com/office/powerpoint/2010/main" val="3909088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838200" y="613954"/>
                <a:ext cx="5040086" cy="5563009"/>
              </a:xfrm>
            </p:spPr>
            <p:txBody>
              <a:bodyPr>
                <a:normAutofit/>
              </a:bodyPr>
              <a:lstStyle/>
              <a:p>
                <a:pPr marL="0" indent="0">
                  <a:buNone/>
                </a:pPr>
                <a:r>
                  <a:rPr lang="en-MY" dirty="0"/>
                  <a:t>A 95% level of confidence is used to test the claim of this study that the average maths score scored is not equals to 73.66 marks. The critical value of 95% level of confidence is 1.96 and -1.96. The z-value of mean can be calculated by using formula</a:t>
                </a:r>
              </a:p>
              <a:p>
                <a14:m>
                  <m:oMath xmlns:m="http://schemas.openxmlformats.org/officeDocument/2006/math">
                    <m:r>
                      <a:rPr lang="en-MY" i="1">
                        <a:latin typeface="Cambria Math" panose="02040503050406030204" pitchFamily="18" charset="0"/>
                      </a:rPr>
                      <m:t>𝑧</m:t>
                    </m:r>
                    <m:r>
                      <a:rPr lang="en-MY" i="1">
                        <a:latin typeface="Cambria Math" panose="02040503050406030204" pitchFamily="18" charset="0"/>
                      </a:rPr>
                      <m:t>=</m:t>
                    </m:r>
                    <m:f>
                      <m:fPr>
                        <m:ctrlPr>
                          <a:rPr lang="en-MY" i="1">
                            <a:latin typeface="Cambria Math" panose="02040503050406030204" pitchFamily="18" charset="0"/>
                          </a:rPr>
                        </m:ctrlPr>
                      </m:fPr>
                      <m:num>
                        <m:r>
                          <a:rPr lang="en-MY" i="1">
                            <a:latin typeface="Cambria Math" panose="02040503050406030204" pitchFamily="18" charset="0"/>
                          </a:rPr>
                          <m:t>𝑥</m:t>
                        </m:r>
                        <m:r>
                          <a:rPr lang="en-MY">
                            <a:latin typeface="Cambria Math" panose="02040503050406030204" pitchFamily="18" charset="0"/>
                          </a:rPr>
                          <m:t>ˉ</m:t>
                        </m:r>
                        <m:r>
                          <a:rPr lang="en-MY" i="1">
                            <a:latin typeface="Cambria Math" panose="02040503050406030204" pitchFamily="18" charset="0"/>
                          </a:rPr>
                          <m:t>−</m:t>
                        </m:r>
                        <m:r>
                          <m:rPr>
                            <m:sty m:val="p"/>
                          </m:rPr>
                          <a:rPr lang="en-MY">
                            <a:latin typeface="Cambria Math" panose="02040503050406030204" pitchFamily="18" charset="0"/>
                          </a:rPr>
                          <m:t>μ</m:t>
                        </m:r>
                        <m:r>
                          <a:rPr lang="en-MY">
                            <a:latin typeface="Cambria Math" panose="02040503050406030204" pitchFamily="18" charset="0"/>
                          </a:rPr>
                          <m:t> </m:t>
                        </m:r>
                      </m:num>
                      <m:den>
                        <m:f>
                          <m:fPr>
                            <m:type m:val="skw"/>
                            <m:ctrlPr>
                              <a:rPr lang="en-MY" i="1">
                                <a:latin typeface="Cambria Math" panose="02040503050406030204" pitchFamily="18" charset="0"/>
                              </a:rPr>
                            </m:ctrlPr>
                          </m:fPr>
                          <m:num>
                            <m:r>
                              <a:rPr lang="en-MY" i="1">
                                <a:latin typeface="Cambria Math" panose="02040503050406030204" pitchFamily="18" charset="0"/>
                              </a:rPr>
                              <m:t>𝑠</m:t>
                            </m:r>
                          </m:num>
                          <m:den>
                            <m:rad>
                              <m:radPr>
                                <m:degHide m:val="on"/>
                                <m:ctrlPr>
                                  <a:rPr lang="en-MY" i="1">
                                    <a:latin typeface="Cambria Math" panose="02040503050406030204" pitchFamily="18" charset="0"/>
                                  </a:rPr>
                                </m:ctrlPr>
                              </m:radPr>
                              <m:deg/>
                              <m:e>
                                <m:r>
                                  <a:rPr lang="en-MY" i="1">
                                    <a:latin typeface="Cambria Math" panose="02040503050406030204" pitchFamily="18" charset="0"/>
                                  </a:rPr>
                                  <m:t>𝑛</m:t>
                                </m:r>
                              </m:e>
                            </m:rad>
                          </m:den>
                        </m:f>
                      </m:den>
                    </m:f>
                    <m:r>
                      <a:rPr lang="en-MY" i="1">
                        <a:latin typeface="Cambria Math" panose="02040503050406030204" pitchFamily="18" charset="0"/>
                      </a:rPr>
                      <m:t> </m:t>
                    </m:r>
                  </m:oMath>
                </a14:m>
                <a:endParaRPr lang="en-MY" dirty="0"/>
              </a:p>
              <a:p>
                <a:r>
                  <a:rPr lang="en-MY" dirty="0"/>
                  <a:t>And z is equal to -0.03391.</a:t>
                </a:r>
              </a:p>
              <a:p>
                <a:r>
                  <a:rPr lang="en-MY" dirty="0"/>
                  <a:t>Since the-1.96&lt;-0.03391&lt;1.96, thus we fail to reject the null hypothesis. Hence there is insufficient evidence to support the claim that the average maths score scored by students is not equal to 76.66 marks. </a:t>
                </a:r>
              </a:p>
              <a:p>
                <a:endParaRPr lang="en-MY"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838200" y="613954"/>
                <a:ext cx="5040086" cy="5563009"/>
              </a:xfrm>
              <a:blipFill>
                <a:blip r:embed="rId2"/>
                <a:stretch>
                  <a:fillRect l="-1332" t="-658" r="-2179"/>
                </a:stretch>
              </a:blipFill>
            </p:spPr>
            <p:txBody>
              <a:bodyPr/>
              <a:lstStyle/>
              <a:p>
                <a:r>
                  <a:rPr lang="en-MY">
                    <a:noFill/>
                  </a:rPr>
                  <a:t> </a:t>
                </a:r>
              </a:p>
            </p:txBody>
          </p:sp>
        </mc:Fallback>
      </mc:AlternateContent>
      <p:pic>
        <p:nvPicPr>
          <p:cNvPr id="5" name="Picture 4" descr="C:\Users\Mala\AppData\Local\Microsoft\Windows\INetCache\Content.Word\Rplot02.png"/>
          <p:cNvPicPr/>
          <p:nvPr/>
        </p:nvPicPr>
        <p:blipFill>
          <a:blip r:embed="rId3">
            <a:extLst>
              <a:ext uri="{28A0092B-C50C-407E-A947-70E740481C1C}">
                <a14:useLocalDpi xmlns:a14="http://schemas.microsoft.com/office/drawing/2010/main" val="0"/>
              </a:ext>
            </a:extLst>
          </a:blip>
          <a:srcRect t="3011" r="9258"/>
          <a:stretch>
            <a:fillRect/>
          </a:stretch>
        </p:blipFill>
        <p:spPr bwMode="auto">
          <a:xfrm>
            <a:off x="7139345" y="2096811"/>
            <a:ext cx="4269279" cy="2597294"/>
          </a:xfrm>
          <a:prstGeom prst="rect">
            <a:avLst/>
          </a:prstGeom>
          <a:noFill/>
          <a:ln>
            <a:noFill/>
          </a:ln>
        </p:spPr>
      </p:pic>
      <p:pic>
        <p:nvPicPr>
          <p:cNvPr id="4" name="Picture 3"/>
          <p:cNvPicPr>
            <a:picLocks noChangeAspect="1"/>
          </p:cNvPicPr>
          <p:nvPr/>
        </p:nvPicPr>
        <p:blipFill>
          <a:blip r:embed="rId4"/>
          <a:stretch>
            <a:fillRect/>
          </a:stretch>
        </p:blipFill>
        <p:spPr>
          <a:xfrm>
            <a:off x="7015434" y="1027314"/>
            <a:ext cx="4758443" cy="879863"/>
          </a:xfrm>
          <a:prstGeom prst="rect">
            <a:avLst/>
          </a:prstGeom>
        </p:spPr>
      </p:pic>
      <mc:AlternateContent xmlns:mc="http://schemas.openxmlformats.org/markup-compatibility/2006" xmlns:p14="http://schemas.microsoft.com/office/powerpoint/2010/main">
        <mc:Choice Requires="p14">
          <p:contentPart p14:bwMode="auto" r:id="rId5">
            <p14:nvContentPartPr>
              <p14:cNvPr id="3" name="Ink 2"/>
              <p14:cNvContentPartPr/>
              <p14:nvPr/>
            </p14:nvContentPartPr>
            <p14:xfrm>
              <a:off x="1240920" y="763406"/>
              <a:ext cx="2861280" cy="99000"/>
            </p14:xfrm>
          </p:contentPart>
        </mc:Choice>
        <mc:Fallback xmlns="">
          <p:pic>
            <p:nvPicPr>
              <p:cNvPr id="3" name="Ink 2"/>
              <p:cNvPicPr/>
              <p:nvPr/>
            </p:nvPicPr>
            <p:blipFill>
              <a:blip r:embed="rId6"/>
              <a:stretch>
                <a:fillRect/>
              </a:stretch>
            </p:blipFill>
            <p:spPr>
              <a:xfrm>
                <a:off x="1193040" y="667286"/>
                <a:ext cx="2957040" cy="2912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p14:cNvContentPartPr/>
              <p14:nvPr/>
            </p14:nvContentPartPr>
            <p14:xfrm>
              <a:off x="4559400" y="1959686"/>
              <a:ext cx="1188720" cy="78480"/>
            </p14:xfrm>
          </p:contentPart>
        </mc:Choice>
        <mc:Fallback xmlns="">
          <p:pic>
            <p:nvPicPr>
              <p:cNvPr id="6" name="Ink 5"/>
              <p:cNvPicPr/>
              <p:nvPr/>
            </p:nvPicPr>
            <p:blipFill>
              <a:blip r:embed="rId8"/>
              <a:stretch>
                <a:fillRect/>
              </a:stretch>
            </p:blipFill>
            <p:spPr>
              <a:xfrm>
                <a:off x="4511160" y="1863566"/>
                <a:ext cx="1284840" cy="2707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p14:cNvContentPartPr/>
              <p14:nvPr/>
            </p14:nvContentPartPr>
            <p14:xfrm>
              <a:off x="953640" y="2324726"/>
              <a:ext cx="549000" cy="720"/>
            </p14:xfrm>
          </p:contentPart>
        </mc:Choice>
        <mc:Fallback xmlns="">
          <p:pic>
            <p:nvPicPr>
              <p:cNvPr id="7" name="Ink 6"/>
              <p:cNvPicPr/>
              <p:nvPr/>
            </p:nvPicPr>
            <p:blipFill>
              <a:blip r:embed="rId10"/>
              <a:stretch>
                <a:fillRect/>
              </a:stretch>
            </p:blipFill>
            <p:spPr>
              <a:xfrm>
                <a:off x="905760" y="2228966"/>
                <a:ext cx="64476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Ink 7"/>
              <p14:cNvContentPartPr/>
              <p14:nvPr/>
            </p14:nvContentPartPr>
            <p14:xfrm>
              <a:off x="3409920" y="3748526"/>
              <a:ext cx="1031760" cy="720"/>
            </p14:xfrm>
          </p:contentPart>
        </mc:Choice>
        <mc:Fallback xmlns="">
          <p:pic>
            <p:nvPicPr>
              <p:cNvPr id="8" name="Ink 7"/>
              <p:cNvPicPr/>
              <p:nvPr/>
            </p:nvPicPr>
            <p:blipFill>
              <a:blip r:embed="rId12"/>
              <a:stretch>
                <a:fillRect/>
              </a:stretch>
            </p:blipFill>
            <p:spPr>
              <a:xfrm>
                <a:off x="3361680" y="3652766"/>
                <a:ext cx="112788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Ink 8"/>
              <p14:cNvContentPartPr/>
              <p14:nvPr/>
            </p14:nvContentPartPr>
            <p14:xfrm>
              <a:off x="2534040" y="4167206"/>
              <a:ext cx="2273400" cy="51120"/>
            </p14:xfrm>
          </p:contentPart>
        </mc:Choice>
        <mc:Fallback xmlns="">
          <p:pic>
            <p:nvPicPr>
              <p:cNvPr id="9" name="Ink 8"/>
              <p:cNvPicPr/>
              <p:nvPr/>
            </p:nvPicPr>
            <p:blipFill>
              <a:blip r:embed="rId14"/>
              <a:stretch>
                <a:fillRect/>
              </a:stretch>
            </p:blipFill>
            <p:spPr>
              <a:xfrm>
                <a:off x="2486160" y="4071086"/>
                <a:ext cx="236916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 name="Ink 9"/>
              <p14:cNvContentPartPr/>
              <p14:nvPr/>
            </p14:nvContentPartPr>
            <p14:xfrm>
              <a:off x="1750320" y="4480046"/>
              <a:ext cx="457200" cy="720"/>
            </p14:xfrm>
          </p:contentPart>
        </mc:Choice>
        <mc:Fallback xmlns="">
          <p:pic>
            <p:nvPicPr>
              <p:cNvPr id="10" name="Ink 9"/>
              <p:cNvPicPr/>
              <p:nvPr/>
            </p:nvPicPr>
            <p:blipFill>
              <a:blip r:embed="rId16"/>
              <a:stretch>
                <a:fillRect/>
              </a:stretch>
            </p:blipFill>
            <p:spPr>
              <a:xfrm>
                <a:off x="1702440" y="4384286"/>
                <a:ext cx="55332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1" name="Ink 10"/>
              <p14:cNvContentPartPr/>
              <p14:nvPr/>
            </p14:nvContentPartPr>
            <p14:xfrm>
              <a:off x="3709800" y="4446566"/>
              <a:ext cx="1894680" cy="101520"/>
            </p14:xfrm>
          </p:contentPart>
        </mc:Choice>
        <mc:Fallback xmlns="">
          <p:pic>
            <p:nvPicPr>
              <p:cNvPr id="11" name="Ink 10"/>
              <p:cNvPicPr/>
              <p:nvPr/>
            </p:nvPicPr>
            <p:blipFill>
              <a:blip r:embed="rId18"/>
              <a:stretch>
                <a:fillRect/>
              </a:stretch>
            </p:blipFill>
            <p:spPr>
              <a:xfrm>
                <a:off x="3661920" y="4350446"/>
                <a:ext cx="1990440" cy="293760"/>
              </a:xfrm>
              <a:prstGeom prst="rect">
                <a:avLst/>
              </a:prstGeom>
            </p:spPr>
          </p:pic>
        </mc:Fallback>
      </mc:AlternateContent>
    </p:spTree>
    <p:extLst>
      <p:ext uri="{BB962C8B-B14F-4D97-AF65-F5344CB8AC3E}">
        <p14:creationId xmlns:p14="http://schemas.microsoft.com/office/powerpoint/2010/main" val="665838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6073" y="466578"/>
            <a:ext cx="11139854" cy="930447"/>
          </a:xfrm>
        </p:spPr>
        <p:txBody>
          <a:bodyPr>
            <a:normAutofit/>
          </a:bodyPr>
          <a:lstStyle/>
          <a:p>
            <a:r>
              <a:rPr lang="en-MY" sz="5400">
                <a:solidFill>
                  <a:srgbClr val="FFFFFF"/>
                </a:solidFill>
              </a:rPr>
              <a:t>Correlation</a:t>
            </a:r>
          </a:p>
        </p:txBody>
      </p:sp>
      <p:sp>
        <p:nvSpPr>
          <p:cNvPr id="3" name="Subtitle 2"/>
          <p:cNvSpPr>
            <a:spLocks noGrp="1"/>
          </p:cNvSpPr>
          <p:nvPr>
            <p:ph type="subTitle" idx="1"/>
          </p:nvPr>
        </p:nvSpPr>
        <p:spPr>
          <a:xfrm>
            <a:off x="714103" y="1397025"/>
            <a:ext cx="9144000" cy="420001"/>
          </a:xfrm>
        </p:spPr>
        <p:txBody>
          <a:bodyPr>
            <a:normAutofit/>
          </a:bodyPr>
          <a:lstStyle/>
          <a:p>
            <a:r>
              <a:rPr lang="en-US" sz="2000" dirty="0">
                <a:solidFill>
                  <a:srgbClr val="E7E6E6"/>
                </a:solidFill>
              </a:rPr>
              <a:t>Pearson's product-moment correlation coefficient</a:t>
            </a:r>
          </a:p>
          <a:p>
            <a:endParaRPr lang="en-MY" sz="2000" dirty="0">
              <a:solidFill>
                <a:srgbClr val="E7E6E6"/>
              </a:solidFill>
            </a:endParaRPr>
          </a:p>
        </p:txBody>
      </p:sp>
      <p:sp>
        <p:nvSpPr>
          <p:cNvPr id="4" name="Rectangle 3"/>
          <p:cNvSpPr/>
          <p:nvPr/>
        </p:nvSpPr>
        <p:spPr>
          <a:xfrm>
            <a:off x="714103" y="2138270"/>
            <a:ext cx="10688862" cy="2308324"/>
          </a:xfrm>
          <a:prstGeom prst="rect">
            <a:avLst/>
          </a:prstGeom>
        </p:spPr>
        <p:txBody>
          <a:bodyPr wrap="square">
            <a:spAutoFit/>
          </a:bodyPr>
          <a:lstStyle/>
          <a:p>
            <a:r>
              <a:rPr lang="en-MY" dirty="0"/>
              <a:t>In this correlation test, I am analysing the relationship between reading scores and writing scores obtained by a random sample size of 40 students.  </a:t>
            </a:r>
          </a:p>
          <a:p>
            <a:r>
              <a:rPr lang="en-MY" dirty="0"/>
              <a:t>The coefficient correlation, r is calculated using SPSS to show the relationship between these two variables. Since the data being tested is in ratio form, hence the coefficient correlation is calculated using the Pearson’s technique and can be referred as bivariate correlation.</a:t>
            </a:r>
          </a:p>
          <a:p>
            <a:r>
              <a:rPr lang="en-MY" dirty="0"/>
              <a:t> independent variable(X): reading score.</a:t>
            </a:r>
          </a:p>
          <a:p>
            <a:r>
              <a:rPr lang="en-MY" dirty="0"/>
              <a:t>dependant variable(Y):  writing score. </a:t>
            </a:r>
          </a:p>
          <a:p>
            <a:r>
              <a:rPr lang="en-MY" dirty="0"/>
              <a:t>Formula used for calculation:</a:t>
            </a:r>
          </a:p>
        </p:txBody>
      </p:sp>
      <p:pic>
        <p:nvPicPr>
          <p:cNvPr id="8" name="Picture 7"/>
          <p:cNvPicPr/>
          <p:nvPr/>
        </p:nvPicPr>
        <p:blipFill rotWithShape="1">
          <a:blip r:embed="rId2">
            <a:duotone>
              <a:prstClr val="black"/>
              <a:schemeClr val="accent6">
                <a:tint val="45000"/>
                <a:satMod val="400000"/>
              </a:schemeClr>
            </a:duotone>
            <a:extLst>
              <a:ext uri="{28A0092B-C50C-407E-A947-70E740481C1C}">
                <a14:useLocalDpi xmlns:a14="http://schemas.microsoft.com/office/drawing/2010/main" val="0"/>
              </a:ext>
            </a:extLst>
          </a:blip>
          <a:srcRect l="3799" t="10231" r="2481" b="11894"/>
          <a:stretch/>
        </p:blipFill>
        <p:spPr bwMode="auto">
          <a:xfrm>
            <a:off x="3526214" y="4767839"/>
            <a:ext cx="5362292" cy="1537644"/>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810360" y="3696326"/>
              <a:ext cx="4545720" cy="57240"/>
            </p14:xfrm>
          </p:contentPart>
        </mc:Choice>
        <mc:Fallback xmlns="">
          <p:pic>
            <p:nvPicPr>
              <p:cNvPr id="5" name="Ink 4"/>
              <p:cNvPicPr/>
              <p:nvPr/>
            </p:nvPicPr>
            <p:blipFill>
              <a:blip r:embed="rId4"/>
              <a:stretch>
                <a:fillRect/>
              </a:stretch>
            </p:blipFill>
            <p:spPr>
              <a:xfrm>
                <a:off x="762120" y="3600566"/>
                <a:ext cx="464184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p14:cNvContentPartPr/>
              <p14:nvPr/>
            </p14:nvContentPartPr>
            <p14:xfrm>
              <a:off x="849600" y="3909806"/>
              <a:ext cx="4244760" cy="150480"/>
            </p14:xfrm>
          </p:contentPart>
        </mc:Choice>
        <mc:Fallback xmlns="">
          <p:pic>
            <p:nvPicPr>
              <p:cNvPr id="6" name="Ink 5"/>
              <p:cNvPicPr/>
              <p:nvPr/>
            </p:nvPicPr>
            <p:blipFill>
              <a:blip r:embed="rId6"/>
              <a:stretch>
                <a:fillRect/>
              </a:stretch>
            </p:blipFill>
            <p:spPr>
              <a:xfrm>
                <a:off x="801360" y="3814046"/>
                <a:ext cx="4341240" cy="342360"/>
              </a:xfrm>
              <a:prstGeom prst="rect">
                <a:avLst/>
              </a:prstGeom>
            </p:spPr>
          </p:pic>
        </mc:Fallback>
      </mc:AlternateContent>
    </p:spTree>
    <p:extLst>
      <p:ext uri="{BB962C8B-B14F-4D97-AF65-F5344CB8AC3E}">
        <p14:creationId xmlns:p14="http://schemas.microsoft.com/office/powerpoint/2010/main" val="44177298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Mesh</Template>
  <TotalTime>75</TotalTime>
  <Words>1373</Words>
  <Application>Microsoft Office PowerPoint</Application>
  <PresentationFormat>Widescreen</PresentationFormat>
  <Paragraphs>99</Paragraphs>
  <Slides>17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SimSun</vt:lpstr>
      <vt:lpstr>Adobe Devanagari</vt:lpstr>
      <vt:lpstr>Arial</vt:lpstr>
      <vt:lpstr>Calibri</vt:lpstr>
      <vt:lpstr>Cambria Math</vt:lpstr>
      <vt:lpstr>Century Gothic</vt:lpstr>
      <vt:lpstr>Symbol</vt:lpstr>
      <vt:lpstr>Times New Roman</vt:lpstr>
      <vt:lpstr>Wingdings 3</vt:lpstr>
      <vt:lpstr>Ion</vt:lpstr>
      <vt:lpstr>   PSDA INIDIVIDUAL ASSIGNMENT (PROJECT 2)   </vt:lpstr>
      <vt:lpstr>INTRODUCTION:</vt:lpstr>
      <vt:lpstr>OBJECTIVE &amp; PURPOSE:</vt:lpstr>
      <vt:lpstr>DATA SOURCE:</vt:lpstr>
      <vt:lpstr>TARGET POPULATION:</vt:lpstr>
      <vt:lpstr>STATISTICAL TEST:</vt:lpstr>
      <vt:lpstr>HYPOTHESIS TESTING</vt:lpstr>
      <vt:lpstr>PowerPoint Presentation</vt:lpstr>
      <vt:lpstr>Correlation</vt:lpstr>
      <vt:lpstr>PowerPoint Presentation</vt:lpstr>
      <vt:lpstr>PowerPoint Presentation</vt:lpstr>
      <vt:lpstr>Regression </vt:lpstr>
      <vt:lpstr>PowerPoint Presentation</vt:lpstr>
      <vt:lpstr>Chi-Square Test </vt:lpstr>
      <vt:lpstr>PowerPoint Presentation</vt:lpstr>
      <vt:lpstr>Final Conclusion: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PSDA2143  PROJECT 2</dc:title>
  <dc:creator>Naqib Rafiqi</dc:creator>
  <cp:lastModifiedBy>udayappan murugappa</cp:lastModifiedBy>
  <cp:revision>17</cp:revision>
  <dcterms:created xsi:type="dcterms:W3CDTF">2019-05-06T16:13:44Z</dcterms:created>
  <dcterms:modified xsi:type="dcterms:W3CDTF">2020-06-26T12:49:06Z</dcterms:modified>
</cp:coreProperties>
</file>