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75" r:id="rId4"/>
    <p:sldId id="277" r:id="rId5"/>
    <p:sldId id="265" r:id="rId6"/>
    <p:sldId id="266" r:id="rId7"/>
    <p:sldId id="267" r:id="rId8"/>
    <p:sldId id="276" r:id="rId9"/>
    <p:sldId id="278" r:id="rId10"/>
    <p:sldId id="269" r:id="rId11"/>
    <p:sldId id="270" r:id="rId12"/>
    <p:sldId id="274" r:id="rId13"/>
    <p:sldId id="271" r:id="rId14"/>
    <p:sldId id="261" r:id="rId15"/>
    <p:sldId id="263" r:id="rId16"/>
    <p:sldId id="26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F0FF"/>
    <a:srgbClr val="FF4747"/>
    <a:srgbClr val="34164A"/>
    <a:srgbClr val="FA8F00"/>
    <a:srgbClr val="A2023F"/>
    <a:srgbClr val="C23E47"/>
    <a:srgbClr val="5EEC3C"/>
    <a:srgbClr val="5B4101"/>
    <a:srgbClr val="956B01"/>
    <a:srgbClr val="FE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BD9DC-334A-42D9-98D0-3ABC19AEB262}" type="doc">
      <dgm:prSet loTypeId="urn:microsoft.com/office/officeart/2005/8/layout/hierarchy3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DE838C30-2717-47A1-9D37-C1008D5E383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KANDUNGAN</a:t>
          </a:r>
          <a:endParaRPr lang="en-MY" dirty="0"/>
        </a:p>
      </dgm:t>
    </dgm:pt>
    <dgm:pt modelId="{5BF0DD66-3E0D-480A-9322-23FDAF4A11A1}" type="parTrans" cxnId="{1996FC51-E0E8-426C-A1A9-9909F1FA01D1}">
      <dgm:prSet/>
      <dgm:spPr/>
      <dgm:t>
        <a:bodyPr/>
        <a:lstStyle/>
        <a:p>
          <a:endParaRPr lang="en-MY"/>
        </a:p>
      </dgm:t>
    </dgm:pt>
    <dgm:pt modelId="{5DA324D0-7D8F-41ED-9148-88AA8C2CF70C}" type="sibTrans" cxnId="{1996FC51-E0E8-426C-A1A9-9909F1FA01D1}">
      <dgm:prSet/>
      <dgm:spPr/>
      <dgm:t>
        <a:bodyPr/>
        <a:lstStyle/>
        <a:p>
          <a:endParaRPr lang="en-MY"/>
        </a:p>
      </dgm:t>
    </dgm:pt>
    <dgm:pt modelId="{C1713BB0-1F45-4A92-B289-99DB909AF5BB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1100" dirty="0" smtClean="0"/>
            <a:t> </a:t>
          </a:r>
          <a:r>
            <a:rPr lang="en-MY" sz="1400" dirty="0" smtClean="0"/>
            <a:t>KEBEBASAN BERSUARA</a:t>
          </a:r>
        </a:p>
        <a:p>
          <a:endParaRPr lang="en-MY" sz="1100" dirty="0"/>
        </a:p>
      </dgm:t>
    </dgm:pt>
    <dgm:pt modelId="{3A321C64-3FA9-4DFF-8AF9-8AB67C626A48}" type="parTrans" cxnId="{4F500275-67D8-4B22-BEE4-7B073EB2FD9B}">
      <dgm:prSet/>
      <dgm:spPr/>
      <dgm:t>
        <a:bodyPr/>
        <a:lstStyle/>
        <a:p>
          <a:endParaRPr lang="en-MY"/>
        </a:p>
      </dgm:t>
    </dgm:pt>
    <dgm:pt modelId="{6EF76698-77F3-4501-A58B-23C9D22C2E9C}" type="sibTrans" cxnId="{4F500275-67D8-4B22-BEE4-7B073EB2FD9B}">
      <dgm:prSet/>
      <dgm:spPr/>
      <dgm:t>
        <a:bodyPr/>
        <a:lstStyle/>
        <a:p>
          <a:endParaRPr lang="en-MY"/>
        </a:p>
      </dgm:t>
    </dgm:pt>
    <dgm:pt modelId="{C15DC6C8-CD0F-4D75-B1E0-0298040BCC59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dirty="0" err="1" smtClean="0"/>
            <a:t>Budaya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komunikasi</a:t>
          </a:r>
          <a:endParaRPr lang="en-MY" sz="1400" dirty="0"/>
        </a:p>
      </dgm:t>
    </dgm:pt>
    <dgm:pt modelId="{C40D8C73-90FC-4E82-98D8-0A0C624FA388}" type="parTrans" cxnId="{05C08158-FB0B-418C-9160-1DFB7557345E}">
      <dgm:prSet/>
      <dgm:spPr/>
      <dgm:t>
        <a:bodyPr/>
        <a:lstStyle/>
        <a:p>
          <a:endParaRPr lang="en-MY"/>
        </a:p>
      </dgm:t>
    </dgm:pt>
    <dgm:pt modelId="{4EF234F6-7979-4716-8B64-99D059E38EC1}" type="sibTrans" cxnId="{05C08158-FB0B-418C-9160-1DFB7557345E}">
      <dgm:prSet/>
      <dgm:spPr/>
      <dgm:t>
        <a:bodyPr/>
        <a:lstStyle/>
        <a:p>
          <a:endParaRPr lang="en-MY"/>
        </a:p>
      </dgm:t>
    </dgm:pt>
    <dgm:pt modelId="{C62CBE3B-0E41-4ED0-9D24-EB411430D6A5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1400" dirty="0" smtClean="0"/>
            <a:t>MEDIA MASS</a:t>
          </a:r>
          <a:r>
            <a:rPr lang="fi-FI" sz="1400" dirty="0" smtClean="0"/>
            <a:t>A :  ETIKA  PENGGUNAAN MEDIA SOSIAL</a:t>
          </a:r>
          <a:endParaRPr lang="en-MY" sz="1400" dirty="0" smtClean="0"/>
        </a:p>
        <a:p>
          <a:r>
            <a:rPr lang="en-MY" sz="700" dirty="0" smtClean="0"/>
            <a:t>SA</a:t>
          </a:r>
          <a:endParaRPr lang="en-MY" sz="700" dirty="0"/>
        </a:p>
      </dgm:t>
    </dgm:pt>
    <dgm:pt modelId="{19B09269-BA7F-45E5-B4EF-77E30B6A702A}" type="parTrans" cxnId="{2140F6EC-31DC-42E8-A392-6A15EDD97AC4}">
      <dgm:prSet/>
      <dgm:spPr/>
      <dgm:t>
        <a:bodyPr/>
        <a:lstStyle/>
        <a:p>
          <a:endParaRPr lang="en-MY"/>
        </a:p>
      </dgm:t>
    </dgm:pt>
    <dgm:pt modelId="{A8E1188A-EA09-4243-888C-5E1FE3008D13}" type="sibTrans" cxnId="{2140F6EC-31DC-42E8-A392-6A15EDD97AC4}">
      <dgm:prSet/>
      <dgm:spPr/>
      <dgm:t>
        <a:bodyPr/>
        <a:lstStyle/>
        <a:p>
          <a:endParaRPr lang="en-MY"/>
        </a:p>
      </dgm:t>
    </dgm:pt>
    <dgm:pt modelId="{BA0693A1-3B5C-40EB-97C9-03FD4BFF812F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MY" sz="1400" dirty="0" smtClean="0"/>
            <a:t>HIBURAN HEDONISTIK </a:t>
          </a:r>
          <a:endParaRPr lang="en-MY" sz="1400" dirty="0"/>
        </a:p>
      </dgm:t>
    </dgm:pt>
    <dgm:pt modelId="{D965D1DC-1E37-4188-8A1F-41C55D737EE5}" type="parTrans" cxnId="{1EFE750E-8DE2-473D-82F2-7372EA7C80CD}">
      <dgm:prSet/>
      <dgm:spPr/>
      <dgm:t>
        <a:bodyPr/>
        <a:lstStyle/>
        <a:p>
          <a:endParaRPr lang="en-MY"/>
        </a:p>
      </dgm:t>
    </dgm:pt>
    <dgm:pt modelId="{F08A9413-B83E-420B-8557-E9CFAB74600E}" type="sibTrans" cxnId="{1EFE750E-8DE2-473D-82F2-7372EA7C80CD}">
      <dgm:prSet/>
      <dgm:spPr/>
      <dgm:t>
        <a:bodyPr/>
        <a:lstStyle/>
        <a:p>
          <a:endParaRPr lang="en-MY"/>
        </a:p>
      </dgm:t>
    </dgm:pt>
    <dgm:pt modelId="{97019553-1A01-41C6-A7A2-6E3F1E34003A}" type="pres">
      <dgm:prSet presAssocID="{868BD9DC-334A-42D9-98D0-3ABC19AEB26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4D08761D-EB61-45EC-A937-4BA44B2C248F}" type="pres">
      <dgm:prSet presAssocID="{DE838C30-2717-47A1-9D37-C1008D5E3831}" presName="root" presStyleCnt="0"/>
      <dgm:spPr/>
    </dgm:pt>
    <dgm:pt modelId="{9F60A397-97EC-4B78-A50A-0C56F9C6B47B}" type="pres">
      <dgm:prSet presAssocID="{DE838C30-2717-47A1-9D37-C1008D5E3831}" presName="rootComposite" presStyleCnt="0"/>
      <dgm:spPr/>
    </dgm:pt>
    <dgm:pt modelId="{521A87F3-BDBE-4B56-9CBB-771D548089DB}" type="pres">
      <dgm:prSet presAssocID="{DE838C30-2717-47A1-9D37-C1008D5E3831}" presName="rootText" presStyleLbl="node1" presStyleIdx="0" presStyleCnt="1" custScaleX="178087" custScaleY="61652"/>
      <dgm:spPr/>
      <dgm:t>
        <a:bodyPr/>
        <a:lstStyle/>
        <a:p>
          <a:endParaRPr lang="en-MY"/>
        </a:p>
      </dgm:t>
    </dgm:pt>
    <dgm:pt modelId="{8156E9DA-8AEF-430C-8104-22423B75B287}" type="pres">
      <dgm:prSet presAssocID="{DE838C30-2717-47A1-9D37-C1008D5E3831}" presName="rootConnector" presStyleLbl="node1" presStyleIdx="0" presStyleCnt="1"/>
      <dgm:spPr/>
      <dgm:t>
        <a:bodyPr/>
        <a:lstStyle/>
        <a:p>
          <a:endParaRPr lang="en-MY"/>
        </a:p>
      </dgm:t>
    </dgm:pt>
    <dgm:pt modelId="{C6EDD12F-E2ED-47C3-8549-4834FE0DB6BE}" type="pres">
      <dgm:prSet presAssocID="{DE838C30-2717-47A1-9D37-C1008D5E3831}" presName="childShape" presStyleCnt="0"/>
      <dgm:spPr/>
    </dgm:pt>
    <dgm:pt modelId="{84BF1BCA-C7E9-4DA2-B5DC-C2A5383AAD43}" type="pres">
      <dgm:prSet presAssocID="{C40D8C73-90FC-4E82-98D8-0A0C624FA388}" presName="Name13" presStyleLbl="parChTrans1D2" presStyleIdx="0" presStyleCnt="4"/>
      <dgm:spPr/>
      <dgm:t>
        <a:bodyPr/>
        <a:lstStyle/>
        <a:p>
          <a:endParaRPr lang="en-MY"/>
        </a:p>
      </dgm:t>
    </dgm:pt>
    <dgm:pt modelId="{7B1268BF-5606-4FE8-88E3-B65EFFBD7D8F}" type="pres">
      <dgm:prSet presAssocID="{C15DC6C8-CD0F-4D75-B1E0-0298040BCC59}" presName="childText" presStyleLbl="bgAcc1" presStyleIdx="0" presStyleCnt="4" custScaleX="195479" custScaleY="464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79726A-720B-47C8-8929-474B16EF2ED9}" type="pres">
      <dgm:prSet presAssocID="{D965D1DC-1E37-4188-8A1F-41C55D737EE5}" presName="Name13" presStyleLbl="parChTrans1D2" presStyleIdx="1" presStyleCnt="4"/>
      <dgm:spPr/>
      <dgm:t>
        <a:bodyPr/>
        <a:lstStyle/>
        <a:p>
          <a:endParaRPr lang="en-MY"/>
        </a:p>
      </dgm:t>
    </dgm:pt>
    <dgm:pt modelId="{4F48D200-8817-4C47-B58D-1609632BC74C}" type="pres">
      <dgm:prSet presAssocID="{BA0693A1-3B5C-40EB-97C9-03FD4BFF812F}" presName="childText" presStyleLbl="bgAcc1" presStyleIdx="1" presStyleCnt="4" custScaleX="195019" custScaleY="7484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4530505-4432-4D29-8BA6-19D8F77AE9EE}" type="pres">
      <dgm:prSet presAssocID="{19B09269-BA7F-45E5-B4EF-77E30B6A702A}" presName="Name13" presStyleLbl="parChTrans1D2" presStyleIdx="2" presStyleCnt="4"/>
      <dgm:spPr/>
      <dgm:t>
        <a:bodyPr/>
        <a:lstStyle/>
        <a:p>
          <a:endParaRPr lang="en-MY"/>
        </a:p>
      </dgm:t>
    </dgm:pt>
    <dgm:pt modelId="{EA30560F-524B-42DC-8D67-B9E3F38803BD}" type="pres">
      <dgm:prSet presAssocID="{C62CBE3B-0E41-4ED0-9D24-EB411430D6A5}" presName="childText" presStyleLbl="bgAcc1" presStyleIdx="2" presStyleCnt="4" custScaleX="195554" custScaleY="7939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2FD2379-8D08-4CC1-B2A9-DE81E3C3ABFE}" type="pres">
      <dgm:prSet presAssocID="{3A321C64-3FA9-4DFF-8AF9-8AB67C626A48}" presName="Name13" presStyleLbl="parChTrans1D2" presStyleIdx="3" presStyleCnt="4"/>
      <dgm:spPr/>
      <dgm:t>
        <a:bodyPr/>
        <a:lstStyle/>
        <a:p>
          <a:endParaRPr lang="en-MY"/>
        </a:p>
      </dgm:t>
    </dgm:pt>
    <dgm:pt modelId="{198487F0-63C6-4F4B-B42E-A44F619744B4}" type="pres">
      <dgm:prSet presAssocID="{C1713BB0-1F45-4A92-B289-99DB909AF5BB}" presName="childText" presStyleLbl="bgAcc1" presStyleIdx="3" presStyleCnt="4" custScaleX="198992" custScaleY="5931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01B6E3A-1B70-4592-BFCF-F5074F441197}" type="presOf" srcId="{DE838C30-2717-47A1-9D37-C1008D5E3831}" destId="{521A87F3-BDBE-4B56-9CBB-771D548089DB}" srcOrd="0" destOrd="0" presId="urn:microsoft.com/office/officeart/2005/8/layout/hierarchy3"/>
    <dgm:cxn modelId="{E49E01A5-91CE-43CE-A50B-6151680BBC52}" type="presOf" srcId="{C62CBE3B-0E41-4ED0-9D24-EB411430D6A5}" destId="{EA30560F-524B-42DC-8D67-B9E3F38803BD}" srcOrd="0" destOrd="0" presId="urn:microsoft.com/office/officeart/2005/8/layout/hierarchy3"/>
    <dgm:cxn modelId="{ACE8693E-53CF-4EEB-B770-C007089151D8}" type="presOf" srcId="{3A321C64-3FA9-4DFF-8AF9-8AB67C626A48}" destId="{E2FD2379-8D08-4CC1-B2A9-DE81E3C3ABFE}" srcOrd="0" destOrd="0" presId="urn:microsoft.com/office/officeart/2005/8/layout/hierarchy3"/>
    <dgm:cxn modelId="{E323D2D5-6C8E-46E0-B6B9-AB0284C8762B}" type="presOf" srcId="{C40D8C73-90FC-4E82-98D8-0A0C624FA388}" destId="{84BF1BCA-C7E9-4DA2-B5DC-C2A5383AAD43}" srcOrd="0" destOrd="0" presId="urn:microsoft.com/office/officeart/2005/8/layout/hierarchy3"/>
    <dgm:cxn modelId="{4F500275-67D8-4B22-BEE4-7B073EB2FD9B}" srcId="{DE838C30-2717-47A1-9D37-C1008D5E3831}" destId="{C1713BB0-1F45-4A92-B289-99DB909AF5BB}" srcOrd="3" destOrd="0" parTransId="{3A321C64-3FA9-4DFF-8AF9-8AB67C626A48}" sibTransId="{6EF76698-77F3-4501-A58B-23C9D22C2E9C}"/>
    <dgm:cxn modelId="{206D0239-1A38-4976-8ADF-007DB9ABE4C5}" type="presOf" srcId="{868BD9DC-334A-42D9-98D0-3ABC19AEB262}" destId="{97019553-1A01-41C6-A7A2-6E3F1E34003A}" srcOrd="0" destOrd="0" presId="urn:microsoft.com/office/officeart/2005/8/layout/hierarchy3"/>
    <dgm:cxn modelId="{1996FC51-E0E8-426C-A1A9-9909F1FA01D1}" srcId="{868BD9DC-334A-42D9-98D0-3ABC19AEB262}" destId="{DE838C30-2717-47A1-9D37-C1008D5E3831}" srcOrd="0" destOrd="0" parTransId="{5BF0DD66-3E0D-480A-9322-23FDAF4A11A1}" sibTransId="{5DA324D0-7D8F-41ED-9148-88AA8C2CF70C}"/>
    <dgm:cxn modelId="{F8953F1E-8309-4630-A4D2-F7509C159D20}" type="presOf" srcId="{C15DC6C8-CD0F-4D75-B1E0-0298040BCC59}" destId="{7B1268BF-5606-4FE8-88E3-B65EFFBD7D8F}" srcOrd="0" destOrd="0" presId="urn:microsoft.com/office/officeart/2005/8/layout/hierarchy3"/>
    <dgm:cxn modelId="{FA302918-58ED-4AF5-8B4A-0B8B3DBE7F2F}" type="presOf" srcId="{DE838C30-2717-47A1-9D37-C1008D5E3831}" destId="{8156E9DA-8AEF-430C-8104-22423B75B287}" srcOrd="1" destOrd="0" presId="urn:microsoft.com/office/officeart/2005/8/layout/hierarchy3"/>
    <dgm:cxn modelId="{70405063-86E3-4530-BDB6-C625D586CF8A}" type="presOf" srcId="{C1713BB0-1F45-4A92-B289-99DB909AF5BB}" destId="{198487F0-63C6-4F4B-B42E-A44F619744B4}" srcOrd="0" destOrd="0" presId="urn:microsoft.com/office/officeart/2005/8/layout/hierarchy3"/>
    <dgm:cxn modelId="{B077BE8C-A293-47BE-9BAF-E9501BDA0E3D}" type="presOf" srcId="{D965D1DC-1E37-4188-8A1F-41C55D737EE5}" destId="{1679726A-720B-47C8-8929-474B16EF2ED9}" srcOrd="0" destOrd="0" presId="urn:microsoft.com/office/officeart/2005/8/layout/hierarchy3"/>
    <dgm:cxn modelId="{7EDF09A8-F5D8-4972-ADCC-948872C4975B}" type="presOf" srcId="{BA0693A1-3B5C-40EB-97C9-03FD4BFF812F}" destId="{4F48D200-8817-4C47-B58D-1609632BC74C}" srcOrd="0" destOrd="0" presId="urn:microsoft.com/office/officeart/2005/8/layout/hierarchy3"/>
    <dgm:cxn modelId="{63388A94-3A04-4BB8-95A0-4C8DF69E5E4F}" type="presOf" srcId="{19B09269-BA7F-45E5-B4EF-77E30B6A702A}" destId="{84530505-4432-4D29-8BA6-19D8F77AE9EE}" srcOrd="0" destOrd="0" presId="urn:microsoft.com/office/officeart/2005/8/layout/hierarchy3"/>
    <dgm:cxn modelId="{2140F6EC-31DC-42E8-A392-6A15EDD97AC4}" srcId="{DE838C30-2717-47A1-9D37-C1008D5E3831}" destId="{C62CBE3B-0E41-4ED0-9D24-EB411430D6A5}" srcOrd="2" destOrd="0" parTransId="{19B09269-BA7F-45E5-B4EF-77E30B6A702A}" sibTransId="{A8E1188A-EA09-4243-888C-5E1FE3008D13}"/>
    <dgm:cxn modelId="{1EFE750E-8DE2-473D-82F2-7372EA7C80CD}" srcId="{DE838C30-2717-47A1-9D37-C1008D5E3831}" destId="{BA0693A1-3B5C-40EB-97C9-03FD4BFF812F}" srcOrd="1" destOrd="0" parTransId="{D965D1DC-1E37-4188-8A1F-41C55D737EE5}" sibTransId="{F08A9413-B83E-420B-8557-E9CFAB74600E}"/>
    <dgm:cxn modelId="{05C08158-FB0B-418C-9160-1DFB7557345E}" srcId="{DE838C30-2717-47A1-9D37-C1008D5E3831}" destId="{C15DC6C8-CD0F-4D75-B1E0-0298040BCC59}" srcOrd="0" destOrd="0" parTransId="{C40D8C73-90FC-4E82-98D8-0A0C624FA388}" sibTransId="{4EF234F6-7979-4716-8B64-99D059E38EC1}"/>
    <dgm:cxn modelId="{42BF32F6-8B62-4F69-9F03-F6116B7A2511}" type="presParOf" srcId="{97019553-1A01-41C6-A7A2-6E3F1E34003A}" destId="{4D08761D-EB61-45EC-A937-4BA44B2C248F}" srcOrd="0" destOrd="0" presId="urn:microsoft.com/office/officeart/2005/8/layout/hierarchy3"/>
    <dgm:cxn modelId="{0B61EC07-0C71-4F3A-96A8-D548DE0C954C}" type="presParOf" srcId="{4D08761D-EB61-45EC-A937-4BA44B2C248F}" destId="{9F60A397-97EC-4B78-A50A-0C56F9C6B47B}" srcOrd="0" destOrd="0" presId="urn:microsoft.com/office/officeart/2005/8/layout/hierarchy3"/>
    <dgm:cxn modelId="{F93AEF7D-BDE0-4267-8B51-812A4FC08101}" type="presParOf" srcId="{9F60A397-97EC-4B78-A50A-0C56F9C6B47B}" destId="{521A87F3-BDBE-4B56-9CBB-771D548089DB}" srcOrd="0" destOrd="0" presId="urn:microsoft.com/office/officeart/2005/8/layout/hierarchy3"/>
    <dgm:cxn modelId="{F02641C3-811D-40B7-88BE-AF863138F7F0}" type="presParOf" srcId="{9F60A397-97EC-4B78-A50A-0C56F9C6B47B}" destId="{8156E9DA-8AEF-430C-8104-22423B75B287}" srcOrd="1" destOrd="0" presId="urn:microsoft.com/office/officeart/2005/8/layout/hierarchy3"/>
    <dgm:cxn modelId="{988EAE7A-98E5-49C6-9E37-67E58B5E21D5}" type="presParOf" srcId="{4D08761D-EB61-45EC-A937-4BA44B2C248F}" destId="{C6EDD12F-E2ED-47C3-8549-4834FE0DB6BE}" srcOrd="1" destOrd="0" presId="urn:microsoft.com/office/officeart/2005/8/layout/hierarchy3"/>
    <dgm:cxn modelId="{55A71C62-D30E-4F45-9793-F4A3A206909A}" type="presParOf" srcId="{C6EDD12F-E2ED-47C3-8549-4834FE0DB6BE}" destId="{84BF1BCA-C7E9-4DA2-B5DC-C2A5383AAD43}" srcOrd="0" destOrd="0" presId="urn:microsoft.com/office/officeart/2005/8/layout/hierarchy3"/>
    <dgm:cxn modelId="{CF5F1F40-60EB-40A3-9238-2AD49D372596}" type="presParOf" srcId="{C6EDD12F-E2ED-47C3-8549-4834FE0DB6BE}" destId="{7B1268BF-5606-4FE8-88E3-B65EFFBD7D8F}" srcOrd="1" destOrd="0" presId="urn:microsoft.com/office/officeart/2005/8/layout/hierarchy3"/>
    <dgm:cxn modelId="{E5D1BFC5-A562-4D16-80E0-B1A0336A875E}" type="presParOf" srcId="{C6EDD12F-E2ED-47C3-8549-4834FE0DB6BE}" destId="{1679726A-720B-47C8-8929-474B16EF2ED9}" srcOrd="2" destOrd="0" presId="urn:microsoft.com/office/officeart/2005/8/layout/hierarchy3"/>
    <dgm:cxn modelId="{472A1454-91AD-40C8-A1AC-5BF7FF127C2D}" type="presParOf" srcId="{C6EDD12F-E2ED-47C3-8549-4834FE0DB6BE}" destId="{4F48D200-8817-4C47-B58D-1609632BC74C}" srcOrd="3" destOrd="0" presId="urn:microsoft.com/office/officeart/2005/8/layout/hierarchy3"/>
    <dgm:cxn modelId="{A0B7F3B6-EBFF-4A1A-8D0E-4BB3148E2215}" type="presParOf" srcId="{C6EDD12F-E2ED-47C3-8549-4834FE0DB6BE}" destId="{84530505-4432-4D29-8BA6-19D8F77AE9EE}" srcOrd="4" destOrd="0" presId="urn:microsoft.com/office/officeart/2005/8/layout/hierarchy3"/>
    <dgm:cxn modelId="{2B8CD0E1-08E5-4DF2-964B-F56E738132D4}" type="presParOf" srcId="{C6EDD12F-E2ED-47C3-8549-4834FE0DB6BE}" destId="{EA30560F-524B-42DC-8D67-B9E3F38803BD}" srcOrd="5" destOrd="0" presId="urn:microsoft.com/office/officeart/2005/8/layout/hierarchy3"/>
    <dgm:cxn modelId="{B6241554-A834-472F-A52C-5973A5BFF47B}" type="presParOf" srcId="{C6EDD12F-E2ED-47C3-8549-4834FE0DB6BE}" destId="{E2FD2379-8D08-4CC1-B2A9-DE81E3C3ABFE}" srcOrd="6" destOrd="0" presId="urn:microsoft.com/office/officeart/2005/8/layout/hierarchy3"/>
    <dgm:cxn modelId="{D31474BE-27CD-46D8-A3CA-5D10158D7126}" type="presParOf" srcId="{C6EDD12F-E2ED-47C3-8549-4834FE0DB6BE}" destId="{198487F0-63C6-4F4B-B42E-A44F619744B4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EEDF8-623A-45E8-84A3-D94BC6F8F4B2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MY"/>
        </a:p>
      </dgm:t>
    </dgm:pt>
    <dgm:pt modelId="{4DF4686A-8E17-4D77-B25B-81FBF961B053}">
      <dgm:prSet/>
      <dgm:spPr/>
      <dgm:t>
        <a:bodyPr/>
        <a:lstStyle/>
        <a:p>
          <a:pPr rtl="0"/>
          <a:r>
            <a:rPr lang="ms-MY" dirty="0" smtClean="0"/>
            <a:t>Media cetak </a:t>
          </a:r>
          <a:endParaRPr lang="en-MY" dirty="0"/>
        </a:p>
      </dgm:t>
    </dgm:pt>
    <dgm:pt modelId="{DFB11798-01A0-443A-B389-E956D41DD937}" type="parTrans" cxnId="{7FA84AB2-6549-4794-B0BF-76D46813A1FB}">
      <dgm:prSet/>
      <dgm:spPr/>
      <dgm:t>
        <a:bodyPr/>
        <a:lstStyle/>
        <a:p>
          <a:endParaRPr lang="en-MY"/>
        </a:p>
      </dgm:t>
    </dgm:pt>
    <dgm:pt modelId="{E2C7C1C5-5765-4B4D-973D-53DE3055BA3F}" type="sibTrans" cxnId="{7FA84AB2-6549-4794-B0BF-76D46813A1FB}">
      <dgm:prSet/>
      <dgm:spPr/>
      <dgm:t>
        <a:bodyPr/>
        <a:lstStyle/>
        <a:p>
          <a:endParaRPr lang="en-MY"/>
        </a:p>
      </dgm:t>
    </dgm:pt>
    <dgm:pt modelId="{143EED0D-215D-48A4-9819-13E320CD2586}">
      <dgm:prSet/>
      <dgm:spPr/>
      <dgm:t>
        <a:bodyPr/>
        <a:lstStyle/>
        <a:p>
          <a:pPr rtl="0"/>
          <a:r>
            <a:rPr lang="ms-MY" smtClean="0"/>
            <a:t>Media elektronik</a:t>
          </a:r>
          <a:endParaRPr lang="en-MY"/>
        </a:p>
      </dgm:t>
    </dgm:pt>
    <dgm:pt modelId="{2CECAF9A-70ED-4649-AACC-6FE63D6A66F2}" type="sibTrans" cxnId="{EE610639-A15B-4F85-9DA4-7C6C671DC208}">
      <dgm:prSet/>
      <dgm:spPr/>
      <dgm:t>
        <a:bodyPr/>
        <a:lstStyle/>
        <a:p>
          <a:endParaRPr lang="en-MY"/>
        </a:p>
      </dgm:t>
    </dgm:pt>
    <dgm:pt modelId="{E7DBBD02-5C77-471B-8EA4-364199B97064}" type="parTrans" cxnId="{EE610639-A15B-4F85-9DA4-7C6C671DC208}">
      <dgm:prSet/>
      <dgm:spPr/>
      <dgm:t>
        <a:bodyPr/>
        <a:lstStyle/>
        <a:p>
          <a:endParaRPr lang="en-MY"/>
        </a:p>
      </dgm:t>
    </dgm:pt>
    <dgm:pt modelId="{673F9E8E-94A0-4EF9-A96F-5A50354F7313}">
      <dgm:prSet/>
      <dgm:spPr/>
      <dgm:t>
        <a:bodyPr/>
        <a:lstStyle/>
        <a:p>
          <a:r>
            <a:rPr lang="en-MY" smtClean="0"/>
            <a:t>saluran yang paling banyak digunakan untuk menyampai atau menerima sesuatu berita atau maklumat. </a:t>
          </a:r>
          <a:endParaRPr lang="en-MY"/>
        </a:p>
      </dgm:t>
    </dgm:pt>
    <dgm:pt modelId="{16E722B0-AC6E-45A4-A0ED-EA39ADF8ABFA}" type="parTrans" cxnId="{8DA4D29C-E517-43A7-A6E1-7DE151EF99AB}">
      <dgm:prSet/>
      <dgm:spPr/>
      <dgm:t>
        <a:bodyPr/>
        <a:lstStyle/>
        <a:p>
          <a:endParaRPr lang="en-MY"/>
        </a:p>
      </dgm:t>
    </dgm:pt>
    <dgm:pt modelId="{897E10FC-38B0-4EE1-ACC9-6BFF22EB83E9}" type="sibTrans" cxnId="{8DA4D29C-E517-43A7-A6E1-7DE151EF99AB}">
      <dgm:prSet/>
      <dgm:spPr/>
      <dgm:t>
        <a:bodyPr/>
        <a:lstStyle/>
        <a:p>
          <a:endParaRPr lang="en-MY"/>
        </a:p>
      </dgm:t>
    </dgm:pt>
    <dgm:pt modelId="{B48DB207-6B73-419E-A247-DF106590A0A7}">
      <dgm:prSet/>
      <dgm:spPr/>
      <dgm:t>
        <a:bodyPr/>
        <a:lstStyle/>
        <a:p>
          <a:endParaRPr lang="en-MY" dirty="0"/>
        </a:p>
      </dgm:t>
    </dgm:pt>
    <dgm:pt modelId="{809F43BA-5C6A-46A5-810C-835B403999B5}" type="parTrans" cxnId="{0375CCB8-EA0C-4409-91E5-25C77735C977}">
      <dgm:prSet/>
      <dgm:spPr/>
      <dgm:t>
        <a:bodyPr/>
        <a:lstStyle/>
        <a:p>
          <a:endParaRPr lang="en-MY"/>
        </a:p>
      </dgm:t>
    </dgm:pt>
    <dgm:pt modelId="{2C79D716-37E4-4760-A921-3E1B9E579274}" type="sibTrans" cxnId="{0375CCB8-EA0C-4409-91E5-25C77735C977}">
      <dgm:prSet/>
      <dgm:spPr/>
      <dgm:t>
        <a:bodyPr/>
        <a:lstStyle/>
        <a:p>
          <a:endParaRPr lang="en-MY"/>
        </a:p>
      </dgm:t>
    </dgm:pt>
    <dgm:pt modelId="{524A1EF4-A8B9-4145-88BB-1D864CF00E8F}">
      <dgm:prSet/>
      <dgm:spPr/>
      <dgm:t>
        <a:bodyPr/>
        <a:lstStyle/>
        <a:p>
          <a:pPr rtl="0"/>
          <a:r>
            <a:rPr lang="ms-MY" dirty="0" smtClean="0"/>
            <a:t>merupakan bahan bertulis yang dicetak seperti  akhbar, majalah buku, bahan bercetak dan sebagainya.</a:t>
          </a:r>
          <a:endParaRPr lang="en-MY" dirty="0"/>
        </a:p>
      </dgm:t>
    </dgm:pt>
    <dgm:pt modelId="{31DF144B-3613-433B-9BF6-A4517B9EE804}" type="parTrans" cxnId="{F3B51FDD-F14E-4F5E-8757-F9CAA15402F0}">
      <dgm:prSet/>
      <dgm:spPr/>
      <dgm:t>
        <a:bodyPr/>
        <a:lstStyle/>
        <a:p>
          <a:endParaRPr lang="en-MY"/>
        </a:p>
      </dgm:t>
    </dgm:pt>
    <dgm:pt modelId="{A9B1F566-7505-4CBE-A09C-F2649BA7C110}" type="sibTrans" cxnId="{F3B51FDD-F14E-4F5E-8757-F9CAA15402F0}">
      <dgm:prSet/>
      <dgm:spPr/>
      <dgm:t>
        <a:bodyPr/>
        <a:lstStyle/>
        <a:p>
          <a:endParaRPr lang="en-MY"/>
        </a:p>
      </dgm:t>
    </dgm:pt>
    <dgm:pt modelId="{4486B5CA-4ABD-434B-A158-2FD71473DFB8}" type="pres">
      <dgm:prSet presAssocID="{FB0EEDF8-623A-45E8-84A3-D94BC6F8F4B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6E2B72E-93B9-4871-8B7F-E82FDC71868A}" type="pres">
      <dgm:prSet presAssocID="{143EED0D-215D-48A4-9819-13E320CD2586}" presName="composite" presStyleCnt="0"/>
      <dgm:spPr/>
    </dgm:pt>
    <dgm:pt modelId="{D516727D-AED6-4119-9EF5-AFE19A1CDFC9}" type="pres">
      <dgm:prSet presAssocID="{143EED0D-215D-48A4-9819-13E320CD258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414508D-F3F8-4E22-A3AC-7690A6F9EE72}" type="pres">
      <dgm:prSet presAssocID="{143EED0D-215D-48A4-9819-13E320CD258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DF9748E-2CA3-4D7A-9B1A-17CF69E82D19}" type="pres">
      <dgm:prSet presAssocID="{2CECAF9A-70ED-4649-AACC-6FE63D6A66F2}" presName="space" presStyleCnt="0"/>
      <dgm:spPr/>
    </dgm:pt>
    <dgm:pt modelId="{5399C9F2-EDE4-4A0B-AD98-182A24E246DC}" type="pres">
      <dgm:prSet presAssocID="{4DF4686A-8E17-4D77-B25B-81FBF961B053}" presName="composite" presStyleCnt="0"/>
      <dgm:spPr/>
    </dgm:pt>
    <dgm:pt modelId="{A360EB47-C7CB-4BF1-B60A-62F4A0CE2519}" type="pres">
      <dgm:prSet presAssocID="{4DF4686A-8E17-4D77-B25B-81FBF961B05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D14F9A-7530-48AE-BE49-A09BC9188D1E}" type="pres">
      <dgm:prSet presAssocID="{4DF4686A-8E17-4D77-B25B-81FBF961B05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BCFFD95-1D32-4007-BA80-2481B1AAFF3D}" type="presOf" srcId="{FB0EEDF8-623A-45E8-84A3-D94BC6F8F4B2}" destId="{4486B5CA-4ABD-434B-A158-2FD71473DFB8}" srcOrd="0" destOrd="0" presId="urn:microsoft.com/office/officeart/2005/8/layout/hList1"/>
    <dgm:cxn modelId="{0375CCB8-EA0C-4409-91E5-25C77735C977}" srcId="{143EED0D-215D-48A4-9819-13E320CD2586}" destId="{B48DB207-6B73-419E-A247-DF106590A0A7}" srcOrd="1" destOrd="0" parTransId="{809F43BA-5C6A-46A5-810C-835B403999B5}" sibTransId="{2C79D716-37E4-4760-A921-3E1B9E579274}"/>
    <dgm:cxn modelId="{47CA4C0B-E68A-41FD-BEFD-9FD7E9257C5D}" type="presOf" srcId="{B48DB207-6B73-419E-A247-DF106590A0A7}" destId="{2414508D-F3F8-4E22-A3AC-7690A6F9EE72}" srcOrd="0" destOrd="1" presId="urn:microsoft.com/office/officeart/2005/8/layout/hList1"/>
    <dgm:cxn modelId="{6E9BC7F2-DCFB-4633-87F7-D81C0546C33D}" type="presOf" srcId="{524A1EF4-A8B9-4145-88BB-1D864CF00E8F}" destId="{99D14F9A-7530-48AE-BE49-A09BC9188D1E}" srcOrd="0" destOrd="0" presId="urn:microsoft.com/office/officeart/2005/8/layout/hList1"/>
    <dgm:cxn modelId="{F3B51FDD-F14E-4F5E-8757-F9CAA15402F0}" srcId="{4DF4686A-8E17-4D77-B25B-81FBF961B053}" destId="{524A1EF4-A8B9-4145-88BB-1D864CF00E8F}" srcOrd="0" destOrd="0" parTransId="{31DF144B-3613-433B-9BF6-A4517B9EE804}" sibTransId="{A9B1F566-7505-4CBE-A09C-F2649BA7C110}"/>
    <dgm:cxn modelId="{20EF7C7A-5773-4136-AD6B-657185B1A7AE}" type="presOf" srcId="{673F9E8E-94A0-4EF9-A96F-5A50354F7313}" destId="{2414508D-F3F8-4E22-A3AC-7690A6F9EE72}" srcOrd="0" destOrd="0" presId="urn:microsoft.com/office/officeart/2005/8/layout/hList1"/>
    <dgm:cxn modelId="{3CD4ECCF-46D2-4D32-B199-9367D4A03396}" type="presOf" srcId="{143EED0D-215D-48A4-9819-13E320CD2586}" destId="{D516727D-AED6-4119-9EF5-AFE19A1CDFC9}" srcOrd="0" destOrd="0" presId="urn:microsoft.com/office/officeart/2005/8/layout/hList1"/>
    <dgm:cxn modelId="{7FA84AB2-6549-4794-B0BF-76D46813A1FB}" srcId="{FB0EEDF8-623A-45E8-84A3-D94BC6F8F4B2}" destId="{4DF4686A-8E17-4D77-B25B-81FBF961B053}" srcOrd="1" destOrd="0" parTransId="{DFB11798-01A0-443A-B389-E956D41DD937}" sibTransId="{E2C7C1C5-5765-4B4D-973D-53DE3055BA3F}"/>
    <dgm:cxn modelId="{218530F8-35C6-4A9F-8504-71C98F7BE8D3}" type="presOf" srcId="{4DF4686A-8E17-4D77-B25B-81FBF961B053}" destId="{A360EB47-C7CB-4BF1-B60A-62F4A0CE2519}" srcOrd="0" destOrd="0" presId="urn:microsoft.com/office/officeart/2005/8/layout/hList1"/>
    <dgm:cxn modelId="{EE610639-A15B-4F85-9DA4-7C6C671DC208}" srcId="{FB0EEDF8-623A-45E8-84A3-D94BC6F8F4B2}" destId="{143EED0D-215D-48A4-9819-13E320CD2586}" srcOrd="0" destOrd="0" parTransId="{E7DBBD02-5C77-471B-8EA4-364199B97064}" sibTransId="{2CECAF9A-70ED-4649-AACC-6FE63D6A66F2}"/>
    <dgm:cxn modelId="{8DA4D29C-E517-43A7-A6E1-7DE151EF99AB}" srcId="{143EED0D-215D-48A4-9819-13E320CD2586}" destId="{673F9E8E-94A0-4EF9-A96F-5A50354F7313}" srcOrd="0" destOrd="0" parTransId="{16E722B0-AC6E-45A4-A0ED-EA39ADF8ABFA}" sibTransId="{897E10FC-38B0-4EE1-ACC9-6BFF22EB83E9}"/>
    <dgm:cxn modelId="{1A36620A-21AC-48FD-8B5E-933838C0AC17}" type="presParOf" srcId="{4486B5CA-4ABD-434B-A158-2FD71473DFB8}" destId="{D6E2B72E-93B9-4871-8B7F-E82FDC71868A}" srcOrd="0" destOrd="0" presId="urn:microsoft.com/office/officeart/2005/8/layout/hList1"/>
    <dgm:cxn modelId="{6714EBC9-ED73-4F05-81B3-F5FE77E715FB}" type="presParOf" srcId="{D6E2B72E-93B9-4871-8B7F-E82FDC71868A}" destId="{D516727D-AED6-4119-9EF5-AFE19A1CDFC9}" srcOrd="0" destOrd="0" presId="urn:microsoft.com/office/officeart/2005/8/layout/hList1"/>
    <dgm:cxn modelId="{02A2C4B2-8B7F-4724-B39F-FF68EBF31FF2}" type="presParOf" srcId="{D6E2B72E-93B9-4871-8B7F-E82FDC71868A}" destId="{2414508D-F3F8-4E22-A3AC-7690A6F9EE72}" srcOrd="1" destOrd="0" presId="urn:microsoft.com/office/officeart/2005/8/layout/hList1"/>
    <dgm:cxn modelId="{11B640AE-F332-449A-8DF9-FA8007B7FE59}" type="presParOf" srcId="{4486B5CA-4ABD-434B-A158-2FD71473DFB8}" destId="{DDF9748E-2CA3-4D7A-9B1A-17CF69E82D19}" srcOrd="1" destOrd="0" presId="urn:microsoft.com/office/officeart/2005/8/layout/hList1"/>
    <dgm:cxn modelId="{C9A86C6E-F901-449C-8070-CC6AA5769208}" type="presParOf" srcId="{4486B5CA-4ABD-434B-A158-2FD71473DFB8}" destId="{5399C9F2-EDE4-4A0B-AD98-182A24E246DC}" srcOrd="2" destOrd="0" presId="urn:microsoft.com/office/officeart/2005/8/layout/hList1"/>
    <dgm:cxn modelId="{773D0767-AE78-4EB7-AAB3-633190F89D6A}" type="presParOf" srcId="{5399C9F2-EDE4-4A0B-AD98-182A24E246DC}" destId="{A360EB47-C7CB-4BF1-B60A-62F4A0CE2519}" srcOrd="0" destOrd="0" presId="urn:microsoft.com/office/officeart/2005/8/layout/hList1"/>
    <dgm:cxn modelId="{EE8F4418-3AF0-4728-8CAE-E0D4C621F553}" type="presParOf" srcId="{5399C9F2-EDE4-4A0B-AD98-182A24E246DC}" destId="{99D14F9A-7530-48AE-BE49-A09BC9188D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366382-FD45-4D40-90E1-CF1207B6249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MY"/>
        </a:p>
      </dgm:t>
    </dgm:pt>
    <dgm:pt modelId="{1259F913-1C63-4CBC-B8A2-58F386E74F80}">
      <dgm:prSet/>
      <dgm:spPr/>
      <dgm:t>
        <a:bodyPr/>
        <a:lstStyle/>
        <a:p>
          <a:pPr rtl="0"/>
          <a:r>
            <a:rPr lang="en-US" dirty="0" err="1" smtClean="0"/>
            <a:t>Gunakan</a:t>
          </a:r>
          <a:r>
            <a:rPr lang="en-US" dirty="0" smtClean="0"/>
            <a:t> media </a:t>
          </a:r>
          <a:r>
            <a:rPr lang="en-US" dirty="0" err="1" smtClean="0"/>
            <a:t>komunikasi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profesional</a:t>
          </a:r>
          <a:r>
            <a:rPr lang="en-US" dirty="0" smtClean="0"/>
            <a:t> </a:t>
          </a:r>
          <a:endParaRPr lang="en-MY" dirty="0"/>
        </a:p>
      </dgm:t>
    </dgm:pt>
    <dgm:pt modelId="{5044BA69-DE16-49E6-9765-F8ED7891F5DA}" type="parTrans" cxnId="{96242C2D-6A7A-4D6D-B413-CA923F0C9232}">
      <dgm:prSet/>
      <dgm:spPr/>
      <dgm:t>
        <a:bodyPr/>
        <a:lstStyle/>
        <a:p>
          <a:endParaRPr lang="en-MY"/>
        </a:p>
      </dgm:t>
    </dgm:pt>
    <dgm:pt modelId="{ACA4CFF3-DB48-422F-A0DE-E8020CDA1EA7}" type="sibTrans" cxnId="{96242C2D-6A7A-4D6D-B413-CA923F0C9232}">
      <dgm:prSet/>
      <dgm:spPr/>
      <dgm:t>
        <a:bodyPr/>
        <a:lstStyle/>
        <a:p>
          <a:endParaRPr lang="en-MY"/>
        </a:p>
      </dgm:t>
    </dgm:pt>
    <dgm:pt modelId="{4F55E090-A222-439A-9FF8-C7305DA3ABC9}">
      <dgm:prSet/>
      <dgm:spPr/>
      <dgm:t>
        <a:bodyPr/>
        <a:lstStyle/>
        <a:p>
          <a:pPr rtl="0"/>
          <a:r>
            <a:rPr lang="ms-MY" dirty="0" smtClean="0"/>
            <a:t>Bahasa yang sopan</a:t>
          </a:r>
          <a:endParaRPr lang="en-MY" dirty="0"/>
        </a:p>
      </dgm:t>
    </dgm:pt>
    <dgm:pt modelId="{E32C0FD8-5B00-4F4C-8FAB-0D8653AD7097}" type="parTrans" cxnId="{17C465FE-D5D1-4079-B347-B3D301DBB0A3}">
      <dgm:prSet/>
      <dgm:spPr/>
      <dgm:t>
        <a:bodyPr/>
        <a:lstStyle/>
        <a:p>
          <a:endParaRPr lang="en-MY"/>
        </a:p>
      </dgm:t>
    </dgm:pt>
    <dgm:pt modelId="{C5317DBB-0C36-4AF5-87DF-A7D10DAF9207}" type="sibTrans" cxnId="{17C465FE-D5D1-4079-B347-B3D301DBB0A3}">
      <dgm:prSet/>
      <dgm:spPr/>
      <dgm:t>
        <a:bodyPr/>
        <a:lstStyle/>
        <a:p>
          <a:endParaRPr lang="en-MY"/>
        </a:p>
      </dgm:t>
    </dgm:pt>
    <dgm:pt modelId="{996B0342-9219-4B19-A5A2-3B00CA103032}">
      <dgm:prSet/>
      <dgm:spPr/>
      <dgm:t>
        <a:bodyPr/>
        <a:lstStyle/>
        <a:p>
          <a:pPr rtl="0"/>
          <a:r>
            <a:rPr lang="en-US" dirty="0" err="1" smtClean="0"/>
            <a:t>Berhati-hati</a:t>
          </a:r>
          <a:r>
            <a:rPr lang="en-US" dirty="0" smtClean="0"/>
            <a:t> </a:t>
          </a:r>
          <a:r>
            <a:rPr lang="en-US" dirty="0" err="1" smtClean="0"/>
            <a:t>semasa</a:t>
          </a:r>
          <a:r>
            <a:rPr lang="en-US" dirty="0" smtClean="0"/>
            <a:t> </a:t>
          </a:r>
          <a:r>
            <a:rPr lang="en-US" dirty="0" err="1" smtClean="0"/>
            <a:t>menyampaikan</a:t>
          </a:r>
          <a:r>
            <a:rPr lang="en-US" dirty="0" smtClean="0"/>
            <a:t> </a:t>
          </a:r>
          <a:r>
            <a:rPr lang="en-US" dirty="0" err="1" smtClean="0"/>
            <a:t>maklumat</a:t>
          </a:r>
          <a:endParaRPr lang="en-MY" dirty="0"/>
        </a:p>
      </dgm:t>
    </dgm:pt>
    <dgm:pt modelId="{4501C76E-271A-4A0E-B903-9301053B61C4}" type="parTrans" cxnId="{E3751888-68BC-41D0-B8C3-915A67DA1B01}">
      <dgm:prSet/>
      <dgm:spPr/>
      <dgm:t>
        <a:bodyPr/>
        <a:lstStyle/>
        <a:p>
          <a:endParaRPr lang="en-MY"/>
        </a:p>
      </dgm:t>
    </dgm:pt>
    <dgm:pt modelId="{8D68379C-A845-4A77-96B7-BAE4C8B58F9D}" type="sibTrans" cxnId="{E3751888-68BC-41D0-B8C3-915A67DA1B01}">
      <dgm:prSet/>
      <dgm:spPr/>
      <dgm:t>
        <a:bodyPr/>
        <a:lstStyle/>
        <a:p>
          <a:endParaRPr lang="en-MY"/>
        </a:p>
      </dgm:t>
    </dgm:pt>
    <dgm:pt modelId="{A491A599-DF68-4965-81DE-7E566758F7CC}">
      <dgm:prSet/>
      <dgm:spPr/>
      <dgm:t>
        <a:bodyPr/>
        <a:lstStyle/>
        <a:p>
          <a:pPr rtl="0"/>
          <a:r>
            <a:rPr lang="en-US" dirty="0" err="1" smtClean="0"/>
            <a:t>Hormati</a:t>
          </a:r>
          <a:r>
            <a:rPr lang="en-US" dirty="0" smtClean="0"/>
            <a:t> </a:t>
          </a:r>
          <a:r>
            <a:rPr lang="en-US" dirty="0" err="1" smtClean="0"/>
            <a:t>privasi</a:t>
          </a:r>
          <a:r>
            <a:rPr lang="en-US" dirty="0" smtClean="0"/>
            <a:t> </a:t>
          </a:r>
          <a:endParaRPr lang="en-MY" dirty="0"/>
        </a:p>
      </dgm:t>
    </dgm:pt>
    <dgm:pt modelId="{D521A2D7-569D-414E-BBF4-7D9A4C829606}" type="parTrans" cxnId="{D85E2E0E-5AA7-4BBF-86A8-5CC1727F47A8}">
      <dgm:prSet/>
      <dgm:spPr/>
      <dgm:t>
        <a:bodyPr/>
        <a:lstStyle/>
        <a:p>
          <a:endParaRPr lang="en-MY"/>
        </a:p>
      </dgm:t>
    </dgm:pt>
    <dgm:pt modelId="{AF39C495-BD9D-4497-9D0A-BA31E68A68BD}" type="sibTrans" cxnId="{D85E2E0E-5AA7-4BBF-86A8-5CC1727F47A8}">
      <dgm:prSet/>
      <dgm:spPr/>
      <dgm:t>
        <a:bodyPr/>
        <a:lstStyle/>
        <a:p>
          <a:endParaRPr lang="en-MY"/>
        </a:p>
      </dgm:t>
    </dgm:pt>
    <dgm:pt modelId="{6749D349-A00C-4AB6-83F9-FC2A3E910764}">
      <dgm:prSet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menyebarkan</a:t>
          </a:r>
          <a:r>
            <a:rPr lang="en-US" dirty="0" smtClean="0"/>
            <a:t> </a:t>
          </a:r>
          <a:r>
            <a:rPr lang="en-US" dirty="0" err="1" smtClean="0"/>
            <a:t>maklumat</a:t>
          </a:r>
          <a:r>
            <a:rPr lang="en-US" dirty="0" smtClean="0"/>
            <a:t> </a:t>
          </a:r>
          <a:r>
            <a:rPr lang="en-US" dirty="0" err="1" smtClean="0"/>
            <a:t>palsu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diri</a:t>
          </a:r>
          <a:endParaRPr lang="en-MY" dirty="0"/>
        </a:p>
      </dgm:t>
    </dgm:pt>
    <dgm:pt modelId="{6EFC60DF-4014-417A-A01E-93FC983931F5}" type="parTrans" cxnId="{C6F3581C-12C1-4C1F-945F-493061287A5F}">
      <dgm:prSet/>
      <dgm:spPr/>
      <dgm:t>
        <a:bodyPr/>
        <a:lstStyle/>
        <a:p>
          <a:endParaRPr lang="en-MY"/>
        </a:p>
      </dgm:t>
    </dgm:pt>
    <dgm:pt modelId="{FCA62879-B9F1-4221-B0BC-D7E3BF3482DD}" type="sibTrans" cxnId="{C6F3581C-12C1-4C1F-945F-493061287A5F}">
      <dgm:prSet/>
      <dgm:spPr/>
      <dgm:t>
        <a:bodyPr/>
        <a:lstStyle/>
        <a:p>
          <a:endParaRPr lang="en-MY"/>
        </a:p>
      </dgm:t>
    </dgm:pt>
    <dgm:pt modelId="{008BF449-2535-4B04-8A60-F4249CFE88A9}">
      <dgm:prSet/>
      <dgm:spPr/>
      <dgm:t>
        <a:bodyPr/>
        <a:lstStyle/>
        <a:p>
          <a:r>
            <a:rPr lang="en-US" dirty="0" err="1" smtClean="0"/>
            <a:t>Hindari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menggunakan</a:t>
          </a:r>
          <a:r>
            <a:rPr lang="en-US" dirty="0" smtClean="0"/>
            <a:t> </a:t>
          </a:r>
          <a:r>
            <a:rPr lang="en-US" dirty="0" err="1" smtClean="0"/>
            <a:t>maklumat</a:t>
          </a:r>
          <a:r>
            <a:rPr lang="en-US" dirty="0" smtClean="0"/>
            <a:t> </a:t>
          </a:r>
          <a:r>
            <a:rPr lang="en-US" dirty="0" err="1" smtClean="0"/>
            <a:t>diri</a:t>
          </a:r>
          <a:r>
            <a:rPr lang="en-US" dirty="0" smtClean="0"/>
            <a:t> yang </a:t>
          </a:r>
          <a:r>
            <a:rPr lang="en-US" dirty="0" err="1" smtClean="0"/>
            <a:t>palsu</a:t>
          </a:r>
          <a:r>
            <a:rPr lang="en-US" dirty="0" smtClean="0"/>
            <a:t> </a:t>
          </a:r>
          <a:endParaRPr lang="en-MY" dirty="0"/>
        </a:p>
      </dgm:t>
    </dgm:pt>
    <dgm:pt modelId="{757B23B8-F95A-41DD-80DF-5D02B9DD9D3A}" type="parTrans" cxnId="{E60AE152-102E-4FD9-9000-7DB598699309}">
      <dgm:prSet/>
      <dgm:spPr/>
      <dgm:t>
        <a:bodyPr/>
        <a:lstStyle/>
        <a:p>
          <a:endParaRPr lang="en-MY"/>
        </a:p>
      </dgm:t>
    </dgm:pt>
    <dgm:pt modelId="{283BEFAF-C892-441D-A660-A2624E38C0AE}" type="sibTrans" cxnId="{E60AE152-102E-4FD9-9000-7DB598699309}">
      <dgm:prSet/>
      <dgm:spPr/>
      <dgm:t>
        <a:bodyPr/>
        <a:lstStyle/>
        <a:p>
          <a:endParaRPr lang="en-MY"/>
        </a:p>
      </dgm:t>
    </dgm:pt>
    <dgm:pt modelId="{770519A5-B6E1-4BBD-9FC9-7C916563DC35}" type="pres">
      <dgm:prSet presAssocID="{80366382-FD45-4D40-90E1-CF1207B624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MY"/>
        </a:p>
      </dgm:t>
    </dgm:pt>
    <dgm:pt modelId="{83D36A63-EFD3-41DC-9E47-9BBFD421CFE1}" type="pres">
      <dgm:prSet presAssocID="{80366382-FD45-4D40-90E1-CF1207B62498}" presName="Name1" presStyleCnt="0"/>
      <dgm:spPr/>
    </dgm:pt>
    <dgm:pt modelId="{1F88F9AB-02BC-4920-B8D6-DCC765E2A885}" type="pres">
      <dgm:prSet presAssocID="{80366382-FD45-4D40-90E1-CF1207B62498}" presName="cycle" presStyleCnt="0"/>
      <dgm:spPr/>
    </dgm:pt>
    <dgm:pt modelId="{5612E05D-6775-4202-9583-74BBE343837F}" type="pres">
      <dgm:prSet presAssocID="{80366382-FD45-4D40-90E1-CF1207B62498}" presName="srcNode" presStyleLbl="node1" presStyleIdx="0" presStyleCnt="6"/>
      <dgm:spPr/>
    </dgm:pt>
    <dgm:pt modelId="{70463D2A-33F2-4AD1-9687-CACE97275711}" type="pres">
      <dgm:prSet presAssocID="{80366382-FD45-4D40-90E1-CF1207B62498}" presName="conn" presStyleLbl="parChTrans1D2" presStyleIdx="0" presStyleCnt="1"/>
      <dgm:spPr/>
      <dgm:t>
        <a:bodyPr/>
        <a:lstStyle/>
        <a:p>
          <a:endParaRPr lang="en-MY"/>
        </a:p>
      </dgm:t>
    </dgm:pt>
    <dgm:pt modelId="{46B760D2-0C26-4C7F-84B7-0E7424960573}" type="pres">
      <dgm:prSet presAssocID="{80366382-FD45-4D40-90E1-CF1207B62498}" presName="extraNode" presStyleLbl="node1" presStyleIdx="0" presStyleCnt="6"/>
      <dgm:spPr/>
    </dgm:pt>
    <dgm:pt modelId="{744DDDBF-52D1-4773-B32A-CBE58BC5E802}" type="pres">
      <dgm:prSet presAssocID="{80366382-FD45-4D40-90E1-CF1207B62498}" presName="dstNode" presStyleLbl="node1" presStyleIdx="0" presStyleCnt="6"/>
      <dgm:spPr/>
    </dgm:pt>
    <dgm:pt modelId="{A2F45532-C565-4B29-A486-394E27CE8D56}" type="pres">
      <dgm:prSet presAssocID="{1259F913-1C63-4CBC-B8A2-58F386E74F8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6ED5FD2-7C3F-47F7-A673-0B15841ED68B}" type="pres">
      <dgm:prSet presAssocID="{1259F913-1C63-4CBC-B8A2-58F386E74F80}" presName="accent_1" presStyleCnt="0"/>
      <dgm:spPr/>
    </dgm:pt>
    <dgm:pt modelId="{AB4F7910-D174-43AB-A36C-2E41E4C61879}" type="pres">
      <dgm:prSet presAssocID="{1259F913-1C63-4CBC-B8A2-58F386E74F80}" presName="accentRepeatNode" presStyleLbl="solidFgAcc1" presStyleIdx="0" presStyleCnt="6"/>
      <dgm:spPr/>
    </dgm:pt>
    <dgm:pt modelId="{E4CAC731-C434-413E-9DB0-B8C2CB6A09C9}" type="pres">
      <dgm:prSet presAssocID="{4F55E090-A222-439A-9FF8-C7305DA3ABC9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C4D6B7E-C89B-4C62-82D7-B837D5E96D69}" type="pres">
      <dgm:prSet presAssocID="{4F55E090-A222-439A-9FF8-C7305DA3ABC9}" presName="accent_2" presStyleCnt="0"/>
      <dgm:spPr/>
    </dgm:pt>
    <dgm:pt modelId="{1ED910F8-39C2-49A2-AD1A-5C4545FF3C76}" type="pres">
      <dgm:prSet presAssocID="{4F55E090-A222-439A-9FF8-C7305DA3ABC9}" presName="accentRepeatNode" presStyleLbl="solidFgAcc1" presStyleIdx="1" presStyleCnt="6"/>
      <dgm:spPr/>
    </dgm:pt>
    <dgm:pt modelId="{06CD9025-F75B-46FB-AAD3-3DE0BDFD265C}" type="pres">
      <dgm:prSet presAssocID="{996B0342-9219-4B19-A5A2-3B00CA103032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3368D6-897D-4D75-B8A2-9AF067B6BA60}" type="pres">
      <dgm:prSet presAssocID="{996B0342-9219-4B19-A5A2-3B00CA103032}" presName="accent_3" presStyleCnt="0"/>
      <dgm:spPr/>
    </dgm:pt>
    <dgm:pt modelId="{419AE197-FAD0-4483-A400-CD8996AF4129}" type="pres">
      <dgm:prSet presAssocID="{996B0342-9219-4B19-A5A2-3B00CA103032}" presName="accentRepeatNode" presStyleLbl="solidFgAcc1" presStyleIdx="2" presStyleCnt="6"/>
      <dgm:spPr/>
    </dgm:pt>
    <dgm:pt modelId="{EA1F3CAD-4EE4-4983-9241-962ACE69BB61}" type="pres">
      <dgm:prSet presAssocID="{A491A599-DF68-4965-81DE-7E566758F7CC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CC9C896-E612-46A7-8523-DCCF915D7BF0}" type="pres">
      <dgm:prSet presAssocID="{A491A599-DF68-4965-81DE-7E566758F7CC}" presName="accent_4" presStyleCnt="0"/>
      <dgm:spPr/>
    </dgm:pt>
    <dgm:pt modelId="{BAE7B420-E982-4C4E-8540-DEF23CFA87C5}" type="pres">
      <dgm:prSet presAssocID="{A491A599-DF68-4965-81DE-7E566758F7CC}" presName="accentRepeatNode" presStyleLbl="solidFgAcc1" presStyleIdx="3" presStyleCnt="6"/>
      <dgm:spPr/>
    </dgm:pt>
    <dgm:pt modelId="{965123B3-5ACD-4A1D-AACF-B7A3C2D94371}" type="pres">
      <dgm:prSet presAssocID="{6749D349-A00C-4AB6-83F9-FC2A3E910764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1FCBADD-DF32-48E1-A7BA-BD993A5EE7DD}" type="pres">
      <dgm:prSet presAssocID="{6749D349-A00C-4AB6-83F9-FC2A3E910764}" presName="accent_5" presStyleCnt="0"/>
      <dgm:spPr/>
    </dgm:pt>
    <dgm:pt modelId="{DA5701BF-DC5A-4C54-B23A-86195362CD3E}" type="pres">
      <dgm:prSet presAssocID="{6749D349-A00C-4AB6-83F9-FC2A3E910764}" presName="accentRepeatNode" presStyleLbl="solidFgAcc1" presStyleIdx="4" presStyleCnt="6"/>
      <dgm:spPr/>
    </dgm:pt>
    <dgm:pt modelId="{C84F157E-E177-4931-8ABB-C6CDD57EB5B8}" type="pres">
      <dgm:prSet presAssocID="{008BF449-2535-4B04-8A60-F4249CFE88A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A9E0CB6-D006-49D9-BEDD-B118B433448F}" type="pres">
      <dgm:prSet presAssocID="{008BF449-2535-4B04-8A60-F4249CFE88A9}" presName="accent_6" presStyleCnt="0"/>
      <dgm:spPr/>
    </dgm:pt>
    <dgm:pt modelId="{AF787608-FBE0-41FA-B717-766C4E2D5AC4}" type="pres">
      <dgm:prSet presAssocID="{008BF449-2535-4B04-8A60-F4249CFE88A9}" presName="accentRepeatNode" presStyleLbl="solidFgAcc1" presStyleIdx="5" presStyleCnt="6"/>
      <dgm:spPr/>
    </dgm:pt>
  </dgm:ptLst>
  <dgm:cxnLst>
    <dgm:cxn modelId="{0D7329F3-FF20-4B7E-88B6-1E953FEEDD03}" type="presOf" srcId="{ACA4CFF3-DB48-422F-A0DE-E8020CDA1EA7}" destId="{70463D2A-33F2-4AD1-9687-CACE97275711}" srcOrd="0" destOrd="0" presId="urn:microsoft.com/office/officeart/2008/layout/VerticalCurvedList"/>
    <dgm:cxn modelId="{17C465FE-D5D1-4079-B347-B3D301DBB0A3}" srcId="{80366382-FD45-4D40-90E1-CF1207B62498}" destId="{4F55E090-A222-439A-9FF8-C7305DA3ABC9}" srcOrd="1" destOrd="0" parTransId="{E32C0FD8-5B00-4F4C-8FAB-0D8653AD7097}" sibTransId="{C5317DBB-0C36-4AF5-87DF-A7D10DAF9207}"/>
    <dgm:cxn modelId="{E1E892B7-A3CC-4BCE-90E9-C84130E5DBDC}" type="presOf" srcId="{A491A599-DF68-4965-81DE-7E566758F7CC}" destId="{EA1F3CAD-4EE4-4983-9241-962ACE69BB61}" srcOrd="0" destOrd="0" presId="urn:microsoft.com/office/officeart/2008/layout/VerticalCurvedList"/>
    <dgm:cxn modelId="{90BDF21F-9F54-407E-AF44-9C91F540ED67}" type="presOf" srcId="{80366382-FD45-4D40-90E1-CF1207B62498}" destId="{770519A5-B6E1-4BBD-9FC9-7C916563DC35}" srcOrd="0" destOrd="0" presId="urn:microsoft.com/office/officeart/2008/layout/VerticalCurvedList"/>
    <dgm:cxn modelId="{6CE3E34D-D00B-4747-991D-8053852CBCDB}" type="presOf" srcId="{6749D349-A00C-4AB6-83F9-FC2A3E910764}" destId="{965123B3-5ACD-4A1D-AACF-B7A3C2D94371}" srcOrd="0" destOrd="0" presId="urn:microsoft.com/office/officeart/2008/layout/VerticalCurvedList"/>
    <dgm:cxn modelId="{3334D0C7-A02B-46CB-87D2-18E095A7C103}" type="presOf" srcId="{4F55E090-A222-439A-9FF8-C7305DA3ABC9}" destId="{E4CAC731-C434-413E-9DB0-B8C2CB6A09C9}" srcOrd="0" destOrd="0" presId="urn:microsoft.com/office/officeart/2008/layout/VerticalCurvedList"/>
    <dgm:cxn modelId="{C6F3581C-12C1-4C1F-945F-493061287A5F}" srcId="{80366382-FD45-4D40-90E1-CF1207B62498}" destId="{6749D349-A00C-4AB6-83F9-FC2A3E910764}" srcOrd="4" destOrd="0" parTransId="{6EFC60DF-4014-417A-A01E-93FC983931F5}" sibTransId="{FCA62879-B9F1-4221-B0BC-D7E3BF3482DD}"/>
    <dgm:cxn modelId="{5FDA3FF8-A687-4110-8A43-8D097D19DBF1}" type="presOf" srcId="{1259F913-1C63-4CBC-B8A2-58F386E74F80}" destId="{A2F45532-C565-4B29-A486-394E27CE8D56}" srcOrd="0" destOrd="0" presId="urn:microsoft.com/office/officeart/2008/layout/VerticalCurvedList"/>
    <dgm:cxn modelId="{96242C2D-6A7A-4D6D-B413-CA923F0C9232}" srcId="{80366382-FD45-4D40-90E1-CF1207B62498}" destId="{1259F913-1C63-4CBC-B8A2-58F386E74F80}" srcOrd="0" destOrd="0" parTransId="{5044BA69-DE16-49E6-9765-F8ED7891F5DA}" sibTransId="{ACA4CFF3-DB48-422F-A0DE-E8020CDA1EA7}"/>
    <dgm:cxn modelId="{E60AE152-102E-4FD9-9000-7DB598699309}" srcId="{80366382-FD45-4D40-90E1-CF1207B62498}" destId="{008BF449-2535-4B04-8A60-F4249CFE88A9}" srcOrd="5" destOrd="0" parTransId="{757B23B8-F95A-41DD-80DF-5D02B9DD9D3A}" sibTransId="{283BEFAF-C892-441D-A660-A2624E38C0AE}"/>
    <dgm:cxn modelId="{E3751888-68BC-41D0-B8C3-915A67DA1B01}" srcId="{80366382-FD45-4D40-90E1-CF1207B62498}" destId="{996B0342-9219-4B19-A5A2-3B00CA103032}" srcOrd="2" destOrd="0" parTransId="{4501C76E-271A-4A0E-B903-9301053B61C4}" sibTransId="{8D68379C-A845-4A77-96B7-BAE4C8B58F9D}"/>
    <dgm:cxn modelId="{D85E2E0E-5AA7-4BBF-86A8-5CC1727F47A8}" srcId="{80366382-FD45-4D40-90E1-CF1207B62498}" destId="{A491A599-DF68-4965-81DE-7E566758F7CC}" srcOrd="3" destOrd="0" parTransId="{D521A2D7-569D-414E-BBF4-7D9A4C829606}" sibTransId="{AF39C495-BD9D-4497-9D0A-BA31E68A68BD}"/>
    <dgm:cxn modelId="{1C7B3C65-2DD5-4C96-8DF4-C171F0BEAB76}" type="presOf" srcId="{996B0342-9219-4B19-A5A2-3B00CA103032}" destId="{06CD9025-F75B-46FB-AAD3-3DE0BDFD265C}" srcOrd="0" destOrd="0" presId="urn:microsoft.com/office/officeart/2008/layout/VerticalCurvedList"/>
    <dgm:cxn modelId="{DD4A6198-A879-4449-A7B3-F6BCC06E50F1}" type="presOf" srcId="{008BF449-2535-4B04-8A60-F4249CFE88A9}" destId="{C84F157E-E177-4931-8ABB-C6CDD57EB5B8}" srcOrd="0" destOrd="0" presId="urn:microsoft.com/office/officeart/2008/layout/VerticalCurvedList"/>
    <dgm:cxn modelId="{BB2920E6-DD26-43A4-B4FA-BE46A23F2F90}" type="presParOf" srcId="{770519A5-B6E1-4BBD-9FC9-7C916563DC35}" destId="{83D36A63-EFD3-41DC-9E47-9BBFD421CFE1}" srcOrd="0" destOrd="0" presId="urn:microsoft.com/office/officeart/2008/layout/VerticalCurvedList"/>
    <dgm:cxn modelId="{8043D7B0-EAF7-436E-B614-4051AC6349B7}" type="presParOf" srcId="{83D36A63-EFD3-41DC-9E47-9BBFD421CFE1}" destId="{1F88F9AB-02BC-4920-B8D6-DCC765E2A885}" srcOrd="0" destOrd="0" presId="urn:microsoft.com/office/officeart/2008/layout/VerticalCurvedList"/>
    <dgm:cxn modelId="{1FDA4856-D017-42EB-81F3-4218F0F9480E}" type="presParOf" srcId="{1F88F9AB-02BC-4920-B8D6-DCC765E2A885}" destId="{5612E05D-6775-4202-9583-74BBE343837F}" srcOrd="0" destOrd="0" presId="urn:microsoft.com/office/officeart/2008/layout/VerticalCurvedList"/>
    <dgm:cxn modelId="{01BBB4A7-E475-448E-8E2C-B4EA34B2668A}" type="presParOf" srcId="{1F88F9AB-02BC-4920-B8D6-DCC765E2A885}" destId="{70463D2A-33F2-4AD1-9687-CACE97275711}" srcOrd="1" destOrd="0" presId="urn:microsoft.com/office/officeart/2008/layout/VerticalCurvedList"/>
    <dgm:cxn modelId="{4C46CC8E-8D4E-4E63-BF6B-DDB7F0F4D7D6}" type="presParOf" srcId="{1F88F9AB-02BC-4920-B8D6-DCC765E2A885}" destId="{46B760D2-0C26-4C7F-84B7-0E7424960573}" srcOrd="2" destOrd="0" presId="urn:microsoft.com/office/officeart/2008/layout/VerticalCurvedList"/>
    <dgm:cxn modelId="{B03616D8-C9F9-4099-ABC2-73006805C771}" type="presParOf" srcId="{1F88F9AB-02BC-4920-B8D6-DCC765E2A885}" destId="{744DDDBF-52D1-4773-B32A-CBE58BC5E802}" srcOrd="3" destOrd="0" presId="urn:microsoft.com/office/officeart/2008/layout/VerticalCurvedList"/>
    <dgm:cxn modelId="{EA092DFD-AD1D-4DC7-BA01-97ED138E5D6E}" type="presParOf" srcId="{83D36A63-EFD3-41DC-9E47-9BBFD421CFE1}" destId="{A2F45532-C565-4B29-A486-394E27CE8D56}" srcOrd="1" destOrd="0" presId="urn:microsoft.com/office/officeart/2008/layout/VerticalCurvedList"/>
    <dgm:cxn modelId="{8DB8F5FE-6A1D-496F-946D-E3798C968C07}" type="presParOf" srcId="{83D36A63-EFD3-41DC-9E47-9BBFD421CFE1}" destId="{26ED5FD2-7C3F-47F7-A673-0B15841ED68B}" srcOrd="2" destOrd="0" presId="urn:microsoft.com/office/officeart/2008/layout/VerticalCurvedList"/>
    <dgm:cxn modelId="{3B1484B3-0488-42D6-BCDB-10708D47CD2B}" type="presParOf" srcId="{26ED5FD2-7C3F-47F7-A673-0B15841ED68B}" destId="{AB4F7910-D174-43AB-A36C-2E41E4C61879}" srcOrd="0" destOrd="0" presId="urn:microsoft.com/office/officeart/2008/layout/VerticalCurvedList"/>
    <dgm:cxn modelId="{B38C61E1-1C22-462B-A291-688CD2596559}" type="presParOf" srcId="{83D36A63-EFD3-41DC-9E47-9BBFD421CFE1}" destId="{E4CAC731-C434-413E-9DB0-B8C2CB6A09C9}" srcOrd="3" destOrd="0" presId="urn:microsoft.com/office/officeart/2008/layout/VerticalCurvedList"/>
    <dgm:cxn modelId="{B89BD021-D5F8-4351-93AA-3D499AAC7EB1}" type="presParOf" srcId="{83D36A63-EFD3-41DC-9E47-9BBFD421CFE1}" destId="{8C4D6B7E-C89B-4C62-82D7-B837D5E96D69}" srcOrd="4" destOrd="0" presId="urn:microsoft.com/office/officeart/2008/layout/VerticalCurvedList"/>
    <dgm:cxn modelId="{1E34BCBA-D59A-4BF2-95EE-F4E155B82947}" type="presParOf" srcId="{8C4D6B7E-C89B-4C62-82D7-B837D5E96D69}" destId="{1ED910F8-39C2-49A2-AD1A-5C4545FF3C76}" srcOrd="0" destOrd="0" presId="urn:microsoft.com/office/officeart/2008/layout/VerticalCurvedList"/>
    <dgm:cxn modelId="{C25E4361-6A7F-41EE-9A41-8FB844CE1D11}" type="presParOf" srcId="{83D36A63-EFD3-41DC-9E47-9BBFD421CFE1}" destId="{06CD9025-F75B-46FB-AAD3-3DE0BDFD265C}" srcOrd="5" destOrd="0" presId="urn:microsoft.com/office/officeart/2008/layout/VerticalCurvedList"/>
    <dgm:cxn modelId="{083AED96-E466-46E0-8E47-F07FCE8FA6D7}" type="presParOf" srcId="{83D36A63-EFD3-41DC-9E47-9BBFD421CFE1}" destId="{9C3368D6-897D-4D75-B8A2-9AF067B6BA60}" srcOrd="6" destOrd="0" presId="urn:microsoft.com/office/officeart/2008/layout/VerticalCurvedList"/>
    <dgm:cxn modelId="{3E52720E-7169-4E0D-8C86-0B9797E3A830}" type="presParOf" srcId="{9C3368D6-897D-4D75-B8A2-9AF067B6BA60}" destId="{419AE197-FAD0-4483-A400-CD8996AF4129}" srcOrd="0" destOrd="0" presId="urn:microsoft.com/office/officeart/2008/layout/VerticalCurvedList"/>
    <dgm:cxn modelId="{8755B970-177E-4689-97FE-9BCFFB14E6E2}" type="presParOf" srcId="{83D36A63-EFD3-41DC-9E47-9BBFD421CFE1}" destId="{EA1F3CAD-4EE4-4983-9241-962ACE69BB61}" srcOrd="7" destOrd="0" presId="urn:microsoft.com/office/officeart/2008/layout/VerticalCurvedList"/>
    <dgm:cxn modelId="{7D882AFE-F4E6-4B91-BE19-C2406FA21A34}" type="presParOf" srcId="{83D36A63-EFD3-41DC-9E47-9BBFD421CFE1}" destId="{3CC9C896-E612-46A7-8523-DCCF915D7BF0}" srcOrd="8" destOrd="0" presId="urn:microsoft.com/office/officeart/2008/layout/VerticalCurvedList"/>
    <dgm:cxn modelId="{D491B482-C6F9-4991-9F65-2AE5187B941F}" type="presParOf" srcId="{3CC9C896-E612-46A7-8523-DCCF915D7BF0}" destId="{BAE7B420-E982-4C4E-8540-DEF23CFA87C5}" srcOrd="0" destOrd="0" presId="urn:microsoft.com/office/officeart/2008/layout/VerticalCurvedList"/>
    <dgm:cxn modelId="{74B820E6-2DCB-4FB9-A35A-703425716386}" type="presParOf" srcId="{83D36A63-EFD3-41DC-9E47-9BBFD421CFE1}" destId="{965123B3-5ACD-4A1D-AACF-B7A3C2D94371}" srcOrd="9" destOrd="0" presId="urn:microsoft.com/office/officeart/2008/layout/VerticalCurvedList"/>
    <dgm:cxn modelId="{F5439E65-9FB3-46DC-AB69-AB4F06799534}" type="presParOf" srcId="{83D36A63-EFD3-41DC-9E47-9BBFD421CFE1}" destId="{C1FCBADD-DF32-48E1-A7BA-BD993A5EE7DD}" srcOrd="10" destOrd="0" presId="urn:microsoft.com/office/officeart/2008/layout/VerticalCurvedList"/>
    <dgm:cxn modelId="{4A5970DA-A964-4393-83E4-B78A9F73734B}" type="presParOf" srcId="{C1FCBADD-DF32-48E1-A7BA-BD993A5EE7DD}" destId="{DA5701BF-DC5A-4C54-B23A-86195362CD3E}" srcOrd="0" destOrd="0" presId="urn:microsoft.com/office/officeart/2008/layout/VerticalCurvedList"/>
    <dgm:cxn modelId="{D8644854-0C7D-41FA-9361-3ADF5FCCF9DA}" type="presParOf" srcId="{83D36A63-EFD3-41DC-9E47-9BBFD421CFE1}" destId="{C84F157E-E177-4931-8ABB-C6CDD57EB5B8}" srcOrd="11" destOrd="0" presId="urn:microsoft.com/office/officeart/2008/layout/VerticalCurvedList"/>
    <dgm:cxn modelId="{8F657C97-CEEC-46A9-8249-38EF649CD92C}" type="presParOf" srcId="{83D36A63-EFD3-41DC-9E47-9BBFD421CFE1}" destId="{1A9E0CB6-D006-49D9-BEDD-B118B433448F}" srcOrd="12" destOrd="0" presId="urn:microsoft.com/office/officeart/2008/layout/VerticalCurvedList"/>
    <dgm:cxn modelId="{E9BACEB4-6A7D-4089-A3B7-15B756847513}" type="presParOf" srcId="{1A9E0CB6-D006-49D9-BEDD-B118B433448F}" destId="{AF787608-FBE0-41FA-B717-766C4E2D5AC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1558D-8FF2-4BE7-BB2F-C6566809C28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DFA1E865-1D1A-4A37-9B76-236EFBE7EF6C}">
      <dgm:prSet phldrT="[Text]"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Tanda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Perdagangan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(Trademark)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6FA62EE5-0F76-4E26-AEB8-EF0B9A0B7718}" type="parTrans" cxnId="{8003E52B-7283-4B74-A68A-0E8464E62879}">
      <dgm:prSet/>
      <dgm:spPr/>
      <dgm:t>
        <a:bodyPr/>
        <a:lstStyle/>
        <a:p>
          <a:endParaRPr lang="en-MY"/>
        </a:p>
      </dgm:t>
    </dgm:pt>
    <dgm:pt modelId="{2073FD5C-E323-4604-ADD9-9F9444F07089}" type="sibTrans" cxnId="{8003E52B-7283-4B74-A68A-0E8464E62879}">
      <dgm:prSet/>
      <dgm:spPr/>
      <dgm:t>
        <a:bodyPr/>
        <a:lstStyle/>
        <a:p>
          <a:endParaRPr lang="en-MY"/>
        </a:p>
      </dgm:t>
    </dgm:pt>
    <dgm:pt modelId="{524703C4-18F8-4171-B956-AE6D74702C74}">
      <dgm:prSet phldrT="[Text]"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Paten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7ED52AC7-436A-46F8-B22D-EE2057BE3107}" type="parTrans" cxnId="{4A1D1EEC-4E88-40DA-83AC-43B68C4E4C74}">
      <dgm:prSet/>
      <dgm:spPr/>
      <dgm:t>
        <a:bodyPr/>
        <a:lstStyle/>
        <a:p>
          <a:endParaRPr lang="en-MY"/>
        </a:p>
      </dgm:t>
    </dgm:pt>
    <dgm:pt modelId="{D77A9F08-F5D9-4757-8977-585901674F80}" type="sibTrans" cxnId="{4A1D1EEC-4E88-40DA-83AC-43B68C4E4C74}">
      <dgm:prSet/>
      <dgm:spPr/>
      <dgm:t>
        <a:bodyPr/>
        <a:lstStyle/>
        <a:p>
          <a:endParaRPr lang="en-MY"/>
        </a:p>
      </dgm:t>
    </dgm:pt>
    <dgm:pt modelId="{46257803-AD53-436B-B792-5CD9D6310610}">
      <dgm:prSet phldrT="[Text]"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Reka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bentuk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D2DAA08B-8DA9-4B7A-9532-3C78826A046C}" type="parTrans" cxnId="{A6D131EE-4865-4E6D-8171-B3C6058CAA42}">
      <dgm:prSet/>
      <dgm:spPr/>
      <dgm:t>
        <a:bodyPr/>
        <a:lstStyle/>
        <a:p>
          <a:endParaRPr lang="en-MY"/>
        </a:p>
      </dgm:t>
    </dgm:pt>
    <dgm:pt modelId="{C00C3570-127C-4EE3-84C4-308AFED67EFC}" type="sibTrans" cxnId="{A6D131EE-4865-4E6D-8171-B3C6058CAA42}">
      <dgm:prSet/>
      <dgm:spPr/>
      <dgm:t>
        <a:bodyPr/>
        <a:lstStyle/>
        <a:p>
          <a:endParaRPr lang="en-MY"/>
        </a:p>
      </dgm:t>
    </dgm:pt>
    <dgm:pt modelId="{F3B061CE-F1D1-485C-889C-CB3645029D8F}">
      <dgm:prSet phldrT="[Text]"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Hak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cipta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(copyright)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05CF1DD-E3A5-4F9C-8C89-F62039FD7466}" type="parTrans" cxnId="{F6526577-AA97-4205-A5E2-8687BE46131E}">
      <dgm:prSet/>
      <dgm:spPr/>
      <dgm:t>
        <a:bodyPr/>
        <a:lstStyle/>
        <a:p>
          <a:endParaRPr lang="en-MY"/>
        </a:p>
      </dgm:t>
    </dgm:pt>
    <dgm:pt modelId="{44463CDE-2DA0-4DCF-BD43-3D9A7854CFD1}" type="sibTrans" cxnId="{F6526577-AA97-4205-A5E2-8687BE46131E}">
      <dgm:prSet/>
      <dgm:spPr/>
      <dgm:t>
        <a:bodyPr/>
        <a:lstStyle/>
        <a:p>
          <a:endParaRPr lang="en-MY"/>
        </a:p>
      </dgm:t>
    </dgm:pt>
    <dgm:pt modelId="{385F8925-95B7-434A-A097-1EE9763E90C9}">
      <dgm:prSet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Isu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kerahsiaan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maklumat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dan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privasi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data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17C0AD20-41EE-4B3E-98B9-A60507AEAAB8}" type="parTrans" cxnId="{047482DF-78CC-40BA-92F2-D97D0685E703}">
      <dgm:prSet/>
      <dgm:spPr/>
      <dgm:t>
        <a:bodyPr/>
        <a:lstStyle/>
        <a:p>
          <a:endParaRPr lang="en-MY"/>
        </a:p>
      </dgm:t>
    </dgm:pt>
    <dgm:pt modelId="{D7D6FEE4-BB88-44BD-A31D-B5CD3E3E1DAA}" type="sibTrans" cxnId="{047482DF-78CC-40BA-92F2-D97D0685E703}">
      <dgm:prSet/>
      <dgm:spPr/>
      <dgm:t>
        <a:bodyPr/>
        <a:lstStyle/>
        <a:p>
          <a:endParaRPr lang="en-MY"/>
        </a:p>
      </dgm:t>
    </dgm:pt>
    <dgm:pt modelId="{D6EC333A-0B72-4F55-B6D0-7E3BEF882E64}">
      <dgm:prSet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Keganasan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melalui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internet (cracker) 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AB018F58-02DB-4B13-8F8A-EBB833CBED2E}" type="parTrans" cxnId="{A9C191DB-26F9-449A-93C6-0CB0C1D06CFE}">
      <dgm:prSet/>
      <dgm:spPr/>
      <dgm:t>
        <a:bodyPr/>
        <a:lstStyle/>
        <a:p>
          <a:endParaRPr lang="en-MY"/>
        </a:p>
      </dgm:t>
    </dgm:pt>
    <dgm:pt modelId="{9C6D5482-4AC4-44B9-A89C-EAC4ECBC3590}" type="sibTrans" cxnId="{A9C191DB-26F9-449A-93C6-0CB0C1D06CFE}">
      <dgm:prSet/>
      <dgm:spPr/>
      <dgm:t>
        <a:bodyPr/>
        <a:lstStyle/>
        <a:p>
          <a:endParaRPr lang="en-MY"/>
        </a:p>
      </dgm:t>
    </dgm:pt>
    <dgm:pt modelId="{76C1EA1E-E1CB-4EB8-990C-9A08347B321E}">
      <dgm:prSet custT="1"/>
      <dgm:spPr>
        <a:solidFill>
          <a:srgbClr val="FF4747">
            <a:alpha val="50000"/>
          </a:srgbClr>
        </a:solidFill>
      </dgm:spPr>
      <dgm:t>
        <a:bodyPr/>
        <a:lstStyle/>
        <a:p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Jenayah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digital / </a:t>
          </a:r>
          <a:r>
            <a:rPr lang="en-US" sz="18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siber</a:t>
          </a:r>
          <a:r>
            <a:rPr lang="en-US" sz="18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endParaRPr lang="en-MY" sz="180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4B607055-F3CE-4439-B037-195798C4D684}" type="parTrans" cxnId="{53AA7C38-09BD-4AF5-83F4-73124AA59DF6}">
      <dgm:prSet/>
      <dgm:spPr/>
      <dgm:t>
        <a:bodyPr/>
        <a:lstStyle/>
        <a:p>
          <a:endParaRPr lang="en-MY"/>
        </a:p>
      </dgm:t>
    </dgm:pt>
    <dgm:pt modelId="{919A6C4C-4E3B-4BB4-AF9A-ECA97E874DFE}" type="sibTrans" cxnId="{53AA7C38-09BD-4AF5-83F4-73124AA59DF6}">
      <dgm:prSet/>
      <dgm:spPr/>
      <dgm:t>
        <a:bodyPr/>
        <a:lstStyle/>
        <a:p>
          <a:endParaRPr lang="en-MY"/>
        </a:p>
      </dgm:t>
    </dgm:pt>
    <dgm:pt modelId="{76F00D45-9454-4D65-84BE-2F429BFDD32A}">
      <dgm:prSet phldrT="[Text]" custT="1"/>
      <dgm:spPr>
        <a:solidFill>
          <a:srgbClr val="5DF0FF">
            <a:alpha val="50000"/>
          </a:srgbClr>
        </a:solidFill>
      </dgm:spPr>
      <dgm:t>
        <a:bodyPr/>
        <a:lstStyle/>
        <a:p>
          <a:r>
            <a:rPr lang="en-US" sz="2800" dirty="0" err="1" smtClean="0"/>
            <a:t>Pemilikan</a:t>
          </a:r>
          <a:r>
            <a:rPr lang="en-US" sz="2800" dirty="0" smtClean="0"/>
            <a:t> </a:t>
          </a:r>
          <a:r>
            <a:rPr lang="en-US" sz="2800" dirty="0" err="1" smtClean="0"/>
            <a:t>Harta</a:t>
          </a:r>
          <a:r>
            <a:rPr lang="en-US" sz="2800" dirty="0" smtClean="0"/>
            <a:t> </a:t>
          </a:r>
          <a:r>
            <a:rPr lang="en-US" sz="2800" dirty="0" err="1" smtClean="0"/>
            <a:t>Intelek</a:t>
          </a:r>
          <a:r>
            <a:rPr lang="en-US" sz="2800" dirty="0" smtClean="0"/>
            <a:t> </a:t>
          </a:r>
          <a:endParaRPr lang="en-MY" sz="2800" dirty="0"/>
        </a:p>
      </dgm:t>
    </dgm:pt>
    <dgm:pt modelId="{A11EF612-C4F4-4D38-8170-1060B6C74C04}" type="sibTrans" cxnId="{AF74F09E-9758-4F0B-AE9A-4E79BA9DEB84}">
      <dgm:prSet/>
      <dgm:spPr/>
      <dgm:t>
        <a:bodyPr/>
        <a:lstStyle/>
        <a:p>
          <a:endParaRPr lang="en-MY"/>
        </a:p>
      </dgm:t>
    </dgm:pt>
    <dgm:pt modelId="{AE5C3E7A-F75E-4DA1-B5AD-37BC90C5CDF2}" type="parTrans" cxnId="{AF74F09E-9758-4F0B-AE9A-4E79BA9DEB84}">
      <dgm:prSet/>
      <dgm:spPr/>
      <dgm:t>
        <a:bodyPr/>
        <a:lstStyle/>
        <a:p>
          <a:endParaRPr lang="en-MY"/>
        </a:p>
      </dgm:t>
    </dgm:pt>
    <dgm:pt modelId="{F23FB827-B64D-466C-908D-4008AF97AF36}" type="pres">
      <dgm:prSet presAssocID="{F3A1558D-8FF2-4BE7-BB2F-C6566809C28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732E8DAA-95F8-4E63-908E-8906E5E96201}" type="pres">
      <dgm:prSet presAssocID="{F3A1558D-8FF2-4BE7-BB2F-C6566809C28F}" presName="radial" presStyleCnt="0">
        <dgm:presLayoutVars>
          <dgm:animLvl val="ctr"/>
        </dgm:presLayoutVars>
      </dgm:prSet>
      <dgm:spPr/>
    </dgm:pt>
    <dgm:pt modelId="{B3434AD0-E480-4EDA-B195-3E68A12CBC8B}" type="pres">
      <dgm:prSet presAssocID="{76F00D45-9454-4D65-84BE-2F429BFDD32A}" presName="centerShape" presStyleLbl="vennNode1" presStyleIdx="0" presStyleCnt="8"/>
      <dgm:spPr/>
      <dgm:t>
        <a:bodyPr/>
        <a:lstStyle/>
        <a:p>
          <a:endParaRPr lang="en-MY"/>
        </a:p>
      </dgm:t>
    </dgm:pt>
    <dgm:pt modelId="{B6D7C179-504D-4389-90E5-82316A4149F5}" type="pres">
      <dgm:prSet presAssocID="{DFA1E865-1D1A-4A37-9B76-236EFBE7EF6C}" presName="node" presStyleLbl="vennNode1" presStyleIdx="1" presStyleCnt="8" custScaleX="12925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2FF963B-F3E3-49CA-9BB6-78587B03464C}" type="pres">
      <dgm:prSet presAssocID="{524703C4-18F8-4171-B956-AE6D74702C74}" presName="node" presStyleLbl="vennNode1" presStyleIdx="2" presStyleCnt="8" custScaleX="1196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346D77B-47F1-4759-974B-41B50399EF86}" type="pres">
      <dgm:prSet presAssocID="{46257803-AD53-436B-B792-5CD9D6310610}" presName="node" presStyleLbl="vennNode1" presStyleIdx="3" presStyleCnt="8" custScaleX="1196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6017D5-C503-461B-982F-195DE9F73450}" type="pres">
      <dgm:prSet presAssocID="{76C1EA1E-E1CB-4EB8-990C-9A08347B321E}" presName="node" presStyleLbl="vennNode1" presStyleIdx="4" presStyleCnt="8" custScaleX="1196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44094C-A2C9-42DD-B5EA-D326F0CFB84C}" type="pres">
      <dgm:prSet presAssocID="{385F8925-95B7-434A-A097-1EE9763E90C9}" presName="node" presStyleLbl="vennNode1" presStyleIdx="5" presStyleCnt="8" custScaleX="1196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A5E60D0-FD23-47AF-AD62-AE7F229708E2}" type="pres">
      <dgm:prSet presAssocID="{D6EC333A-0B72-4F55-B6D0-7E3BEF882E64}" presName="node" presStyleLbl="vennNode1" presStyleIdx="6" presStyleCnt="8" custScaleX="1196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1EE750A-257E-4EA7-9364-EE7CFFD8F051}" type="pres">
      <dgm:prSet presAssocID="{F3B061CE-F1D1-485C-889C-CB3645029D8F}" presName="node" presStyleLbl="vennNode1" presStyleIdx="7" presStyleCnt="8" custScaleX="11967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5A9EFC5-2F7C-4BE1-A7C2-FED6D8D5A4F5}" type="presOf" srcId="{DFA1E865-1D1A-4A37-9B76-236EFBE7EF6C}" destId="{B6D7C179-504D-4389-90E5-82316A4149F5}" srcOrd="0" destOrd="0" presId="urn:microsoft.com/office/officeart/2005/8/layout/radial3"/>
    <dgm:cxn modelId="{53AA7C38-09BD-4AF5-83F4-73124AA59DF6}" srcId="{76F00D45-9454-4D65-84BE-2F429BFDD32A}" destId="{76C1EA1E-E1CB-4EB8-990C-9A08347B321E}" srcOrd="3" destOrd="0" parTransId="{4B607055-F3CE-4439-B037-195798C4D684}" sibTransId="{919A6C4C-4E3B-4BB4-AF9A-ECA97E874DFE}"/>
    <dgm:cxn modelId="{FEDE63EF-9954-43BF-A59E-2913170F5A83}" type="presOf" srcId="{F3B061CE-F1D1-485C-889C-CB3645029D8F}" destId="{31EE750A-257E-4EA7-9364-EE7CFFD8F051}" srcOrd="0" destOrd="0" presId="urn:microsoft.com/office/officeart/2005/8/layout/radial3"/>
    <dgm:cxn modelId="{A6D131EE-4865-4E6D-8171-B3C6058CAA42}" srcId="{76F00D45-9454-4D65-84BE-2F429BFDD32A}" destId="{46257803-AD53-436B-B792-5CD9D6310610}" srcOrd="2" destOrd="0" parTransId="{D2DAA08B-8DA9-4B7A-9532-3C78826A046C}" sibTransId="{C00C3570-127C-4EE3-84C4-308AFED67EFC}"/>
    <dgm:cxn modelId="{8772066B-A73E-428C-8FAD-7D4AE85E75D6}" type="presOf" srcId="{76C1EA1E-E1CB-4EB8-990C-9A08347B321E}" destId="{AF6017D5-C503-461B-982F-195DE9F73450}" srcOrd="0" destOrd="0" presId="urn:microsoft.com/office/officeart/2005/8/layout/radial3"/>
    <dgm:cxn modelId="{047482DF-78CC-40BA-92F2-D97D0685E703}" srcId="{76F00D45-9454-4D65-84BE-2F429BFDD32A}" destId="{385F8925-95B7-434A-A097-1EE9763E90C9}" srcOrd="4" destOrd="0" parTransId="{17C0AD20-41EE-4B3E-98B9-A60507AEAAB8}" sibTransId="{D7D6FEE4-BB88-44BD-A31D-B5CD3E3E1DAA}"/>
    <dgm:cxn modelId="{2498E46B-023B-4E44-8022-1AF23ECCB23B}" type="presOf" srcId="{76F00D45-9454-4D65-84BE-2F429BFDD32A}" destId="{B3434AD0-E480-4EDA-B195-3E68A12CBC8B}" srcOrd="0" destOrd="0" presId="urn:microsoft.com/office/officeart/2005/8/layout/radial3"/>
    <dgm:cxn modelId="{AF74F09E-9758-4F0B-AE9A-4E79BA9DEB84}" srcId="{F3A1558D-8FF2-4BE7-BB2F-C6566809C28F}" destId="{76F00D45-9454-4D65-84BE-2F429BFDD32A}" srcOrd="0" destOrd="0" parTransId="{AE5C3E7A-F75E-4DA1-B5AD-37BC90C5CDF2}" sibTransId="{A11EF612-C4F4-4D38-8170-1060B6C74C04}"/>
    <dgm:cxn modelId="{8F5A75FA-2997-40A6-A097-1D829AFF7795}" type="presOf" srcId="{D6EC333A-0B72-4F55-B6D0-7E3BEF882E64}" destId="{BA5E60D0-FD23-47AF-AD62-AE7F229708E2}" srcOrd="0" destOrd="0" presId="urn:microsoft.com/office/officeart/2005/8/layout/radial3"/>
    <dgm:cxn modelId="{E3B7A3CC-D194-4C85-B74C-540E2C37796D}" type="presOf" srcId="{385F8925-95B7-434A-A097-1EE9763E90C9}" destId="{D544094C-A2C9-42DD-B5EA-D326F0CFB84C}" srcOrd="0" destOrd="0" presId="urn:microsoft.com/office/officeart/2005/8/layout/radial3"/>
    <dgm:cxn modelId="{541889BA-A465-4071-AFFB-ABA9A642EA6C}" type="presOf" srcId="{F3A1558D-8FF2-4BE7-BB2F-C6566809C28F}" destId="{F23FB827-B64D-466C-908D-4008AF97AF36}" srcOrd="0" destOrd="0" presId="urn:microsoft.com/office/officeart/2005/8/layout/radial3"/>
    <dgm:cxn modelId="{DF7B939E-7206-4C99-BCB1-943F1E95043C}" type="presOf" srcId="{46257803-AD53-436B-B792-5CD9D6310610}" destId="{2346D77B-47F1-4759-974B-41B50399EF86}" srcOrd="0" destOrd="0" presId="urn:microsoft.com/office/officeart/2005/8/layout/radial3"/>
    <dgm:cxn modelId="{F6526577-AA97-4205-A5E2-8687BE46131E}" srcId="{76F00D45-9454-4D65-84BE-2F429BFDD32A}" destId="{F3B061CE-F1D1-485C-889C-CB3645029D8F}" srcOrd="6" destOrd="0" parTransId="{B05CF1DD-E3A5-4F9C-8C89-F62039FD7466}" sibTransId="{44463CDE-2DA0-4DCF-BD43-3D9A7854CFD1}"/>
    <dgm:cxn modelId="{47A848FF-0117-468F-91E6-64E751A10C3E}" type="presOf" srcId="{524703C4-18F8-4171-B956-AE6D74702C74}" destId="{82FF963B-F3E3-49CA-9BB6-78587B03464C}" srcOrd="0" destOrd="0" presId="urn:microsoft.com/office/officeart/2005/8/layout/radial3"/>
    <dgm:cxn modelId="{4A1D1EEC-4E88-40DA-83AC-43B68C4E4C74}" srcId="{76F00D45-9454-4D65-84BE-2F429BFDD32A}" destId="{524703C4-18F8-4171-B956-AE6D74702C74}" srcOrd="1" destOrd="0" parTransId="{7ED52AC7-436A-46F8-B22D-EE2057BE3107}" sibTransId="{D77A9F08-F5D9-4757-8977-585901674F80}"/>
    <dgm:cxn modelId="{8003E52B-7283-4B74-A68A-0E8464E62879}" srcId="{76F00D45-9454-4D65-84BE-2F429BFDD32A}" destId="{DFA1E865-1D1A-4A37-9B76-236EFBE7EF6C}" srcOrd="0" destOrd="0" parTransId="{6FA62EE5-0F76-4E26-AEB8-EF0B9A0B7718}" sibTransId="{2073FD5C-E323-4604-ADD9-9F9444F07089}"/>
    <dgm:cxn modelId="{A9C191DB-26F9-449A-93C6-0CB0C1D06CFE}" srcId="{76F00D45-9454-4D65-84BE-2F429BFDD32A}" destId="{D6EC333A-0B72-4F55-B6D0-7E3BEF882E64}" srcOrd="5" destOrd="0" parTransId="{AB018F58-02DB-4B13-8F8A-EBB833CBED2E}" sibTransId="{9C6D5482-4AC4-44B9-A89C-EAC4ECBC3590}"/>
    <dgm:cxn modelId="{F33355E7-52A3-4DB5-B27B-7BEAEEC51143}" type="presParOf" srcId="{F23FB827-B64D-466C-908D-4008AF97AF36}" destId="{732E8DAA-95F8-4E63-908E-8906E5E96201}" srcOrd="0" destOrd="0" presId="urn:microsoft.com/office/officeart/2005/8/layout/radial3"/>
    <dgm:cxn modelId="{3FA3012F-DD14-4B5A-B19D-2BB42681D23A}" type="presParOf" srcId="{732E8DAA-95F8-4E63-908E-8906E5E96201}" destId="{B3434AD0-E480-4EDA-B195-3E68A12CBC8B}" srcOrd="0" destOrd="0" presId="urn:microsoft.com/office/officeart/2005/8/layout/radial3"/>
    <dgm:cxn modelId="{F09F963A-09A9-4A18-B0F5-75C51644B8EF}" type="presParOf" srcId="{732E8DAA-95F8-4E63-908E-8906E5E96201}" destId="{B6D7C179-504D-4389-90E5-82316A4149F5}" srcOrd="1" destOrd="0" presId="urn:microsoft.com/office/officeart/2005/8/layout/radial3"/>
    <dgm:cxn modelId="{D6E355AA-B582-4109-A060-44AA29696340}" type="presParOf" srcId="{732E8DAA-95F8-4E63-908E-8906E5E96201}" destId="{82FF963B-F3E3-49CA-9BB6-78587B03464C}" srcOrd="2" destOrd="0" presId="urn:microsoft.com/office/officeart/2005/8/layout/radial3"/>
    <dgm:cxn modelId="{F5546217-3E54-46C1-BA57-7668351185F8}" type="presParOf" srcId="{732E8DAA-95F8-4E63-908E-8906E5E96201}" destId="{2346D77B-47F1-4759-974B-41B50399EF86}" srcOrd="3" destOrd="0" presId="urn:microsoft.com/office/officeart/2005/8/layout/radial3"/>
    <dgm:cxn modelId="{E66F185C-5D3C-41B9-A179-2DF953962EC5}" type="presParOf" srcId="{732E8DAA-95F8-4E63-908E-8906E5E96201}" destId="{AF6017D5-C503-461B-982F-195DE9F73450}" srcOrd="4" destOrd="0" presId="urn:microsoft.com/office/officeart/2005/8/layout/radial3"/>
    <dgm:cxn modelId="{D7A63207-6D27-4B6B-832D-7BF8B8E467E3}" type="presParOf" srcId="{732E8DAA-95F8-4E63-908E-8906E5E96201}" destId="{D544094C-A2C9-42DD-B5EA-D326F0CFB84C}" srcOrd="5" destOrd="0" presId="urn:microsoft.com/office/officeart/2005/8/layout/radial3"/>
    <dgm:cxn modelId="{2730AD90-9366-41C1-8999-F82F2E98E57B}" type="presParOf" srcId="{732E8DAA-95F8-4E63-908E-8906E5E96201}" destId="{BA5E60D0-FD23-47AF-AD62-AE7F229708E2}" srcOrd="6" destOrd="0" presId="urn:microsoft.com/office/officeart/2005/8/layout/radial3"/>
    <dgm:cxn modelId="{649D16E2-5887-4F0C-8FEA-2927C0738CA8}" type="presParOf" srcId="{732E8DAA-95F8-4E63-908E-8906E5E96201}" destId="{31EE750A-257E-4EA7-9364-EE7CFFD8F05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A87F3-BDBE-4B56-9CBB-771D548089DB}">
      <dsp:nvSpPr>
        <dsp:cNvPr id="0" name=""/>
        <dsp:cNvSpPr/>
      </dsp:nvSpPr>
      <dsp:spPr>
        <a:xfrm>
          <a:off x="494875" y="1262"/>
          <a:ext cx="2627574" cy="45482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KANDUNGAN</a:t>
          </a:r>
          <a:endParaRPr lang="en-MY" sz="2500" kern="1200" dirty="0"/>
        </a:p>
      </dsp:txBody>
      <dsp:txXfrm>
        <a:off x="508196" y="14583"/>
        <a:ext cx="2600932" cy="428178"/>
      </dsp:txXfrm>
    </dsp:sp>
    <dsp:sp modelId="{84BF1BCA-C7E9-4DA2-B5DC-C2A5383AAD43}">
      <dsp:nvSpPr>
        <dsp:cNvPr id="0" name=""/>
        <dsp:cNvSpPr/>
      </dsp:nvSpPr>
      <dsp:spPr>
        <a:xfrm>
          <a:off x="757633" y="456082"/>
          <a:ext cx="262757" cy="355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622"/>
              </a:lnTo>
              <a:lnTo>
                <a:pt x="262757" y="35562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268BF-5606-4FE8-88E3-B65EFFBD7D8F}">
      <dsp:nvSpPr>
        <dsp:cNvPr id="0" name=""/>
        <dsp:cNvSpPr/>
      </dsp:nvSpPr>
      <dsp:spPr>
        <a:xfrm>
          <a:off x="1020390" y="640513"/>
          <a:ext cx="2307346" cy="3423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Budaya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komunikasi</a:t>
          </a:r>
          <a:endParaRPr lang="en-MY" sz="1400" kern="1200" dirty="0"/>
        </a:p>
      </dsp:txBody>
      <dsp:txXfrm>
        <a:off x="1030418" y="650541"/>
        <a:ext cx="2287290" cy="322328"/>
      </dsp:txXfrm>
    </dsp:sp>
    <dsp:sp modelId="{1679726A-720B-47C8-8929-474B16EF2ED9}">
      <dsp:nvSpPr>
        <dsp:cNvPr id="0" name=""/>
        <dsp:cNvSpPr/>
      </dsp:nvSpPr>
      <dsp:spPr>
        <a:xfrm>
          <a:off x="757633" y="456082"/>
          <a:ext cx="262757" cy="987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7311"/>
              </a:lnTo>
              <a:lnTo>
                <a:pt x="262757" y="98731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8D200-8817-4C47-B58D-1609632BC74C}">
      <dsp:nvSpPr>
        <dsp:cNvPr id="0" name=""/>
        <dsp:cNvSpPr/>
      </dsp:nvSpPr>
      <dsp:spPr>
        <a:xfrm>
          <a:off x="1020390" y="1167327"/>
          <a:ext cx="2301917" cy="55213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HIBURAN HEDONISTIK </a:t>
          </a:r>
          <a:endParaRPr lang="en-MY" sz="1400" kern="1200" dirty="0"/>
        </a:p>
      </dsp:txBody>
      <dsp:txXfrm>
        <a:off x="1036561" y="1183498"/>
        <a:ext cx="2269575" cy="519791"/>
      </dsp:txXfrm>
    </dsp:sp>
    <dsp:sp modelId="{84530505-4432-4D29-8BA6-19D8F77AE9EE}">
      <dsp:nvSpPr>
        <dsp:cNvPr id="0" name=""/>
        <dsp:cNvSpPr/>
      </dsp:nvSpPr>
      <dsp:spPr>
        <a:xfrm>
          <a:off x="757633" y="456082"/>
          <a:ext cx="262757" cy="174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681"/>
              </a:lnTo>
              <a:lnTo>
                <a:pt x="262757" y="17406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0560F-524B-42DC-8D67-B9E3F38803BD}">
      <dsp:nvSpPr>
        <dsp:cNvPr id="0" name=""/>
        <dsp:cNvSpPr/>
      </dsp:nvSpPr>
      <dsp:spPr>
        <a:xfrm>
          <a:off x="1020390" y="1903891"/>
          <a:ext cx="2308232" cy="5857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400" kern="1200" dirty="0" smtClean="0"/>
            <a:t>MEDIA MASS</a:t>
          </a:r>
          <a:r>
            <a:rPr lang="fi-FI" sz="1400" kern="1200" dirty="0" smtClean="0"/>
            <a:t>A :  ETIKA  PENGGUNAAN MEDIA SOSIAL</a:t>
          </a:r>
          <a:endParaRPr lang="en-MY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700" kern="1200" dirty="0" smtClean="0"/>
            <a:t>SA</a:t>
          </a:r>
          <a:endParaRPr lang="en-MY" sz="700" kern="1200" dirty="0"/>
        </a:p>
      </dsp:txBody>
      <dsp:txXfrm>
        <a:off x="1037546" y="1921047"/>
        <a:ext cx="2273920" cy="551431"/>
      </dsp:txXfrm>
    </dsp:sp>
    <dsp:sp modelId="{E2FD2379-8D08-4CC1-B2A9-DE81E3C3ABFE}">
      <dsp:nvSpPr>
        <dsp:cNvPr id="0" name=""/>
        <dsp:cNvSpPr/>
      </dsp:nvSpPr>
      <dsp:spPr>
        <a:xfrm>
          <a:off x="757633" y="456082"/>
          <a:ext cx="262757" cy="243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780"/>
              </a:lnTo>
              <a:lnTo>
                <a:pt x="262757" y="243678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487F0-63C6-4F4B-B42E-A44F619744B4}">
      <dsp:nvSpPr>
        <dsp:cNvPr id="0" name=""/>
        <dsp:cNvSpPr/>
      </dsp:nvSpPr>
      <dsp:spPr>
        <a:xfrm>
          <a:off x="1020390" y="2674066"/>
          <a:ext cx="2348812" cy="4375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100" kern="1200" dirty="0" smtClean="0"/>
            <a:t> </a:t>
          </a:r>
          <a:r>
            <a:rPr lang="en-MY" sz="1400" kern="1200" dirty="0" smtClean="0"/>
            <a:t>KEBEBASAN BERSUARA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100" kern="1200" dirty="0"/>
        </a:p>
      </dsp:txBody>
      <dsp:txXfrm>
        <a:off x="1033207" y="2686883"/>
        <a:ext cx="2323178" cy="411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6727D-AED6-4119-9EF5-AFE19A1CDFC9}">
      <dsp:nvSpPr>
        <dsp:cNvPr id="0" name=""/>
        <dsp:cNvSpPr/>
      </dsp:nvSpPr>
      <dsp:spPr>
        <a:xfrm>
          <a:off x="33" y="35642"/>
          <a:ext cx="3211056" cy="7488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kern="1200" smtClean="0"/>
            <a:t>Media elektronik</a:t>
          </a:r>
          <a:endParaRPr lang="en-MY" sz="2600" kern="1200"/>
        </a:p>
      </dsp:txBody>
      <dsp:txXfrm>
        <a:off x="33" y="35642"/>
        <a:ext cx="3211056" cy="748800"/>
      </dsp:txXfrm>
    </dsp:sp>
    <dsp:sp modelId="{2414508D-F3F8-4E22-A3AC-7690A6F9EE72}">
      <dsp:nvSpPr>
        <dsp:cNvPr id="0" name=""/>
        <dsp:cNvSpPr/>
      </dsp:nvSpPr>
      <dsp:spPr>
        <a:xfrm>
          <a:off x="33" y="784442"/>
          <a:ext cx="3211056" cy="29975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600" kern="1200" smtClean="0"/>
            <a:t>saluran yang paling banyak digunakan untuk menyampai atau menerima sesuatu berita atau maklumat. </a:t>
          </a:r>
          <a:endParaRPr lang="en-MY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2600" kern="1200" dirty="0"/>
        </a:p>
      </dsp:txBody>
      <dsp:txXfrm>
        <a:off x="33" y="784442"/>
        <a:ext cx="3211056" cy="2997539"/>
      </dsp:txXfrm>
    </dsp:sp>
    <dsp:sp modelId="{A360EB47-C7CB-4BF1-B60A-62F4A0CE2519}">
      <dsp:nvSpPr>
        <dsp:cNvPr id="0" name=""/>
        <dsp:cNvSpPr/>
      </dsp:nvSpPr>
      <dsp:spPr>
        <a:xfrm>
          <a:off x="3660638" y="35642"/>
          <a:ext cx="3211056" cy="7488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600" kern="1200" dirty="0" smtClean="0"/>
            <a:t>Media cetak </a:t>
          </a:r>
          <a:endParaRPr lang="en-MY" sz="2600" kern="1200" dirty="0"/>
        </a:p>
      </dsp:txBody>
      <dsp:txXfrm>
        <a:off x="3660638" y="35642"/>
        <a:ext cx="3211056" cy="748800"/>
      </dsp:txXfrm>
    </dsp:sp>
    <dsp:sp modelId="{99D14F9A-7530-48AE-BE49-A09BC9188D1E}">
      <dsp:nvSpPr>
        <dsp:cNvPr id="0" name=""/>
        <dsp:cNvSpPr/>
      </dsp:nvSpPr>
      <dsp:spPr>
        <a:xfrm>
          <a:off x="3660638" y="784442"/>
          <a:ext cx="3211056" cy="2997539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s-MY" sz="2600" kern="1200" dirty="0" smtClean="0"/>
            <a:t>merupakan bahan bertulis yang dicetak seperti  akhbar, majalah buku, bahan bercetak dan sebagainya.</a:t>
          </a:r>
          <a:endParaRPr lang="en-MY" sz="2600" kern="1200" dirty="0"/>
        </a:p>
      </dsp:txBody>
      <dsp:txXfrm>
        <a:off x="3660638" y="784442"/>
        <a:ext cx="3211056" cy="2997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63D2A-33F2-4AD1-9687-CACE97275711}">
      <dsp:nvSpPr>
        <dsp:cNvPr id="0" name=""/>
        <dsp:cNvSpPr/>
      </dsp:nvSpPr>
      <dsp:spPr>
        <a:xfrm>
          <a:off x="-4315591" y="-662031"/>
          <a:ext cx="5141688" cy="5141688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45532-C565-4B29-A486-394E27CE8D56}">
      <dsp:nvSpPr>
        <dsp:cNvPr id="0" name=""/>
        <dsp:cNvSpPr/>
      </dsp:nvSpPr>
      <dsp:spPr>
        <a:xfrm>
          <a:off x="308706" y="201036"/>
          <a:ext cx="6511726" cy="4019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0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Gunakan</a:t>
          </a:r>
          <a:r>
            <a:rPr lang="en-US" sz="1900" kern="1200" dirty="0" smtClean="0"/>
            <a:t> media </a:t>
          </a:r>
          <a:r>
            <a:rPr lang="en-US" sz="1900" kern="1200" dirty="0" err="1" smtClean="0"/>
            <a:t>komunikasi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secara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profesional</a:t>
          </a:r>
          <a:r>
            <a:rPr lang="en-US" sz="1900" kern="1200" dirty="0" smtClean="0"/>
            <a:t> </a:t>
          </a:r>
          <a:endParaRPr lang="en-MY" sz="1900" kern="1200" dirty="0"/>
        </a:p>
      </dsp:txBody>
      <dsp:txXfrm>
        <a:off x="308706" y="201036"/>
        <a:ext cx="6511726" cy="401919"/>
      </dsp:txXfrm>
    </dsp:sp>
    <dsp:sp modelId="{AB4F7910-D174-43AB-A36C-2E41E4C61879}">
      <dsp:nvSpPr>
        <dsp:cNvPr id="0" name=""/>
        <dsp:cNvSpPr/>
      </dsp:nvSpPr>
      <dsp:spPr>
        <a:xfrm>
          <a:off x="57506" y="150796"/>
          <a:ext cx="502399" cy="502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AC731-C434-413E-9DB0-B8C2CB6A09C9}">
      <dsp:nvSpPr>
        <dsp:cNvPr id="0" name=""/>
        <dsp:cNvSpPr/>
      </dsp:nvSpPr>
      <dsp:spPr>
        <a:xfrm>
          <a:off x="639313" y="803839"/>
          <a:ext cx="6181120" cy="401919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0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900" kern="1200" dirty="0" smtClean="0"/>
            <a:t>Bahasa yang sopan</a:t>
          </a:r>
          <a:endParaRPr lang="en-MY" sz="1900" kern="1200" dirty="0"/>
        </a:p>
      </dsp:txBody>
      <dsp:txXfrm>
        <a:off x="639313" y="803839"/>
        <a:ext cx="6181120" cy="401919"/>
      </dsp:txXfrm>
    </dsp:sp>
    <dsp:sp modelId="{1ED910F8-39C2-49A2-AD1A-5C4545FF3C76}">
      <dsp:nvSpPr>
        <dsp:cNvPr id="0" name=""/>
        <dsp:cNvSpPr/>
      </dsp:nvSpPr>
      <dsp:spPr>
        <a:xfrm>
          <a:off x="388113" y="753599"/>
          <a:ext cx="502399" cy="502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CD9025-F75B-46FB-AAD3-3DE0BDFD265C}">
      <dsp:nvSpPr>
        <dsp:cNvPr id="0" name=""/>
        <dsp:cNvSpPr/>
      </dsp:nvSpPr>
      <dsp:spPr>
        <a:xfrm>
          <a:off x="790490" y="1406642"/>
          <a:ext cx="6029942" cy="401919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0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Berhati-hati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semasa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menyampaikan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maklumat</a:t>
          </a:r>
          <a:endParaRPr lang="en-MY" sz="1900" kern="1200" dirty="0"/>
        </a:p>
      </dsp:txBody>
      <dsp:txXfrm>
        <a:off x="790490" y="1406642"/>
        <a:ext cx="6029942" cy="401919"/>
      </dsp:txXfrm>
    </dsp:sp>
    <dsp:sp modelId="{419AE197-FAD0-4483-A400-CD8996AF4129}">
      <dsp:nvSpPr>
        <dsp:cNvPr id="0" name=""/>
        <dsp:cNvSpPr/>
      </dsp:nvSpPr>
      <dsp:spPr>
        <a:xfrm>
          <a:off x="539291" y="1356402"/>
          <a:ext cx="502399" cy="502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1F3CAD-4EE4-4983-9241-962ACE69BB61}">
      <dsp:nvSpPr>
        <dsp:cNvPr id="0" name=""/>
        <dsp:cNvSpPr/>
      </dsp:nvSpPr>
      <dsp:spPr>
        <a:xfrm>
          <a:off x="790490" y="2009063"/>
          <a:ext cx="6029942" cy="401919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0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Hormati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privasi</a:t>
          </a:r>
          <a:r>
            <a:rPr lang="en-US" sz="1900" kern="1200" dirty="0" smtClean="0"/>
            <a:t> </a:t>
          </a:r>
          <a:endParaRPr lang="en-MY" sz="1900" kern="1200" dirty="0"/>
        </a:p>
      </dsp:txBody>
      <dsp:txXfrm>
        <a:off x="790490" y="2009063"/>
        <a:ext cx="6029942" cy="401919"/>
      </dsp:txXfrm>
    </dsp:sp>
    <dsp:sp modelId="{BAE7B420-E982-4C4E-8540-DEF23CFA87C5}">
      <dsp:nvSpPr>
        <dsp:cNvPr id="0" name=""/>
        <dsp:cNvSpPr/>
      </dsp:nvSpPr>
      <dsp:spPr>
        <a:xfrm>
          <a:off x="539291" y="1958823"/>
          <a:ext cx="502399" cy="502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5123B3-5ACD-4A1D-AACF-B7A3C2D94371}">
      <dsp:nvSpPr>
        <dsp:cNvPr id="0" name=""/>
        <dsp:cNvSpPr/>
      </dsp:nvSpPr>
      <dsp:spPr>
        <a:xfrm>
          <a:off x="639313" y="2611866"/>
          <a:ext cx="6181120" cy="401919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0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Tidak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menyebarkan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maklumat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palsu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untuk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kepentingan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diri</a:t>
          </a:r>
          <a:endParaRPr lang="en-MY" sz="1900" kern="1200" dirty="0"/>
        </a:p>
      </dsp:txBody>
      <dsp:txXfrm>
        <a:off x="639313" y="2611866"/>
        <a:ext cx="6181120" cy="401919"/>
      </dsp:txXfrm>
    </dsp:sp>
    <dsp:sp modelId="{DA5701BF-DC5A-4C54-B23A-86195362CD3E}">
      <dsp:nvSpPr>
        <dsp:cNvPr id="0" name=""/>
        <dsp:cNvSpPr/>
      </dsp:nvSpPr>
      <dsp:spPr>
        <a:xfrm>
          <a:off x="388113" y="2561626"/>
          <a:ext cx="502399" cy="502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4F157E-E177-4931-8ABB-C6CDD57EB5B8}">
      <dsp:nvSpPr>
        <dsp:cNvPr id="0" name=""/>
        <dsp:cNvSpPr/>
      </dsp:nvSpPr>
      <dsp:spPr>
        <a:xfrm>
          <a:off x="308706" y="3214669"/>
          <a:ext cx="6511726" cy="401919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90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Hindari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dari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menggunakan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maklumat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diri</a:t>
          </a:r>
          <a:r>
            <a:rPr lang="en-US" sz="1900" kern="1200" dirty="0" smtClean="0"/>
            <a:t> yang </a:t>
          </a:r>
          <a:r>
            <a:rPr lang="en-US" sz="1900" kern="1200" dirty="0" err="1" smtClean="0"/>
            <a:t>palsu</a:t>
          </a:r>
          <a:r>
            <a:rPr lang="en-US" sz="1900" kern="1200" dirty="0" smtClean="0"/>
            <a:t> </a:t>
          </a:r>
          <a:endParaRPr lang="en-MY" sz="1900" kern="1200" dirty="0"/>
        </a:p>
      </dsp:txBody>
      <dsp:txXfrm>
        <a:off x="308706" y="3214669"/>
        <a:ext cx="6511726" cy="401919"/>
      </dsp:txXfrm>
    </dsp:sp>
    <dsp:sp modelId="{AF787608-FBE0-41FA-B717-766C4E2D5AC4}">
      <dsp:nvSpPr>
        <dsp:cNvPr id="0" name=""/>
        <dsp:cNvSpPr/>
      </dsp:nvSpPr>
      <dsp:spPr>
        <a:xfrm>
          <a:off x="57506" y="3164429"/>
          <a:ext cx="502399" cy="5023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34AD0-E480-4EDA-B195-3E68A12CBC8B}">
      <dsp:nvSpPr>
        <dsp:cNvPr id="0" name=""/>
        <dsp:cNvSpPr/>
      </dsp:nvSpPr>
      <dsp:spPr>
        <a:xfrm>
          <a:off x="2394625" y="1183472"/>
          <a:ext cx="2830749" cy="2830749"/>
        </a:xfrm>
        <a:prstGeom prst="ellipse">
          <a:avLst/>
        </a:prstGeom>
        <a:solidFill>
          <a:srgbClr val="5DF0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Pemilikan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Harta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Intelek</a:t>
          </a:r>
          <a:r>
            <a:rPr lang="en-US" sz="2800" kern="1200" dirty="0" smtClean="0"/>
            <a:t> </a:t>
          </a:r>
          <a:endParaRPr lang="en-MY" sz="2800" kern="1200" dirty="0"/>
        </a:p>
      </dsp:txBody>
      <dsp:txXfrm>
        <a:off x="2809179" y="1598026"/>
        <a:ext cx="2001641" cy="2001641"/>
      </dsp:txXfrm>
    </dsp:sp>
    <dsp:sp modelId="{B6D7C179-504D-4389-90E5-82316A4149F5}">
      <dsp:nvSpPr>
        <dsp:cNvPr id="0" name=""/>
        <dsp:cNvSpPr/>
      </dsp:nvSpPr>
      <dsp:spPr>
        <a:xfrm>
          <a:off x="2895292" y="46650"/>
          <a:ext cx="1829414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Tanda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Perdagangan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(Trademark)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3163203" y="253927"/>
        <a:ext cx="1293592" cy="1000820"/>
      </dsp:txXfrm>
    </dsp:sp>
    <dsp:sp modelId="{82FF963B-F3E3-49CA-9BB6-78587B03464C}">
      <dsp:nvSpPr>
        <dsp:cNvPr id="0" name=""/>
        <dsp:cNvSpPr/>
      </dsp:nvSpPr>
      <dsp:spPr>
        <a:xfrm>
          <a:off x="4405142" y="741127"/>
          <a:ext cx="1693906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Paten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653209" y="948404"/>
        <a:ext cx="1197772" cy="1000820"/>
      </dsp:txXfrm>
    </dsp:sp>
    <dsp:sp modelId="{2346D77B-47F1-4759-974B-41B50399EF86}">
      <dsp:nvSpPr>
        <dsp:cNvPr id="0" name=""/>
        <dsp:cNvSpPr/>
      </dsp:nvSpPr>
      <dsp:spPr>
        <a:xfrm>
          <a:off x="4761310" y="2301601"/>
          <a:ext cx="1693906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Reka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bentuk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5009377" y="2508878"/>
        <a:ext cx="1197772" cy="1000820"/>
      </dsp:txXfrm>
    </dsp:sp>
    <dsp:sp modelId="{AF6017D5-C503-461B-982F-195DE9F73450}">
      <dsp:nvSpPr>
        <dsp:cNvPr id="0" name=""/>
        <dsp:cNvSpPr/>
      </dsp:nvSpPr>
      <dsp:spPr>
        <a:xfrm>
          <a:off x="3763349" y="3553004"/>
          <a:ext cx="1693906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Jenayah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digital /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siber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011416" y="3760281"/>
        <a:ext cx="1197772" cy="1000820"/>
      </dsp:txXfrm>
    </dsp:sp>
    <dsp:sp modelId="{D544094C-A2C9-42DD-B5EA-D326F0CFB84C}">
      <dsp:nvSpPr>
        <dsp:cNvPr id="0" name=""/>
        <dsp:cNvSpPr/>
      </dsp:nvSpPr>
      <dsp:spPr>
        <a:xfrm>
          <a:off x="2162744" y="3553004"/>
          <a:ext cx="1693906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Isu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kerahsiaan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maklumat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dan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privasi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data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410811" y="3760281"/>
        <a:ext cx="1197772" cy="1000820"/>
      </dsp:txXfrm>
    </dsp:sp>
    <dsp:sp modelId="{BA5E60D0-FD23-47AF-AD62-AE7F229708E2}">
      <dsp:nvSpPr>
        <dsp:cNvPr id="0" name=""/>
        <dsp:cNvSpPr/>
      </dsp:nvSpPr>
      <dsp:spPr>
        <a:xfrm>
          <a:off x="1164783" y="2301601"/>
          <a:ext cx="1693906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Keganasan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melalui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internet (cracker) 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1412850" y="2508878"/>
        <a:ext cx="1197772" cy="1000820"/>
      </dsp:txXfrm>
    </dsp:sp>
    <dsp:sp modelId="{31EE750A-257E-4EA7-9364-EE7CFFD8F051}">
      <dsp:nvSpPr>
        <dsp:cNvPr id="0" name=""/>
        <dsp:cNvSpPr/>
      </dsp:nvSpPr>
      <dsp:spPr>
        <a:xfrm>
          <a:off x="1520951" y="741127"/>
          <a:ext cx="1693906" cy="1415374"/>
        </a:xfrm>
        <a:prstGeom prst="ellipse">
          <a:avLst/>
        </a:prstGeom>
        <a:solidFill>
          <a:srgbClr val="FF4747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Hak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cipta</a:t>
          </a:r>
          <a:r>
            <a:rPr lang="en-US" sz="1800" kern="1200" dirty="0" smtClean="0">
              <a:solidFill>
                <a:schemeClr val="tx2">
                  <a:lumMod val="20000"/>
                  <a:lumOff val="80000"/>
                </a:schemeClr>
              </a:solidFill>
            </a:rPr>
            <a:t> (copyright)</a:t>
          </a:r>
          <a:endParaRPr lang="en-MY" sz="18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1769018" y="948404"/>
        <a:ext cx="1197772" cy="1000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D135-2BDB-4993-B50A-55D41CF8F82D}" type="datetimeFigureOut">
              <a:rPr lang="en-US" smtClean="0"/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F1739-AFB0-41BD-AA13-CE5C563D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07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331366"/>
            <a:ext cx="8246070" cy="1221639"/>
          </a:xfrm>
          <a:noFill/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00B0F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571749"/>
            <a:ext cx="8246070" cy="1374345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3929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5"/>
            <a:ext cx="8246070" cy="320680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8559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58658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8348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6634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8348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6634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60337"/>
            <a:ext cx="7940658" cy="152705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FF00"/>
                </a:solidFill>
              </a:rPr>
              <a:t>BAB 7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ETIKA DAN PERADABAN DALAM KONTEKS BUDAYA DAN KOMUNIKASI KONTEMPORARI 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2724455"/>
            <a:ext cx="7940658" cy="1374345"/>
          </a:xfrm>
        </p:spPr>
        <p:txBody>
          <a:bodyPr>
            <a:normAutofit/>
          </a:bodyPr>
          <a:lstStyle/>
          <a:p>
            <a:r>
              <a:rPr lang="en-US" dirty="0"/>
              <a:t>FPPT.com</a:t>
            </a:r>
          </a:p>
        </p:txBody>
      </p:sp>
      <p:pic>
        <p:nvPicPr>
          <p:cNvPr id="1026" name="Picture 2" descr="Image result for ethics in media and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" y="2266339"/>
            <a:ext cx="2619375" cy="22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ethics in media and 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539" y="2269389"/>
            <a:ext cx="2696185" cy="226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social media eth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sp>
        <p:nvSpPr>
          <p:cNvPr id="6" name="AutoShape 14" descr="Image result for social media eth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  <p:pic>
        <p:nvPicPr>
          <p:cNvPr id="1042" name="Picture 18" descr="Image result for social media ethic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40" y="2085760"/>
            <a:ext cx="3359509" cy="26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 smtClean="0">
                <a:solidFill>
                  <a:srgbClr val="002060"/>
                </a:solidFill>
                <a:effectLst/>
              </a:rPr>
              <a:t>MEDIA MASSA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8302"/>
              </p:ext>
            </p:extLst>
          </p:nvPr>
        </p:nvGraphicFramePr>
        <p:xfrm>
          <a:off x="1823310" y="1197405"/>
          <a:ext cx="6871729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5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 smtClean="0">
                <a:solidFill>
                  <a:srgbClr val="002060"/>
                </a:solidFill>
                <a:effectLst/>
              </a:rPr>
              <a:t>MEDIA MASSA DAN ISU ETIKA MASA KINI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17900" y="1260726"/>
            <a:ext cx="6871729" cy="3817625"/>
          </a:xfrm>
        </p:spPr>
        <p:txBody>
          <a:bodyPr>
            <a:normAutofit/>
          </a:bodyPr>
          <a:lstStyle/>
          <a:p>
            <a:endParaRPr lang="ms-MY" sz="2400" dirty="0" smtClean="0"/>
          </a:p>
          <a:p>
            <a:pPr lvl="0"/>
            <a:r>
              <a:rPr lang="ms-MY" sz="2400" dirty="0" smtClean="0"/>
              <a:t>Etika Internet</a:t>
            </a:r>
          </a:p>
          <a:p>
            <a:pPr lvl="0"/>
            <a:r>
              <a:rPr lang="en-US" sz="2400" dirty="0" err="1" smtClean="0"/>
              <a:t>Penyalahgunaan</a:t>
            </a:r>
            <a:r>
              <a:rPr lang="en-US" sz="2400" dirty="0" smtClean="0"/>
              <a:t> internet</a:t>
            </a:r>
          </a:p>
          <a:p>
            <a:pPr lvl="0"/>
            <a:r>
              <a:rPr lang="en-US" sz="2400" dirty="0" err="1" smtClean="0"/>
              <a:t>Pencerobohan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pemilikan</a:t>
            </a:r>
            <a:r>
              <a:rPr lang="en-US" sz="2400" dirty="0" smtClean="0"/>
              <a:t> </a:t>
            </a:r>
            <a:r>
              <a:rPr lang="en-US" sz="2400" dirty="0" err="1" smtClean="0"/>
              <a:t>harta</a:t>
            </a:r>
            <a:r>
              <a:rPr lang="en-US" sz="2400" dirty="0" smtClean="0"/>
              <a:t> </a:t>
            </a:r>
            <a:r>
              <a:rPr lang="en-US" sz="2400" dirty="0" err="1" smtClean="0"/>
              <a:t>intelek</a:t>
            </a:r>
            <a:r>
              <a:rPr lang="en-US" sz="2400" dirty="0" smtClean="0"/>
              <a:t> </a:t>
            </a:r>
            <a:endParaRPr lang="en-MY" sz="2400" dirty="0"/>
          </a:p>
        </p:txBody>
      </p:sp>
      <p:pic>
        <p:nvPicPr>
          <p:cNvPr id="2050" name="Picture 2" descr="Image result for social media ethic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60" y="3335275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490" y="128470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 smtClean="0">
                <a:solidFill>
                  <a:srgbClr val="002060"/>
                </a:solidFill>
                <a:effectLst/>
              </a:rPr>
              <a:t>ADAB DAN ETIKA PENGGUNAAN MEDIA KOMUNIKASI KONTEMPORARI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886192"/>
              </p:ext>
            </p:extLst>
          </p:nvPr>
        </p:nvGraphicFramePr>
        <p:xfrm>
          <a:off x="1823310" y="1044700"/>
          <a:ext cx="6871729" cy="381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747683"/>
              </p:ext>
            </p:extLst>
          </p:nvPr>
        </p:nvGraphicFramePr>
        <p:xfrm>
          <a:off x="754375" y="128470"/>
          <a:ext cx="7620000" cy="5015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4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09" y="281175"/>
            <a:ext cx="6871730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Kebebasan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Bersuara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komunikasi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97405"/>
            <a:ext cx="6871729" cy="3512215"/>
          </a:xfrm>
        </p:spPr>
        <p:txBody>
          <a:bodyPr>
            <a:normAutofit/>
          </a:bodyPr>
          <a:lstStyle/>
          <a:p>
            <a:r>
              <a:rPr lang="ms-MY" dirty="0"/>
              <a:t>merujuk kepada  hak terhadap individu dalam  menyampaikan apa yang difikirkan, apa jua pandangannya mengenai sesuatu dan idea sama ada dalam bentuk lisan, tulisan, slogan, lakonan ataupun ekspresi.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16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>
                <a:solidFill>
                  <a:srgbClr val="002060"/>
                </a:solidFill>
                <a:effectLst/>
              </a:rPr>
              <a:t>Peraturan kebebasan bersuara dikuatkuasakan bertujuan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97405"/>
            <a:ext cx="6871729" cy="351221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s-MY" dirty="0" smtClean="0"/>
              <a:t>Bagi </a:t>
            </a:r>
            <a:r>
              <a:rPr lang="ms-MY" dirty="0"/>
              <a:t>menjamin dan  menjaga keharmonian dan keamanan Negara.</a:t>
            </a:r>
            <a:endParaRPr lang="en-MY" dirty="0"/>
          </a:p>
          <a:p>
            <a:pPr marL="514350" indent="-514350">
              <a:buFont typeface="+mj-lt"/>
              <a:buAutoNum type="arabicPeriod"/>
            </a:pPr>
            <a:r>
              <a:rPr lang="ms-MY" dirty="0" smtClean="0"/>
              <a:t>Bagi </a:t>
            </a:r>
            <a:r>
              <a:rPr lang="ms-MY" dirty="0"/>
              <a:t>menjaga  perasaan kaum lain.</a:t>
            </a:r>
            <a:endParaRPr lang="en-MY" dirty="0"/>
          </a:p>
          <a:p>
            <a:pPr marL="514350" indent="-514350">
              <a:buFont typeface="+mj-lt"/>
              <a:buAutoNum type="arabicPeriod"/>
            </a:pPr>
            <a:r>
              <a:rPr lang="ms-MY" dirty="0" smtClean="0"/>
              <a:t>Bagi  </a:t>
            </a:r>
            <a:r>
              <a:rPr lang="ms-MY" dirty="0"/>
              <a:t>menghormati adat resam dan kepercayaan pelbagai kaum untuk mengekalkan </a:t>
            </a:r>
            <a:r>
              <a:rPr lang="ms-MY" dirty="0" smtClean="0"/>
              <a:t>kestabilan </a:t>
            </a:r>
            <a:r>
              <a:rPr lang="ms-MY" dirty="0"/>
              <a:t>dan keselamatan Negara.  </a:t>
            </a:r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233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>
                <a:solidFill>
                  <a:srgbClr val="002060"/>
                </a:solidFill>
                <a:effectLst/>
              </a:rPr>
              <a:t>Etika Dalam Amalan Kebebasan Bersuara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97405"/>
            <a:ext cx="6871729" cy="3817625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ms-MY" sz="2400" dirty="0"/>
              <a:t>Tidak mengkritik </a:t>
            </a:r>
            <a:r>
              <a:rPr lang="ms-MY" sz="2400" dirty="0" smtClean="0"/>
              <a:t>/ </a:t>
            </a:r>
            <a:r>
              <a:rPr lang="ms-MY" sz="2400" dirty="0"/>
              <a:t>menyentuh  </a:t>
            </a:r>
            <a:r>
              <a:rPr lang="ms-MY" sz="2400" dirty="0" smtClean="0"/>
              <a:t>perkara </a:t>
            </a:r>
            <a:r>
              <a:rPr lang="ms-MY" sz="2400" dirty="0"/>
              <a:t>yang bersifat sensitif seperti isu yang melibatkan isu agama dan sensitiviti kaum. </a:t>
            </a:r>
            <a:endParaRPr lang="en-MY" sz="2400" dirty="0"/>
          </a:p>
          <a:p>
            <a:pPr lvl="0"/>
            <a:r>
              <a:rPr lang="ms-MY" sz="2400" dirty="0"/>
              <a:t>Tidak menyentuh  mana-mana isu yang boleh menganggu gugat keamanan dan keharmonian negara</a:t>
            </a:r>
            <a:endParaRPr lang="en-MY" sz="2400" dirty="0"/>
          </a:p>
          <a:p>
            <a:r>
              <a:rPr lang="ms-MY" sz="2400" dirty="0"/>
              <a:t>Menghormati budaya, adat resam dan cara hidup kaum lain di Malaysia </a:t>
            </a:r>
            <a:endParaRPr lang="ms-MY" sz="2400" dirty="0" smtClean="0"/>
          </a:p>
          <a:p>
            <a:pPr lvl="0"/>
            <a:r>
              <a:rPr lang="ms-MY" sz="2400" dirty="0"/>
              <a:t>Menyuarakan pendapat melalui saluran yang sepatutnya. </a:t>
            </a:r>
            <a:endParaRPr lang="en-MY" sz="2400" dirty="0"/>
          </a:p>
          <a:p>
            <a:pPr lvl="0"/>
            <a:r>
              <a:rPr lang="ms-MY" sz="2400" dirty="0"/>
              <a:t>Hak dan kebebasan bersuara dan media perlu  disertai dengan sifat tanggungjawab. </a:t>
            </a:r>
            <a:endParaRPr lang="en-MY" sz="2400" dirty="0"/>
          </a:p>
          <a:p>
            <a:pPr lvl="0"/>
            <a:r>
              <a:rPr lang="ms-MY" sz="2400" dirty="0"/>
              <a:t>Kebebasan bersuara haruslah berlandaskan kepada kebenaran dan perlu difahami sebelum sesuatu berita atau maklumat disiarkan atau dikongsi. </a:t>
            </a:r>
            <a:endParaRPr lang="en-MY" sz="2400" dirty="0"/>
          </a:p>
          <a:p>
            <a:endParaRPr lang="ms-MY" sz="2400" dirty="0" smtClean="0"/>
          </a:p>
          <a:p>
            <a:endParaRPr lang="en-MY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5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0" y="128470"/>
            <a:ext cx="4251325" cy="57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BAB 7 -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2199" y="734179"/>
            <a:ext cx="4776389" cy="604776"/>
            <a:chOff x="44" y="241958"/>
            <a:chExt cx="4272855" cy="1163796"/>
          </a:xfrm>
          <a:solidFill>
            <a:srgbClr val="00B0F0"/>
          </a:solidFill>
        </p:grpSpPr>
        <p:sp>
          <p:nvSpPr>
            <p:cNvPr id="6" name="Rectangle 5"/>
            <p:cNvSpPr/>
            <p:nvPr/>
          </p:nvSpPr>
          <p:spPr>
            <a:xfrm>
              <a:off x="44" y="241958"/>
              <a:ext cx="4272855" cy="1163796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" y="241958"/>
              <a:ext cx="4272855" cy="1163796"/>
            </a:xfrm>
            <a:prstGeom prst="rect">
              <a:avLst/>
            </a:prstGeom>
            <a:solidFill>
              <a:srgbClr val="7030A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234696" tIns="134112" rIns="234696" bIns="134112" spcCol="1270" anchor="ctr"/>
            <a:lstStyle/>
            <a:p>
              <a:pPr algn="ctr" defTabSz="1466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300" dirty="0" err="1"/>
                <a:t>Hasil</a:t>
              </a:r>
              <a:r>
                <a:rPr lang="en-US" sz="3300" dirty="0"/>
                <a:t> </a:t>
              </a:r>
              <a:r>
                <a:rPr lang="en-US" sz="3300" dirty="0" err="1"/>
                <a:t>Pembelajaran</a:t>
              </a:r>
              <a:r>
                <a:rPr lang="en-US" sz="3300" dirty="0"/>
                <a:t> </a:t>
              </a:r>
              <a:endParaRPr lang="en-MY" sz="33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199" y="1388730"/>
            <a:ext cx="4887916" cy="3320889"/>
            <a:chOff x="44" y="1405754"/>
            <a:chExt cx="4272855" cy="2672257"/>
          </a:xfrm>
          <a:solidFill>
            <a:srgbClr val="00B0F0"/>
          </a:solidFill>
        </p:grpSpPr>
        <p:sp>
          <p:nvSpPr>
            <p:cNvPr id="9" name="Rectangle 8"/>
            <p:cNvSpPr/>
            <p:nvPr/>
          </p:nvSpPr>
          <p:spPr>
            <a:xfrm>
              <a:off x="44" y="1405754"/>
              <a:ext cx="4272855" cy="2672257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44" y="1405754"/>
              <a:ext cx="4272855" cy="2672257"/>
            </a:xfrm>
            <a:prstGeom prst="rect">
              <a:avLst/>
            </a:prstGeom>
            <a:solidFill>
              <a:srgbClr val="006666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76022" tIns="176022" rIns="234696" bIns="264033" spcCol="1270"/>
            <a:lstStyle/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600" dirty="0" err="1" smtClean="0"/>
                <a:t>Memahami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konsep</a:t>
              </a:r>
              <a:r>
                <a:rPr lang="en-US" sz="1600" dirty="0" smtClean="0"/>
                <a:t> </a:t>
              </a:r>
              <a:r>
                <a:rPr lang="en-US" sz="1600" dirty="0" err="1"/>
                <a:t>penerapan</a:t>
              </a:r>
              <a:r>
                <a:rPr lang="en-US" sz="1600" dirty="0"/>
                <a:t> </a:t>
              </a:r>
              <a:r>
                <a:rPr lang="en-US" sz="1600" dirty="0" err="1"/>
                <a:t>etika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peradaban</a:t>
              </a:r>
              <a:r>
                <a:rPr lang="en-US" sz="1600" dirty="0"/>
                <a:t>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konteks</a:t>
              </a:r>
              <a:r>
                <a:rPr lang="en-US" sz="1600" dirty="0"/>
                <a:t> </a:t>
              </a:r>
              <a:r>
                <a:rPr lang="en-US" sz="1600" dirty="0" err="1"/>
                <a:t>budaya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/>
                <a:t>komunikasi</a:t>
              </a:r>
              <a:r>
                <a:rPr lang="en-US" sz="1600" dirty="0"/>
                <a:t> </a:t>
              </a:r>
              <a:r>
                <a:rPr lang="en-US" sz="1600" dirty="0" err="1"/>
                <a:t>kontemporari</a:t>
              </a:r>
              <a:r>
                <a:rPr lang="en-US" sz="1600" dirty="0"/>
                <a:t>. </a:t>
              </a:r>
              <a:endParaRPr lang="en-US" sz="1600" dirty="0" smtClean="0"/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600" dirty="0" err="1"/>
                <a:t>M</a:t>
              </a:r>
              <a:r>
                <a:rPr lang="en-US" sz="1600" dirty="0" err="1" smtClean="0"/>
                <a:t>emahami</a:t>
              </a:r>
              <a:r>
                <a:rPr lang="en-US" sz="1600" dirty="0" smtClean="0"/>
                <a:t> </a:t>
              </a:r>
              <a:r>
                <a:rPr lang="en-US" sz="1600" dirty="0" err="1"/>
                <a:t>kepentingan</a:t>
              </a:r>
              <a:r>
                <a:rPr lang="en-US" sz="1600" dirty="0"/>
                <a:t> </a:t>
              </a:r>
              <a:r>
                <a:rPr lang="en-US" sz="1600" dirty="0" err="1"/>
                <a:t>amalan</a:t>
              </a:r>
              <a:r>
                <a:rPr lang="en-US" sz="1600" dirty="0"/>
                <a:t> </a:t>
              </a:r>
              <a:r>
                <a:rPr lang="en-US" sz="1600" dirty="0" err="1"/>
                <a:t>kebebasan</a:t>
              </a:r>
              <a:r>
                <a:rPr lang="en-US" sz="1600" dirty="0"/>
                <a:t> </a:t>
              </a:r>
              <a:r>
                <a:rPr lang="en-US" sz="1600" dirty="0" err="1"/>
                <a:t>bersuara</a:t>
              </a:r>
              <a:r>
                <a:rPr lang="en-US" sz="1600" dirty="0"/>
                <a:t>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konteks</a:t>
              </a:r>
              <a:r>
                <a:rPr lang="en-US" sz="1600" dirty="0"/>
                <a:t> Malaysia</a:t>
              </a:r>
              <a:r>
                <a:rPr lang="en-US" sz="1600" dirty="0" smtClean="0"/>
                <a:t>.</a:t>
              </a:r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600" dirty="0" err="1" smtClean="0"/>
                <a:t>menghuraikan</a:t>
              </a:r>
              <a:r>
                <a:rPr lang="en-US" sz="1600" dirty="0" smtClean="0"/>
                <a:t> </a:t>
              </a:r>
              <a:r>
                <a:rPr lang="en-US" sz="1600" dirty="0" err="1"/>
                <a:t>konsep</a:t>
              </a:r>
              <a:r>
                <a:rPr lang="en-US" sz="1600" dirty="0"/>
                <a:t> </a:t>
              </a:r>
              <a:r>
                <a:rPr lang="en-US" sz="1600" dirty="0" err="1"/>
                <a:t>hiburan</a:t>
              </a:r>
              <a:r>
                <a:rPr lang="en-US" sz="1600" dirty="0"/>
                <a:t> </a:t>
              </a:r>
              <a:r>
                <a:rPr lang="en-US" sz="1600" dirty="0" err="1"/>
                <a:t>hedonistik</a:t>
              </a:r>
              <a:r>
                <a:rPr lang="en-US" sz="1600" dirty="0"/>
                <a:t> </a:t>
              </a:r>
              <a:r>
                <a:rPr lang="en-US" sz="1600" dirty="0" err="1"/>
                <a:t>dunai</a:t>
              </a:r>
              <a:r>
                <a:rPr lang="en-US" sz="1600" dirty="0"/>
                <a:t> global </a:t>
              </a:r>
              <a:r>
                <a:rPr lang="en-US" sz="1600" dirty="0" err="1"/>
                <a:t>hari</a:t>
              </a:r>
              <a:r>
                <a:rPr lang="en-US" sz="1600" dirty="0"/>
                <a:t> </a:t>
              </a:r>
              <a:r>
                <a:rPr lang="en-US" sz="1600" dirty="0" err="1"/>
                <a:t>ini</a:t>
              </a:r>
              <a:r>
                <a:rPr lang="en-US" sz="1600" dirty="0" smtClean="0"/>
                <a:t>.</a:t>
              </a:r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600" dirty="0" err="1" smtClean="0"/>
                <a:t>membina</a:t>
              </a:r>
              <a:r>
                <a:rPr lang="en-US" sz="1600" dirty="0" smtClean="0"/>
                <a:t> </a:t>
              </a:r>
              <a:r>
                <a:rPr lang="en-US" sz="1600" dirty="0" err="1"/>
                <a:t>kefahaman</a:t>
              </a:r>
              <a:r>
                <a:rPr lang="en-US" sz="1600" dirty="0"/>
                <a:t> </a:t>
              </a:r>
              <a:r>
                <a:rPr lang="en-US" sz="1600" dirty="0" err="1"/>
                <a:t>tentang</a:t>
              </a:r>
              <a:r>
                <a:rPr lang="en-US" sz="1600" dirty="0"/>
                <a:t>  </a:t>
              </a:r>
              <a:r>
                <a:rPr lang="en-US" sz="1600" dirty="0" err="1"/>
                <a:t>konsep</a:t>
              </a:r>
              <a:r>
                <a:rPr lang="en-US" sz="1600" dirty="0"/>
                <a:t> media </a:t>
              </a:r>
              <a:r>
                <a:rPr lang="en-US" sz="1600" dirty="0" err="1"/>
                <a:t>massa</a:t>
              </a:r>
              <a:r>
                <a:rPr lang="en-US" sz="1600" dirty="0"/>
                <a:t>, </a:t>
              </a:r>
              <a:r>
                <a:rPr lang="en-US" sz="1600" dirty="0" err="1"/>
                <a:t>elektronik</a:t>
              </a:r>
              <a:r>
                <a:rPr lang="en-US" sz="1600" dirty="0"/>
                <a:t>, </a:t>
              </a:r>
              <a:r>
                <a:rPr lang="en-US" sz="1600" dirty="0" err="1"/>
                <a:t>cetak</a:t>
              </a:r>
              <a:r>
                <a:rPr lang="en-US" sz="1600" dirty="0"/>
                <a:t> </a:t>
              </a:r>
              <a:r>
                <a:rPr lang="en-US" sz="1600" dirty="0" err="1"/>
                <a:t>dan</a:t>
              </a:r>
              <a:r>
                <a:rPr lang="en-US" sz="1600" dirty="0"/>
                <a:t> </a:t>
              </a:r>
              <a:r>
                <a:rPr lang="en-US" sz="1600" dirty="0" err="1" smtClean="0"/>
                <a:t>siber</a:t>
              </a:r>
              <a:endParaRPr lang="en-US" sz="1600" dirty="0" smtClean="0"/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600" dirty="0" err="1" smtClean="0"/>
                <a:t>memahami</a:t>
              </a:r>
              <a:r>
                <a:rPr lang="en-US" sz="1600" dirty="0" smtClean="0"/>
                <a:t> </a:t>
              </a:r>
              <a:r>
                <a:rPr lang="en-US" sz="1600" dirty="0" err="1"/>
                <a:t>konsep</a:t>
              </a:r>
              <a:r>
                <a:rPr lang="en-US" sz="1600" dirty="0"/>
                <a:t> </a:t>
              </a:r>
              <a:r>
                <a:rPr lang="en-US" sz="1600" dirty="0" err="1"/>
                <a:t>etika</a:t>
              </a:r>
              <a:r>
                <a:rPr lang="en-US" sz="1600" dirty="0"/>
                <a:t> </a:t>
              </a:r>
              <a:r>
                <a:rPr lang="en-US" sz="1600" dirty="0" err="1"/>
                <a:t>dalam</a:t>
              </a:r>
              <a:r>
                <a:rPr lang="en-US" sz="1600" dirty="0"/>
                <a:t> </a:t>
              </a:r>
              <a:r>
                <a:rPr lang="en-US" sz="1600" dirty="0" err="1"/>
                <a:t>penggunaan</a:t>
              </a:r>
              <a:r>
                <a:rPr lang="en-US" sz="1600" dirty="0"/>
                <a:t> media </a:t>
              </a:r>
              <a:r>
                <a:rPr lang="en-US" sz="1600" dirty="0" err="1"/>
                <a:t>komunikasi</a:t>
              </a:r>
              <a:r>
                <a:rPr lang="en-US" sz="1600" dirty="0"/>
                <a:t>.   </a:t>
              </a:r>
              <a:endParaRPr lang="en-US" sz="1600" dirty="0" smtClean="0"/>
            </a:p>
            <a:p>
              <a:pPr marL="285750" lvl="1" indent="-285750" defTabSz="146685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endParaRPr lang="en-US" sz="1600" dirty="0" smtClean="0"/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30201307"/>
              </p:ext>
            </p:extLst>
          </p:nvPr>
        </p:nvGraphicFramePr>
        <p:xfrm>
          <a:off x="5110314" y="642092"/>
          <a:ext cx="3864079" cy="311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BUDAYA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merangkumi</a:t>
            </a:r>
            <a:r>
              <a:rPr lang="en-US" dirty="0" smtClean="0"/>
              <a:t> </a:t>
            </a:r>
            <a:r>
              <a:rPr lang="en-US" dirty="0" err="1" smtClean="0"/>
              <a:t>adat</a:t>
            </a:r>
            <a:r>
              <a:rPr lang="en-US" dirty="0" smtClean="0"/>
              <a:t> </a:t>
            </a:r>
            <a:r>
              <a:rPr lang="en-US" dirty="0" err="1" smtClean="0"/>
              <a:t>resam</a:t>
            </a:r>
            <a:r>
              <a:rPr lang="en-US" dirty="0" smtClean="0"/>
              <a:t>, </a:t>
            </a:r>
            <a:r>
              <a:rPr lang="en-US" dirty="0" err="1" smtClean="0"/>
              <a:t>pemikiran</a:t>
            </a:r>
            <a:r>
              <a:rPr lang="en-US" dirty="0" smtClean="0"/>
              <a:t> (</a:t>
            </a:r>
            <a:r>
              <a:rPr lang="en-US" dirty="0" err="1" smtClean="0"/>
              <a:t>wordview</a:t>
            </a:r>
            <a:r>
              <a:rPr lang="en-US" dirty="0" smtClean="0"/>
              <a:t>),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merangkumi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(a)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Normatif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(b)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estetik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©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emperi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67513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Peradaban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peradaban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peradaban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runtuh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“</a:t>
            </a:r>
            <a:r>
              <a:rPr lang="en-US" dirty="0" err="1" smtClean="0"/>
              <a:t>keruntuhan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Keruntuhan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berlaku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(b)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ditinggalkan</a:t>
            </a:r>
            <a:r>
              <a:rPr lang="en-US" dirty="0" smtClean="0"/>
              <a:t> (b) </a:t>
            </a:r>
            <a:r>
              <a:rPr lang="en-US" dirty="0" err="1" smtClean="0"/>
              <a:t>imperialisme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r>
              <a:rPr lang="en-US" dirty="0" err="1" smtClean="0"/>
              <a:t>Berkembangnya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hedonistik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punca</a:t>
            </a:r>
            <a:r>
              <a:rPr lang="en-US" dirty="0" smtClean="0"/>
              <a:t> </a:t>
            </a:r>
            <a:r>
              <a:rPr lang="en-US" dirty="0" err="1" smtClean="0"/>
              <a:t>keruntuhan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peradaban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13396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 smtClean="0">
                <a:solidFill>
                  <a:srgbClr val="002060"/>
                </a:solidFill>
                <a:effectLst/>
              </a:rPr>
              <a:t>Hiburan Hedonistik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97405"/>
            <a:ext cx="6871729" cy="381762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ms-MY" sz="2400" dirty="0" smtClean="0"/>
              <a:t>Definisi Hedonistik </a:t>
            </a:r>
          </a:p>
          <a:p>
            <a:endParaRPr lang="ms-MY" sz="2400" dirty="0" smtClean="0"/>
          </a:p>
          <a:p>
            <a:r>
              <a:rPr lang="ms-MY" sz="2400" dirty="0"/>
              <a:t>Perkataan hedonisme boleh disimpulkan  sebagai suatu pandangan hidup yang mementingkan kesenangan hidup atau keseronokan</a:t>
            </a:r>
            <a:endParaRPr lang="en-MY" sz="2400" dirty="0"/>
          </a:p>
          <a:p>
            <a:r>
              <a:rPr lang="ms-MY" sz="2400" dirty="0" smtClean="0"/>
              <a:t>menampilkan  </a:t>
            </a:r>
            <a:r>
              <a:rPr lang="ms-MY" sz="2400" dirty="0"/>
              <a:t>keseronokan yang berlebihan dalam </a:t>
            </a:r>
            <a:r>
              <a:rPr lang="ms-MY" sz="2400" dirty="0" smtClean="0"/>
              <a:t>kehidupan</a:t>
            </a:r>
          </a:p>
          <a:p>
            <a:r>
              <a:rPr lang="ms-MY" sz="2400" dirty="0"/>
              <a:t>dikaitkan dengan pengaruh kuasa dalam kehidupan, usaha dan keinginan dalam memenuhi tuntutan dan keperluan  kehidupan, mencapai taraf hidup yang tinggi di samping mencapai dan menikmati keseronokan dalam kehidupan.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184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 smtClean="0">
                <a:solidFill>
                  <a:srgbClr val="002060"/>
                </a:solidFill>
                <a:effectLst/>
              </a:rPr>
              <a:t>Faktor Penularan Hiburan Hedonistik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97405"/>
            <a:ext cx="6871729" cy="3817625"/>
          </a:xfrm>
        </p:spPr>
        <p:txBody>
          <a:bodyPr>
            <a:normAutofit/>
          </a:bodyPr>
          <a:lstStyle/>
          <a:p>
            <a:endParaRPr lang="ms-MY" sz="2400" dirty="0" smtClean="0"/>
          </a:p>
          <a:p>
            <a:pPr lvl="0"/>
            <a:r>
              <a:rPr lang="ms-MY" sz="2400" b="1" dirty="0"/>
              <a:t>Kewujudan teknologi melalui penggunaan internet</a:t>
            </a:r>
            <a:endParaRPr lang="en-MY" sz="2400" dirty="0"/>
          </a:p>
          <a:p>
            <a:pPr lvl="0"/>
            <a:r>
              <a:rPr lang="ms-MY" sz="2400" b="1" dirty="0"/>
              <a:t>Perkembangan media massa</a:t>
            </a:r>
            <a:endParaRPr lang="en-MY" sz="2400" dirty="0"/>
          </a:p>
          <a:p>
            <a:pPr lvl="0"/>
            <a:r>
              <a:rPr lang="ms-MY" sz="2400" b="1" dirty="0"/>
              <a:t>Kesan Pengaruh Globalisasi </a:t>
            </a:r>
            <a:endParaRPr lang="ms-MY" sz="2400" b="1" dirty="0" smtClean="0"/>
          </a:p>
          <a:p>
            <a:r>
              <a:rPr lang="ms-MY" sz="2400" b="1" dirty="0"/>
              <a:t>Perubahan Gaya Hidup Yang Mementingkan Keseronokan dan Hiburan </a:t>
            </a:r>
            <a:endParaRPr lang="en-MY" sz="2400" dirty="0"/>
          </a:p>
          <a:p>
            <a:pPr lvl="0"/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42696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281175"/>
            <a:ext cx="7482545" cy="763525"/>
          </a:xfrm>
          <a:solidFill>
            <a:schemeClr val="accent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ms-MY" sz="2800" b="1" dirty="0" smtClean="0">
                <a:solidFill>
                  <a:srgbClr val="002060"/>
                </a:solidFill>
                <a:effectLst/>
              </a:rPr>
              <a:t>Kesan Hiburan Hedonistik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10" y="1197405"/>
            <a:ext cx="6871729" cy="3817625"/>
          </a:xfrm>
        </p:spPr>
        <p:txBody>
          <a:bodyPr>
            <a:normAutofit lnSpcReduction="10000"/>
          </a:bodyPr>
          <a:lstStyle/>
          <a:p>
            <a:endParaRPr lang="ms-MY" sz="2400" dirty="0" smtClean="0"/>
          </a:p>
          <a:p>
            <a:pPr lvl="0"/>
            <a:r>
              <a:rPr lang="ms-MY" sz="2400" dirty="0"/>
              <a:t>Konsep hedonisme ini berpegang kepada   falsafah hidup yang mengutamakan  kebebasan kehidupan manusia yang berpaksikan </a:t>
            </a:r>
            <a:r>
              <a:rPr lang="ms-MY" sz="2400" dirty="0" smtClean="0"/>
              <a:t>hiburan, kemewahan, materialistik</a:t>
            </a:r>
          </a:p>
          <a:p>
            <a:pPr lvl="0"/>
            <a:r>
              <a:rPr lang="ms-MY" sz="2400" dirty="0"/>
              <a:t>mendorong  manusia untuk bersifat </a:t>
            </a:r>
            <a:r>
              <a:rPr lang="ms-MY" sz="2400" dirty="0" smtClean="0"/>
              <a:t>sombong dan  dan mementingkan keseronokan dunia</a:t>
            </a:r>
          </a:p>
          <a:p>
            <a:r>
              <a:rPr lang="ms-MY" sz="2400" dirty="0"/>
              <a:t>Kesan jangka panjang boleh   menjurus kepada kepada keruntuhan budaya, moral dan akhlak masyarakat terutama generasi muda. </a:t>
            </a:r>
            <a:endParaRPr lang="en-MY" sz="2400" dirty="0"/>
          </a:p>
          <a:p>
            <a:pPr lvl="0"/>
            <a:endParaRPr lang="ms-MY" sz="2400" dirty="0" smtClean="0"/>
          </a:p>
          <a:p>
            <a:pPr lvl="0"/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072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KOMUNIKASI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Fitrah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endParaRPr lang="en-US" dirty="0" smtClean="0"/>
          </a:p>
          <a:p>
            <a:r>
              <a:rPr lang="en-US" dirty="0" err="1" smtClean="0"/>
              <a:t>Istilah</a:t>
            </a:r>
            <a:r>
              <a:rPr lang="en-US" dirty="0" smtClean="0"/>
              <a:t> lain yang </a:t>
            </a:r>
            <a:r>
              <a:rPr lang="en-US" dirty="0" err="1" smtClean="0"/>
              <a:t>sinonim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,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dibahagikan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asas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dibantu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(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4669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Telekomunikasi</a:t>
            </a:r>
          </a:p>
          <a:p>
            <a:r>
              <a:rPr lang="en-US" dirty="0" smtClean="0"/>
              <a:t>Media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</a:t>
            </a:r>
            <a:r>
              <a:rPr lang="en-US" dirty="0" err="1" smtClean="0"/>
              <a:t>i</a:t>
            </a:r>
            <a:r>
              <a:rPr lang="en-US" dirty="0" smtClean="0"/>
              <a:t>) Media </a:t>
            </a:r>
            <a:r>
              <a:rPr lang="en-US" dirty="0" err="1" smtClean="0"/>
              <a:t>tradisional</a:t>
            </a:r>
            <a:r>
              <a:rPr lang="en-US" dirty="0" smtClean="0"/>
              <a:t> – media </a:t>
            </a:r>
            <a:r>
              <a:rPr lang="en-US" dirty="0" err="1" smtClean="0"/>
              <a:t>massa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(ii) Media </a:t>
            </a:r>
            <a:r>
              <a:rPr lang="en-US" dirty="0" err="1" smtClean="0"/>
              <a:t>baru</a:t>
            </a:r>
            <a:r>
              <a:rPr lang="en-US" dirty="0" smtClean="0"/>
              <a:t> – </a:t>
            </a:r>
            <a:r>
              <a:rPr lang="en-US" dirty="0" err="1" smtClean="0"/>
              <a:t>berteraskan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Internet </a:t>
            </a:r>
            <a:r>
              <a:rPr lang="en-US" dirty="0" err="1" smtClean="0"/>
              <a:t>serta</a:t>
            </a:r>
            <a:r>
              <a:rPr lang="en-US" dirty="0" smtClean="0"/>
              <a:t> MEDIA SOSIAL (</a:t>
            </a:r>
            <a:r>
              <a:rPr lang="en-US" dirty="0" err="1" smtClean="0"/>
              <a:t>facebook</a:t>
            </a:r>
            <a:r>
              <a:rPr lang="en-US" dirty="0" smtClean="0"/>
              <a:t>, twitter, </a:t>
            </a:r>
            <a:r>
              <a:rPr lang="en-US" dirty="0" err="1" smtClean="0"/>
              <a:t>instagram</a:t>
            </a:r>
            <a:r>
              <a:rPr lang="en-US" dirty="0" smtClean="0"/>
              <a:t>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0225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621</Words>
  <Application>Microsoft Office PowerPoint</Application>
  <PresentationFormat>On-screen Show (16:9)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BAB 7  ETIKA DAN PERADABAN DALAM KONTEKS BUDAYA DAN KOMUNIKASI KONTEMPORARI  </vt:lpstr>
      <vt:lpstr>PowerPoint Presentation</vt:lpstr>
      <vt:lpstr>BUDAYA</vt:lpstr>
      <vt:lpstr>Budaya dan Peradaban</vt:lpstr>
      <vt:lpstr>Hiburan Hedonistik </vt:lpstr>
      <vt:lpstr>Faktor Penularan Hiburan Hedonistik </vt:lpstr>
      <vt:lpstr>Kesan Hiburan Hedonistik </vt:lpstr>
      <vt:lpstr>KOMUNIKASI</vt:lpstr>
      <vt:lpstr>Teknologi komunikasi</vt:lpstr>
      <vt:lpstr>MEDIA MASSA</vt:lpstr>
      <vt:lpstr>MEDIA MASSA DAN ISU ETIKA MASA KINI </vt:lpstr>
      <vt:lpstr>ADAB DAN ETIKA PENGGUNAAN MEDIA KOMUNIKASI KONTEMPORARI</vt:lpstr>
      <vt:lpstr>PowerPoint Presentation</vt:lpstr>
      <vt:lpstr>Kebebasan Bersuara dan komunikasi </vt:lpstr>
      <vt:lpstr>Peraturan kebebasan bersuara dikuatkuasakan bertujuan </vt:lpstr>
      <vt:lpstr>Etika Dalam Amalan Kebebasan Bersuara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0wner</dc:creator>
  <cp:lastModifiedBy>SONY</cp:lastModifiedBy>
  <cp:revision>193</cp:revision>
  <dcterms:created xsi:type="dcterms:W3CDTF">2013-08-21T19:17:07Z</dcterms:created>
  <dcterms:modified xsi:type="dcterms:W3CDTF">2020-12-22T09:06:41Z</dcterms:modified>
</cp:coreProperties>
</file>