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97" r:id="rId2"/>
    <p:sldId id="468" r:id="rId3"/>
    <p:sldId id="312" r:id="rId4"/>
    <p:sldId id="340" r:id="rId5"/>
    <p:sldId id="401" r:id="rId6"/>
    <p:sldId id="260" r:id="rId7"/>
    <p:sldId id="328" r:id="rId8"/>
    <p:sldId id="400" r:id="rId9"/>
    <p:sldId id="345" r:id="rId10"/>
    <p:sldId id="402" r:id="rId11"/>
    <p:sldId id="405" r:id="rId12"/>
    <p:sldId id="404" r:id="rId13"/>
    <p:sldId id="406" r:id="rId14"/>
    <p:sldId id="407" r:id="rId15"/>
    <p:sldId id="469" r:id="rId16"/>
    <p:sldId id="409" r:id="rId17"/>
    <p:sldId id="410" r:id="rId18"/>
    <p:sldId id="411" r:id="rId19"/>
    <p:sldId id="412" r:id="rId20"/>
    <p:sldId id="413" r:id="rId21"/>
    <p:sldId id="414" r:id="rId22"/>
    <p:sldId id="416" r:id="rId23"/>
    <p:sldId id="417" r:id="rId24"/>
    <p:sldId id="470" r:id="rId25"/>
    <p:sldId id="418" r:id="rId26"/>
    <p:sldId id="419" r:id="rId27"/>
    <p:sldId id="341" r:id="rId28"/>
    <p:sldId id="421" r:id="rId29"/>
    <p:sldId id="422" r:id="rId30"/>
    <p:sldId id="423" r:id="rId31"/>
    <p:sldId id="425" r:id="rId32"/>
    <p:sldId id="342" r:id="rId33"/>
    <p:sldId id="426" r:id="rId34"/>
    <p:sldId id="427" r:id="rId35"/>
    <p:sldId id="428" r:id="rId36"/>
    <p:sldId id="429" r:id="rId37"/>
    <p:sldId id="430" r:id="rId38"/>
    <p:sldId id="424" r:id="rId39"/>
    <p:sldId id="432" r:id="rId40"/>
    <p:sldId id="434" r:id="rId41"/>
    <p:sldId id="435" r:id="rId42"/>
    <p:sldId id="472" r:id="rId43"/>
    <p:sldId id="471" r:id="rId44"/>
    <p:sldId id="433" r:id="rId45"/>
    <p:sldId id="437" r:id="rId46"/>
    <p:sldId id="438" r:id="rId47"/>
    <p:sldId id="436" r:id="rId48"/>
    <p:sldId id="440" r:id="rId49"/>
    <p:sldId id="441" r:id="rId50"/>
    <p:sldId id="474" r:id="rId51"/>
    <p:sldId id="442" r:id="rId52"/>
    <p:sldId id="444" r:id="rId53"/>
    <p:sldId id="446" r:id="rId54"/>
    <p:sldId id="447" r:id="rId55"/>
    <p:sldId id="448" r:id="rId56"/>
    <p:sldId id="451" r:id="rId57"/>
    <p:sldId id="452" r:id="rId58"/>
    <p:sldId id="449" r:id="rId59"/>
    <p:sldId id="454" r:id="rId60"/>
    <p:sldId id="439" r:id="rId61"/>
    <p:sldId id="473" r:id="rId62"/>
    <p:sldId id="456" r:id="rId63"/>
    <p:sldId id="457" r:id="rId64"/>
    <p:sldId id="458" r:id="rId65"/>
    <p:sldId id="459" r:id="rId66"/>
    <p:sldId id="460" r:id="rId67"/>
    <p:sldId id="461" r:id="rId68"/>
    <p:sldId id="443" r:id="rId69"/>
    <p:sldId id="463" r:id="rId70"/>
    <p:sldId id="464" r:id="rId71"/>
    <p:sldId id="46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FCE31FCE-B957-9D4F-B009-E9BE058EBD36}">
          <p14:sldIdLst>
            <p14:sldId id="297"/>
            <p14:sldId id="468"/>
            <p14:sldId id="312"/>
            <p14:sldId id="340"/>
            <p14:sldId id="401"/>
            <p14:sldId id="260"/>
            <p14:sldId id="328"/>
            <p14:sldId id="400"/>
            <p14:sldId id="345"/>
            <p14:sldId id="402"/>
            <p14:sldId id="405"/>
            <p14:sldId id="404"/>
            <p14:sldId id="406"/>
            <p14:sldId id="407"/>
            <p14:sldId id="469"/>
            <p14:sldId id="409"/>
            <p14:sldId id="410"/>
            <p14:sldId id="411"/>
            <p14:sldId id="412"/>
            <p14:sldId id="413"/>
            <p14:sldId id="414"/>
            <p14:sldId id="416"/>
            <p14:sldId id="417"/>
            <p14:sldId id="470"/>
            <p14:sldId id="418"/>
            <p14:sldId id="419"/>
            <p14:sldId id="341"/>
            <p14:sldId id="421"/>
            <p14:sldId id="422"/>
            <p14:sldId id="423"/>
            <p14:sldId id="425"/>
            <p14:sldId id="342"/>
            <p14:sldId id="426"/>
            <p14:sldId id="427"/>
            <p14:sldId id="428"/>
            <p14:sldId id="429"/>
            <p14:sldId id="430"/>
            <p14:sldId id="424"/>
            <p14:sldId id="432"/>
            <p14:sldId id="434"/>
            <p14:sldId id="435"/>
            <p14:sldId id="472"/>
            <p14:sldId id="471"/>
          </p14:sldIdLst>
        </p14:section>
        <p14:section name="part #2" id="{E1408F7F-53AC-B641-A73E-62F00824C97D}">
          <p14:sldIdLst>
            <p14:sldId id="433"/>
            <p14:sldId id="437"/>
            <p14:sldId id="438"/>
            <p14:sldId id="436"/>
            <p14:sldId id="440"/>
            <p14:sldId id="441"/>
            <p14:sldId id="474"/>
            <p14:sldId id="442"/>
            <p14:sldId id="444"/>
            <p14:sldId id="446"/>
            <p14:sldId id="447"/>
            <p14:sldId id="448"/>
            <p14:sldId id="451"/>
            <p14:sldId id="452"/>
            <p14:sldId id="449"/>
            <p14:sldId id="454"/>
            <p14:sldId id="439"/>
            <p14:sldId id="473"/>
            <p14:sldId id="456"/>
            <p14:sldId id="457"/>
            <p14:sldId id="458"/>
            <p14:sldId id="459"/>
            <p14:sldId id="460"/>
            <p14:sldId id="461"/>
            <p14:sldId id="443"/>
            <p14:sldId id="463"/>
            <p14:sldId id="464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2" autoAdjust="0"/>
    <p:restoredTop sz="91779" autoAdjust="0"/>
  </p:normalViewPr>
  <p:slideViewPr>
    <p:cSldViewPr>
      <p:cViewPr varScale="1">
        <p:scale>
          <a:sx n="89" d="100"/>
          <a:sy n="89" d="100"/>
        </p:scale>
        <p:origin x="3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96D3F7D4-42BE-F645-B0A0-1B8D3446AC41}"/>
    <pc:docChg chg="undo custSel addSld delSld modSld delSection modSection">
      <pc:chgData name="Ahmad Fariz Ali" userId="2ff2b29acfbf9cc8" providerId="LiveId" clId="{96D3F7D4-42BE-F645-B0A0-1B8D3446AC41}" dt="2018-12-13T08:38:21.888" v="2122"/>
      <pc:docMkLst>
        <pc:docMk/>
      </pc:docMkLst>
      <pc:sldChg chg="addSp delSp modSp add">
        <pc:chgData name="Ahmad Fariz Ali" userId="2ff2b29acfbf9cc8" providerId="LiveId" clId="{96D3F7D4-42BE-F645-B0A0-1B8D3446AC41}" dt="2018-12-10T12:55:40.395" v="1385" actId="115"/>
        <pc:sldMkLst>
          <pc:docMk/>
          <pc:sldMk cId="3359942156" sldId="260"/>
        </pc:sldMkLst>
        <pc:spChg chg="mod">
          <ac:chgData name="Ahmad Fariz Ali" userId="2ff2b29acfbf9cc8" providerId="LiveId" clId="{96D3F7D4-42BE-F645-B0A0-1B8D3446AC41}" dt="2018-12-10T12:55:40.395" v="1385" actId="115"/>
          <ac:spMkLst>
            <pc:docMk/>
            <pc:sldMk cId="3359942156" sldId="260"/>
            <ac:spMk id="3" creationId="{00000000-0000-0000-0000-000000000000}"/>
          </ac:spMkLst>
        </pc:spChg>
        <pc:spChg chg="del mod">
          <ac:chgData name="Ahmad Fariz Ali" userId="2ff2b29acfbf9cc8" providerId="LiveId" clId="{96D3F7D4-42BE-F645-B0A0-1B8D3446AC41}" dt="2018-12-10T12:54:09.867" v="1309" actId="478"/>
          <ac:spMkLst>
            <pc:docMk/>
            <pc:sldMk cId="3359942156" sldId="260"/>
            <ac:spMk id="11" creationId="{00000000-0000-0000-0000-000000000000}"/>
          </ac:spMkLst>
        </pc:spChg>
        <pc:graphicFrameChg chg="add del">
          <ac:chgData name="Ahmad Fariz Ali" userId="2ff2b29acfbf9cc8" providerId="LiveId" clId="{96D3F7D4-42BE-F645-B0A0-1B8D3446AC41}" dt="2018-12-10T12:54:04.867" v="1306" actId="478"/>
          <ac:graphicFrameMkLst>
            <pc:docMk/>
            <pc:sldMk cId="3359942156" sldId="260"/>
            <ac:graphicFrameMk id="4" creationId="{00000000-0000-0000-0000-000000000000}"/>
          </ac:graphicFrameMkLst>
        </pc:graphicFrameChg>
      </pc:sldChg>
      <pc:sldChg chg="addSp delSp">
        <pc:chgData name="Ahmad Fariz Ali" userId="2ff2b29acfbf9cc8" providerId="LiveId" clId="{96D3F7D4-42BE-F645-B0A0-1B8D3446AC41}" dt="2018-12-11T01:57:30.038" v="1406"/>
        <pc:sldMkLst>
          <pc:docMk/>
          <pc:sldMk cId="2126337805" sldId="297"/>
        </pc:sldMkLst>
        <pc:spChg chg="add del">
          <ac:chgData name="Ahmad Fariz Ali" userId="2ff2b29acfbf9cc8" providerId="LiveId" clId="{96D3F7D4-42BE-F645-B0A0-1B8D3446AC41}" dt="2018-12-11T01:57:30.038" v="1406"/>
          <ac:spMkLst>
            <pc:docMk/>
            <pc:sldMk cId="2126337805" sldId="297"/>
            <ac:spMk id="4" creationId="{80636F7D-9521-5F41-BF89-98E9ED626E12}"/>
          </ac:spMkLst>
        </pc:spChg>
      </pc:sldChg>
      <pc:sldChg chg="modSp add">
        <pc:chgData name="Ahmad Fariz Ali" userId="2ff2b29acfbf9cc8" providerId="LiveId" clId="{96D3F7D4-42BE-F645-B0A0-1B8D3446AC41}" dt="2018-12-10T13:07:26.909" v="1401" actId="207"/>
        <pc:sldMkLst>
          <pc:docMk/>
          <pc:sldMk cId="2482772645" sldId="328"/>
        </pc:sldMkLst>
        <pc:spChg chg="mod">
          <ac:chgData name="Ahmad Fariz Ali" userId="2ff2b29acfbf9cc8" providerId="LiveId" clId="{96D3F7D4-42BE-F645-B0A0-1B8D3446AC41}" dt="2018-12-10T13:07:26.909" v="1401" actId="207"/>
          <ac:spMkLst>
            <pc:docMk/>
            <pc:sldMk cId="2482772645" sldId="328"/>
            <ac:spMk id="2" creationId="{00000000-0000-0000-0000-000000000000}"/>
          </ac:spMkLst>
        </pc:spChg>
        <pc:picChg chg="mod">
          <ac:chgData name="Ahmad Fariz Ali" userId="2ff2b29acfbf9cc8" providerId="LiveId" clId="{96D3F7D4-42BE-F645-B0A0-1B8D3446AC41}" dt="2018-12-10T12:53:02.973" v="1305" actId="1076"/>
          <ac:picMkLst>
            <pc:docMk/>
            <pc:sldMk cId="2482772645" sldId="328"/>
            <ac:picMk id="44034" creationId="{00000000-0000-0000-0000-000000000000}"/>
          </ac:picMkLst>
        </pc:picChg>
      </pc:sldChg>
      <pc:sldChg chg="modSp">
        <pc:chgData name="Ahmad Fariz Ali" userId="2ff2b29acfbf9cc8" providerId="LiveId" clId="{96D3F7D4-42BE-F645-B0A0-1B8D3446AC41}" dt="2018-12-04T06:15:01.326" v="123" actId="1076"/>
        <pc:sldMkLst>
          <pc:docMk/>
          <pc:sldMk cId="932259501" sldId="340"/>
        </pc:sldMkLst>
        <pc:spChg chg="mod">
          <ac:chgData name="Ahmad Fariz Ali" userId="2ff2b29acfbf9cc8" providerId="LiveId" clId="{96D3F7D4-42BE-F645-B0A0-1B8D3446AC41}" dt="2018-12-04T06:12:30.627" v="1" actId="14100"/>
          <ac:spMkLst>
            <pc:docMk/>
            <pc:sldMk cId="932259501" sldId="340"/>
            <ac:spMk id="3" creationId="{00000000-0000-0000-0000-000000000000}"/>
          </ac:spMkLst>
        </pc:spChg>
        <pc:spChg chg="mod">
          <ac:chgData name="Ahmad Fariz Ali" userId="2ff2b29acfbf9cc8" providerId="LiveId" clId="{96D3F7D4-42BE-F645-B0A0-1B8D3446AC41}" dt="2018-12-04T06:14:54.757" v="122" actId="1076"/>
          <ac:spMkLst>
            <pc:docMk/>
            <pc:sldMk cId="932259501" sldId="340"/>
            <ac:spMk id="16" creationId="{00000000-0000-0000-0000-000000000000}"/>
          </ac:spMkLst>
        </pc:spChg>
        <pc:graphicFrameChg chg="mod modGraphic">
          <ac:chgData name="Ahmad Fariz Ali" userId="2ff2b29acfbf9cc8" providerId="LiveId" clId="{96D3F7D4-42BE-F645-B0A0-1B8D3446AC41}" dt="2018-12-04T06:15:01.326" v="123" actId="1076"/>
          <ac:graphicFrameMkLst>
            <pc:docMk/>
            <pc:sldMk cId="932259501" sldId="340"/>
            <ac:graphicFrameMk id="15" creationId="{00000000-0000-0000-0000-000000000000}"/>
          </ac:graphicFrameMkLst>
        </pc:graphicFrameChg>
      </pc:sldChg>
      <pc:sldChg chg="modSp">
        <pc:chgData name="Ahmad Fariz Ali" userId="2ff2b29acfbf9cc8" providerId="LiveId" clId="{96D3F7D4-42BE-F645-B0A0-1B8D3446AC41}" dt="2018-12-12T10:02:32.443" v="1422" actId="20577"/>
        <pc:sldMkLst>
          <pc:docMk/>
          <pc:sldMk cId="1690925939" sldId="341"/>
        </pc:sldMkLst>
        <pc:spChg chg="mod">
          <ac:chgData name="Ahmad Fariz Ali" userId="2ff2b29acfbf9cc8" providerId="LiveId" clId="{96D3F7D4-42BE-F645-B0A0-1B8D3446AC41}" dt="2018-12-10T02:35:56.701" v="497" actId="1076"/>
          <ac:spMkLst>
            <pc:docMk/>
            <pc:sldMk cId="1690925939" sldId="341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0:02:32.443" v="1422" actId="20577"/>
          <ac:spMkLst>
            <pc:docMk/>
            <pc:sldMk cId="1690925939" sldId="341"/>
            <ac:spMk id="11" creationId="{00000000-0000-0000-0000-000000000000}"/>
          </ac:spMkLst>
        </pc:spChg>
        <pc:graphicFrameChg chg="mod">
          <ac:chgData name="Ahmad Fariz Ali" userId="2ff2b29acfbf9cc8" providerId="LiveId" clId="{96D3F7D4-42BE-F645-B0A0-1B8D3446AC41}" dt="2018-12-10T02:36:04.148" v="499" actId="1076"/>
          <ac:graphicFrameMkLst>
            <pc:docMk/>
            <pc:sldMk cId="1690925939" sldId="341"/>
            <ac:graphicFrameMk id="12" creationId="{00000000-0000-0000-0000-000000000000}"/>
          </ac:graphicFrameMkLst>
        </pc:graphicFrameChg>
      </pc:sldChg>
      <pc:sldChg chg="modSp">
        <pc:chgData name="Ahmad Fariz Ali" userId="2ff2b29acfbf9cc8" providerId="LiveId" clId="{96D3F7D4-42BE-F645-B0A0-1B8D3446AC41}" dt="2018-12-12T10:19:15.312" v="1443" actId="20577"/>
        <pc:sldMkLst>
          <pc:docMk/>
          <pc:sldMk cId="4197211493" sldId="342"/>
        </pc:sldMkLst>
        <pc:spChg chg="mod">
          <ac:chgData name="Ahmad Fariz Ali" userId="2ff2b29acfbf9cc8" providerId="LiveId" clId="{96D3F7D4-42BE-F645-B0A0-1B8D3446AC41}" dt="2018-12-10T02:41:33.467" v="535" actId="1076"/>
          <ac:spMkLst>
            <pc:docMk/>
            <pc:sldMk cId="4197211493" sldId="342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41:36.922" v="536" actId="1076"/>
          <ac:spMkLst>
            <pc:docMk/>
            <pc:sldMk cId="4197211493" sldId="342"/>
            <ac:spMk id="5" creationId="{00000000-0000-0000-0000-000000000000}"/>
          </ac:spMkLst>
        </pc:spChg>
        <pc:graphicFrameChg chg="mod modGraphic">
          <ac:chgData name="Ahmad Fariz Ali" userId="2ff2b29acfbf9cc8" providerId="LiveId" clId="{96D3F7D4-42BE-F645-B0A0-1B8D3446AC41}" dt="2018-12-12T10:19:15.312" v="1443" actId="20577"/>
          <ac:graphicFrameMkLst>
            <pc:docMk/>
            <pc:sldMk cId="4197211493" sldId="342"/>
            <ac:graphicFrameMk id="6" creationId="{00000000-0000-0000-0000-000000000000}"/>
          </ac:graphicFrameMkLst>
        </pc:graphicFrameChg>
      </pc:sldChg>
      <pc:sldChg chg="addSp modSp">
        <pc:chgData name="Ahmad Fariz Ali" userId="2ff2b29acfbf9cc8" providerId="LiveId" clId="{96D3F7D4-42BE-F645-B0A0-1B8D3446AC41}" dt="2018-12-10T03:09:45.806" v="753" actId="20577"/>
        <pc:sldMkLst>
          <pc:docMk/>
          <pc:sldMk cId="1448970918" sldId="345"/>
        </pc:sldMkLst>
        <pc:spChg chg="mod">
          <ac:chgData name="Ahmad Fariz Ali" userId="2ff2b29acfbf9cc8" providerId="LiveId" clId="{96D3F7D4-42BE-F645-B0A0-1B8D3446AC41}" dt="2018-12-10T03:09:45.806" v="753" actId="20577"/>
          <ac:spMkLst>
            <pc:docMk/>
            <pc:sldMk cId="1448970918" sldId="345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3:36.612" v="190" actId="207"/>
          <ac:spMkLst>
            <pc:docMk/>
            <pc:sldMk cId="1448970918" sldId="345"/>
            <ac:spMk id="4" creationId="{00000000-0000-0000-0000-000000000000}"/>
          </ac:spMkLst>
        </pc:spChg>
        <pc:spChg chg="add mod">
          <ac:chgData name="Ahmad Fariz Ali" userId="2ff2b29acfbf9cc8" providerId="LiveId" clId="{96D3F7D4-42BE-F645-B0A0-1B8D3446AC41}" dt="2018-12-10T02:00:54.486" v="171" actId="1076"/>
          <ac:spMkLst>
            <pc:docMk/>
            <pc:sldMk cId="1448970918" sldId="345"/>
            <ac:spMk id="5" creationId="{5BFB4303-6BBF-4D4F-A498-E4247924EEFD}"/>
          </ac:spMkLst>
        </pc:spChg>
      </pc:sldChg>
      <pc:sldChg chg="add">
        <pc:chgData name="Ahmad Fariz Ali" userId="2ff2b29acfbf9cc8" providerId="LiveId" clId="{96D3F7D4-42BE-F645-B0A0-1B8D3446AC41}" dt="2018-12-10T13:09:02.606" v="1403"/>
        <pc:sldMkLst>
          <pc:docMk/>
          <pc:sldMk cId="209665180" sldId="401"/>
        </pc:sldMkLst>
      </pc:sldChg>
      <pc:sldChg chg="del">
        <pc:chgData name="Ahmad Fariz Ali" userId="2ff2b29acfbf9cc8" providerId="LiveId" clId="{96D3F7D4-42BE-F645-B0A0-1B8D3446AC41}" dt="2018-12-10T13:08:57.091" v="1402" actId="2696"/>
        <pc:sldMkLst>
          <pc:docMk/>
          <pc:sldMk cId="2864001270" sldId="401"/>
        </pc:sldMkLst>
      </pc:sldChg>
      <pc:sldChg chg="modSp">
        <pc:chgData name="Ahmad Fariz Ali" userId="2ff2b29acfbf9cc8" providerId="LiveId" clId="{96D3F7D4-42BE-F645-B0A0-1B8D3446AC41}" dt="2018-12-10T03:09:52.288" v="755" actId="20577"/>
        <pc:sldMkLst>
          <pc:docMk/>
          <pc:sldMk cId="481351554" sldId="402"/>
        </pc:sldMkLst>
        <pc:spChg chg="mod">
          <ac:chgData name="Ahmad Fariz Ali" userId="2ff2b29acfbf9cc8" providerId="LiveId" clId="{96D3F7D4-42BE-F645-B0A0-1B8D3446AC41}" dt="2018-12-10T03:09:52.288" v="755" actId="20577"/>
          <ac:spMkLst>
            <pc:docMk/>
            <pc:sldMk cId="481351554" sldId="402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0:11.941" v="168" actId="1076"/>
          <ac:spMkLst>
            <pc:docMk/>
            <pc:sldMk cId="481351554" sldId="402"/>
            <ac:spMk id="6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0:11.941" v="168" actId="1076"/>
          <ac:spMkLst>
            <pc:docMk/>
            <pc:sldMk cId="481351554" sldId="402"/>
            <ac:spMk id="8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0:11.941" v="168" actId="1076"/>
          <ac:spMkLst>
            <pc:docMk/>
            <pc:sldMk cId="481351554" sldId="402"/>
            <ac:spMk id="11" creationId="{00000000-0000-0000-0000-000000000000}"/>
          </ac:spMkLst>
        </pc:spChg>
      </pc:sldChg>
      <pc:sldChg chg="modSp del">
        <pc:chgData name="Ahmad Fariz Ali" userId="2ff2b29acfbf9cc8" providerId="LiveId" clId="{96D3F7D4-42BE-F645-B0A0-1B8D3446AC41}" dt="2018-12-10T02:01:08.674" v="173" actId="2696"/>
        <pc:sldMkLst>
          <pc:docMk/>
          <pc:sldMk cId="1256639422" sldId="403"/>
        </pc:sldMkLst>
        <pc:spChg chg="mod">
          <ac:chgData name="Ahmad Fariz Ali" userId="2ff2b29acfbf9cc8" providerId="LiveId" clId="{96D3F7D4-42BE-F645-B0A0-1B8D3446AC41}" dt="2018-12-04T06:16:09.325" v="131" actId="1076"/>
          <ac:spMkLst>
            <pc:docMk/>
            <pc:sldMk cId="1256639422" sldId="403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04T06:16:09.325" v="131" actId="1076"/>
          <ac:spMkLst>
            <pc:docMk/>
            <pc:sldMk cId="1256639422" sldId="403"/>
            <ac:spMk id="7" creationId="{00000000-0000-0000-0000-000000000000}"/>
          </ac:spMkLst>
        </pc:spChg>
        <pc:spChg chg="mod">
          <ac:chgData name="Ahmad Fariz Ali" userId="2ff2b29acfbf9cc8" providerId="LiveId" clId="{96D3F7D4-42BE-F645-B0A0-1B8D3446AC41}" dt="2018-12-09T12:06:36.859" v="148" actId="255"/>
          <ac:spMkLst>
            <pc:docMk/>
            <pc:sldMk cId="1256639422" sldId="403"/>
            <ac:spMk id="9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0T02:04:42.559" v="199" actId="1076"/>
        <pc:sldMkLst>
          <pc:docMk/>
          <pc:sldMk cId="169626772" sldId="404"/>
        </pc:sldMkLst>
        <pc:spChg chg="mod">
          <ac:chgData name="Ahmad Fariz Ali" userId="2ff2b29acfbf9cc8" providerId="LiveId" clId="{96D3F7D4-42BE-F645-B0A0-1B8D3446AC41}" dt="2018-12-10T02:04:39.571" v="198" actId="1076"/>
          <ac:spMkLst>
            <pc:docMk/>
            <pc:sldMk cId="169626772" sldId="404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4:42.559" v="199" actId="1076"/>
          <ac:spMkLst>
            <pc:docMk/>
            <pc:sldMk cId="169626772" sldId="404"/>
            <ac:spMk id="3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0T02:04:34.380" v="197" actId="1076"/>
        <pc:sldMkLst>
          <pc:docMk/>
          <pc:sldMk cId="737991781" sldId="406"/>
        </pc:sldMkLst>
        <pc:spChg chg="mod">
          <ac:chgData name="Ahmad Fariz Ali" userId="2ff2b29acfbf9cc8" providerId="LiveId" clId="{96D3F7D4-42BE-F645-B0A0-1B8D3446AC41}" dt="2018-12-10T02:04:30.756" v="196" actId="1076"/>
          <ac:spMkLst>
            <pc:docMk/>
            <pc:sldMk cId="737991781" sldId="406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4:34.380" v="197" actId="1076"/>
          <ac:spMkLst>
            <pc:docMk/>
            <pc:sldMk cId="737991781" sldId="406"/>
            <ac:spMk id="4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0T02:05:58.789" v="220" actId="207"/>
        <pc:sldMkLst>
          <pc:docMk/>
          <pc:sldMk cId="1952109138" sldId="407"/>
        </pc:sldMkLst>
        <pc:spChg chg="mod">
          <ac:chgData name="Ahmad Fariz Ali" userId="2ff2b29acfbf9cc8" providerId="LiveId" clId="{96D3F7D4-42BE-F645-B0A0-1B8D3446AC41}" dt="2018-12-10T02:04:23.655" v="195" actId="1076"/>
          <ac:spMkLst>
            <pc:docMk/>
            <pc:sldMk cId="1952109138" sldId="407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5:06.570" v="203" actId="15"/>
          <ac:spMkLst>
            <pc:docMk/>
            <pc:sldMk cId="1952109138" sldId="407"/>
            <ac:spMk id="5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5:37.622" v="219" actId="1038"/>
          <ac:spMkLst>
            <pc:docMk/>
            <pc:sldMk cId="1952109138" sldId="407"/>
            <ac:spMk id="1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5:58.789" v="220" actId="207"/>
          <ac:spMkLst>
            <pc:docMk/>
            <pc:sldMk cId="1952109138" sldId="407"/>
            <ac:spMk id="14" creationId="{00000000-0000-0000-0000-000000000000}"/>
          </ac:spMkLst>
        </pc:spChg>
        <pc:grpChg chg="mod">
          <ac:chgData name="Ahmad Fariz Ali" userId="2ff2b29acfbf9cc8" providerId="LiveId" clId="{96D3F7D4-42BE-F645-B0A0-1B8D3446AC41}" dt="2018-12-10T02:05:19.242" v="204" actId="1076"/>
          <ac:grpSpMkLst>
            <pc:docMk/>
            <pc:sldMk cId="1952109138" sldId="407"/>
            <ac:grpSpMk id="6" creationId="{00000000-0000-0000-0000-000000000000}"/>
          </ac:grpSpMkLst>
        </pc:grpChg>
      </pc:sldChg>
      <pc:sldChg chg="modSp">
        <pc:chgData name="Ahmad Fariz Ali" userId="2ff2b29acfbf9cc8" providerId="LiveId" clId="{96D3F7D4-42BE-F645-B0A0-1B8D3446AC41}" dt="2018-12-10T02:08:05.524" v="228" actId="1076"/>
        <pc:sldMkLst>
          <pc:docMk/>
          <pc:sldMk cId="1315497124" sldId="409"/>
        </pc:sldMkLst>
        <pc:spChg chg="mod">
          <ac:chgData name="Ahmad Fariz Ali" userId="2ff2b29acfbf9cc8" providerId="LiveId" clId="{96D3F7D4-42BE-F645-B0A0-1B8D3446AC41}" dt="2018-12-10T02:08:05.524" v="228" actId="1076"/>
          <ac:spMkLst>
            <pc:docMk/>
            <pc:sldMk cId="1315497124" sldId="409"/>
            <ac:spMk id="2" creationId="{00000000-0000-0000-0000-000000000000}"/>
          </ac:spMkLst>
        </pc:spChg>
        <pc:picChg chg="mod">
          <ac:chgData name="Ahmad Fariz Ali" userId="2ff2b29acfbf9cc8" providerId="LiveId" clId="{96D3F7D4-42BE-F645-B0A0-1B8D3446AC41}" dt="2018-12-10T02:08:01.617" v="227" actId="1076"/>
          <ac:picMkLst>
            <pc:docMk/>
            <pc:sldMk cId="1315497124" sldId="409"/>
            <ac:picMk id="30" creationId="{00000000-0000-0000-0000-000000000000}"/>
          </ac:picMkLst>
        </pc:picChg>
      </pc:sldChg>
      <pc:sldChg chg="modSp">
        <pc:chgData name="Ahmad Fariz Ali" userId="2ff2b29acfbf9cc8" providerId="LiveId" clId="{96D3F7D4-42BE-F645-B0A0-1B8D3446AC41}" dt="2018-12-10T02:09:35.208" v="239" actId="114"/>
        <pc:sldMkLst>
          <pc:docMk/>
          <pc:sldMk cId="4099240434" sldId="410"/>
        </pc:sldMkLst>
        <pc:spChg chg="mod">
          <ac:chgData name="Ahmad Fariz Ali" userId="2ff2b29acfbf9cc8" providerId="LiveId" clId="{96D3F7D4-42BE-F645-B0A0-1B8D3446AC41}" dt="2018-12-10T02:08:19.703" v="229" actId="1076"/>
          <ac:spMkLst>
            <pc:docMk/>
            <pc:sldMk cId="4099240434" sldId="410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9:35.208" v="239" actId="114"/>
          <ac:spMkLst>
            <pc:docMk/>
            <pc:sldMk cId="4099240434" sldId="410"/>
            <ac:spMk id="4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9:04.026" v="235" actId="1076"/>
          <ac:spMkLst>
            <pc:docMk/>
            <pc:sldMk cId="4099240434" sldId="410"/>
            <ac:spMk id="5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9:00.212" v="234" actId="1076"/>
          <ac:spMkLst>
            <pc:docMk/>
            <pc:sldMk cId="4099240434" sldId="410"/>
            <ac:spMk id="6" creationId="{00000000-0000-0000-0000-000000000000}"/>
          </ac:spMkLst>
        </pc:spChg>
      </pc:sldChg>
      <pc:sldChg chg="addSp modSp modAnim">
        <pc:chgData name="Ahmad Fariz Ali" userId="2ff2b29acfbf9cc8" providerId="LiveId" clId="{96D3F7D4-42BE-F645-B0A0-1B8D3446AC41}" dt="2018-12-10T02:12:37.222" v="264"/>
        <pc:sldMkLst>
          <pc:docMk/>
          <pc:sldMk cId="2013378919" sldId="411"/>
        </pc:sldMkLst>
        <pc:spChg chg="mod">
          <ac:chgData name="Ahmad Fariz Ali" userId="2ff2b29acfbf9cc8" providerId="LiveId" clId="{96D3F7D4-42BE-F645-B0A0-1B8D3446AC41}" dt="2018-12-10T02:09:56.821" v="241" actId="14100"/>
          <ac:spMkLst>
            <pc:docMk/>
            <pc:sldMk cId="2013378919" sldId="411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0:12.138" v="244" actId="164"/>
          <ac:spMkLst>
            <pc:docMk/>
            <pc:sldMk cId="2013378919" sldId="411"/>
            <ac:spMk id="7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0:56.926" v="249" actId="404"/>
          <ac:spMkLst>
            <pc:docMk/>
            <pc:sldMk cId="2013378919" sldId="411"/>
            <ac:spMk id="13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2:30.077" v="263" actId="164"/>
          <ac:spMkLst>
            <pc:docMk/>
            <pc:sldMk cId="2013378919" sldId="411"/>
            <ac:spMk id="15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0:12.138" v="244" actId="164"/>
          <ac:spMkLst>
            <pc:docMk/>
            <pc:sldMk cId="2013378919" sldId="411"/>
            <ac:spMk id="16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2:30.077" v="263" actId="164"/>
          <ac:spMkLst>
            <pc:docMk/>
            <pc:sldMk cId="2013378919" sldId="411"/>
            <ac:spMk id="17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1:05.545" v="251" actId="14100"/>
          <ac:spMkLst>
            <pc:docMk/>
            <pc:sldMk cId="2013378919" sldId="411"/>
            <ac:spMk id="23" creationId="{00000000-0000-0000-0000-000000000000}"/>
          </ac:spMkLst>
        </pc:spChg>
        <pc:grpChg chg="add mod">
          <ac:chgData name="Ahmad Fariz Ali" userId="2ff2b29acfbf9cc8" providerId="LiveId" clId="{96D3F7D4-42BE-F645-B0A0-1B8D3446AC41}" dt="2018-12-10T02:10:15.961" v="245" actId="1076"/>
          <ac:grpSpMkLst>
            <pc:docMk/>
            <pc:sldMk cId="2013378919" sldId="411"/>
            <ac:grpSpMk id="3" creationId="{3B1C5BD6-070F-784A-9299-F1340A090859}"/>
          </ac:grpSpMkLst>
        </pc:grpChg>
        <pc:grpChg chg="add mod">
          <ac:chgData name="Ahmad Fariz Ali" userId="2ff2b29acfbf9cc8" providerId="LiveId" clId="{96D3F7D4-42BE-F645-B0A0-1B8D3446AC41}" dt="2018-12-10T02:12:30.077" v="263" actId="164"/>
          <ac:grpSpMkLst>
            <pc:docMk/>
            <pc:sldMk cId="2013378919" sldId="411"/>
            <ac:grpSpMk id="4" creationId="{965F2EA7-13F9-DE42-951B-4283C5FFB1B3}"/>
          </ac:grpSpMkLst>
        </pc:grpChg>
        <pc:grpChg chg="mod">
          <ac:chgData name="Ahmad Fariz Ali" userId="2ff2b29acfbf9cc8" providerId="LiveId" clId="{96D3F7D4-42BE-F645-B0A0-1B8D3446AC41}" dt="2018-12-10T02:12:30.077" v="263" actId="164"/>
          <ac:grpSpMkLst>
            <pc:docMk/>
            <pc:sldMk cId="2013378919" sldId="411"/>
            <ac:grpSpMk id="8" creationId="{00000000-0000-0000-0000-000000000000}"/>
          </ac:grpSpMkLst>
        </pc:grpChg>
        <pc:grpChg chg="mod">
          <ac:chgData name="Ahmad Fariz Ali" userId="2ff2b29acfbf9cc8" providerId="LiveId" clId="{96D3F7D4-42BE-F645-B0A0-1B8D3446AC41}" dt="2018-12-10T02:10:32.842" v="246" actId="1076"/>
          <ac:grpSpMkLst>
            <pc:docMk/>
            <pc:sldMk cId="2013378919" sldId="411"/>
            <ac:grpSpMk id="18" creationId="{00000000-0000-0000-0000-000000000000}"/>
          </ac:grpSpMkLst>
        </pc:grpChg>
      </pc:sldChg>
      <pc:sldChg chg="addSp modSp modAnim">
        <pc:chgData name="Ahmad Fariz Ali" userId="2ff2b29acfbf9cc8" providerId="LiveId" clId="{96D3F7D4-42BE-F645-B0A0-1B8D3446AC41}" dt="2018-12-10T02:15:24.069" v="287"/>
        <pc:sldMkLst>
          <pc:docMk/>
          <pc:sldMk cId="4141178019" sldId="412"/>
        </pc:sldMkLst>
        <pc:spChg chg="mod">
          <ac:chgData name="Ahmad Fariz Ali" userId="2ff2b29acfbf9cc8" providerId="LiveId" clId="{96D3F7D4-42BE-F645-B0A0-1B8D3446AC41}" dt="2018-12-10T02:13:30.314" v="266" actId="1076"/>
          <ac:spMkLst>
            <pc:docMk/>
            <pc:sldMk cId="4141178019" sldId="412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3:49.513" v="274" actId="207"/>
          <ac:spMkLst>
            <pc:docMk/>
            <pc:sldMk cId="4141178019" sldId="412"/>
            <ac:spMk id="26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4:05.539" v="275" actId="404"/>
          <ac:spMkLst>
            <pc:docMk/>
            <pc:sldMk cId="4141178019" sldId="412"/>
            <ac:spMk id="3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4:56.640" v="282" actId="207"/>
          <ac:spMkLst>
            <pc:docMk/>
            <pc:sldMk cId="4141178019" sldId="412"/>
            <ac:spMk id="35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4:27.666" v="278" actId="403"/>
          <ac:spMkLst>
            <pc:docMk/>
            <pc:sldMk cId="4141178019" sldId="412"/>
            <ac:spMk id="39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5:18.587" v="286" actId="164"/>
          <ac:spMkLst>
            <pc:docMk/>
            <pc:sldMk cId="4141178019" sldId="412"/>
            <ac:spMk id="41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3:38.187" v="267" actId="1076"/>
          <ac:spMkLst>
            <pc:docMk/>
            <pc:sldMk cId="4141178019" sldId="412"/>
            <ac:spMk id="4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15:18.587" v="286" actId="164"/>
          <ac:spMkLst>
            <pc:docMk/>
            <pc:sldMk cId="4141178019" sldId="412"/>
            <ac:spMk id="44" creationId="{00000000-0000-0000-0000-000000000000}"/>
          </ac:spMkLst>
        </pc:spChg>
        <pc:grpChg chg="add mod">
          <ac:chgData name="Ahmad Fariz Ali" userId="2ff2b29acfbf9cc8" providerId="LiveId" clId="{96D3F7D4-42BE-F645-B0A0-1B8D3446AC41}" dt="2018-12-10T02:15:18.587" v="286" actId="164"/>
          <ac:grpSpMkLst>
            <pc:docMk/>
            <pc:sldMk cId="4141178019" sldId="412"/>
            <ac:grpSpMk id="3" creationId="{A56F2332-1DE3-DD4C-924E-4A0EAB9B380F}"/>
          </ac:grpSpMkLst>
        </pc:grpChg>
        <pc:grpChg chg="mod">
          <ac:chgData name="Ahmad Fariz Ali" userId="2ff2b29acfbf9cc8" providerId="LiveId" clId="{96D3F7D4-42BE-F645-B0A0-1B8D3446AC41}" dt="2018-12-10T02:14:36.321" v="279" actId="1076"/>
          <ac:grpSpMkLst>
            <pc:docMk/>
            <pc:sldMk cId="4141178019" sldId="412"/>
            <ac:grpSpMk id="27" creationId="{00000000-0000-0000-0000-000000000000}"/>
          </ac:grpSpMkLst>
        </pc:grpChg>
        <pc:grpChg chg="mod">
          <ac:chgData name="Ahmad Fariz Ali" userId="2ff2b29acfbf9cc8" providerId="LiveId" clId="{96D3F7D4-42BE-F645-B0A0-1B8D3446AC41}" dt="2018-12-10T02:15:18.587" v="286" actId="164"/>
          <ac:grpSpMkLst>
            <pc:docMk/>
            <pc:sldMk cId="4141178019" sldId="412"/>
            <ac:grpSpMk id="34" creationId="{00000000-0000-0000-0000-000000000000}"/>
          </ac:grpSpMkLst>
        </pc:grpChg>
      </pc:sldChg>
      <pc:sldChg chg="modSp">
        <pc:chgData name="Ahmad Fariz Ali" userId="2ff2b29acfbf9cc8" providerId="LiveId" clId="{96D3F7D4-42BE-F645-B0A0-1B8D3446AC41}" dt="2018-12-04T06:20:34.240" v="135" actId="1076"/>
        <pc:sldMkLst>
          <pc:docMk/>
          <pc:sldMk cId="658082565" sldId="413"/>
        </pc:sldMkLst>
        <pc:spChg chg="mod">
          <ac:chgData name="Ahmad Fariz Ali" userId="2ff2b29acfbf9cc8" providerId="LiveId" clId="{96D3F7D4-42BE-F645-B0A0-1B8D3446AC41}" dt="2018-12-04T06:20:25.075" v="134" actId="1076"/>
          <ac:spMkLst>
            <pc:docMk/>
            <pc:sldMk cId="658082565" sldId="413"/>
            <ac:spMk id="2" creationId="{00000000-0000-0000-0000-000000000000}"/>
          </ac:spMkLst>
        </pc:spChg>
        <pc:picChg chg="mod">
          <ac:chgData name="Ahmad Fariz Ali" userId="2ff2b29acfbf9cc8" providerId="LiveId" clId="{96D3F7D4-42BE-F645-B0A0-1B8D3446AC41}" dt="2018-12-04T06:20:34.240" v="135" actId="1076"/>
          <ac:picMkLst>
            <pc:docMk/>
            <pc:sldMk cId="658082565" sldId="413"/>
            <ac:picMk id="21" creationId="{00000000-0000-0000-0000-000000000000}"/>
          </ac:picMkLst>
        </pc:picChg>
      </pc:sldChg>
      <pc:sldChg chg="addSp delSp modSp modNotesTx">
        <pc:chgData name="Ahmad Fariz Ali" userId="2ff2b29acfbf9cc8" providerId="LiveId" clId="{96D3F7D4-42BE-F645-B0A0-1B8D3446AC41}" dt="2018-12-10T05:27:10.671" v="1296" actId="20577"/>
        <pc:sldMkLst>
          <pc:docMk/>
          <pc:sldMk cId="2646870919" sldId="414"/>
        </pc:sldMkLst>
        <pc:spChg chg="del">
          <ac:chgData name="Ahmad Fariz Ali" userId="2ff2b29acfbf9cc8" providerId="LiveId" clId="{96D3F7D4-42BE-F645-B0A0-1B8D3446AC41}" dt="2018-12-10T02:16:44.837" v="288" actId="478"/>
          <ac:spMkLst>
            <pc:docMk/>
            <pc:sldMk cId="2646870919" sldId="414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5:27:10.671" v="1296" actId="20577"/>
          <ac:spMkLst>
            <pc:docMk/>
            <pc:sldMk cId="2646870919" sldId="414"/>
            <ac:spMk id="4" creationId="{00000000-0000-0000-0000-000000000000}"/>
          </ac:spMkLst>
        </pc:spChg>
        <pc:spChg chg="add del mod">
          <ac:chgData name="Ahmad Fariz Ali" userId="2ff2b29acfbf9cc8" providerId="LiveId" clId="{96D3F7D4-42BE-F645-B0A0-1B8D3446AC41}" dt="2018-12-10T02:16:47.113" v="289" actId="478"/>
          <ac:spMkLst>
            <pc:docMk/>
            <pc:sldMk cId="2646870919" sldId="414"/>
            <ac:spMk id="6" creationId="{03A40F4B-5295-1C45-A320-453ED6004BCE}"/>
          </ac:spMkLst>
        </pc:spChg>
        <pc:spChg chg="add mod">
          <ac:chgData name="Ahmad Fariz Ali" userId="2ff2b29acfbf9cc8" providerId="LiveId" clId="{96D3F7D4-42BE-F645-B0A0-1B8D3446AC41}" dt="2018-12-10T03:09:35.186" v="751" actId="20577"/>
          <ac:spMkLst>
            <pc:docMk/>
            <pc:sldMk cId="2646870919" sldId="414"/>
            <ac:spMk id="7" creationId="{AD660F7D-2506-344D-8CFC-F2268A575C0E}"/>
          </ac:spMkLst>
        </pc:spChg>
        <pc:picChg chg="mod">
          <ac:chgData name="Ahmad Fariz Ali" userId="2ff2b29acfbf9cc8" providerId="LiveId" clId="{96D3F7D4-42BE-F645-B0A0-1B8D3446AC41}" dt="2018-12-10T05:25:59.158" v="1286" actId="1036"/>
          <ac:picMkLst>
            <pc:docMk/>
            <pc:sldMk cId="2646870919" sldId="414"/>
            <ac:picMk id="5" creationId="{00000000-0000-0000-0000-000000000000}"/>
          </ac:picMkLst>
        </pc:picChg>
      </pc:sldChg>
      <pc:sldChg chg="del">
        <pc:chgData name="Ahmad Fariz Ali" userId="2ff2b29acfbf9cc8" providerId="LiveId" clId="{96D3F7D4-42BE-F645-B0A0-1B8D3446AC41}" dt="2018-12-04T06:20:51.800" v="136" actId="2696"/>
        <pc:sldMkLst>
          <pc:docMk/>
          <pc:sldMk cId="1964792121" sldId="415"/>
        </pc:sldMkLst>
      </pc:sldChg>
      <pc:sldChg chg="addSp delSp modSp">
        <pc:chgData name="Ahmad Fariz Ali" userId="2ff2b29acfbf9cc8" providerId="LiveId" clId="{96D3F7D4-42BE-F645-B0A0-1B8D3446AC41}" dt="2018-12-13T08:38:21.888" v="2122"/>
        <pc:sldMkLst>
          <pc:docMk/>
          <pc:sldMk cId="2543825795" sldId="416"/>
        </pc:sldMkLst>
        <pc:spChg chg="mod">
          <ac:chgData name="Ahmad Fariz Ali" userId="2ff2b29acfbf9cc8" providerId="LiveId" clId="{96D3F7D4-42BE-F645-B0A0-1B8D3446AC41}" dt="2018-12-10T02:19:37.860" v="357" actId="1076"/>
          <ac:spMkLst>
            <pc:docMk/>
            <pc:sldMk cId="2543825795" sldId="416"/>
            <ac:spMk id="2" creationId="{00000000-0000-0000-0000-000000000000}"/>
          </ac:spMkLst>
        </pc:spChg>
        <pc:spChg chg="add del">
          <ac:chgData name="Ahmad Fariz Ali" userId="2ff2b29acfbf9cc8" providerId="LiveId" clId="{96D3F7D4-42BE-F645-B0A0-1B8D3446AC41}" dt="2018-12-13T08:38:21.888" v="2122"/>
          <ac:spMkLst>
            <pc:docMk/>
            <pc:sldMk cId="2543825795" sldId="416"/>
            <ac:spMk id="4" creationId="{D32F8EC1-15A6-EE4B-82B2-7A374876D1EE}"/>
          </ac:spMkLst>
        </pc:spChg>
        <pc:spChg chg="mod">
          <ac:chgData name="Ahmad Fariz Ali" userId="2ff2b29acfbf9cc8" providerId="LiveId" clId="{96D3F7D4-42BE-F645-B0A0-1B8D3446AC41}" dt="2018-12-10T02:20:15.066" v="365" actId="207"/>
          <ac:spMkLst>
            <pc:docMk/>
            <pc:sldMk cId="2543825795" sldId="416"/>
            <ac:spMk id="5" creationId="{00000000-0000-0000-0000-000000000000}"/>
          </ac:spMkLst>
        </pc:spChg>
      </pc:sldChg>
      <pc:sldChg chg="addSp delSp modSp delAnim modAnim">
        <pc:chgData name="Ahmad Fariz Ali" userId="2ff2b29acfbf9cc8" providerId="LiveId" clId="{96D3F7D4-42BE-F645-B0A0-1B8D3446AC41}" dt="2018-12-12T10:01:57.183" v="1417" actId="207"/>
        <pc:sldMkLst>
          <pc:docMk/>
          <pc:sldMk cId="3242412199" sldId="417"/>
        </pc:sldMkLst>
        <pc:spChg chg="mod">
          <ac:chgData name="Ahmad Fariz Ali" userId="2ff2b29acfbf9cc8" providerId="LiveId" clId="{96D3F7D4-42BE-F645-B0A0-1B8D3446AC41}" dt="2018-12-10T02:20:30.486" v="366" actId="1076"/>
          <ac:spMkLst>
            <pc:docMk/>
            <pc:sldMk cId="3242412199" sldId="417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0:00:18.072" v="1411" actId="114"/>
          <ac:spMkLst>
            <pc:docMk/>
            <pc:sldMk cId="3242412199" sldId="417"/>
            <ac:spMk id="6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0:01:57.183" v="1417" actId="207"/>
          <ac:spMkLst>
            <pc:docMk/>
            <pc:sldMk cId="3242412199" sldId="417"/>
            <ac:spMk id="7" creationId="{00000000-0000-0000-0000-000000000000}"/>
          </ac:spMkLst>
        </pc:spChg>
        <pc:spChg chg="del topLvl">
          <ac:chgData name="Ahmad Fariz Ali" userId="2ff2b29acfbf9cc8" providerId="LiveId" clId="{96D3F7D4-42BE-F645-B0A0-1B8D3446AC41}" dt="2018-12-10T02:32:50.624" v="465" actId="478"/>
          <ac:spMkLst>
            <pc:docMk/>
            <pc:sldMk cId="3242412199" sldId="417"/>
            <ac:spMk id="9" creationId="{874C7E5D-315A-754B-9815-AEAE64B3AD3E}"/>
          </ac:spMkLst>
        </pc:spChg>
        <pc:spChg chg="del">
          <ac:chgData name="Ahmad Fariz Ali" userId="2ff2b29acfbf9cc8" providerId="LiveId" clId="{96D3F7D4-42BE-F645-B0A0-1B8D3446AC41}" dt="2018-12-10T02:33:45.091" v="486" actId="478"/>
          <ac:spMkLst>
            <pc:docMk/>
            <pc:sldMk cId="3242412199" sldId="417"/>
            <ac:spMk id="16" creationId="{2FD883D2-BBD9-1241-B86A-0D38666DC678}"/>
          </ac:spMkLst>
        </pc:spChg>
        <pc:grpChg chg="add del">
          <ac:chgData name="Ahmad Fariz Ali" userId="2ff2b29acfbf9cc8" providerId="LiveId" clId="{96D3F7D4-42BE-F645-B0A0-1B8D3446AC41}" dt="2018-12-10T02:32:50.624" v="465" actId="478"/>
          <ac:grpSpMkLst>
            <pc:docMk/>
            <pc:sldMk cId="3242412199" sldId="417"/>
            <ac:grpSpMk id="8" creationId="{98BCBB53-789F-834D-8992-13F33E4E0650}"/>
          </ac:grpSpMkLst>
        </pc:grpChg>
        <pc:grpChg chg="mod topLvl">
          <ac:chgData name="Ahmad Fariz Ali" userId="2ff2b29acfbf9cc8" providerId="LiveId" clId="{96D3F7D4-42BE-F645-B0A0-1B8D3446AC41}" dt="2018-12-10T02:33:22.829" v="482" actId="164"/>
          <ac:grpSpMkLst>
            <pc:docMk/>
            <pc:sldMk cId="3242412199" sldId="417"/>
            <ac:grpSpMk id="10" creationId="{BA2EA5FC-A897-3146-A55C-5AA0479CAFF4}"/>
          </ac:grpSpMkLst>
        </pc:grpChg>
        <pc:grpChg chg="add mod">
          <ac:chgData name="Ahmad Fariz Ali" userId="2ff2b29acfbf9cc8" providerId="LiveId" clId="{96D3F7D4-42BE-F645-B0A0-1B8D3446AC41}" dt="2018-12-10T02:33:22.829" v="482" actId="164"/>
          <ac:grpSpMkLst>
            <pc:docMk/>
            <pc:sldMk cId="3242412199" sldId="417"/>
            <ac:grpSpMk id="14" creationId="{96B33CAB-A5B8-5345-B601-B80FA7E7F460}"/>
          </ac:grpSpMkLst>
        </pc:grpChg>
        <pc:grpChg chg="add mod">
          <ac:chgData name="Ahmad Fariz Ali" userId="2ff2b29acfbf9cc8" providerId="LiveId" clId="{96D3F7D4-42BE-F645-B0A0-1B8D3446AC41}" dt="2018-12-10T02:33:51.876" v="487" actId="1076"/>
          <ac:grpSpMkLst>
            <pc:docMk/>
            <pc:sldMk cId="3242412199" sldId="417"/>
            <ac:grpSpMk id="15" creationId="{AF8B1295-30A5-F74A-B7F9-05D256275FAD}"/>
          </ac:grpSpMkLst>
        </pc:grpChg>
        <pc:picChg chg="mod">
          <ac:chgData name="Ahmad Fariz Ali" userId="2ff2b29acfbf9cc8" providerId="LiveId" clId="{96D3F7D4-42BE-F645-B0A0-1B8D3446AC41}" dt="2018-12-10T02:21:39.650" v="376" actId="1076"/>
          <ac:picMkLst>
            <pc:docMk/>
            <pc:sldMk cId="3242412199" sldId="417"/>
            <ac:picMk id="4" creationId="{00000000-0000-0000-0000-000000000000}"/>
          </ac:picMkLst>
        </pc:picChg>
        <pc:cxnChg chg="mod">
          <ac:chgData name="Ahmad Fariz Ali" userId="2ff2b29acfbf9cc8" providerId="LiveId" clId="{96D3F7D4-42BE-F645-B0A0-1B8D3446AC41}" dt="2018-12-10T02:33:03.197" v="477" actId="1035"/>
          <ac:cxnSpMkLst>
            <pc:docMk/>
            <pc:sldMk cId="3242412199" sldId="417"/>
            <ac:cxnSpMk id="11" creationId="{ADEDBB97-30F4-8741-8511-75B187759C6D}"/>
          </ac:cxnSpMkLst>
        </pc:cxnChg>
        <pc:cxnChg chg="mod">
          <ac:chgData name="Ahmad Fariz Ali" userId="2ff2b29acfbf9cc8" providerId="LiveId" clId="{96D3F7D4-42BE-F645-B0A0-1B8D3446AC41}" dt="2018-12-10T02:33:11.887" v="481" actId="14100"/>
          <ac:cxnSpMkLst>
            <pc:docMk/>
            <pc:sldMk cId="3242412199" sldId="417"/>
            <ac:cxnSpMk id="13" creationId="{27395325-900C-0D42-8BB5-EFFAF2BD32F5}"/>
          </ac:cxnSpMkLst>
        </pc:cxnChg>
        <pc:cxnChg chg="mod">
          <ac:chgData name="Ahmad Fariz Ali" userId="2ff2b29acfbf9cc8" providerId="LiveId" clId="{96D3F7D4-42BE-F645-B0A0-1B8D3446AC41}" dt="2018-12-10T02:34:26.472" v="493" actId="14100"/>
          <ac:cxnSpMkLst>
            <pc:docMk/>
            <pc:sldMk cId="3242412199" sldId="417"/>
            <ac:cxnSpMk id="17" creationId="{791CE98F-B1E8-0645-8FB5-3444152147DF}"/>
          </ac:cxnSpMkLst>
        </pc:cxnChg>
        <pc:cxnChg chg="mod">
          <ac:chgData name="Ahmad Fariz Ali" userId="2ff2b29acfbf9cc8" providerId="LiveId" clId="{96D3F7D4-42BE-F645-B0A0-1B8D3446AC41}" dt="2018-12-10T02:34:12.516" v="491" actId="1582"/>
          <ac:cxnSpMkLst>
            <pc:docMk/>
            <pc:sldMk cId="3242412199" sldId="417"/>
            <ac:cxnSpMk id="19" creationId="{1102081E-210D-2943-BA6A-5F6F4B3AB909}"/>
          </ac:cxnSpMkLst>
        </pc:cxnChg>
      </pc:sldChg>
      <pc:sldChg chg="addSp delSp modSp modAnim">
        <pc:chgData name="Ahmad Fariz Ali" userId="2ff2b29acfbf9cc8" providerId="LiveId" clId="{96D3F7D4-42BE-F645-B0A0-1B8D3446AC41}" dt="2018-12-12T10:01:47.293" v="1416" actId="207"/>
        <pc:sldMkLst>
          <pc:docMk/>
          <pc:sldMk cId="596636224" sldId="418"/>
        </pc:sldMkLst>
        <pc:spChg chg="mod">
          <ac:chgData name="Ahmad Fariz Ali" userId="2ff2b29acfbf9cc8" providerId="LiveId" clId="{96D3F7D4-42BE-F645-B0A0-1B8D3446AC41}" dt="2018-12-10T02:24:55" v="395" actId="1076"/>
          <ac:spMkLst>
            <pc:docMk/>
            <pc:sldMk cId="596636224" sldId="418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0:01:36.864" v="1414" actId="207"/>
          <ac:spMkLst>
            <pc:docMk/>
            <pc:sldMk cId="596636224" sldId="418"/>
            <ac:spMk id="9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0:01:47.293" v="1416" actId="207"/>
          <ac:spMkLst>
            <pc:docMk/>
            <pc:sldMk cId="596636224" sldId="418"/>
            <ac:spMk id="10" creationId="{00000000-0000-0000-0000-000000000000}"/>
          </ac:spMkLst>
        </pc:spChg>
        <pc:grpChg chg="add mod">
          <ac:chgData name="Ahmad Fariz Ali" userId="2ff2b29acfbf9cc8" providerId="LiveId" clId="{96D3F7D4-42BE-F645-B0A0-1B8D3446AC41}" dt="2018-12-10T02:29:39.280" v="447" actId="164"/>
          <ac:grpSpMkLst>
            <pc:docMk/>
            <pc:sldMk cId="596636224" sldId="418"/>
            <ac:grpSpMk id="26" creationId="{9A69B078-172B-1A4E-9B11-95D81C7A7D95}"/>
          </ac:grpSpMkLst>
        </pc:grpChg>
        <pc:grpChg chg="add mod">
          <ac:chgData name="Ahmad Fariz Ali" userId="2ff2b29acfbf9cc8" providerId="LiveId" clId="{96D3F7D4-42BE-F645-B0A0-1B8D3446AC41}" dt="2018-12-10T02:29:39.280" v="447" actId="164"/>
          <ac:grpSpMkLst>
            <pc:docMk/>
            <pc:sldMk cId="596636224" sldId="418"/>
            <ac:grpSpMk id="29" creationId="{6737A9B8-7A12-3543-AA66-BC0B9ADA5E59}"/>
          </ac:grpSpMkLst>
        </pc:grpChg>
        <pc:grpChg chg="add mod">
          <ac:chgData name="Ahmad Fariz Ali" userId="2ff2b29acfbf9cc8" providerId="LiveId" clId="{96D3F7D4-42BE-F645-B0A0-1B8D3446AC41}" dt="2018-12-10T02:31:35.694" v="462" actId="164"/>
          <ac:grpSpMkLst>
            <pc:docMk/>
            <pc:sldMk cId="596636224" sldId="418"/>
            <ac:grpSpMk id="38" creationId="{75C6DFB5-2B7B-594D-BFDC-C326643A6C63}"/>
          </ac:grpSpMkLst>
        </pc:grpChg>
        <pc:picChg chg="mod">
          <ac:chgData name="Ahmad Fariz Ali" userId="2ff2b29acfbf9cc8" providerId="LiveId" clId="{96D3F7D4-42BE-F645-B0A0-1B8D3446AC41}" dt="2018-12-10T02:25:00.340" v="396" actId="1076"/>
          <ac:picMkLst>
            <pc:docMk/>
            <pc:sldMk cId="596636224" sldId="418"/>
            <ac:picMk id="8" creationId="{00000000-0000-0000-0000-000000000000}"/>
          </ac:picMkLst>
        </pc:picChg>
        <pc:cxnChg chg="add del mod">
          <ac:chgData name="Ahmad Fariz Ali" userId="2ff2b29acfbf9cc8" providerId="LiveId" clId="{96D3F7D4-42BE-F645-B0A0-1B8D3446AC41}" dt="2018-12-10T02:26:58.275" v="416" actId="478"/>
          <ac:cxnSpMkLst>
            <pc:docMk/>
            <pc:sldMk cId="596636224" sldId="418"/>
            <ac:cxnSpMk id="4" creationId="{A853B8DF-EE47-A843-9596-94DE00FCDAFA}"/>
          </ac:cxnSpMkLst>
        </pc:cxnChg>
        <pc:cxnChg chg="add mod">
          <ac:chgData name="Ahmad Fariz Ali" userId="2ff2b29acfbf9cc8" providerId="LiveId" clId="{96D3F7D4-42BE-F645-B0A0-1B8D3446AC41}" dt="2018-12-10T02:28:57.347" v="441" actId="164"/>
          <ac:cxnSpMkLst>
            <pc:docMk/>
            <pc:sldMk cId="596636224" sldId="418"/>
            <ac:cxnSpMk id="16" creationId="{07C353B6-DDA5-D444-A152-04BA7F0E0F5C}"/>
          </ac:cxnSpMkLst>
        </pc:cxnChg>
        <pc:cxnChg chg="add mod">
          <ac:chgData name="Ahmad Fariz Ali" userId="2ff2b29acfbf9cc8" providerId="LiveId" clId="{96D3F7D4-42BE-F645-B0A0-1B8D3446AC41}" dt="2018-12-10T02:29:23.118" v="446" actId="14100"/>
          <ac:cxnSpMkLst>
            <pc:docMk/>
            <pc:sldMk cId="596636224" sldId="418"/>
            <ac:cxnSpMk id="20" creationId="{CD60D9DF-97B2-6741-AFB2-663F5E5562D2}"/>
          </ac:cxnSpMkLst>
        </pc:cxnChg>
        <pc:cxnChg chg="add mod">
          <ac:chgData name="Ahmad Fariz Ali" userId="2ff2b29acfbf9cc8" providerId="LiveId" clId="{96D3F7D4-42BE-F645-B0A0-1B8D3446AC41}" dt="2018-12-10T02:29:11.294" v="444" actId="1035"/>
          <ac:cxnSpMkLst>
            <pc:docMk/>
            <pc:sldMk cId="596636224" sldId="418"/>
            <ac:cxnSpMk id="25" creationId="{486CAE2E-DE29-1B4A-B128-4F0B975EC027}"/>
          </ac:cxnSpMkLst>
        </pc:cxnChg>
        <pc:cxnChg chg="add mod">
          <ac:chgData name="Ahmad Fariz Ali" userId="2ff2b29acfbf9cc8" providerId="LiveId" clId="{96D3F7D4-42BE-F645-B0A0-1B8D3446AC41}" dt="2018-12-10T02:31:35.694" v="462" actId="164"/>
          <ac:cxnSpMkLst>
            <pc:docMk/>
            <pc:sldMk cId="596636224" sldId="418"/>
            <ac:cxnSpMk id="30" creationId="{92C0D0FF-20E6-E440-9B7E-B4F3A42E01B0}"/>
          </ac:cxnSpMkLst>
        </pc:cxnChg>
        <pc:cxnChg chg="add mod">
          <ac:chgData name="Ahmad Fariz Ali" userId="2ff2b29acfbf9cc8" providerId="LiveId" clId="{96D3F7D4-42BE-F645-B0A0-1B8D3446AC41}" dt="2018-12-10T02:31:35.694" v="462" actId="164"/>
          <ac:cxnSpMkLst>
            <pc:docMk/>
            <pc:sldMk cId="596636224" sldId="418"/>
            <ac:cxnSpMk id="32" creationId="{03634E54-804D-C44A-B875-B5E39B21BB7F}"/>
          </ac:cxnSpMkLst>
        </pc:cxnChg>
        <pc:cxnChg chg="add mod">
          <ac:chgData name="Ahmad Fariz Ali" userId="2ff2b29acfbf9cc8" providerId="LiveId" clId="{96D3F7D4-42BE-F645-B0A0-1B8D3446AC41}" dt="2018-12-10T02:31:35.694" v="462" actId="164"/>
          <ac:cxnSpMkLst>
            <pc:docMk/>
            <pc:sldMk cId="596636224" sldId="418"/>
            <ac:cxnSpMk id="35" creationId="{691877D3-21EA-1949-A112-AD746BD125D7}"/>
          </ac:cxnSpMkLst>
        </pc:cxnChg>
      </pc:sldChg>
      <pc:sldChg chg="modSp">
        <pc:chgData name="Ahmad Fariz Ali" userId="2ff2b29acfbf9cc8" providerId="LiveId" clId="{96D3F7D4-42BE-F645-B0A0-1B8D3446AC41}" dt="2018-12-10T02:39:11.030" v="521" actId="113"/>
        <pc:sldMkLst>
          <pc:docMk/>
          <pc:sldMk cId="573623263" sldId="421"/>
        </pc:sldMkLst>
        <pc:spChg chg="mod">
          <ac:chgData name="Ahmad Fariz Ali" userId="2ff2b29acfbf9cc8" providerId="LiveId" clId="{96D3F7D4-42BE-F645-B0A0-1B8D3446AC41}" dt="2018-12-10T02:37:56.029" v="511" actId="1076"/>
          <ac:spMkLst>
            <pc:docMk/>
            <pc:sldMk cId="573623263" sldId="421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38:00.771" v="513" actId="207"/>
          <ac:spMkLst>
            <pc:docMk/>
            <pc:sldMk cId="573623263" sldId="421"/>
            <ac:spMk id="5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38:13.352" v="515" actId="207"/>
          <ac:spMkLst>
            <pc:docMk/>
            <pc:sldMk cId="573623263" sldId="421"/>
            <ac:spMk id="13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38:29.039" v="517" actId="1582"/>
          <ac:spMkLst>
            <pc:docMk/>
            <pc:sldMk cId="573623263" sldId="421"/>
            <ac:spMk id="14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39:11.030" v="521" actId="113"/>
          <ac:spMkLst>
            <pc:docMk/>
            <pc:sldMk cId="573623263" sldId="421"/>
            <ac:spMk id="22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2T10:04:08.174" v="1424" actId="207"/>
        <pc:sldMkLst>
          <pc:docMk/>
          <pc:sldMk cId="1468174626" sldId="422"/>
        </pc:sldMkLst>
        <pc:spChg chg="mod">
          <ac:chgData name="Ahmad Fariz Ali" userId="2ff2b29acfbf9cc8" providerId="LiveId" clId="{96D3F7D4-42BE-F645-B0A0-1B8D3446AC41}" dt="2018-12-10T02:39:36.942" v="522" actId="1076"/>
          <ac:spMkLst>
            <pc:docMk/>
            <pc:sldMk cId="1468174626" sldId="422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0:04:08.174" v="1424" actId="207"/>
          <ac:spMkLst>
            <pc:docMk/>
            <pc:sldMk cId="1468174626" sldId="422"/>
            <ac:spMk id="22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2T10:24:44.467" v="1465" actId="20577"/>
        <pc:sldMkLst>
          <pc:docMk/>
          <pc:sldMk cId="4124794684" sldId="423"/>
        </pc:sldMkLst>
        <pc:spChg chg="mod">
          <ac:chgData name="Ahmad Fariz Ali" userId="2ff2b29acfbf9cc8" providerId="LiveId" clId="{96D3F7D4-42BE-F645-B0A0-1B8D3446AC41}" dt="2018-12-12T10:24:44.467" v="1465" actId="20577"/>
          <ac:spMkLst>
            <pc:docMk/>
            <pc:sldMk cId="4124794684" sldId="423"/>
            <ac:spMk id="2" creationId="{00000000-0000-0000-0000-000000000000}"/>
          </ac:spMkLst>
        </pc:spChg>
        <pc:picChg chg="mod">
          <ac:chgData name="Ahmad Fariz Ali" userId="2ff2b29acfbf9cc8" providerId="LiveId" clId="{96D3F7D4-42BE-F645-B0A0-1B8D3446AC41}" dt="2018-12-10T02:41:07.935" v="533" actId="1076"/>
          <ac:picMkLst>
            <pc:docMk/>
            <pc:sldMk cId="4124794684" sldId="423"/>
            <ac:picMk id="4" creationId="{00000000-0000-0000-0000-000000000000}"/>
          </ac:picMkLst>
        </pc:picChg>
      </pc:sldChg>
      <pc:sldChg chg="addSp delSp modSp add">
        <pc:chgData name="Ahmad Fariz Ali" userId="2ff2b29acfbf9cc8" providerId="LiveId" clId="{96D3F7D4-42BE-F645-B0A0-1B8D3446AC41}" dt="2018-12-12T10:25:44.719" v="1468" actId="20577"/>
        <pc:sldMkLst>
          <pc:docMk/>
          <pc:sldMk cId="1912251207" sldId="424"/>
        </pc:sldMkLst>
        <pc:spChg chg="del mod">
          <ac:chgData name="Ahmad Fariz Ali" userId="2ff2b29acfbf9cc8" providerId="LiveId" clId="{96D3F7D4-42BE-F645-B0A0-1B8D3446AC41}" dt="2018-12-10T02:56:12.226" v="631" actId="478"/>
          <ac:spMkLst>
            <pc:docMk/>
            <pc:sldMk cId="1912251207" sldId="424"/>
            <ac:spMk id="2" creationId="{00000000-0000-0000-0000-000000000000}"/>
          </ac:spMkLst>
        </pc:spChg>
        <pc:spChg chg="add mod">
          <ac:chgData name="Ahmad Fariz Ali" userId="2ff2b29acfbf9cc8" providerId="LiveId" clId="{96D3F7D4-42BE-F645-B0A0-1B8D3446AC41}" dt="2018-12-10T03:09:25.756" v="749" actId="20577"/>
          <ac:spMkLst>
            <pc:docMk/>
            <pc:sldMk cId="1912251207" sldId="424"/>
            <ac:spMk id="4" creationId="{7F160EBC-850C-EE4E-9A6E-C360AEEBBDC9}"/>
          </ac:spMkLst>
        </pc:spChg>
        <pc:spChg chg="mod">
          <ac:chgData name="Ahmad Fariz Ali" userId="2ff2b29acfbf9cc8" providerId="LiveId" clId="{96D3F7D4-42BE-F645-B0A0-1B8D3446AC41}" dt="2018-12-12T10:25:44.719" v="1468" actId="20577"/>
          <ac:spMkLst>
            <pc:docMk/>
            <pc:sldMk cId="1912251207" sldId="424"/>
            <ac:spMk id="5" creationId="{00000000-0000-0000-0000-000000000000}"/>
          </ac:spMkLst>
        </pc:spChg>
        <pc:spChg chg="add del mod">
          <ac:chgData name="Ahmad Fariz Ali" userId="2ff2b29acfbf9cc8" providerId="LiveId" clId="{96D3F7D4-42BE-F645-B0A0-1B8D3446AC41}" dt="2018-12-10T02:56:14.999" v="632" actId="478"/>
          <ac:spMkLst>
            <pc:docMk/>
            <pc:sldMk cId="1912251207" sldId="424"/>
            <ac:spMk id="6" creationId="{FFA6A5B5-9758-F140-B30F-E16043DD58CB}"/>
          </ac:spMkLst>
        </pc:spChg>
      </pc:sldChg>
      <pc:sldChg chg="del">
        <pc:chgData name="Ahmad Fariz Ali" userId="2ff2b29acfbf9cc8" providerId="LiveId" clId="{96D3F7D4-42BE-F645-B0A0-1B8D3446AC41}" dt="2018-12-09T12:59:19.512" v="149" actId="2696"/>
        <pc:sldMkLst>
          <pc:docMk/>
          <pc:sldMk cId="2353359740" sldId="424"/>
        </pc:sldMkLst>
      </pc:sldChg>
      <pc:sldChg chg="modSp modAnim">
        <pc:chgData name="Ahmad Fariz Ali" userId="2ff2b29acfbf9cc8" providerId="LiveId" clId="{96D3F7D4-42BE-F645-B0A0-1B8D3446AC41}" dt="2018-12-10T02:46:06.087" v="553" actId="14100"/>
        <pc:sldMkLst>
          <pc:docMk/>
          <pc:sldMk cId="1438412454" sldId="426"/>
        </pc:sldMkLst>
        <pc:spChg chg="mod">
          <ac:chgData name="Ahmad Fariz Ali" userId="2ff2b29acfbf9cc8" providerId="LiveId" clId="{96D3F7D4-42BE-F645-B0A0-1B8D3446AC41}" dt="2018-12-10T02:44:41.435" v="544" actId="1076"/>
          <ac:spMkLst>
            <pc:docMk/>
            <pc:sldMk cId="1438412454" sldId="426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45:46.002" v="550" actId="14100"/>
          <ac:spMkLst>
            <pc:docMk/>
            <pc:sldMk cId="1438412454" sldId="426"/>
            <ac:spMk id="8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46:06.087" v="553" actId="14100"/>
          <ac:spMkLst>
            <pc:docMk/>
            <pc:sldMk cId="1438412454" sldId="426"/>
            <ac:spMk id="9" creationId="{00000000-0000-0000-0000-000000000000}"/>
          </ac:spMkLst>
        </pc:spChg>
        <pc:picChg chg="mod">
          <ac:chgData name="Ahmad Fariz Ali" userId="2ff2b29acfbf9cc8" providerId="LiveId" clId="{96D3F7D4-42BE-F645-B0A0-1B8D3446AC41}" dt="2018-12-10T02:44:57.987" v="545" actId="1076"/>
          <ac:picMkLst>
            <pc:docMk/>
            <pc:sldMk cId="1438412454" sldId="426"/>
            <ac:picMk id="7" creationId="{00000000-0000-0000-0000-000000000000}"/>
          </ac:picMkLst>
        </pc:picChg>
      </pc:sldChg>
      <pc:sldChg chg="modSp">
        <pc:chgData name="Ahmad Fariz Ali" userId="2ff2b29acfbf9cc8" providerId="LiveId" clId="{96D3F7D4-42BE-F645-B0A0-1B8D3446AC41}" dt="2018-12-10T02:47:59.361" v="564" actId="113"/>
        <pc:sldMkLst>
          <pc:docMk/>
          <pc:sldMk cId="554751433" sldId="427"/>
        </pc:sldMkLst>
        <pc:spChg chg="mod">
          <ac:chgData name="Ahmad Fariz Ali" userId="2ff2b29acfbf9cc8" providerId="LiveId" clId="{96D3F7D4-42BE-F645-B0A0-1B8D3446AC41}" dt="2018-12-10T02:46:47.558" v="556" actId="1076"/>
          <ac:spMkLst>
            <pc:docMk/>
            <pc:sldMk cId="554751433" sldId="427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47:59.361" v="564" actId="113"/>
          <ac:spMkLst>
            <pc:docMk/>
            <pc:sldMk cId="554751433" sldId="427"/>
            <ac:spMk id="6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0T02:50:05.794" v="587" actId="20577"/>
        <pc:sldMkLst>
          <pc:docMk/>
          <pc:sldMk cId="750985372" sldId="428"/>
        </pc:sldMkLst>
        <pc:spChg chg="mod">
          <ac:chgData name="Ahmad Fariz Ali" userId="2ff2b29acfbf9cc8" providerId="LiveId" clId="{96D3F7D4-42BE-F645-B0A0-1B8D3446AC41}" dt="2018-12-10T02:48:16.694" v="566" actId="1076"/>
          <ac:spMkLst>
            <pc:docMk/>
            <pc:sldMk cId="750985372" sldId="428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50:05.794" v="587" actId="20577"/>
          <ac:spMkLst>
            <pc:docMk/>
            <pc:sldMk cId="750985372" sldId="428"/>
            <ac:spMk id="5" creationId="{00000000-0000-0000-0000-000000000000}"/>
          </ac:spMkLst>
        </pc:spChg>
      </pc:sldChg>
      <pc:sldChg chg="addSp modSp">
        <pc:chgData name="Ahmad Fariz Ali" userId="2ff2b29acfbf9cc8" providerId="LiveId" clId="{96D3F7D4-42BE-F645-B0A0-1B8D3446AC41}" dt="2018-12-10T02:54:31.913" v="615" actId="20577"/>
        <pc:sldMkLst>
          <pc:docMk/>
          <pc:sldMk cId="2545529531" sldId="429"/>
        </pc:sldMkLst>
        <pc:spChg chg="mod">
          <ac:chgData name="Ahmad Fariz Ali" userId="2ff2b29acfbf9cc8" providerId="LiveId" clId="{96D3F7D4-42BE-F645-B0A0-1B8D3446AC41}" dt="2018-12-10T02:50:26.154" v="589" actId="1076"/>
          <ac:spMkLst>
            <pc:docMk/>
            <pc:sldMk cId="2545529531" sldId="429"/>
            <ac:spMk id="2" creationId="{00000000-0000-0000-0000-000000000000}"/>
          </ac:spMkLst>
        </pc:spChg>
        <pc:spChg chg="add mod">
          <ac:chgData name="Ahmad Fariz Ali" userId="2ff2b29acfbf9cc8" providerId="LiveId" clId="{96D3F7D4-42BE-F645-B0A0-1B8D3446AC41}" dt="2018-12-10T02:54:03.639" v="611" actId="1076"/>
          <ac:spMkLst>
            <pc:docMk/>
            <pc:sldMk cId="2545529531" sldId="429"/>
            <ac:spMk id="3" creationId="{A7058F11-1A4B-504F-B6F5-812DC22CD994}"/>
          </ac:spMkLst>
        </pc:spChg>
        <pc:spChg chg="mod">
          <ac:chgData name="Ahmad Fariz Ali" userId="2ff2b29acfbf9cc8" providerId="LiveId" clId="{96D3F7D4-42BE-F645-B0A0-1B8D3446AC41}" dt="2018-12-10T02:50:29.788" v="590" actId="1076"/>
          <ac:spMkLst>
            <pc:docMk/>
            <pc:sldMk cId="2545529531" sldId="429"/>
            <ac:spMk id="6" creationId="{00000000-0000-0000-0000-000000000000}"/>
          </ac:spMkLst>
        </pc:spChg>
        <pc:graphicFrameChg chg="mod modGraphic">
          <ac:chgData name="Ahmad Fariz Ali" userId="2ff2b29acfbf9cc8" providerId="LiveId" clId="{96D3F7D4-42BE-F645-B0A0-1B8D3446AC41}" dt="2018-12-10T02:54:31.913" v="615" actId="20577"/>
          <ac:graphicFrameMkLst>
            <pc:docMk/>
            <pc:sldMk cId="2545529531" sldId="429"/>
            <ac:graphicFrameMk id="9" creationId="{00000000-0000-0000-0000-000000000000}"/>
          </ac:graphicFrameMkLst>
        </pc:graphicFrameChg>
      </pc:sldChg>
      <pc:sldChg chg="modSp">
        <pc:chgData name="Ahmad Fariz Ali" userId="2ff2b29acfbf9cc8" providerId="LiveId" clId="{96D3F7D4-42BE-F645-B0A0-1B8D3446AC41}" dt="2018-12-10T02:55:14.787" v="627" actId="1076"/>
        <pc:sldMkLst>
          <pc:docMk/>
          <pc:sldMk cId="1639839428" sldId="430"/>
        </pc:sldMkLst>
        <pc:spChg chg="mod">
          <ac:chgData name="Ahmad Fariz Ali" userId="2ff2b29acfbf9cc8" providerId="LiveId" clId="{96D3F7D4-42BE-F645-B0A0-1B8D3446AC41}" dt="2018-12-10T02:55:02.397" v="626" actId="20577"/>
          <ac:spMkLst>
            <pc:docMk/>
            <pc:sldMk cId="1639839428" sldId="430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55:14.787" v="627" actId="1076"/>
          <ac:spMkLst>
            <pc:docMk/>
            <pc:sldMk cId="1639839428" sldId="430"/>
            <ac:spMk id="7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55:14.787" v="627" actId="1076"/>
          <ac:spMkLst>
            <pc:docMk/>
            <pc:sldMk cId="1639839428" sldId="430"/>
            <ac:spMk id="8" creationId="{00000000-0000-0000-0000-000000000000}"/>
          </ac:spMkLst>
        </pc:spChg>
        <pc:picChg chg="mod">
          <ac:chgData name="Ahmad Fariz Ali" userId="2ff2b29acfbf9cc8" providerId="LiveId" clId="{96D3F7D4-42BE-F645-B0A0-1B8D3446AC41}" dt="2018-12-10T02:55:14.787" v="627" actId="1076"/>
          <ac:picMkLst>
            <pc:docMk/>
            <pc:sldMk cId="1639839428" sldId="430"/>
            <ac:picMk id="5" creationId="{00000000-0000-0000-0000-000000000000}"/>
          </ac:picMkLst>
        </pc:picChg>
      </pc:sldChg>
      <pc:sldChg chg="del">
        <pc:chgData name="Ahmad Fariz Ali" userId="2ff2b29acfbf9cc8" providerId="LiveId" clId="{96D3F7D4-42BE-F645-B0A0-1B8D3446AC41}" dt="2018-12-04T06:25:26.737" v="137" actId="2696"/>
        <pc:sldMkLst>
          <pc:docMk/>
          <pc:sldMk cId="2658665962" sldId="431"/>
        </pc:sldMkLst>
      </pc:sldChg>
      <pc:sldChg chg="modSp">
        <pc:chgData name="Ahmad Fariz Ali" userId="2ff2b29acfbf9cc8" providerId="LiveId" clId="{96D3F7D4-42BE-F645-B0A0-1B8D3446AC41}" dt="2018-12-12T10:26:13.478" v="1469" actId="20577"/>
        <pc:sldMkLst>
          <pc:docMk/>
          <pc:sldMk cId="2769765398" sldId="432"/>
        </pc:sldMkLst>
        <pc:spChg chg="mod">
          <ac:chgData name="Ahmad Fariz Ali" userId="2ff2b29acfbf9cc8" providerId="LiveId" clId="{96D3F7D4-42BE-F645-B0A0-1B8D3446AC41}" dt="2018-12-12T10:26:13.478" v="1469" actId="20577"/>
          <ac:spMkLst>
            <pc:docMk/>
            <pc:sldMk cId="2769765398" sldId="432"/>
            <ac:spMk id="2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2T10:32:43.990" v="1477" actId="1035"/>
        <pc:sldMkLst>
          <pc:docMk/>
          <pc:sldMk cId="3338032501" sldId="434"/>
        </pc:sldMkLst>
        <pc:spChg chg="mod">
          <ac:chgData name="Ahmad Fariz Ali" userId="2ff2b29acfbf9cc8" providerId="LiveId" clId="{96D3F7D4-42BE-F645-B0A0-1B8D3446AC41}" dt="2018-12-10T02:57:58.928" v="661" actId="1076"/>
          <ac:spMkLst>
            <pc:docMk/>
            <pc:sldMk cId="3338032501" sldId="434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0:32:43.990" v="1477" actId="1035"/>
          <ac:spMkLst>
            <pc:docMk/>
            <pc:sldMk cId="3338032501" sldId="434"/>
            <ac:spMk id="4" creationId="{00000000-0000-0000-0000-000000000000}"/>
          </ac:spMkLst>
        </pc:spChg>
      </pc:sldChg>
      <pc:sldChg chg="addSp delSp modSp modNotesTx">
        <pc:chgData name="Ahmad Fariz Ali" userId="2ff2b29acfbf9cc8" providerId="LiveId" clId="{96D3F7D4-42BE-F645-B0A0-1B8D3446AC41}" dt="2018-12-12T10:33:22.796" v="1480" actId="20577"/>
        <pc:sldMkLst>
          <pc:docMk/>
          <pc:sldMk cId="2452393462" sldId="435"/>
        </pc:sldMkLst>
        <pc:spChg chg="del mod">
          <ac:chgData name="Ahmad Fariz Ali" userId="2ff2b29acfbf9cc8" providerId="LiveId" clId="{96D3F7D4-42BE-F645-B0A0-1B8D3446AC41}" dt="2018-12-10T03:02:14.937" v="677" actId="478"/>
          <ac:spMkLst>
            <pc:docMk/>
            <pc:sldMk cId="2452393462" sldId="435"/>
            <ac:spMk id="2" creationId="{00000000-0000-0000-0000-000000000000}"/>
          </ac:spMkLst>
        </pc:spChg>
        <pc:spChg chg="add mod">
          <ac:chgData name="Ahmad Fariz Ali" userId="2ff2b29acfbf9cc8" providerId="LiveId" clId="{96D3F7D4-42BE-F645-B0A0-1B8D3446AC41}" dt="2018-12-12T10:33:22.796" v="1480" actId="20577"/>
          <ac:spMkLst>
            <pc:docMk/>
            <pc:sldMk cId="2452393462" sldId="435"/>
            <ac:spMk id="4" creationId="{ACB198C7-B8EC-D748-BF08-C2D094C4013D}"/>
          </ac:spMkLst>
        </pc:spChg>
        <pc:spChg chg="add del mod">
          <ac:chgData name="Ahmad Fariz Ali" userId="2ff2b29acfbf9cc8" providerId="LiveId" clId="{96D3F7D4-42BE-F645-B0A0-1B8D3446AC41}" dt="2018-12-10T03:02:17.942" v="678" actId="478"/>
          <ac:spMkLst>
            <pc:docMk/>
            <pc:sldMk cId="2452393462" sldId="435"/>
            <ac:spMk id="6" creationId="{D62AC6B2-D793-7F43-8501-8791342508AC}"/>
          </ac:spMkLst>
        </pc:spChg>
        <pc:spChg chg="add mod">
          <ac:chgData name="Ahmad Fariz Ali" userId="2ff2b29acfbf9cc8" providerId="LiveId" clId="{96D3F7D4-42BE-F645-B0A0-1B8D3446AC41}" dt="2018-12-10T03:09:16.072" v="747" actId="20577"/>
          <ac:spMkLst>
            <pc:docMk/>
            <pc:sldMk cId="2452393462" sldId="435"/>
            <ac:spMk id="7" creationId="{4304F9B0-42B9-0B45-B6A0-9AC6EE62EA0D}"/>
          </ac:spMkLst>
        </pc:spChg>
        <pc:picChg chg="mod modCrop">
          <ac:chgData name="Ahmad Fariz Ali" userId="2ff2b29acfbf9cc8" providerId="LiveId" clId="{96D3F7D4-42BE-F645-B0A0-1B8D3446AC41}" dt="2018-12-10T05:25:07.766" v="1271" actId="1076"/>
          <ac:picMkLst>
            <pc:docMk/>
            <pc:sldMk cId="2452393462" sldId="435"/>
            <ac:picMk id="5" creationId="{00000000-0000-0000-0000-000000000000}"/>
          </ac:picMkLst>
        </pc:picChg>
      </pc:sldChg>
      <pc:sldChg chg="modSp">
        <pc:chgData name="Ahmad Fariz Ali" userId="2ff2b29acfbf9cc8" providerId="LiveId" clId="{96D3F7D4-42BE-F645-B0A0-1B8D3446AC41}" dt="2018-12-13T05:10:06.326" v="1957" actId="207"/>
        <pc:sldMkLst>
          <pc:docMk/>
          <pc:sldMk cId="1042361267" sldId="437"/>
        </pc:sldMkLst>
        <pc:spChg chg="mod">
          <ac:chgData name="Ahmad Fariz Ali" userId="2ff2b29acfbf9cc8" providerId="LiveId" clId="{96D3F7D4-42BE-F645-B0A0-1B8D3446AC41}" dt="2018-12-12T10:34:43.275" v="1487" actId="1076"/>
          <ac:spMkLst>
            <pc:docMk/>
            <pc:sldMk cId="1042361267" sldId="437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3T05:10:06.326" v="1957" actId="207"/>
          <ac:spMkLst>
            <pc:docMk/>
            <pc:sldMk cId="1042361267" sldId="437"/>
            <ac:spMk id="4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2T10:35:33.305" v="1501" actId="20577"/>
        <pc:sldMkLst>
          <pc:docMk/>
          <pc:sldMk cId="211063605" sldId="438"/>
        </pc:sldMkLst>
        <pc:spChg chg="mod">
          <ac:chgData name="Ahmad Fariz Ali" userId="2ff2b29acfbf9cc8" providerId="LiveId" clId="{96D3F7D4-42BE-F645-B0A0-1B8D3446AC41}" dt="2018-12-12T10:35:33.305" v="1501" actId="20577"/>
          <ac:spMkLst>
            <pc:docMk/>
            <pc:sldMk cId="211063605" sldId="438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0:35:24.873" v="1492" actId="20577"/>
          <ac:spMkLst>
            <pc:docMk/>
            <pc:sldMk cId="211063605" sldId="438"/>
            <ac:spMk id="6" creationId="{00000000-0000-0000-0000-000000000000}"/>
          </ac:spMkLst>
        </pc:spChg>
      </pc:sldChg>
      <pc:sldChg chg="addSp delSp modSp">
        <pc:chgData name="Ahmad Fariz Ali" userId="2ff2b29acfbf9cc8" providerId="LiveId" clId="{96D3F7D4-42BE-F645-B0A0-1B8D3446AC41}" dt="2018-12-13T05:11:46.065" v="1959" actId="207"/>
        <pc:sldMkLst>
          <pc:docMk/>
          <pc:sldMk cId="152738113" sldId="440"/>
        </pc:sldMkLst>
        <pc:spChg chg="mod">
          <ac:chgData name="Ahmad Fariz Ali" userId="2ff2b29acfbf9cc8" providerId="LiveId" clId="{96D3F7D4-42BE-F645-B0A0-1B8D3446AC41}" dt="2018-12-12T10:36:07.148" v="1508" actId="207"/>
          <ac:spMkLst>
            <pc:docMk/>
            <pc:sldMk cId="152738113" sldId="440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3T05:11:46.065" v="1959" actId="207"/>
          <ac:spMkLst>
            <pc:docMk/>
            <pc:sldMk cId="152738113" sldId="440"/>
            <ac:spMk id="4" creationId="{00000000-0000-0000-0000-000000000000}"/>
          </ac:spMkLst>
        </pc:spChg>
        <pc:spChg chg="add del mod">
          <ac:chgData name="Ahmad Fariz Ali" userId="2ff2b29acfbf9cc8" providerId="LiveId" clId="{96D3F7D4-42BE-F645-B0A0-1B8D3446AC41}" dt="2018-12-12T10:39:49.347" v="1552" actId="478"/>
          <ac:spMkLst>
            <pc:docMk/>
            <pc:sldMk cId="152738113" sldId="440"/>
            <ac:spMk id="6" creationId="{00000000-0000-0000-0000-000000000000}"/>
          </ac:spMkLst>
        </pc:spChg>
      </pc:sldChg>
      <pc:sldChg chg="addSp modSp">
        <pc:chgData name="Ahmad Fariz Ali" userId="2ff2b29acfbf9cc8" providerId="LiveId" clId="{96D3F7D4-42BE-F645-B0A0-1B8D3446AC41}" dt="2018-12-12T10:46:31.520" v="1629" actId="20577"/>
        <pc:sldMkLst>
          <pc:docMk/>
          <pc:sldMk cId="816780668" sldId="441"/>
        </pc:sldMkLst>
        <pc:spChg chg="mod">
          <ac:chgData name="Ahmad Fariz Ali" userId="2ff2b29acfbf9cc8" providerId="LiveId" clId="{96D3F7D4-42BE-F645-B0A0-1B8D3446AC41}" dt="2018-12-12T10:42:57.980" v="1554" actId="1076"/>
          <ac:spMkLst>
            <pc:docMk/>
            <pc:sldMk cId="816780668" sldId="441"/>
            <ac:spMk id="2" creationId="{00000000-0000-0000-0000-000000000000}"/>
          </ac:spMkLst>
        </pc:spChg>
        <pc:spChg chg="add mod">
          <ac:chgData name="Ahmad Fariz Ali" userId="2ff2b29acfbf9cc8" providerId="LiveId" clId="{96D3F7D4-42BE-F645-B0A0-1B8D3446AC41}" dt="2018-12-12T10:45:45.891" v="1621" actId="1076"/>
          <ac:spMkLst>
            <pc:docMk/>
            <pc:sldMk cId="816780668" sldId="441"/>
            <ac:spMk id="3" creationId="{17E9BD2D-36C7-B04D-88D1-1521660F8425}"/>
          </ac:spMkLst>
        </pc:spChg>
        <pc:spChg chg="add mod">
          <ac:chgData name="Ahmad Fariz Ali" userId="2ff2b29acfbf9cc8" providerId="LiveId" clId="{96D3F7D4-42BE-F645-B0A0-1B8D3446AC41}" dt="2018-12-12T10:46:31.520" v="1629" actId="20577"/>
          <ac:spMkLst>
            <pc:docMk/>
            <pc:sldMk cId="816780668" sldId="441"/>
            <ac:spMk id="4" creationId="{2324C083-6069-E94C-94D0-47106910A3F1}"/>
          </ac:spMkLst>
        </pc:spChg>
        <pc:spChg chg="mod">
          <ac:chgData name="Ahmad Fariz Ali" userId="2ff2b29acfbf9cc8" providerId="LiveId" clId="{96D3F7D4-42BE-F645-B0A0-1B8D3446AC41}" dt="2018-12-12T10:45:40.720" v="1620" actId="1076"/>
          <ac:spMkLst>
            <pc:docMk/>
            <pc:sldMk cId="816780668" sldId="441"/>
            <ac:spMk id="5" creationId="{00000000-0000-0000-0000-000000000000}"/>
          </ac:spMkLst>
        </pc:spChg>
      </pc:sldChg>
      <pc:sldChg chg="addSp modSp modAnim">
        <pc:chgData name="Ahmad Fariz Ali" userId="2ff2b29acfbf9cc8" providerId="LiveId" clId="{96D3F7D4-42BE-F645-B0A0-1B8D3446AC41}" dt="2018-12-13T05:24:01.648" v="2060"/>
        <pc:sldMkLst>
          <pc:docMk/>
          <pc:sldMk cId="2977425936" sldId="442"/>
        </pc:sldMkLst>
        <pc:spChg chg="mod">
          <ac:chgData name="Ahmad Fariz Ali" userId="2ff2b29acfbf9cc8" providerId="LiveId" clId="{96D3F7D4-42BE-F645-B0A0-1B8D3446AC41}" dt="2018-12-12T10:46:47.152" v="1630" actId="1076"/>
          <ac:spMkLst>
            <pc:docMk/>
            <pc:sldMk cId="2977425936" sldId="442"/>
            <ac:spMk id="6" creationId="{00000000-0000-0000-0000-000000000000}"/>
          </ac:spMkLst>
        </pc:spChg>
        <pc:spChg chg="mod">
          <ac:chgData name="Ahmad Fariz Ali" userId="2ff2b29acfbf9cc8" providerId="LiveId" clId="{96D3F7D4-42BE-F645-B0A0-1B8D3446AC41}" dt="2018-12-13T05:23:53.521" v="2059" actId="164"/>
          <ac:spMkLst>
            <pc:docMk/>
            <pc:sldMk cId="2977425936" sldId="442"/>
            <ac:spMk id="7" creationId="{00000000-0000-0000-0000-000000000000}"/>
          </ac:spMkLst>
        </pc:spChg>
        <pc:grpChg chg="add mod">
          <ac:chgData name="Ahmad Fariz Ali" userId="2ff2b29acfbf9cc8" providerId="LiveId" clId="{96D3F7D4-42BE-F645-B0A0-1B8D3446AC41}" dt="2018-12-13T05:23:53.521" v="2059" actId="164"/>
          <ac:grpSpMkLst>
            <pc:docMk/>
            <pc:sldMk cId="2977425936" sldId="442"/>
            <ac:grpSpMk id="5" creationId="{379FC6F4-996E-A843-A160-42E85E4A3D08}"/>
          </ac:grpSpMkLst>
        </pc:grpChg>
        <pc:cxnChg chg="add mod">
          <ac:chgData name="Ahmad Fariz Ali" userId="2ff2b29acfbf9cc8" providerId="LiveId" clId="{96D3F7D4-42BE-F645-B0A0-1B8D3446AC41}" dt="2018-12-13T05:23:53.521" v="2059" actId="164"/>
          <ac:cxnSpMkLst>
            <pc:docMk/>
            <pc:sldMk cId="2977425936" sldId="442"/>
            <ac:cxnSpMk id="8" creationId="{CB85C122-AABC-E245-BE5B-D608F0B7E8F6}"/>
          </ac:cxnSpMkLst>
        </pc:cxnChg>
        <pc:cxnChg chg="add mod">
          <ac:chgData name="Ahmad Fariz Ali" userId="2ff2b29acfbf9cc8" providerId="LiveId" clId="{96D3F7D4-42BE-F645-B0A0-1B8D3446AC41}" dt="2018-12-13T05:23:53.521" v="2059" actId="164"/>
          <ac:cxnSpMkLst>
            <pc:docMk/>
            <pc:sldMk cId="2977425936" sldId="442"/>
            <ac:cxnSpMk id="9" creationId="{EF4D71C4-7041-494B-B347-F6B8E98BC2B5}"/>
          </ac:cxnSpMkLst>
        </pc:cxnChg>
      </pc:sldChg>
      <pc:sldChg chg="modAnim">
        <pc:chgData name="Ahmad Fariz Ali" userId="2ff2b29acfbf9cc8" providerId="LiveId" clId="{96D3F7D4-42BE-F645-B0A0-1B8D3446AC41}" dt="2018-12-13T05:22:06.190" v="2053"/>
        <pc:sldMkLst>
          <pc:docMk/>
          <pc:sldMk cId="3292338508" sldId="444"/>
        </pc:sldMkLst>
      </pc:sldChg>
      <pc:sldChg chg="del">
        <pc:chgData name="Ahmad Fariz Ali" userId="2ff2b29acfbf9cc8" providerId="LiveId" clId="{96D3F7D4-42BE-F645-B0A0-1B8D3446AC41}" dt="2018-12-04T06:25:44.474" v="138" actId="2696"/>
        <pc:sldMkLst>
          <pc:docMk/>
          <pc:sldMk cId="1729848785" sldId="445"/>
        </pc:sldMkLst>
      </pc:sldChg>
      <pc:sldChg chg="modSp">
        <pc:chgData name="Ahmad Fariz Ali" userId="2ff2b29acfbf9cc8" providerId="LiveId" clId="{96D3F7D4-42BE-F645-B0A0-1B8D3446AC41}" dt="2018-12-13T05:26:09.695" v="2075" actId="113"/>
        <pc:sldMkLst>
          <pc:docMk/>
          <pc:sldMk cId="513732555" sldId="446"/>
        </pc:sldMkLst>
        <pc:spChg chg="mod">
          <ac:chgData name="Ahmad Fariz Ali" userId="2ff2b29acfbf9cc8" providerId="LiveId" clId="{96D3F7D4-42BE-F645-B0A0-1B8D3446AC41}" dt="2018-12-12T10:47:05.555" v="1632" actId="1076"/>
          <ac:spMkLst>
            <pc:docMk/>
            <pc:sldMk cId="513732555" sldId="446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3T05:26:09.695" v="2075" actId="113"/>
          <ac:spMkLst>
            <pc:docMk/>
            <pc:sldMk cId="513732555" sldId="446"/>
            <ac:spMk id="4" creationId="{00000000-0000-0000-0000-000000000000}"/>
          </ac:spMkLst>
        </pc:spChg>
      </pc:sldChg>
      <pc:sldChg chg="addSp delSp modSp">
        <pc:chgData name="Ahmad Fariz Ali" userId="2ff2b29acfbf9cc8" providerId="LiveId" clId="{96D3F7D4-42BE-F645-B0A0-1B8D3446AC41}" dt="2018-12-13T05:27:23.409" v="2087" actId="115"/>
        <pc:sldMkLst>
          <pc:docMk/>
          <pc:sldMk cId="2427207642" sldId="447"/>
        </pc:sldMkLst>
        <pc:spChg chg="del">
          <ac:chgData name="Ahmad Fariz Ali" userId="2ff2b29acfbf9cc8" providerId="LiveId" clId="{96D3F7D4-42BE-F645-B0A0-1B8D3446AC41}" dt="2018-12-12T10:48:34.078" v="1642" actId="478"/>
          <ac:spMkLst>
            <pc:docMk/>
            <pc:sldMk cId="2427207642" sldId="447"/>
            <ac:spMk id="2" creationId="{00000000-0000-0000-0000-000000000000}"/>
          </ac:spMkLst>
        </pc:spChg>
        <pc:spChg chg="add del mod">
          <ac:chgData name="Ahmad Fariz Ali" userId="2ff2b29acfbf9cc8" providerId="LiveId" clId="{96D3F7D4-42BE-F645-B0A0-1B8D3446AC41}" dt="2018-12-12T10:48:36.232" v="1643" actId="478"/>
          <ac:spMkLst>
            <pc:docMk/>
            <pc:sldMk cId="2427207642" sldId="447"/>
            <ac:spMk id="4" creationId="{FEE94028-69A4-5C45-BE5C-099CBAF8C19E}"/>
          </ac:spMkLst>
        </pc:spChg>
        <pc:spChg chg="mod">
          <ac:chgData name="Ahmad Fariz Ali" userId="2ff2b29acfbf9cc8" providerId="LiveId" clId="{96D3F7D4-42BE-F645-B0A0-1B8D3446AC41}" dt="2018-12-13T05:27:11.159" v="2085" actId="113"/>
          <ac:spMkLst>
            <pc:docMk/>
            <pc:sldMk cId="2427207642" sldId="447"/>
            <ac:spMk id="5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1:00:07.711" v="1691" actId="207"/>
          <ac:spMkLst>
            <pc:docMk/>
            <pc:sldMk cId="2427207642" sldId="447"/>
            <ac:spMk id="6" creationId="{00000000-0000-0000-0000-000000000000}"/>
          </ac:spMkLst>
        </pc:spChg>
        <pc:spChg chg="mod">
          <ac:chgData name="Ahmad Fariz Ali" userId="2ff2b29acfbf9cc8" providerId="LiveId" clId="{96D3F7D4-42BE-F645-B0A0-1B8D3446AC41}" dt="2018-12-13T05:27:23.409" v="2087" actId="115"/>
          <ac:spMkLst>
            <pc:docMk/>
            <pc:sldMk cId="2427207642" sldId="447"/>
            <ac:spMk id="7" creationId="{00000000-0000-0000-0000-000000000000}"/>
          </ac:spMkLst>
        </pc:spChg>
        <pc:spChg chg="add">
          <ac:chgData name="Ahmad Fariz Ali" userId="2ff2b29acfbf9cc8" providerId="LiveId" clId="{96D3F7D4-42BE-F645-B0A0-1B8D3446AC41}" dt="2018-12-12T10:48:42.824" v="1644"/>
          <ac:spMkLst>
            <pc:docMk/>
            <pc:sldMk cId="2427207642" sldId="447"/>
            <ac:spMk id="8" creationId="{AE019ACA-41E8-554C-BB6B-673C645C8D3F}"/>
          </ac:spMkLst>
        </pc:spChg>
      </pc:sldChg>
      <pc:sldChg chg="modSp">
        <pc:chgData name="Ahmad Fariz Ali" userId="2ff2b29acfbf9cc8" providerId="LiveId" clId="{96D3F7D4-42BE-F645-B0A0-1B8D3446AC41}" dt="2018-12-12T10:49:33.875" v="1653" actId="14100"/>
        <pc:sldMkLst>
          <pc:docMk/>
          <pc:sldMk cId="2184936539" sldId="448"/>
        </pc:sldMkLst>
        <pc:spChg chg="mod">
          <ac:chgData name="Ahmad Fariz Ali" userId="2ff2b29acfbf9cc8" providerId="LiveId" clId="{96D3F7D4-42BE-F645-B0A0-1B8D3446AC41}" dt="2018-12-12T10:49:28.986" v="1651" actId="1076"/>
          <ac:spMkLst>
            <pc:docMk/>
            <pc:sldMk cId="2184936539" sldId="448"/>
            <ac:spMk id="2" creationId="{00000000-0000-0000-0000-000000000000}"/>
          </ac:spMkLst>
        </pc:spChg>
        <pc:picChg chg="mod">
          <ac:chgData name="Ahmad Fariz Ali" userId="2ff2b29acfbf9cc8" providerId="LiveId" clId="{96D3F7D4-42BE-F645-B0A0-1B8D3446AC41}" dt="2018-12-12T10:49:33.875" v="1653" actId="14100"/>
          <ac:picMkLst>
            <pc:docMk/>
            <pc:sldMk cId="2184936539" sldId="448"/>
            <ac:picMk id="8" creationId="{00000000-0000-0000-0000-000000000000}"/>
          </ac:picMkLst>
        </pc:picChg>
      </pc:sldChg>
      <pc:sldChg chg="modSp">
        <pc:chgData name="Ahmad Fariz Ali" userId="2ff2b29acfbf9cc8" providerId="LiveId" clId="{96D3F7D4-42BE-F645-B0A0-1B8D3446AC41}" dt="2018-12-13T05:52:44.309" v="2120" actId="115"/>
        <pc:sldMkLst>
          <pc:docMk/>
          <pc:sldMk cId="1695012465" sldId="449"/>
        </pc:sldMkLst>
        <pc:spChg chg="mod">
          <ac:chgData name="Ahmad Fariz Ali" userId="2ff2b29acfbf9cc8" providerId="LiveId" clId="{96D3F7D4-42BE-F645-B0A0-1B8D3446AC41}" dt="2018-12-12T10:55:17.836" v="1677" actId="1076"/>
          <ac:spMkLst>
            <pc:docMk/>
            <pc:sldMk cId="1695012465" sldId="449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3T05:52:44.309" v="2120" actId="115"/>
          <ac:spMkLst>
            <pc:docMk/>
            <pc:sldMk cId="1695012465" sldId="449"/>
            <ac:spMk id="8" creationId="{00000000-0000-0000-0000-000000000000}"/>
          </ac:spMkLst>
        </pc:spChg>
      </pc:sldChg>
      <pc:sldChg chg="modSp del">
        <pc:chgData name="Ahmad Fariz Ali" userId="2ff2b29acfbf9cc8" providerId="LiveId" clId="{96D3F7D4-42BE-F645-B0A0-1B8D3446AC41}" dt="2018-12-12T12:01:02.519" v="1809" actId="2696"/>
        <pc:sldMkLst>
          <pc:docMk/>
          <pc:sldMk cId="3748330876" sldId="450"/>
        </pc:sldMkLst>
        <pc:spChg chg="mod">
          <ac:chgData name="Ahmad Fariz Ali" userId="2ff2b29acfbf9cc8" providerId="LiveId" clId="{96D3F7D4-42BE-F645-B0A0-1B8D3446AC41}" dt="2018-12-12T11:18:58.226" v="1698" actId="1076"/>
          <ac:spMkLst>
            <pc:docMk/>
            <pc:sldMk cId="3748330876" sldId="450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1:58:27.168" v="1798" actId="20577"/>
          <ac:spMkLst>
            <pc:docMk/>
            <pc:sldMk cId="3748330876" sldId="450"/>
            <ac:spMk id="8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3T05:37:34.779" v="2088" actId="207"/>
        <pc:sldMkLst>
          <pc:docMk/>
          <pc:sldMk cId="3516577039" sldId="451"/>
        </pc:sldMkLst>
        <pc:spChg chg="mod">
          <ac:chgData name="Ahmad Fariz Ali" userId="2ff2b29acfbf9cc8" providerId="LiveId" clId="{96D3F7D4-42BE-F645-B0A0-1B8D3446AC41}" dt="2018-12-12T10:52:11.408" v="1663" actId="1076"/>
          <ac:spMkLst>
            <pc:docMk/>
            <pc:sldMk cId="3516577039" sldId="451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3T05:37:34.779" v="2088" actId="207"/>
          <ac:spMkLst>
            <pc:docMk/>
            <pc:sldMk cId="3516577039" sldId="451"/>
            <ac:spMk id="4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2T10:53:06.841" v="1672" actId="1076"/>
        <pc:sldMkLst>
          <pc:docMk/>
          <pc:sldMk cId="2762049836" sldId="452"/>
        </pc:sldMkLst>
        <pc:spChg chg="mod">
          <ac:chgData name="Ahmad Fariz Ali" userId="2ff2b29acfbf9cc8" providerId="LiveId" clId="{96D3F7D4-42BE-F645-B0A0-1B8D3446AC41}" dt="2018-12-12T10:53:03.889" v="1671" actId="1076"/>
          <ac:spMkLst>
            <pc:docMk/>
            <pc:sldMk cId="2762049836" sldId="452"/>
            <ac:spMk id="2" creationId="{00000000-0000-0000-0000-000000000000}"/>
          </ac:spMkLst>
        </pc:spChg>
        <pc:picChg chg="mod">
          <ac:chgData name="Ahmad Fariz Ali" userId="2ff2b29acfbf9cc8" providerId="LiveId" clId="{96D3F7D4-42BE-F645-B0A0-1B8D3446AC41}" dt="2018-12-12T10:53:06.841" v="1672" actId="1076"/>
          <ac:picMkLst>
            <pc:docMk/>
            <pc:sldMk cId="2762049836" sldId="452"/>
            <ac:picMk id="4" creationId="{00000000-0000-0000-0000-000000000000}"/>
          </ac:picMkLst>
        </pc:picChg>
      </pc:sldChg>
      <pc:sldChg chg="del">
        <pc:chgData name="Ahmad Fariz Ali" userId="2ff2b29acfbf9cc8" providerId="LiveId" clId="{96D3F7D4-42BE-F645-B0A0-1B8D3446AC41}" dt="2018-12-12T10:54:31.990" v="1673" actId="2696"/>
        <pc:sldMkLst>
          <pc:docMk/>
          <pc:sldMk cId="376011740" sldId="453"/>
        </pc:sldMkLst>
      </pc:sldChg>
      <pc:sldChg chg="modSp">
        <pc:chgData name="Ahmad Fariz Ali" userId="2ff2b29acfbf9cc8" providerId="LiveId" clId="{96D3F7D4-42BE-F645-B0A0-1B8D3446AC41}" dt="2018-12-12T12:04:54.635" v="1906" actId="255"/>
        <pc:sldMkLst>
          <pc:docMk/>
          <pc:sldMk cId="993291071" sldId="456"/>
        </pc:sldMkLst>
        <pc:spChg chg="mod">
          <ac:chgData name="Ahmad Fariz Ali" userId="2ff2b29acfbf9cc8" providerId="LiveId" clId="{96D3F7D4-42BE-F645-B0A0-1B8D3446AC41}" dt="2018-12-12T11:20:13.727" v="1703" actId="1076"/>
          <ac:spMkLst>
            <pc:docMk/>
            <pc:sldMk cId="993291071" sldId="456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2:04:54.635" v="1906" actId="255"/>
          <ac:spMkLst>
            <pc:docMk/>
            <pc:sldMk cId="993291071" sldId="456"/>
            <ac:spMk id="4" creationId="{00000000-0000-0000-0000-000000000000}"/>
          </ac:spMkLst>
        </pc:spChg>
      </pc:sldChg>
      <pc:sldChg chg="modSp">
        <pc:chgData name="Ahmad Fariz Ali" userId="2ff2b29acfbf9cc8" providerId="LiveId" clId="{96D3F7D4-42BE-F645-B0A0-1B8D3446AC41}" dt="2018-12-12T12:06:11.573" v="1914" actId="20577"/>
        <pc:sldMkLst>
          <pc:docMk/>
          <pc:sldMk cId="3390301128" sldId="457"/>
        </pc:sldMkLst>
        <pc:spChg chg="mod">
          <ac:chgData name="Ahmad Fariz Ali" userId="2ff2b29acfbf9cc8" providerId="LiveId" clId="{96D3F7D4-42BE-F645-B0A0-1B8D3446AC41}" dt="2018-12-12T11:23:15.921" v="1730" actId="1076"/>
          <ac:spMkLst>
            <pc:docMk/>
            <pc:sldMk cId="3390301128" sldId="457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2T12:06:11.573" v="1914" actId="20577"/>
          <ac:spMkLst>
            <pc:docMk/>
            <pc:sldMk cId="3390301128" sldId="457"/>
            <ac:spMk id="5" creationId="{00000000-0000-0000-0000-000000000000}"/>
          </ac:spMkLst>
        </pc:spChg>
      </pc:sldChg>
      <pc:sldChg chg="addSp modSp modAnim">
        <pc:chgData name="Ahmad Fariz Ali" userId="2ff2b29acfbf9cc8" providerId="LiveId" clId="{96D3F7D4-42BE-F645-B0A0-1B8D3446AC41}" dt="2018-12-12T12:07:25.834" v="1923" actId="14100"/>
        <pc:sldMkLst>
          <pc:docMk/>
          <pc:sldMk cId="311584309" sldId="458"/>
        </pc:sldMkLst>
        <pc:spChg chg="mod">
          <ac:chgData name="Ahmad Fariz Ali" userId="2ff2b29acfbf9cc8" providerId="LiveId" clId="{96D3F7D4-42BE-F645-B0A0-1B8D3446AC41}" dt="2018-12-12T11:24:45.149" v="1747" actId="1076"/>
          <ac:spMkLst>
            <pc:docMk/>
            <pc:sldMk cId="311584309" sldId="458"/>
            <ac:spMk id="2" creationId="{00000000-0000-0000-0000-000000000000}"/>
          </ac:spMkLst>
        </pc:spChg>
        <pc:picChg chg="mod">
          <ac:chgData name="Ahmad Fariz Ali" userId="2ff2b29acfbf9cc8" providerId="LiveId" clId="{96D3F7D4-42BE-F645-B0A0-1B8D3446AC41}" dt="2018-12-12T11:24:47.309" v="1748" actId="1076"/>
          <ac:picMkLst>
            <pc:docMk/>
            <pc:sldMk cId="311584309" sldId="458"/>
            <ac:picMk id="4" creationId="{00000000-0000-0000-0000-000000000000}"/>
          </ac:picMkLst>
        </pc:picChg>
        <pc:cxnChg chg="add mod">
          <ac:chgData name="Ahmad Fariz Ali" userId="2ff2b29acfbf9cc8" providerId="LiveId" clId="{96D3F7D4-42BE-F645-B0A0-1B8D3446AC41}" dt="2018-12-12T12:07:00.195" v="1919" actId="1582"/>
          <ac:cxnSpMkLst>
            <pc:docMk/>
            <pc:sldMk cId="311584309" sldId="458"/>
            <ac:cxnSpMk id="5" creationId="{8ECA54D4-4F52-8F4F-A60D-8CBA143C681E}"/>
          </ac:cxnSpMkLst>
        </pc:cxnChg>
        <pc:cxnChg chg="add mod">
          <ac:chgData name="Ahmad Fariz Ali" userId="2ff2b29acfbf9cc8" providerId="LiveId" clId="{96D3F7D4-42BE-F645-B0A0-1B8D3446AC41}" dt="2018-12-12T12:07:25.834" v="1923" actId="14100"/>
          <ac:cxnSpMkLst>
            <pc:docMk/>
            <pc:sldMk cId="311584309" sldId="458"/>
            <ac:cxnSpMk id="6" creationId="{D940A80D-4F61-3249-A7B3-0350E19C004B}"/>
          </ac:cxnSpMkLst>
        </pc:cxnChg>
      </pc:sldChg>
      <pc:sldChg chg="addSp modSp modAnim">
        <pc:chgData name="Ahmad Fariz Ali" userId="2ff2b29acfbf9cc8" providerId="LiveId" clId="{96D3F7D4-42BE-F645-B0A0-1B8D3446AC41}" dt="2018-12-12T12:08:31.581" v="1933" actId="14100"/>
        <pc:sldMkLst>
          <pc:docMk/>
          <pc:sldMk cId="1309313981" sldId="459"/>
        </pc:sldMkLst>
        <pc:cxnChg chg="add mod">
          <ac:chgData name="Ahmad Fariz Ali" userId="2ff2b29acfbf9cc8" providerId="LiveId" clId="{96D3F7D4-42BE-F645-B0A0-1B8D3446AC41}" dt="2018-12-12T12:08:17.134" v="1929" actId="1037"/>
          <ac:cxnSpMkLst>
            <pc:docMk/>
            <pc:sldMk cId="1309313981" sldId="459"/>
            <ac:cxnSpMk id="4" creationId="{18767F12-7A51-CE41-B556-880541B22CDC}"/>
          </ac:cxnSpMkLst>
        </pc:cxnChg>
        <pc:cxnChg chg="add mod">
          <ac:chgData name="Ahmad Fariz Ali" userId="2ff2b29acfbf9cc8" providerId="LiveId" clId="{96D3F7D4-42BE-F645-B0A0-1B8D3446AC41}" dt="2018-12-12T12:08:31.581" v="1933" actId="14100"/>
          <ac:cxnSpMkLst>
            <pc:docMk/>
            <pc:sldMk cId="1309313981" sldId="459"/>
            <ac:cxnSpMk id="6" creationId="{95EA1621-5D98-2642-B5C6-80DAC578EF44}"/>
          </ac:cxnSpMkLst>
        </pc:cxnChg>
      </pc:sldChg>
      <pc:sldChg chg="modTransition">
        <pc:chgData name="Ahmad Fariz Ali" userId="2ff2b29acfbf9cc8" providerId="LiveId" clId="{96D3F7D4-42BE-F645-B0A0-1B8D3446AC41}" dt="2018-12-09T13:04:17.231" v="151"/>
        <pc:sldMkLst>
          <pc:docMk/>
          <pc:sldMk cId="1615248032" sldId="461"/>
        </pc:sldMkLst>
      </pc:sldChg>
      <pc:sldChg chg="modSp">
        <pc:chgData name="Ahmad Fariz Ali" userId="2ff2b29acfbf9cc8" providerId="LiveId" clId="{96D3F7D4-42BE-F645-B0A0-1B8D3446AC41}" dt="2018-12-12T12:10:18.218" v="1939" actId="14100"/>
        <pc:sldMkLst>
          <pc:docMk/>
          <pc:sldMk cId="4074075385" sldId="463"/>
        </pc:sldMkLst>
        <pc:spChg chg="mod">
          <ac:chgData name="Ahmad Fariz Ali" userId="2ff2b29acfbf9cc8" providerId="LiveId" clId="{96D3F7D4-42BE-F645-B0A0-1B8D3446AC41}" dt="2018-12-12T12:10:18.218" v="1939" actId="14100"/>
          <ac:spMkLst>
            <pc:docMk/>
            <pc:sldMk cId="4074075385" sldId="463"/>
            <ac:spMk id="4" creationId="{00000000-0000-0000-0000-000000000000}"/>
          </ac:spMkLst>
        </pc:spChg>
      </pc:sldChg>
      <pc:sldChg chg="addSp modSp modAnim">
        <pc:chgData name="Ahmad Fariz Ali" userId="2ff2b29acfbf9cc8" providerId="LiveId" clId="{96D3F7D4-42BE-F645-B0A0-1B8D3446AC41}" dt="2018-12-12T12:11:54.317" v="1945" actId="14100"/>
        <pc:sldMkLst>
          <pc:docMk/>
          <pc:sldMk cId="2214049324" sldId="464"/>
        </pc:sldMkLst>
        <pc:cxnChg chg="add mod">
          <ac:chgData name="Ahmad Fariz Ali" userId="2ff2b29acfbf9cc8" providerId="LiveId" clId="{96D3F7D4-42BE-F645-B0A0-1B8D3446AC41}" dt="2018-12-12T12:11:39.533" v="1942" actId="14100"/>
          <ac:cxnSpMkLst>
            <pc:docMk/>
            <pc:sldMk cId="2214049324" sldId="464"/>
            <ac:cxnSpMk id="4" creationId="{B41A6E10-0833-A740-B32B-60DB299BC045}"/>
          </ac:cxnSpMkLst>
        </pc:cxnChg>
        <pc:cxnChg chg="add mod">
          <ac:chgData name="Ahmad Fariz Ali" userId="2ff2b29acfbf9cc8" providerId="LiveId" clId="{96D3F7D4-42BE-F645-B0A0-1B8D3446AC41}" dt="2018-12-12T12:11:54.317" v="1945" actId="14100"/>
          <ac:cxnSpMkLst>
            <pc:docMk/>
            <pc:sldMk cId="2214049324" sldId="464"/>
            <ac:cxnSpMk id="6" creationId="{8A29A91B-5686-E44F-B9AA-68A856F5E1A9}"/>
          </ac:cxnSpMkLst>
        </pc:cxnChg>
      </pc:sldChg>
      <pc:sldChg chg="modSp">
        <pc:chgData name="Ahmad Fariz Ali" userId="2ff2b29acfbf9cc8" providerId="LiveId" clId="{96D3F7D4-42BE-F645-B0A0-1B8D3446AC41}" dt="2018-12-10T01:57:51.752" v="152" actId="13926"/>
        <pc:sldMkLst>
          <pc:docMk/>
          <pc:sldMk cId="1781918505" sldId="468"/>
        </pc:sldMkLst>
        <pc:spChg chg="mod">
          <ac:chgData name="Ahmad Fariz Ali" userId="2ff2b29acfbf9cc8" providerId="LiveId" clId="{96D3F7D4-42BE-F645-B0A0-1B8D3446AC41}" dt="2018-12-10T01:57:51.752" v="152" actId="13926"/>
          <ac:spMkLst>
            <pc:docMk/>
            <pc:sldMk cId="1781918505" sldId="468"/>
            <ac:spMk id="14" creationId="{00000000-0000-0000-0000-000000000000}"/>
          </ac:spMkLst>
        </pc:spChg>
      </pc:sldChg>
      <pc:sldChg chg="addSp modSp">
        <pc:chgData name="Ahmad Fariz Ali" userId="2ff2b29acfbf9cc8" providerId="LiveId" clId="{96D3F7D4-42BE-F645-B0A0-1B8D3446AC41}" dt="2018-12-10T02:06:55.325" v="226" actId="207"/>
        <pc:sldMkLst>
          <pc:docMk/>
          <pc:sldMk cId="1014387717" sldId="469"/>
        </pc:sldMkLst>
        <pc:spChg chg="mod">
          <ac:chgData name="Ahmad Fariz Ali" userId="2ff2b29acfbf9cc8" providerId="LiveId" clId="{96D3F7D4-42BE-F645-B0A0-1B8D3446AC41}" dt="2018-12-10T02:06:19.435" v="221" actId="1076"/>
          <ac:spMkLst>
            <pc:docMk/>
            <pc:sldMk cId="1014387717" sldId="469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51.620" v="225" actId="207"/>
          <ac:spMkLst>
            <pc:docMk/>
            <pc:sldMk cId="1014387717" sldId="469"/>
            <ac:spMk id="3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26.226" v="222" actId="1076"/>
          <ac:spMkLst>
            <pc:docMk/>
            <pc:sldMk cId="1014387717" sldId="469"/>
            <ac:spMk id="4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55.325" v="226" actId="207"/>
          <ac:spMkLst>
            <pc:docMk/>
            <pc:sldMk cId="1014387717" sldId="469"/>
            <ac:spMk id="30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36.152" v="223" actId="164"/>
          <ac:spMkLst>
            <pc:docMk/>
            <pc:sldMk cId="1014387717" sldId="469"/>
            <ac:spMk id="31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36.152" v="223" actId="164"/>
          <ac:spMkLst>
            <pc:docMk/>
            <pc:sldMk cId="1014387717" sldId="469"/>
            <ac:spMk id="3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36.152" v="223" actId="164"/>
          <ac:spMkLst>
            <pc:docMk/>
            <pc:sldMk cId="1014387717" sldId="469"/>
            <ac:spMk id="33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36.152" v="223" actId="164"/>
          <ac:spMkLst>
            <pc:docMk/>
            <pc:sldMk cId="1014387717" sldId="469"/>
            <ac:spMk id="35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36.152" v="223" actId="164"/>
          <ac:spMkLst>
            <pc:docMk/>
            <pc:sldMk cId="1014387717" sldId="469"/>
            <ac:spMk id="36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06:36.152" v="223" actId="164"/>
          <ac:spMkLst>
            <pc:docMk/>
            <pc:sldMk cId="1014387717" sldId="469"/>
            <ac:spMk id="37" creationId="{00000000-0000-0000-0000-000000000000}"/>
          </ac:spMkLst>
        </pc:spChg>
        <pc:grpChg chg="add mod">
          <ac:chgData name="Ahmad Fariz Ali" userId="2ff2b29acfbf9cc8" providerId="LiveId" clId="{96D3F7D4-42BE-F645-B0A0-1B8D3446AC41}" dt="2018-12-10T02:06:41.103" v="224" actId="1076"/>
          <ac:grpSpMkLst>
            <pc:docMk/>
            <pc:sldMk cId="1014387717" sldId="469"/>
            <ac:grpSpMk id="5" creationId="{77CC11A8-16C6-1940-90BF-AF7898E27862}"/>
          </ac:grpSpMkLst>
        </pc:grpChg>
      </pc:sldChg>
      <pc:sldChg chg="modSp">
        <pc:chgData name="Ahmad Fariz Ali" userId="2ff2b29acfbf9cc8" providerId="LiveId" clId="{96D3F7D4-42BE-F645-B0A0-1B8D3446AC41}" dt="2018-12-10T02:24:28.981" v="394" actId="20577"/>
        <pc:sldMkLst>
          <pc:docMk/>
          <pc:sldMk cId="3971972169" sldId="470"/>
        </pc:sldMkLst>
        <pc:spChg chg="mod">
          <ac:chgData name="Ahmad Fariz Ali" userId="2ff2b29acfbf9cc8" providerId="LiveId" clId="{96D3F7D4-42BE-F645-B0A0-1B8D3446AC41}" dt="2018-12-10T02:23:10.375" v="379" actId="1076"/>
          <ac:spMkLst>
            <pc:docMk/>
            <pc:sldMk cId="3971972169" sldId="470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0T02:24:28.981" v="394" actId="20577"/>
          <ac:spMkLst>
            <pc:docMk/>
            <pc:sldMk cId="3971972169" sldId="470"/>
            <ac:spMk id="8" creationId="{00000000-0000-0000-0000-000000000000}"/>
          </ac:spMkLst>
        </pc:spChg>
      </pc:sldChg>
      <pc:sldChg chg="addSp delSp modSp add modTransition">
        <pc:chgData name="Ahmad Fariz Ali" userId="2ff2b29acfbf9cc8" providerId="LiveId" clId="{96D3F7D4-42BE-F645-B0A0-1B8D3446AC41}" dt="2018-12-13T08:37:16.023" v="2121"/>
        <pc:sldMkLst>
          <pc:docMk/>
          <pc:sldMk cId="1209537991" sldId="471"/>
        </pc:sldMkLst>
        <pc:spChg chg="mod">
          <ac:chgData name="Ahmad Fariz Ali" userId="2ff2b29acfbf9cc8" providerId="LiveId" clId="{96D3F7D4-42BE-F645-B0A0-1B8D3446AC41}" dt="2018-12-10T03:05:53.723" v="722" actId="207"/>
          <ac:spMkLst>
            <pc:docMk/>
            <pc:sldMk cId="1209537991" sldId="471"/>
            <ac:spMk id="2" creationId="{71DA8608-0E04-6A41-B9BF-25AE1014864F}"/>
          </ac:spMkLst>
        </pc:spChg>
        <pc:spChg chg="add del">
          <ac:chgData name="Ahmad Fariz Ali" userId="2ff2b29acfbf9cc8" providerId="LiveId" clId="{96D3F7D4-42BE-F645-B0A0-1B8D3446AC41}" dt="2018-12-13T08:37:16.023" v="2121"/>
          <ac:spMkLst>
            <pc:docMk/>
            <pc:sldMk cId="1209537991" sldId="471"/>
            <ac:spMk id="5" creationId="{B470BDEA-CBE2-5846-A1AA-1689CB3FE078}"/>
          </ac:spMkLst>
        </pc:spChg>
        <pc:picChg chg="add mod">
          <ac:chgData name="Ahmad Fariz Ali" userId="2ff2b29acfbf9cc8" providerId="LiveId" clId="{96D3F7D4-42BE-F645-B0A0-1B8D3446AC41}" dt="2018-12-10T03:08:16.629" v="725" actId="1076"/>
          <ac:picMkLst>
            <pc:docMk/>
            <pc:sldMk cId="1209537991" sldId="471"/>
            <ac:picMk id="4" creationId="{A6579EB9-38BE-244D-9765-6A73D0BF78D6}"/>
          </ac:picMkLst>
        </pc:picChg>
      </pc:sldChg>
      <pc:sldChg chg="modSp add">
        <pc:chgData name="Ahmad Fariz Ali" userId="2ff2b29acfbf9cc8" providerId="LiveId" clId="{96D3F7D4-42BE-F645-B0A0-1B8D3446AC41}" dt="2018-12-10T05:28:35.809" v="1298" actId="14100"/>
        <pc:sldMkLst>
          <pc:docMk/>
          <pc:sldMk cId="2914739597" sldId="472"/>
        </pc:sldMkLst>
        <pc:spChg chg="mod">
          <ac:chgData name="Ahmad Fariz Ali" userId="2ff2b29acfbf9cc8" providerId="LiveId" clId="{96D3F7D4-42BE-F645-B0A0-1B8D3446AC41}" dt="2018-12-10T05:28:35.809" v="1298" actId="14100"/>
          <ac:spMkLst>
            <pc:docMk/>
            <pc:sldMk cId="2914739597" sldId="472"/>
            <ac:spMk id="6" creationId="{65B72CEB-1C9F-3543-BEA4-31DF67F5F5CF}"/>
          </ac:spMkLst>
        </pc:spChg>
      </pc:sldChg>
      <pc:sldChg chg="modSp add">
        <pc:chgData name="Ahmad Fariz Ali" userId="2ff2b29acfbf9cc8" providerId="LiveId" clId="{96D3F7D4-42BE-F645-B0A0-1B8D3446AC41}" dt="2018-12-12T11:59:51.527" v="1808" actId="207"/>
        <pc:sldMkLst>
          <pc:docMk/>
          <pc:sldMk cId="131784058" sldId="473"/>
        </pc:sldMkLst>
        <pc:spChg chg="mod">
          <ac:chgData name="Ahmad Fariz Ali" userId="2ff2b29acfbf9cc8" providerId="LiveId" clId="{96D3F7D4-42BE-F645-B0A0-1B8D3446AC41}" dt="2018-12-12T11:59:51.527" v="1808" actId="207"/>
          <ac:spMkLst>
            <pc:docMk/>
            <pc:sldMk cId="131784058" sldId="473"/>
            <ac:spMk id="8" creationId="{00000000-0000-0000-0000-000000000000}"/>
          </ac:spMkLst>
        </pc:spChg>
      </pc:sldChg>
      <pc:sldChg chg="addSp modSp add">
        <pc:chgData name="Ahmad Fariz Ali" userId="2ff2b29acfbf9cc8" providerId="LiveId" clId="{96D3F7D4-42BE-F645-B0A0-1B8D3446AC41}" dt="2018-12-13T05:20:58.140" v="2049" actId="20577"/>
        <pc:sldMkLst>
          <pc:docMk/>
          <pc:sldMk cId="3828743188" sldId="474"/>
        </pc:sldMkLst>
        <pc:spChg chg="mod">
          <ac:chgData name="Ahmad Fariz Ali" userId="2ff2b29acfbf9cc8" providerId="LiveId" clId="{96D3F7D4-42BE-F645-B0A0-1B8D3446AC41}" dt="2018-12-13T05:17:42.764" v="1993" actId="20577"/>
          <ac:spMkLst>
            <pc:docMk/>
            <pc:sldMk cId="3828743188" sldId="474"/>
            <ac:spMk id="2" creationId="{00000000-0000-0000-0000-000000000000}"/>
          </ac:spMkLst>
        </pc:spChg>
        <pc:spChg chg="mod">
          <ac:chgData name="Ahmad Fariz Ali" userId="2ff2b29acfbf9cc8" providerId="LiveId" clId="{96D3F7D4-42BE-F645-B0A0-1B8D3446AC41}" dt="2018-12-13T05:20:58.140" v="2049" actId="20577"/>
          <ac:spMkLst>
            <pc:docMk/>
            <pc:sldMk cId="3828743188" sldId="474"/>
            <ac:spMk id="4" creationId="{2324C083-6069-E94C-94D0-47106910A3F1}"/>
          </ac:spMkLst>
        </pc:spChg>
        <pc:spChg chg="mod">
          <ac:chgData name="Ahmad Fariz Ali" userId="2ff2b29acfbf9cc8" providerId="LiveId" clId="{96D3F7D4-42BE-F645-B0A0-1B8D3446AC41}" dt="2018-12-13T05:18:47.327" v="2003" actId="207"/>
          <ac:spMkLst>
            <pc:docMk/>
            <pc:sldMk cId="3828743188" sldId="474"/>
            <ac:spMk id="5" creationId="{00000000-0000-0000-0000-000000000000}"/>
          </ac:spMkLst>
        </pc:spChg>
        <pc:spChg chg="add mod">
          <ac:chgData name="Ahmad Fariz Ali" userId="2ff2b29acfbf9cc8" providerId="LiveId" clId="{96D3F7D4-42BE-F645-B0A0-1B8D3446AC41}" dt="2018-12-13T05:20:05.053" v="2030" actId="207"/>
          <ac:spMkLst>
            <pc:docMk/>
            <pc:sldMk cId="3828743188" sldId="474"/>
            <ac:spMk id="6" creationId="{6644E1C0-143A-3949-BE69-F6EE7A73356A}"/>
          </ac:spMkLst>
        </pc:spChg>
        <pc:spChg chg="add mod">
          <ac:chgData name="Ahmad Fariz Ali" userId="2ff2b29acfbf9cc8" providerId="LiveId" clId="{96D3F7D4-42BE-F645-B0A0-1B8D3446AC41}" dt="2018-12-13T05:20:13.048" v="2031" actId="208"/>
          <ac:spMkLst>
            <pc:docMk/>
            <pc:sldMk cId="3828743188" sldId="474"/>
            <ac:spMk id="7" creationId="{378AB35A-E9D4-984D-A617-1B89FA2654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80CC-B581-43D0-811E-43CF3CB0761D}" type="datetimeFigureOut">
              <a:rPr lang="en-US" smtClean="0"/>
              <a:t>12/9/18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554EC-1801-445A-8567-67BEE21F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F6D86-B119-4BB9-8C6E-88DD5E5093CE}" type="slidenum">
              <a:rPr lang="en-MY" smtClean="0"/>
              <a:pPr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46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F6D86-B119-4BB9-8C6E-88DD5E5093CE}" type="slidenum">
              <a:rPr lang="en-MY" smtClean="0"/>
              <a:pPr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629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  <a:p>
            <a:endParaRPr lang="ms-MY"/>
          </a:p>
          <a:p>
            <a:endParaRPr lang="ms-MY"/>
          </a:p>
          <a:p>
            <a:endParaRPr lang="ms-MY"/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554EC-1801-445A-8567-67BEE21F7B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554EC-1801-445A-8567-67BEE21F7B2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12/9/18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07: POINTERS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 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  <a:solidFill>
            <a:srgbClr val="FFFF00"/>
          </a:solidFill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Result of Excercise 7.1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0" y="2438400"/>
            <a:ext cx="7029450" cy="14319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latinLnBrk="1" hangingPunct="1"/>
            <a:r>
              <a:rPr lang="en-US" sz="2400" b="0">
                <a:solidFill>
                  <a:schemeClr val="tx1"/>
                </a:solidFill>
                <a:latin typeface="Courier New" charset="0"/>
              </a:rPr>
              <a:t>The address of x is  </a:t>
            </a:r>
            <a:r>
              <a:rPr kumimoji="1" lang="en-US" altLang="ko-KR" sz="2400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0x8f05</a:t>
            </a:r>
          </a:p>
          <a:p>
            <a:pPr algn="l" eaLnBrk="1" latinLnBrk="1" hangingPunct="1"/>
            <a:r>
              <a:rPr lang="en-US" sz="2400" b="0">
                <a:solidFill>
                  <a:schemeClr val="tx1"/>
                </a:solidFill>
                <a:latin typeface="Courier New" charset="0"/>
              </a:rPr>
              <a:t>The value in x is 25</a:t>
            </a:r>
            <a:r>
              <a:rPr kumimoji="1" lang="en-US" altLang="ko-KR" sz="2400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;</a:t>
            </a:r>
            <a:r>
              <a:rPr kumimoji="1" lang="en-US" altLang="ko-KR" b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rPr>
              <a:t>  </a:t>
            </a:r>
          </a:p>
          <a:p>
            <a:pPr algn="l" eaLnBrk="1" latinLnBrk="1" hangingPunct="1"/>
            <a:endParaRPr kumimoji="1" lang="en-US" altLang="ko-KR" b="0">
              <a:solidFill>
                <a:schemeClr val="tx1"/>
              </a:solidFill>
              <a:latin typeface="Courier New" charset="0"/>
              <a:ea typeface="굴림" charset="0"/>
              <a:cs typeface="굴림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7599" y="1194013"/>
            <a:ext cx="489857" cy="63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3200" b="0" dirty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1295400"/>
            <a:ext cx="68580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8135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2 - Pointer Variables</a:t>
            </a:r>
          </a:p>
        </p:txBody>
      </p:sp>
    </p:spTree>
    <p:extLst>
      <p:ext uri="{BB962C8B-B14F-4D97-AF65-F5344CB8AC3E}">
        <p14:creationId xmlns:p14="http://schemas.microsoft.com/office/powerpoint/2010/main" val="101059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Pointer Variables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602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>
                <a:latin typeface="Arial" charset="0"/>
              </a:rPr>
              <a:t>Pointer variable</a:t>
            </a:r>
            <a:r>
              <a:rPr lang="en-US" sz="2400">
                <a:latin typeface="Arial" charset="0"/>
              </a:rPr>
              <a:t> : Often just called a pointer, it's a variable that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holds an address</a:t>
            </a:r>
          </a:p>
          <a:p>
            <a:endParaRPr lang="en-US" sz="1000">
              <a:solidFill>
                <a:srgbClr val="990033"/>
              </a:solidFill>
              <a:latin typeface="Arial" charset="0"/>
            </a:endParaRPr>
          </a:p>
          <a:p>
            <a:r>
              <a:rPr lang="en-US" sz="2400">
                <a:latin typeface="Arial" charset="0"/>
              </a:rPr>
              <a:t>Because a pointer variable holds the address of another piece of data, it "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points</a:t>
            </a:r>
            <a:r>
              <a:rPr lang="en-US" sz="2400">
                <a:latin typeface="Arial" charset="0"/>
              </a:rPr>
              <a:t>" to the data</a:t>
            </a:r>
          </a:p>
          <a:p>
            <a:endParaRPr lang="en-US" sz="10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Pointer variables are yet another way using a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memory address</a:t>
            </a:r>
            <a:r>
              <a:rPr lang="en-US" sz="2400">
                <a:latin typeface="Arial" charset="0"/>
              </a:rPr>
              <a:t> to work with a piece of data.</a:t>
            </a:r>
          </a:p>
          <a:p>
            <a:endParaRPr lang="en-US" sz="10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This means you are responsible for finding the address you want to store in the pointer and correctly using it.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Definition: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 *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r>
              <a:rPr lang="en-US" dirty="0">
                <a:latin typeface="Arial" charset="0"/>
              </a:rPr>
              <a:t>Read as: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intptr</a:t>
            </a:r>
            <a:r>
              <a:rPr lang="en-US" dirty="0">
                <a:latin typeface="Arial" charset="0"/>
              </a:rPr>
              <a:t> can hold the address of an </a:t>
            </a:r>
            <a:r>
              <a:rPr lang="en-US" dirty="0" err="1">
                <a:latin typeface="Arial" charset="0"/>
              </a:rPr>
              <a:t>int</a:t>
            </a:r>
            <a:r>
              <a:rPr lang="ja-JP" altLang="en-US" dirty="0">
                <a:latin typeface="Arial" charset="0"/>
              </a:rPr>
              <a:t>”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Spacing in definition does not matter: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* 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  // same as above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*  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  // same as above</a:t>
            </a:r>
          </a:p>
          <a:p>
            <a:pPr lvl="1">
              <a:buClr>
                <a:srgbClr val="3333CC"/>
              </a:buClr>
              <a:buFontTx/>
              <a:buNone/>
            </a:pPr>
            <a:endParaRPr lang="en-US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99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3058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</a:rPr>
              <a:t>Assigning an address to a pointer variable: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*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	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= &amp;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num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pPr lvl="1">
              <a:buClr>
                <a:srgbClr val="3333CC"/>
              </a:buClr>
              <a:buFontTx/>
              <a:buNone/>
            </a:pPr>
            <a:endParaRPr lang="en-US" sz="1400" dirty="0">
              <a:latin typeface="Courier New" charset="0"/>
            </a:endParaRPr>
          </a:p>
          <a:p>
            <a:pPr>
              <a:buClr>
                <a:srgbClr val="3333CC"/>
              </a:buClr>
            </a:pPr>
            <a:r>
              <a:rPr lang="en-US" dirty="0">
                <a:latin typeface="Arial" charset="0"/>
              </a:rPr>
              <a:t>Memory layout: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lvl="5">
              <a:buClr>
                <a:srgbClr val="3333CC"/>
              </a:buClr>
            </a:pPr>
            <a:endParaRPr lang="en-US" dirty="0">
              <a:latin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371098" y="3809998"/>
            <a:ext cx="6248150" cy="1490265"/>
            <a:chOff x="546" y="2256"/>
            <a:chExt cx="3561" cy="75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20" y="2448"/>
              <a:ext cx="67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360" y="2448"/>
              <a:ext cx="672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064" y="2256"/>
              <a:ext cx="4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000" b="0" dirty="0" err="1">
                  <a:solidFill>
                    <a:schemeClr val="tx1"/>
                  </a:solidFill>
                  <a:latin typeface="Courier New" charset="0"/>
                </a:rPr>
                <a:t>num</a:t>
              </a:r>
              <a:endParaRPr lang="en-US" sz="2000" b="0" dirty="0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312" y="2256"/>
              <a:ext cx="6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000" b="0">
                  <a:solidFill>
                    <a:schemeClr val="tx1"/>
                  </a:solidFill>
                  <a:latin typeface="Courier New" charset="0"/>
                </a:rPr>
                <a:t>intptr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064" y="2448"/>
              <a:ext cx="3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chemeClr val="tx1"/>
                  </a:solidFill>
                  <a:latin typeface="Courier New" charset="0"/>
                </a:rPr>
                <a:t>25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55" y="2486"/>
              <a:ext cx="75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tx1"/>
                  </a:solidFill>
                  <a:latin typeface="Courier New" charset="0"/>
                </a:rPr>
                <a:t>0x4a00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592" y="25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46" y="2774"/>
              <a:ext cx="21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b="0">
                  <a:solidFill>
                    <a:schemeClr val="tx1"/>
                  </a:solidFill>
                  <a:latin typeface="Arial" charset="0"/>
                </a:rPr>
                <a:t>address of </a:t>
              </a:r>
              <a:r>
                <a:rPr lang="en-US" sz="2400" b="0">
                  <a:solidFill>
                    <a:schemeClr val="tx1"/>
                  </a:solidFill>
                  <a:latin typeface="Courier New" charset="0"/>
                </a:rPr>
                <a:t>num</a:t>
              </a:r>
              <a:r>
                <a:rPr lang="en-US" sz="2400" b="0">
                  <a:solidFill>
                    <a:schemeClr val="tx1"/>
                  </a:solidFill>
                  <a:latin typeface="Arial" charset="0"/>
                </a:rPr>
                <a:t>:  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0x4a00</a:t>
              </a:r>
              <a:endParaRPr lang="en-US" sz="2400" b="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0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2895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int</a:t>
            </a:r>
            <a:r>
              <a:rPr lang="en-US" sz="3200" dirty="0">
                <a:solidFill>
                  <a:srgbClr val="0070C0"/>
                </a:solidFill>
              </a:rPr>
              <a:t>  a,  b,  *</a:t>
            </a:r>
            <a:r>
              <a:rPr lang="en-US" sz="3200" dirty="0" err="1">
                <a:solidFill>
                  <a:srgbClr val="0070C0"/>
                </a:solidFill>
              </a:rPr>
              <a:t>ptr</a:t>
            </a:r>
            <a:r>
              <a:rPr lang="en-US" sz="3200" dirty="0">
                <a:solidFill>
                  <a:srgbClr val="0070C0"/>
                </a:solidFill>
              </a:rPr>
              <a:t>;</a:t>
            </a:r>
          </a:p>
          <a:p>
            <a:r>
              <a:rPr lang="en-US" sz="3200" dirty="0" err="1">
                <a:solidFill>
                  <a:srgbClr val="0070C0"/>
                </a:solidFill>
              </a:rPr>
              <a:t>ptr</a:t>
            </a:r>
            <a:r>
              <a:rPr lang="en-US" sz="3200" dirty="0">
                <a:solidFill>
                  <a:srgbClr val="0070C0"/>
                </a:solidFill>
              </a:rPr>
              <a:t>  =  &amp;a;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3000" y="1447800"/>
            <a:ext cx="3352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int</a:t>
            </a:r>
            <a:r>
              <a:rPr lang="en-US" sz="3200" dirty="0">
                <a:solidFill>
                  <a:srgbClr val="0070C0"/>
                </a:solidFill>
              </a:rPr>
              <a:t> a, b, *</a:t>
            </a:r>
            <a:r>
              <a:rPr lang="en-US" sz="3200" dirty="0" err="1">
                <a:solidFill>
                  <a:srgbClr val="0070C0"/>
                </a:solidFill>
              </a:rPr>
              <a:t>ptr</a:t>
            </a:r>
            <a:r>
              <a:rPr lang="en-US" sz="3200" dirty="0">
                <a:solidFill>
                  <a:srgbClr val="0070C0"/>
                </a:solidFill>
              </a:rPr>
              <a:t> =  &amp;a;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21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CC11A8-16C6-1940-90BF-AF7898E27862}"/>
              </a:ext>
            </a:extLst>
          </p:cNvPr>
          <p:cNvGrpSpPr/>
          <p:nvPr/>
        </p:nvGrpSpPr>
        <p:grpSpPr>
          <a:xfrm>
            <a:off x="2362200" y="2895600"/>
            <a:ext cx="4191000" cy="2246531"/>
            <a:chOff x="2362200" y="3581400"/>
            <a:chExt cx="4191000" cy="2246531"/>
          </a:xfrm>
        </p:grpSpPr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971800" y="4191000"/>
              <a:ext cx="83820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2200" y="35814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ptr</a:t>
              </a:r>
              <a:endParaRPr lang="en-US" sz="3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05200" y="5181600"/>
              <a:ext cx="838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53000" y="5181600"/>
              <a:ext cx="838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181600"/>
              <a:ext cx="838200" cy="646331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15000" y="5181600"/>
              <a:ext cx="8382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38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Example 2.1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44" y="1143000"/>
            <a:ext cx="91440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49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68"/>
            <a:ext cx="8229600" cy="1143000"/>
          </a:xfrm>
        </p:spPr>
        <p:txBody>
          <a:bodyPr/>
          <a:lstStyle/>
          <a:p>
            <a:r>
              <a:rPr lang="en-US" dirty="0"/>
              <a:t>The Indirection Operator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The indirection operator (</a:t>
            </a:r>
            <a:r>
              <a:rPr lang="en-US">
                <a:latin typeface="Courier New" charset="0"/>
              </a:rPr>
              <a:t>*</a:t>
            </a:r>
            <a:r>
              <a:rPr lang="en-US">
                <a:latin typeface="Arial" charset="0"/>
              </a:rPr>
              <a:t>)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dereferences</a:t>
            </a:r>
            <a:r>
              <a:rPr lang="en-US">
                <a:latin typeface="Arial" charset="0"/>
              </a:rPr>
              <a:t> a pointer.</a:t>
            </a:r>
          </a:p>
          <a:p>
            <a:r>
              <a:rPr lang="en-US">
                <a:latin typeface="Arial" charset="0"/>
              </a:rPr>
              <a:t>It allows you to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access the item</a:t>
            </a:r>
            <a:r>
              <a:rPr lang="en-US">
                <a:latin typeface="Arial" charset="0"/>
              </a:rPr>
              <a:t> that the pointer points to.</a:t>
            </a:r>
            <a:br>
              <a:rPr lang="en-US">
                <a:latin typeface="Arial" charset="0"/>
              </a:rPr>
            </a:br>
            <a:br>
              <a:rPr lang="en-US" sz="1200">
                <a:latin typeface="Arial" charset="0"/>
              </a:rPr>
            </a:br>
            <a:r>
              <a:rPr lang="en-US">
                <a:solidFill>
                  <a:srgbClr val="0070C0"/>
                </a:solidFill>
                <a:latin typeface="Courier New" charset="0"/>
              </a:rPr>
              <a:t>int x = 25;</a:t>
            </a:r>
            <a:br>
              <a:rPr lang="en-US">
                <a:solidFill>
                  <a:srgbClr val="0070C0"/>
                </a:solidFill>
                <a:latin typeface="Courier New" charset="0"/>
              </a:rPr>
            </a:br>
            <a:r>
              <a:rPr lang="en-US">
                <a:solidFill>
                  <a:srgbClr val="0070C0"/>
                </a:solidFill>
                <a:latin typeface="Courier New" charset="0"/>
              </a:rPr>
              <a:t>int *intptr = &amp;x;</a:t>
            </a:r>
            <a:br>
              <a:rPr lang="en-US">
                <a:solidFill>
                  <a:srgbClr val="0070C0"/>
                </a:solidFill>
                <a:latin typeface="Courier New" charset="0"/>
              </a:rPr>
            </a:br>
            <a:r>
              <a:rPr lang="en-US">
                <a:solidFill>
                  <a:srgbClr val="0070C0"/>
                </a:solidFill>
                <a:latin typeface="Courier New" charset="0"/>
              </a:rPr>
              <a:t>cout &lt;&lt; *intptr &lt;&lt; endl;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5257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rgbClr val="FF6600"/>
                </a:solidFill>
                <a:latin typeface="Arial" charset="0"/>
              </a:rPr>
              <a:t>This prints 25.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962400" y="4953000"/>
            <a:ext cx="3048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4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85800"/>
          </a:xfrm>
        </p:spPr>
        <p:txBody>
          <a:bodyPr/>
          <a:lstStyle/>
          <a:p>
            <a:r>
              <a:rPr lang="en-US" dirty="0"/>
              <a:t>Pointer Variables (cont.)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1C5BD6-070F-784A-9299-F1340A090859}"/>
              </a:ext>
            </a:extLst>
          </p:cNvPr>
          <p:cNvGrpSpPr/>
          <p:nvPr/>
        </p:nvGrpSpPr>
        <p:grpSpPr>
          <a:xfrm>
            <a:off x="381000" y="1219200"/>
            <a:ext cx="4953000" cy="2667000"/>
            <a:chOff x="381000" y="1905000"/>
            <a:chExt cx="4953000" cy="2667000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533400" y="1905000"/>
              <a:ext cx="4800600" cy="2573337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en-US" altLang="ko-KR" sz="2800" b="1" dirty="0" err="1">
                  <a:solidFill>
                    <a:srgbClr val="0070C0"/>
                  </a:solidFill>
                  <a:latin typeface="Courier New" charset="0"/>
                  <a:ea typeface="굴림" charset="0"/>
                  <a:cs typeface="굴림" charset="0"/>
                </a:rPr>
                <a:t>int</a:t>
              </a:r>
              <a:r>
                <a:rPr lang="en-US" altLang="ko-KR" sz="2800" b="1" dirty="0">
                  <a:solidFill>
                    <a:srgbClr val="0070C0"/>
                  </a:solidFill>
                  <a:latin typeface="Courier New" charset="0"/>
                  <a:ea typeface="굴림" charset="0"/>
                  <a:cs typeface="굴림" charset="0"/>
                </a:rPr>
                <a:t> a = 5, b = 9,</a:t>
              </a:r>
            </a:p>
            <a:p>
              <a:pPr>
                <a:buFontTx/>
                <a:buNone/>
              </a:pPr>
              <a:r>
                <a:rPr lang="en-US" altLang="ko-KR" sz="2800" b="1" dirty="0">
                  <a:solidFill>
                    <a:srgbClr val="0070C0"/>
                  </a:solidFill>
                  <a:latin typeface="Courier New" charset="0"/>
                  <a:ea typeface="굴림" charset="0"/>
                  <a:cs typeface="굴림" charset="0"/>
                </a:rPr>
                <a:t>*</a:t>
              </a:r>
              <a:r>
                <a:rPr lang="en-US" altLang="ko-KR" sz="2800" b="1" dirty="0" err="1">
                  <a:solidFill>
                    <a:srgbClr val="0070C0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  <a:r>
                <a:rPr lang="en-US" altLang="ko-KR" sz="2800" b="1" dirty="0">
                  <a:solidFill>
                    <a:srgbClr val="0070C0"/>
                  </a:solidFill>
                  <a:latin typeface="Courier New" charset="0"/>
                  <a:ea typeface="굴림" charset="0"/>
                  <a:cs typeface="굴림" charset="0"/>
                </a:rPr>
                <a:t> = &amp;a;</a:t>
              </a:r>
            </a:p>
            <a:p>
              <a:pPr>
                <a:buFontTx/>
                <a:buNone/>
              </a:pPr>
              <a:endParaRPr lang="en-US" altLang="ko-KR" sz="2800" b="1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endParaRPr>
            </a:p>
            <a:p>
              <a:pPr>
                <a:buFontTx/>
                <a:buNone/>
              </a:pPr>
              <a:endParaRPr lang="en-US" altLang="ko-KR" sz="2800" b="1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endParaRPr>
            </a:p>
            <a:p>
              <a:pPr>
                <a:buFontTx/>
                <a:buNone/>
              </a:pPr>
              <a:r>
                <a:rPr lang="en-US" altLang="ko-KR" sz="2800" b="1" dirty="0">
                  <a:solidFill>
                    <a:srgbClr val="0070C0"/>
                  </a:solidFill>
                  <a:latin typeface="Courier New" charset="0"/>
                  <a:ea typeface="굴림" charset="0"/>
                  <a:cs typeface="굴림" charset="0"/>
                </a:rPr>
                <a:t>b = *</a:t>
              </a:r>
              <a:r>
                <a:rPr lang="en-US" altLang="ko-KR" sz="2800" b="1" dirty="0" err="1">
                  <a:solidFill>
                    <a:srgbClr val="0070C0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  <a:r>
                <a:rPr lang="en-US" altLang="ko-KR" sz="2800" b="1" dirty="0">
                  <a:solidFill>
                    <a:srgbClr val="0070C0"/>
                  </a:solidFill>
                  <a:latin typeface="Courier New" charset="0"/>
                  <a:ea typeface="굴림" charset="0"/>
                  <a:cs typeface="굴림" charset="0"/>
                </a:rPr>
                <a:t>;   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81000" y="1905000"/>
              <a:ext cx="4724400" cy="2667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65F2EA7-13F9-DE42-951B-4283C5FFB1B3}"/>
              </a:ext>
            </a:extLst>
          </p:cNvPr>
          <p:cNvGrpSpPr/>
          <p:nvPr/>
        </p:nvGrpSpPr>
        <p:grpSpPr>
          <a:xfrm>
            <a:off x="5105400" y="2743200"/>
            <a:ext cx="4038600" cy="3486329"/>
            <a:chOff x="5105400" y="2743200"/>
            <a:chExt cx="4038600" cy="3486329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5791200" y="3505200"/>
              <a:ext cx="2760662" cy="1295400"/>
              <a:chOff x="1017" y="1192"/>
              <a:chExt cx="1739" cy="816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1556" y="165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ko-KR" sz="2400" b="0" dirty="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rPr>
                  <a:t>5</a:t>
                </a: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2420" y="165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ko-KR" sz="2400" b="1" u="sng" dirty="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rPr>
                  <a:t>5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296" y="1584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9pPr>
              </a:lstStyle>
              <a:p>
                <a:pPr eaLnBrk="1" latinLnBrk="1" hangingPunct="1"/>
                <a:r>
                  <a:rPr kumimoji="1" lang="en-US" altLang="ko-KR" sz="36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rPr>
                  <a:t>a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2152" y="1604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9pPr>
              </a:lstStyle>
              <a:p>
                <a:pPr eaLnBrk="1" latinLnBrk="1" hangingPunct="1"/>
                <a:r>
                  <a:rPr kumimoji="1" lang="en-US" altLang="ko-KR" sz="36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rPr>
                  <a:t>b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017" y="1192"/>
                <a:ext cx="52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9pPr>
              </a:lstStyle>
              <a:p>
                <a:pPr eaLnBrk="1" latinLnBrk="1" hangingPunct="1"/>
                <a:r>
                  <a:rPr kumimoji="1" lang="en-US" altLang="ko-KR" sz="2800">
                    <a:solidFill>
                      <a:schemeClr val="tx1"/>
                    </a:solidFill>
                    <a:latin typeface="Courier New" charset="0"/>
                    <a:ea typeface="굴림" charset="0"/>
                    <a:cs typeface="굴림" charset="0"/>
                  </a:rPr>
                  <a:t>ptr</a:t>
                </a: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7010400" y="2743200"/>
              <a:ext cx="762000" cy="68580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5105400" y="5029200"/>
              <a:ext cx="4038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algn="l" eaLnBrk="1" latinLnBrk="1" hangingPunct="1"/>
              <a:r>
                <a:rPr kumimoji="1" lang="en-US" altLang="ko-KR" sz="2400" dirty="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b=*</a:t>
              </a:r>
              <a:r>
                <a:rPr kumimoji="1" lang="en-US" altLang="ko-KR" sz="2400" dirty="0" err="1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  <a:r>
                <a:rPr kumimoji="1" lang="en-US" altLang="ko-KR" sz="2400" b="0" dirty="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rPr>
                <a:t>  : </a:t>
              </a:r>
            </a:p>
            <a:p>
              <a:pPr marL="452438" algn="l" eaLnBrk="1" latinLnBrk="1" hangingPunct="1"/>
              <a:r>
                <a:rPr kumimoji="1" lang="en-US" altLang="ko-KR" sz="2400" dirty="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b</a:t>
              </a:r>
              <a:r>
                <a:rPr kumimoji="1" lang="en-US" altLang="ko-KR" sz="2400" b="0" dirty="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rPr>
                <a:t> is assigned the value pointed to by </a:t>
              </a:r>
              <a:r>
                <a:rPr kumimoji="1" lang="en-US" altLang="ko-KR" sz="2400" dirty="0" err="1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  <a:endParaRPr kumimoji="1" lang="en-US" altLang="ko-KR" sz="2400" dirty="0">
                <a:solidFill>
                  <a:schemeClr val="tx1"/>
                </a:solidFill>
                <a:latin typeface="Courier New" charset="0"/>
                <a:ea typeface="굴림" charset="0"/>
                <a:cs typeface="굴림" charset="0"/>
              </a:endParaRP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5791200" y="1143000"/>
            <a:ext cx="2698750" cy="1358900"/>
            <a:chOff x="1056" y="1152"/>
            <a:chExt cx="1700" cy="856"/>
          </a:xfrm>
        </p:grpSpPr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056" y="1152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280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33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639762"/>
          </a:xfrm>
        </p:spPr>
        <p:txBody>
          <a:bodyPr/>
          <a:lstStyle/>
          <a:p>
            <a:r>
              <a:rPr lang="en-US" dirty="0"/>
              <a:t>Pointer Variables (cont.)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57200" y="1008063"/>
            <a:ext cx="4572000" cy="2573337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ko-KR" b="1" dirty="0" err="1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int</a:t>
            </a:r>
            <a:r>
              <a:rPr lang="en-US" altLang="ko-KR" b="1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 a = 5, b = 9, *</a:t>
            </a:r>
            <a:r>
              <a:rPr lang="en-US" altLang="ko-KR" b="1" dirty="0" err="1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 = &amp;a;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ko-KR" b="1" dirty="0">
              <a:solidFill>
                <a:srgbClr val="0070C0"/>
              </a:solidFill>
              <a:latin typeface="Courier New" charset="0"/>
              <a:ea typeface="굴림" charset="0"/>
              <a:cs typeface="굴림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ko-KR" b="1" dirty="0">
              <a:solidFill>
                <a:srgbClr val="0070C0"/>
              </a:solidFill>
              <a:latin typeface="Courier New" charset="0"/>
              <a:ea typeface="굴림" charset="0"/>
              <a:cs typeface="굴림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b="1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*</a:t>
            </a:r>
            <a:r>
              <a:rPr lang="en-US" altLang="ko-KR" b="1" dirty="0" err="1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 = b;   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867400" y="838200"/>
            <a:ext cx="2698750" cy="1358900"/>
            <a:chOff x="1056" y="1152"/>
            <a:chExt cx="1700" cy="856"/>
          </a:xfrm>
        </p:grpSpPr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556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5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2420" y="1652"/>
              <a:ext cx="33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2400" b="0" dirty="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9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96" y="1584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a</a:t>
              </a: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2152" y="1604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36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b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56" y="1152"/>
              <a:ext cx="46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rPr>
                <a:t>ptr</a:t>
              </a: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1584" y="1440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" y="990600"/>
            <a:ext cx="4724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6F2332-1DE3-DD4C-924E-4A0EAB9B380F}"/>
              </a:ext>
            </a:extLst>
          </p:cNvPr>
          <p:cNvGrpSpPr/>
          <p:nvPr/>
        </p:nvGrpSpPr>
        <p:grpSpPr>
          <a:xfrm>
            <a:off x="4958576" y="2590800"/>
            <a:ext cx="4191000" cy="3638729"/>
            <a:chOff x="4958576" y="2590800"/>
            <a:chExt cx="4191000" cy="3638729"/>
          </a:xfrm>
        </p:grpSpPr>
        <p:grpSp>
          <p:nvGrpSpPr>
            <p:cNvPr id="34" name="Group 11"/>
            <p:cNvGrpSpPr>
              <a:grpSpLocks/>
            </p:cNvGrpSpPr>
            <p:nvPr/>
          </p:nvGrpSpPr>
          <p:grpSpPr bwMode="auto">
            <a:xfrm>
              <a:off x="5943600" y="3276600"/>
              <a:ext cx="2698750" cy="1358900"/>
              <a:chOff x="1056" y="1152"/>
              <a:chExt cx="1700" cy="856"/>
            </a:xfrm>
          </p:grpSpPr>
          <p:sp>
            <p:nvSpPr>
              <p:cNvPr id="35" name="Rectangle 12"/>
              <p:cNvSpPr>
                <a:spLocks noChangeArrowheads="1"/>
              </p:cNvSpPr>
              <p:nvPr/>
            </p:nvSpPr>
            <p:spPr bwMode="auto">
              <a:xfrm>
                <a:off x="1556" y="165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ko-KR" sz="2400" b="1" u="sng" dirty="0">
                    <a:solidFill>
                      <a:srgbClr val="FF0000"/>
                    </a:solidFill>
                    <a:latin typeface="Times New Roman" charset="0"/>
                    <a:ea typeface="굴림" charset="0"/>
                    <a:cs typeface="굴림" charset="0"/>
                  </a:rPr>
                  <a:t>9</a:t>
                </a: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2420" y="1652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ko-KR" sz="2400" b="0" dirty="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rPr>
                  <a:t>9</a:t>
                </a: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1296" y="1584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9pPr>
              </a:lstStyle>
              <a:p>
                <a:pPr eaLnBrk="1" latinLnBrk="1" hangingPunct="1"/>
                <a:r>
                  <a:rPr kumimoji="1" lang="en-US" altLang="ko-KR" sz="36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rPr>
                  <a:t>a</a:t>
                </a:r>
              </a:p>
            </p:txBody>
          </p:sp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2152" y="1604"/>
                <a:ext cx="27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9pPr>
              </a:lstStyle>
              <a:p>
                <a:pPr eaLnBrk="1" latinLnBrk="1" hangingPunct="1"/>
                <a:r>
                  <a:rPr kumimoji="1" lang="en-US" altLang="ko-KR" sz="36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rPr>
                  <a:t>b</a:t>
                </a:r>
              </a:p>
            </p:txBody>
          </p:sp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152"/>
                <a:ext cx="461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bg1"/>
                    </a:solidFill>
                    <a:latin typeface="Palatino Linotype" charset="0"/>
                    <a:ea typeface="Arial" charset="0"/>
                    <a:cs typeface="Arial" charset="0"/>
                  </a:defRPr>
                </a:lvl9pPr>
              </a:lstStyle>
              <a:p>
                <a:pPr eaLnBrk="1" latinLnBrk="1" hangingPunct="1"/>
                <a:r>
                  <a:rPr kumimoji="1" lang="en-US" altLang="ko-KR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rPr>
                  <a:t>ptr</a:t>
                </a:r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144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7010400" y="2590800"/>
              <a:ext cx="762000" cy="68580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4958576" y="5029200"/>
              <a:ext cx="4191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33500" algn="l"/>
                </a:tabLs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2400" dirty="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*</a:t>
              </a:r>
              <a:r>
                <a:rPr kumimoji="1" lang="en-US" altLang="ko-KR" sz="2400" dirty="0" err="1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  <a:r>
                <a:rPr kumimoji="1" lang="en-US" altLang="ko-KR" sz="2400" b="0" dirty="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rPr>
                <a:t> = </a:t>
              </a:r>
              <a:r>
                <a:rPr kumimoji="1" lang="en-US" altLang="ko-KR" sz="2400" dirty="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b: </a:t>
              </a:r>
            </a:p>
            <a:p>
              <a:pPr eaLnBrk="1" latinLnBrk="1" hangingPunct="1"/>
              <a:r>
                <a:rPr kumimoji="1" lang="en-US" altLang="ko-KR" sz="2400" b="0" dirty="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rPr>
                <a:t>the value pointed to by </a:t>
              </a:r>
              <a:r>
                <a:rPr kumimoji="1" lang="en-US" altLang="ko-KR" sz="2400" dirty="0" err="1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ptr</a:t>
              </a:r>
              <a:r>
                <a:rPr kumimoji="1" lang="en-US" altLang="ko-KR" sz="2400" dirty="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 </a:t>
              </a:r>
              <a:r>
                <a:rPr kumimoji="1" lang="en-US" altLang="ko-KR" sz="2400" b="0" dirty="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rPr>
                <a:t>is assigned the value in </a:t>
              </a:r>
              <a:r>
                <a:rPr kumimoji="1" lang="en-US" altLang="ko-KR" sz="2400" dirty="0">
                  <a:solidFill>
                    <a:schemeClr val="tx1"/>
                  </a:solidFill>
                  <a:latin typeface="Courier New" charset="0"/>
                  <a:ea typeface="굴림" charset="0"/>
                  <a:cs typeface="굴림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1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Outline</a:t>
            </a:r>
            <a:endParaRPr lang="en-GB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1524000"/>
            <a:ext cx="8686800" cy="4648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1 - Getting the Address of a Variable</a:t>
            </a:r>
          </a:p>
          <a:p>
            <a:r>
              <a:rPr lang="en-US" sz="2800" dirty="0">
                <a:latin typeface="Arial" charset="0"/>
              </a:rPr>
              <a:t>2 - Pointer Variables</a:t>
            </a:r>
          </a:p>
          <a:p>
            <a:r>
              <a:rPr lang="en-US" sz="2800" dirty="0">
                <a:latin typeface="Arial" charset="0"/>
              </a:rPr>
              <a:t>3 - The Relationship Between Arrays and Pointers</a:t>
            </a:r>
          </a:p>
          <a:p>
            <a:r>
              <a:rPr lang="en-US" sz="2800" dirty="0">
                <a:latin typeface="Arial" charset="0"/>
              </a:rPr>
              <a:t>4 - Pointer Arithmetic</a:t>
            </a:r>
          </a:p>
          <a:p>
            <a:r>
              <a:rPr lang="en-US" sz="2800" dirty="0">
                <a:latin typeface="Arial" charset="0"/>
              </a:rPr>
              <a:t>5 - Initializing Pointers</a:t>
            </a:r>
          </a:p>
          <a:p>
            <a:r>
              <a:rPr lang="en-US" sz="2800" dirty="0">
                <a:latin typeface="Arial" charset="0"/>
              </a:rPr>
              <a:t>6 - Comparing Pointers</a:t>
            </a:r>
          </a:p>
          <a:p>
            <a:r>
              <a:rPr lang="en-US" sz="2800" dirty="0">
                <a:latin typeface="Arial" charset="0"/>
              </a:rPr>
              <a:t>7 - Pointers as Function Parameters</a:t>
            </a:r>
          </a:p>
          <a:p>
            <a:r>
              <a:rPr lang="en-US" sz="2800" dirty="0">
                <a:latin typeface="Arial" charset="0"/>
              </a:rPr>
              <a:t>8 - Dynamic Memory Allocation</a:t>
            </a:r>
          </a:p>
          <a:p>
            <a:r>
              <a:rPr lang="en-US" sz="2800" dirty="0">
                <a:latin typeface="Arial" charset="0"/>
              </a:rPr>
              <a:t>9 - Returning Pointers from Functions</a:t>
            </a:r>
          </a:p>
          <a:p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1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78"/>
            <a:ext cx="8229600" cy="1143000"/>
          </a:xfrm>
        </p:spPr>
        <p:txBody>
          <a:bodyPr/>
          <a:lstStyle/>
          <a:p>
            <a:r>
              <a:rPr lang="en-US" dirty="0"/>
              <a:t>Example 2.2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3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08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515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660F7D-2506-344D-8CFC-F2268A57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487362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In-Class Exercise</a:t>
            </a:r>
            <a:r>
              <a:rPr lang="en-GB" dirty="0">
                <a:solidFill>
                  <a:srgbClr val="FF0000"/>
                </a:solidFill>
              </a:rPr>
              <a:t> 7.2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533400"/>
            <a:ext cx="8229600" cy="18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>
                <a:latin typeface="Arial" charset="0"/>
                <a:ea typeface="굴림" charset="0"/>
                <a:cs typeface="굴림" charset="0"/>
              </a:rPr>
              <a:t>Give memory snapshots after each of these sets of statements are executed (i.e. print out the values for all related </a:t>
            </a:r>
            <a:r>
              <a:rPr kumimoji="1" lang="en-US" altLang="ko-KR" sz="2400" i="1" u="sng">
                <a:latin typeface="Arial" charset="0"/>
                <a:ea typeface="굴림" charset="0"/>
                <a:cs typeface="굴림" charset="0"/>
              </a:rPr>
              <a:t>pointer  variables</a:t>
            </a:r>
            <a:r>
              <a:rPr kumimoji="1" lang="en-US" altLang="ko-KR" sz="2400">
                <a:latin typeface="Arial" charset="0"/>
                <a:ea typeface="굴림" charset="0"/>
                <a:cs typeface="굴림" charset="0"/>
              </a:rPr>
              <a:t>)</a:t>
            </a:r>
          </a:p>
          <a:p>
            <a:r>
              <a:rPr kumimoji="1" lang="en-US" altLang="ko-KR" sz="2400">
                <a:latin typeface="Arial" charset="0"/>
                <a:ea typeface="굴림" charset="0"/>
                <a:cs typeface="굴림" charset="0"/>
              </a:rPr>
              <a:t>Try to understand on how the pointers are used</a:t>
            </a:r>
          </a:p>
          <a:p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70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727"/>
            <a:ext cx="6629400" cy="1143000"/>
          </a:xfrm>
        </p:spPr>
        <p:txBody>
          <a:bodyPr/>
          <a:lstStyle/>
          <a:p>
            <a:r>
              <a:rPr lang="en-US" dirty="0"/>
              <a:t>Something like Pointers: Arrays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We have already worked with something similar to pointers, when we learned to pass arrays as arguments to functions.</a:t>
            </a:r>
            <a:br>
              <a:rPr lang="en-US" sz="2800">
                <a:latin typeface="Arial" charset="0"/>
              </a:rPr>
            </a:b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For example, suppose we use this statement to pass the array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numbers</a:t>
            </a:r>
            <a:r>
              <a:rPr lang="en-US" sz="2800">
                <a:latin typeface="Arial" charset="0"/>
              </a:rPr>
              <a:t> to the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showValues</a:t>
            </a:r>
            <a:r>
              <a:rPr lang="en-US" sz="2800">
                <a:latin typeface="Arial" charset="0"/>
              </a:rPr>
              <a:t> function:</a:t>
            </a:r>
            <a:br>
              <a:rPr lang="en-US" sz="2800">
                <a:latin typeface="Arial" charset="0"/>
              </a:rPr>
            </a:br>
            <a:br>
              <a:rPr lang="en-US" sz="2800">
                <a:latin typeface="Arial" charset="0"/>
              </a:rPr>
            </a:br>
            <a:r>
              <a:rPr lang="en-US" sz="2800">
                <a:solidFill>
                  <a:srgbClr val="0070C0"/>
                </a:solidFill>
                <a:latin typeface="Courier New" charset="0"/>
              </a:rPr>
              <a:t>showValues(numbers, SIZE);</a:t>
            </a:r>
            <a:endParaRPr lang="en-US" sz="2800" dirty="0">
              <a:solidFill>
                <a:srgbClr val="0070C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2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1143000"/>
          </a:xfrm>
        </p:spPr>
        <p:txBody>
          <a:bodyPr/>
          <a:lstStyle/>
          <a:p>
            <a:r>
              <a:rPr lang="en-US" dirty="0"/>
              <a:t>Something like Pointers: Arrays</a:t>
            </a:r>
          </a:p>
        </p:txBody>
      </p:sp>
      <p:pic>
        <p:nvPicPr>
          <p:cNvPr id="4" name="Picture 3" descr="0902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676400"/>
            <a:ext cx="85550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4178300"/>
            <a:ext cx="297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0070C0"/>
                </a:solidFill>
                <a:latin typeface="Arial" charset="0"/>
              </a:rPr>
              <a:t>C++ automatically </a:t>
            </a:r>
            <a:r>
              <a:rPr lang="en-US" sz="2400" b="0" dirty="0">
                <a:solidFill>
                  <a:srgbClr val="FF0000"/>
                </a:solidFill>
                <a:latin typeface="Arial" charset="0"/>
              </a:rPr>
              <a:t>stores</a:t>
            </a:r>
            <a:r>
              <a:rPr lang="en-US" sz="2400" b="0" dirty="0">
                <a:solidFill>
                  <a:srgbClr val="0070C0"/>
                </a:solidFill>
                <a:latin typeface="Arial" charset="0"/>
              </a:rPr>
              <a:t> the </a:t>
            </a:r>
            <a:r>
              <a:rPr lang="en-US" sz="2400" b="0" dirty="0">
                <a:solidFill>
                  <a:srgbClr val="FF0000"/>
                </a:solidFill>
                <a:latin typeface="Arial" charset="0"/>
              </a:rPr>
              <a:t>address</a:t>
            </a:r>
            <a:r>
              <a:rPr lang="en-US" sz="2400" b="0" dirty="0">
                <a:solidFill>
                  <a:srgbClr val="0070C0"/>
                </a:solidFill>
                <a:latin typeface="Arial" charset="0"/>
              </a:rPr>
              <a:t> of </a:t>
            </a:r>
            <a:r>
              <a:rPr lang="en-US" sz="2400" b="0" dirty="0">
                <a:solidFill>
                  <a:srgbClr val="FF0000"/>
                </a:solidFill>
                <a:latin typeface="Courier New" charset="0"/>
              </a:rPr>
              <a:t>numbers</a:t>
            </a:r>
            <a:r>
              <a:rPr lang="en-US" sz="2400" b="0" dirty="0">
                <a:solidFill>
                  <a:srgbClr val="0070C0"/>
                </a:solidFill>
                <a:latin typeface="Arial" charset="0"/>
              </a:rPr>
              <a:t> in the </a:t>
            </a:r>
            <a:r>
              <a:rPr lang="en-US" sz="2400" b="0" dirty="0">
                <a:solidFill>
                  <a:srgbClr val="FF0000"/>
                </a:solidFill>
                <a:latin typeface="Courier New" charset="0"/>
              </a:rPr>
              <a:t>values</a:t>
            </a:r>
            <a:r>
              <a:rPr lang="en-US" sz="2400" b="0" dirty="0">
                <a:solidFill>
                  <a:srgbClr val="0070C0"/>
                </a:solidFill>
                <a:latin typeface="Arial" charset="0"/>
              </a:rPr>
              <a:t> parameter.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B33CAB-A5B8-5345-B601-B80FA7E7F460}"/>
              </a:ext>
            </a:extLst>
          </p:cNvPr>
          <p:cNvGrpSpPr/>
          <p:nvPr/>
        </p:nvGrpSpPr>
        <p:grpSpPr>
          <a:xfrm>
            <a:off x="457200" y="1371600"/>
            <a:ext cx="8382000" cy="2514600"/>
            <a:chOff x="457200" y="1371600"/>
            <a:chExt cx="8382000" cy="251460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429000" y="1371600"/>
              <a:ext cx="5410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The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values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parameter, in the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showValues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function, </a:t>
              </a:r>
              <a:r>
                <a:rPr lang="en-US" sz="2400" b="0" i="1">
                  <a:solidFill>
                    <a:srgbClr val="FF0000"/>
                  </a:solidFill>
                  <a:latin typeface="Arial" charset="0"/>
                </a:rPr>
                <a:t>points to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the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numbers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array.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2EA5FC-A897-3146-A55C-5AA0479CAFF4}"/>
                </a:ext>
              </a:extLst>
            </p:cNvPr>
            <p:cNvGrpSpPr/>
            <p:nvPr/>
          </p:nvGrpSpPr>
          <p:grpSpPr>
            <a:xfrm>
              <a:off x="457200" y="2286000"/>
              <a:ext cx="3657600" cy="1600200"/>
              <a:chOff x="304800" y="1905000"/>
              <a:chExt cx="3657600" cy="1600200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DEDBB97-30F4-8741-8511-75B187759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800" y="1905000"/>
                <a:ext cx="5334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3947C6D-FBB4-F84B-9F7F-BA8B75B37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800" y="1905000"/>
                <a:ext cx="0" cy="1600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7395325-900C-0D42-8BB5-EFFAF2BD3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800" y="3505200"/>
                <a:ext cx="36576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B1295-30A5-F74A-B7F9-05D256275FAD}"/>
              </a:ext>
            </a:extLst>
          </p:cNvPr>
          <p:cNvGrpSpPr/>
          <p:nvPr/>
        </p:nvGrpSpPr>
        <p:grpSpPr>
          <a:xfrm>
            <a:off x="4419600" y="4038600"/>
            <a:ext cx="1828800" cy="685800"/>
            <a:chOff x="3657600" y="3733800"/>
            <a:chExt cx="1828800" cy="6858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91CE98F-B1E8-0645-8FB5-3444152147DF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886200"/>
              <a:ext cx="18288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11C9BC-4D05-2E4B-812A-D866A74DEBF7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733800"/>
              <a:ext cx="0" cy="152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102081E-210D-2943-BA6A-5F6F4B3AB909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0" y="3886200"/>
              <a:ext cx="0" cy="5334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24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302"/>
            <a:ext cx="6629400" cy="1143000"/>
          </a:xfrm>
        </p:spPr>
        <p:txBody>
          <a:bodyPr/>
          <a:lstStyle/>
          <a:p>
            <a:r>
              <a:rPr lang="en-US" dirty="0"/>
              <a:t>Something like Pointers: Reference Variables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447800"/>
            <a:ext cx="86868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We have also worked with something like pointers when we learned to use reference variables. </a:t>
            </a:r>
          </a:p>
          <a:p>
            <a:r>
              <a:rPr lang="en-US" sz="2800" dirty="0">
                <a:latin typeface="Arial" charset="0"/>
              </a:rPr>
              <a:t>Suppose we have this function: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void 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getOrder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&amp;donuts)</a:t>
            </a:r>
            <a:br>
              <a:rPr lang="en-US" sz="2400" b="1" dirty="0">
                <a:latin typeface="Courier New" charset="0"/>
              </a:rPr>
            </a:b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{</a:t>
            </a:r>
            <a:br>
              <a:rPr lang="en-US" sz="240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cout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&lt;&lt; "How many doughnuts do you want? ";</a:t>
            </a:r>
            <a:br>
              <a:rPr lang="en-US" sz="240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cin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&gt;&gt; donuts;</a:t>
            </a:r>
            <a:br>
              <a:rPr lang="en-US" sz="240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}</a:t>
            </a:r>
          </a:p>
          <a:p>
            <a:pPr marL="363538" indent="-363538"/>
            <a:r>
              <a:rPr lang="en-US" sz="2800" dirty="0">
                <a:latin typeface="Arial" charset="0"/>
              </a:rPr>
              <a:t>And we call it with this code: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jellyDonuts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;</a:t>
            </a:r>
            <a:br>
              <a:rPr lang="en-US" sz="240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getOrder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jellyDonuts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97197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576"/>
            <a:ext cx="6629400" cy="1143000"/>
          </a:xfrm>
        </p:spPr>
        <p:txBody>
          <a:bodyPr/>
          <a:lstStyle/>
          <a:p>
            <a:r>
              <a:rPr lang="en-US" dirty="0"/>
              <a:t>Something like Pointers: Reference Variables</a:t>
            </a:r>
          </a:p>
        </p:txBody>
      </p:sp>
      <p:pic>
        <p:nvPicPr>
          <p:cNvPr id="8" name="Picture 3" descr="0903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4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737A9B8-7A12-3543-AA66-BC0B9ADA5E59}"/>
              </a:ext>
            </a:extLst>
          </p:cNvPr>
          <p:cNvGrpSpPr/>
          <p:nvPr/>
        </p:nvGrpSpPr>
        <p:grpSpPr>
          <a:xfrm>
            <a:off x="304800" y="1524000"/>
            <a:ext cx="8496300" cy="2057400"/>
            <a:chOff x="304800" y="1524000"/>
            <a:chExt cx="8496300" cy="2057400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390900" y="1524000"/>
              <a:ext cx="5410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The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donuts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parameter, in the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getOrder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function, </a:t>
              </a:r>
              <a:r>
                <a:rPr lang="en-US" sz="2400" b="0" i="1">
                  <a:solidFill>
                    <a:srgbClr val="FF0000"/>
                  </a:solidFill>
                  <a:latin typeface="Arial" charset="0"/>
                </a:rPr>
                <a:t>points to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the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jellyDonuts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variable.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69B078-172B-1A4E-9B11-95D81C7A7D95}"/>
                </a:ext>
              </a:extLst>
            </p:cNvPr>
            <p:cNvGrpSpPr/>
            <p:nvPr/>
          </p:nvGrpSpPr>
          <p:grpSpPr>
            <a:xfrm>
              <a:off x="304800" y="1905000"/>
              <a:ext cx="2971800" cy="1676400"/>
              <a:chOff x="304800" y="1905000"/>
              <a:chExt cx="2971800" cy="167640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7C353B6-DDA5-D444-A152-04BA7F0E0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800" y="1905000"/>
                <a:ext cx="4572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D60D9DF-97B2-6741-AFB2-663F5E5562D2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304800" y="1905000"/>
                <a:ext cx="0" cy="1600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6CAE2E-DE29-1B4A-B128-4F0B975EC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800" y="3581400"/>
                <a:ext cx="29718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C6DFB5-2B7B-594D-BFDC-C326643A6C63}"/>
              </a:ext>
            </a:extLst>
          </p:cNvPr>
          <p:cNvGrpSpPr/>
          <p:nvPr/>
        </p:nvGrpSpPr>
        <p:grpSpPr>
          <a:xfrm>
            <a:off x="190500" y="3733800"/>
            <a:ext cx="5372100" cy="2243792"/>
            <a:chOff x="190500" y="3733800"/>
            <a:chExt cx="5372100" cy="2243792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90500" y="4038600"/>
              <a:ext cx="281940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Palatino Linotype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C++ automatically </a:t>
              </a:r>
              <a:r>
                <a:rPr lang="en-US" sz="2400" b="0">
                  <a:solidFill>
                    <a:srgbClr val="FF0000"/>
                  </a:solidFill>
                  <a:latin typeface="Arial" charset="0"/>
                </a:rPr>
                <a:t>stores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the </a:t>
              </a:r>
              <a:r>
                <a:rPr lang="en-US" sz="2400" b="0">
                  <a:solidFill>
                    <a:srgbClr val="FF0000"/>
                  </a:solidFill>
                  <a:latin typeface="Arial" charset="0"/>
                </a:rPr>
                <a:t>address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of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jellyDonuts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   in the </a:t>
              </a:r>
              <a:r>
                <a:rPr lang="en-US" sz="2400" b="0">
                  <a:solidFill>
                    <a:srgbClr val="FF0000"/>
                  </a:solidFill>
                  <a:latin typeface="Courier New" charset="0"/>
                </a:rPr>
                <a:t>donuts</a:t>
              </a:r>
              <a:r>
                <a:rPr lang="en-US" sz="2400" b="0">
                  <a:solidFill>
                    <a:srgbClr val="0070C0"/>
                  </a:solidFill>
                  <a:latin typeface="Arial" charset="0"/>
                </a:rPr>
                <a:t> parameter.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C0D0FF-20E6-E440-9B7E-B4F3A42E01B0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886200"/>
              <a:ext cx="1905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3634E54-804D-C44A-B875-B5E39B21BB7F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3733800"/>
              <a:ext cx="0" cy="152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1877D3-21EA-1949-A112-AD746BD125D7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3886200"/>
              <a:ext cx="0" cy="533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66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3 - The Relationship Between Arrays and Pointers</a:t>
            </a:r>
          </a:p>
        </p:txBody>
      </p:sp>
    </p:spTree>
    <p:extLst>
      <p:ext uri="{BB962C8B-B14F-4D97-AF65-F5344CB8AC3E}">
        <p14:creationId xmlns:p14="http://schemas.microsoft.com/office/powerpoint/2010/main" val="163885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934200" cy="1143000"/>
          </a:xfrm>
        </p:spPr>
        <p:txBody>
          <a:bodyPr/>
          <a:lstStyle/>
          <a:p>
            <a:r>
              <a:rPr lang="en-GB" dirty="0"/>
              <a:t>The Relationship Between </a:t>
            </a:r>
            <a:br>
              <a:rPr lang="en-GB" dirty="0"/>
            </a:br>
            <a:r>
              <a:rPr lang="en-GB" dirty="0"/>
              <a:t>Arrays and Pointers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4038600"/>
          </a:xfrm>
          <a:prstGeom prst="rect">
            <a:avLst/>
          </a:prstGeom>
        </p:spPr>
        <p:txBody>
          <a:bodyPr/>
          <a:lstStyle/>
          <a:p>
            <a:r>
              <a:rPr lang="en-US" sz="2800" u="sng">
                <a:solidFill>
                  <a:srgbClr val="FF0000"/>
                </a:solidFill>
                <a:latin typeface="Arial" charset="0"/>
              </a:rPr>
              <a:t>Array name</a:t>
            </a:r>
            <a:r>
              <a:rPr lang="en-US" sz="2800">
                <a:latin typeface="Arial" charset="0"/>
              </a:rPr>
              <a:t> is starting address of an array</a:t>
            </a:r>
          </a:p>
          <a:p>
            <a:pPr lvl="1">
              <a:buFontTx/>
              <a:buNone/>
            </a:pPr>
            <a:r>
              <a:rPr lang="en-US" sz="2400">
                <a:latin typeface="Arial" charset="0"/>
              </a:rPr>
              <a:t>	</a:t>
            </a:r>
            <a:r>
              <a:rPr lang="en-US" sz="3200">
                <a:solidFill>
                  <a:srgbClr val="0070C0"/>
                </a:solidFill>
                <a:latin typeface="Courier New" charset="0"/>
              </a:rPr>
              <a:t>int vals[] = {4, 7, 11};</a:t>
            </a: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starting address of </a:t>
            </a:r>
            <a:r>
              <a:rPr lang="en-US" sz="32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>
                <a:latin typeface="Arial" charset="0"/>
              </a:rPr>
              <a:t>: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0x4a00</a:t>
            </a:r>
          </a:p>
          <a:p>
            <a:pPr lvl="1">
              <a:buFontTx/>
              <a:buNone/>
            </a:pPr>
            <a:r>
              <a:rPr lang="en-US" sz="1000">
                <a:latin typeface="Courier New" charset="0"/>
              </a:rPr>
              <a:t>	</a:t>
            </a:r>
          </a:p>
          <a:p>
            <a:pPr lvl="1">
              <a:buFontTx/>
              <a:buNone/>
            </a:pPr>
            <a:r>
              <a:rPr lang="en-US" sz="2400">
                <a:latin typeface="Courier New" charset="0"/>
              </a:rPr>
              <a:t>	</a:t>
            </a:r>
            <a:r>
              <a:rPr lang="en-US" sz="3200">
                <a:solidFill>
                  <a:srgbClr val="0070C0"/>
                </a:solidFill>
                <a:latin typeface="Courier New" charset="0"/>
              </a:rPr>
              <a:t>cout &lt;&lt; vals; </a:t>
            </a:r>
            <a:r>
              <a:rPr lang="en-US" sz="2400">
                <a:solidFill>
                  <a:srgbClr val="0070C0"/>
                </a:solidFill>
                <a:latin typeface="Courier New" charset="0"/>
              </a:rPr>
              <a:t>// </a:t>
            </a:r>
            <a:r>
              <a:rPr lang="en-US">
                <a:solidFill>
                  <a:srgbClr val="0070C0"/>
                </a:solidFill>
                <a:latin typeface="Courier New" charset="0"/>
              </a:rPr>
              <a:t>displays 0x4a00</a:t>
            </a:r>
            <a:endParaRPr lang="en-US" sz="2400">
              <a:solidFill>
                <a:srgbClr val="0070C0"/>
              </a:solidFill>
              <a:latin typeface="Courier New" charset="0"/>
            </a:endParaRPr>
          </a:p>
          <a:p>
            <a:pPr lvl="1">
              <a:buFontTx/>
              <a:buNone/>
            </a:pPr>
            <a:r>
              <a:rPr lang="en-US" sz="3200">
                <a:solidFill>
                  <a:srgbClr val="0070C0"/>
                </a:solidFill>
                <a:latin typeface="Courier New" charset="0"/>
              </a:rPr>
              <a:t>	cout &lt;&lt; vals[0]; </a:t>
            </a:r>
            <a:r>
              <a:rPr lang="en-US" sz="2400">
                <a:solidFill>
                  <a:srgbClr val="0070C0"/>
                </a:solidFill>
                <a:latin typeface="Courier New" charset="0"/>
              </a:rPr>
              <a:t>// </a:t>
            </a:r>
            <a:r>
              <a:rPr lang="en-US">
                <a:solidFill>
                  <a:srgbClr val="0070C0"/>
                </a:solidFill>
                <a:latin typeface="Courier New" charset="0"/>
              </a:rPr>
              <a:t>displays 4</a:t>
            </a:r>
            <a:r>
              <a:rPr lang="en-US" sz="3200">
                <a:latin typeface="Courier New" charset="0"/>
              </a:rPr>
              <a:t> </a:t>
            </a:r>
          </a:p>
        </p:txBody>
      </p:sp>
      <p:graphicFrame>
        <p:nvGraphicFramePr>
          <p:cNvPr id="12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838611"/>
              </p:ext>
            </p:extLst>
          </p:nvPr>
        </p:nvGraphicFramePr>
        <p:xfrm>
          <a:off x="2590800" y="2667000"/>
          <a:ext cx="4038600" cy="531813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925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020"/>
            <a:ext cx="6934200" cy="1143000"/>
          </a:xfrm>
        </p:spPr>
        <p:txBody>
          <a:bodyPr/>
          <a:lstStyle/>
          <a:p>
            <a:r>
              <a:rPr lang="en-GB" dirty="0"/>
              <a:t>The Relationship Between </a:t>
            </a:r>
            <a:br>
              <a:rPr lang="en-GB" dirty="0"/>
            </a:br>
            <a:r>
              <a:rPr lang="en-GB" dirty="0"/>
              <a:t>Arrays and Pointers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7772400" cy="1295400"/>
          </a:xfrm>
          <a:prstGeom prst="rect">
            <a:avLst/>
          </a:prstGeo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ko-KR" dirty="0" err="1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int</a:t>
            </a:r>
            <a:r>
              <a:rPr lang="en-US" altLang="ko-KR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 x[5], *</a:t>
            </a:r>
            <a:r>
              <a:rPr lang="en-US" altLang="ko-KR" dirty="0" err="1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ptr_x</a:t>
            </a:r>
            <a:r>
              <a:rPr lang="en-US" altLang="ko-KR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dirty="0" err="1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ptr_x</a:t>
            </a:r>
            <a:r>
              <a:rPr lang="en-US" altLang="ko-KR" dirty="0">
                <a:solidFill>
                  <a:srgbClr val="0070C0"/>
                </a:solidFill>
                <a:latin typeface="Courier New" charset="0"/>
                <a:ea typeface="굴림" charset="0"/>
                <a:cs typeface="굴림" charset="0"/>
              </a:rPr>
              <a:t> = &amp;x[0];</a:t>
            </a:r>
          </a:p>
          <a:p>
            <a:pPr>
              <a:buFontTx/>
              <a:buNone/>
            </a:pPr>
            <a:endParaRPr lang="en-US" altLang="ko-KR" dirty="0">
              <a:solidFill>
                <a:srgbClr val="0070C0"/>
              </a:solidFill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43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 dirty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05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67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29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91200" y="3581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28800" y="2590800"/>
            <a:ext cx="1247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latinLnBrk="1" hangingPunct="1"/>
            <a:r>
              <a:rPr kumimoji="1" lang="en-US" altLang="ko-KR" sz="2800">
                <a:solidFill>
                  <a:srgbClr val="FF0000"/>
                </a:solidFill>
                <a:latin typeface="Courier New" charset="0"/>
                <a:ea typeface="굴림" charset="0"/>
                <a:cs typeface="굴림" charset="0"/>
              </a:rPr>
              <a:t>ptr_x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819400" y="3124200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743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x[0]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505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x[1]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67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x[2]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029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x[3]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791200" y="40386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2400" b="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rPr>
              <a:t>x[4]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505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Memory allocation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4953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latin typeface="굴림" charset="0"/>
                <a:ea typeface="굴림" charset="0"/>
                <a:cs typeface="굴림" charset="0"/>
              </a:rPr>
              <a:t>The memory location for </a:t>
            </a:r>
            <a:r>
              <a:rPr kumimoji="1" lang="en-US" altLang="ko-KR" sz="2800" b="1" dirty="0">
                <a:solidFill>
                  <a:srgbClr val="FF0000"/>
                </a:solidFill>
                <a:latin typeface="Times New Roman" charset="0"/>
                <a:ea typeface="굴림" charset="0"/>
                <a:cs typeface="굴림" charset="0"/>
              </a:rPr>
              <a:t>x[1]</a:t>
            </a:r>
            <a:r>
              <a:rPr kumimoji="1" lang="en-US" altLang="ko-KR" sz="2800" dirty="0">
                <a:latin typeface="굴림" charset="0"/>
                <a:ea typeface="굴림" charset="0"/>
                <a:cs typeface="굴림" charset="0"/>
              </a:rPr>
              <a:t> is immediately follow the memory location of </a:t>
            </a:r>
            <a:r>
              <a:rPr kumimoji="1" lang="en-US" altLang="ko-KR" sz="2800" b="1" dirty="0">
                <a:solidFill>
                  <a:srgbClr val="FF0000"/>
                </a:solidFill>
                <a:latin typeface="Times New Roman" charset="0"/>
                <a:ea typeface="굴림" charset="0"/>
                <a:cs typeface="굴림" charset="0"/>
              </a:rPr>
              <a:t>x[0]</a:t>
            </a:r>
            <a:r>
              <a:rPr kumimoji="1" lang="en-US" altLang="ko-KR" sz="2800" dirty="0">
                <a:latin typeface="Times New Roman" charset="0"/>
                <a:ea typeface="굴림" charset="0"/>
                <a:cs typeface="굴림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362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020"/>
            <a:ext cx="6934200" cy="1143000"/>
          </a:xfrm>
        </p:spPr>
        <p:txBody>
          <a:bodyPr/>
          <a:lstStyle/>
          <a:p>
            <a:r>
              <a:rPr lang="en-GB" dirty="0"/>
              <a:t>The Relationship Between </a:t>
            </a:r>
            <a:br>
              <a:rPr lang="en-GB" dirty="0"/>
            </a:br>
            <a:r>
              <a:rPr lang="en-GB" dirty="0"/>
              <a:t>Arrays and Pointers (cont.)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Arial" charset="0"/>
              </a:rPr>
              <a:t>Array name</a:t>
            </a:r>
            <a:r>
              <a:rPr lang="en-US" dirty="0">
                <a:latin typeface="Arial" charset="0"/>
              </a:rPr>
              <a:t> can be used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as a pointer</a:t>
            </a:r>
            <a:r>
              <a:rPr lang="en-US" dirty="0">
                <a:latin typeface="Arial" charset="0"/>
              </a:rPr>
              <a:t> constant: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vals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[] = {4, 7, 11};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cout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&lt;&lt; *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vals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    // displays 4</a:t>
            </a:r>
            <a:endParaRPr lang="en-US" dirty="0">
              <a:solidFill>
                <a:srgbClr val="0070C0"/>
              </a:solidFill>
              <a:latin typeface="Arial" charset="0"/>
            </a:endParaRPr>
          </a:p>
          <a:p>
            <a:endParaRPr lang="en-US" sz="1200" dirty="0">
              <a:latin typeface="Arial" charset="0"/>
            </a:endParaRPr>
          </a:p>
          <a:p>
            <a:r>
              <a:rPr lang="en-US" u="sng" dirty="0">
                <a:solidFill>
                  <a:srgbClr val="FF0000"/>
                </a:solidFill>
                <a:latin typeface="Arial" charset="0"/>
              </a:rPr>
              <a:t>Pointer</a:t>
            </a:r>
            <a:r>
              <a:rPr lang="en-US" dirty="0">
                <a:latin typeface="Arial" charset="0"/>
              </a:rPr>
              <a:t> can be used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as an array</a:t>
            </a:r>
            <a:r>
              <a:rPr lang="en-US" dirty="0">
                <a:latin typeface="Arial" charset="0"/>
              </a:rPr>
              <a:t> name: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*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= 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vals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 dirty="0">
                <a:solidFill>
                  <a:srgbClr val="0070C0"/>
                </a:solidFill>
                <a:latin typeface="Courier New" charset="0"/>
              </a:rPr>
              <a:t>	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cout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&lt;&lt; 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[1]; // displays 7</a:t>
            </a:r>
            <a:endParaRPr lang="en-US" dirty="0">
              <a:solidFill>
                <a:srgbClr val="0070C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7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1- Getting the Address of a Variable</a:t>
            </a:r>
          </a:p>
        </p:txBody>
      </p:sp>
    </p:spTree>
    <p:extLst>
      <p:ext uri="{BB962C8B-B14F-4D97-AF65-F5344CB8AC3E}">
        <p14:creationId xmlns:p14="http://schemas.microsoft.com/office/powerpoint/2010/main" val="4164052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4868"/>
            <a:ext cx="7086600" cy="487362"/>
          </a:xfrm>
        </p:spPr>
        <p:txBody>
          <a:bodyPr/>
          <a:lstStyle/>
          <a:p>
            <a:r>
              <a:rPr lang="en-GB" dirty="0"/>
              <a:t>Example : Program 9-5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11430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9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4 - Pointers Arithmetic</a:t>
            </a:r>
          </a:p>
        </p:txBody>
      </p:sp>
    </p:spTree>
    <p:extLst>
      <p:ext uri="{BB962C8B-B14F-4D97-AF65-F5344CB8AC3E}">
        <p14:creationId xmlns:p14="http://schemas.microsoft.com/office/powerpoint/2010/main" val="3069739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/>
          <a:lstStyle/>
          <a:p>
            <a:r>
              <a:rPr lang="en-GB" dirty="0"/>
              <a:t>Pointers Arithmetic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838200"/>
            <a:ext cx="7467600" cy="444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Operations on pointer variables: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065070"/>
              </p:ext>
            </p:extLst>
          </p:nvPr>
        </p:nvGraphicFramePr>
        <p:xfrm>
          <a:off x="381000" y="1600200"/>
          <a:ext cx="8458200" cy="3890137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Example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 vals[]={4,7,11};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 *valptr = vals;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++, --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valptr++; // points at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valptr--; // now points at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+, -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cout &lt;&lt; *(valptr + 2); //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+=, -=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and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 = vals; // points at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 += 2;   // points at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-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(pointer from pointer)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cout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 &lt;&lt;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;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 // difference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// for(number of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ints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) between //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valptr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and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val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11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67600" cy="457200"/>
          </a:xfrm>
        </p:spPr>
        <p:txBody>
          <a:bodyPr/>
          <a:lstStyle/>
          <a:p>
            <a:r>
              <a:rPr lang="en-GB" dirty="0"/>
              <a:t>Example 4.1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620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52600" y="2514600"/>
            <a:ext cx="6781800" cy="1752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52600" y="4419600"/>
            <a:ext cx="6781800" cy="160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434"/>
            <a:ext cx="7467600" cy="457200"/>
          </a:xfrm>
        </p:spPr>
        <p:txBody>
          <a:bodyPr/>
          <a:lstStyle/>
          <a:p>
            <a:r>
              <a:rPr lang="en-GB" dirty="0"/>
              <a:t>Pointers in Expressions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990600"/>
            <a:ext cx="82296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</a:rPr>
              <a:t>Given: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vals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[]={4,7,11}, *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pPr lvl="1">
              <a:buFontTx/>
              <a:buNone/>
            </a:pP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valptr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= </a:t>
            </a: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vals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;</a:t>
            </a:r>
            <a:br>
              <a:rPr lang="en-US" dirty="0">
                <a:latin typeface="Courier New" charset="0"/>
              </a:rPr>
            </a:br>
            <a:endParaRPr lang="en-US" sz="1000" dirty="0">
              <a:latin typeface="Courier New" charset="0"/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dirty="0">
                <a:latin typeface="Arial" charset="0"/>
              </a:rPr>
              <a:t>What is </a:t>
            </a:r>
            <a:r>
              <a:rPr lang="en-US" dirty="0" err="1">
                <a:solidFill>
                  <a:srgbClr val="FF0000"/>
                </a:solidFill>
                <a:latin typeface="Courier New" charset="0"/>
              </a:rPr>
              <a:t>valptr</a:t>
            </a:r>
            <a:r>
              <a:rPr lang="en-US" dirty="0">
                <a:solidFill>
                  <a:srgbClr val="FF0000"/>
                </a:solidFill>
                <a:latin typeface="Courier New" charset="0"/>
              </a:rPr>
              <a:t> + 1</a:t>
            </a:r>
            <a:r>
              <a:rPr lang="en-US" dirty="0">
                <a:latin typeface="Arial" charset="0"/>
              </a:rPr>
              <a:t>?  	                             It means (address in </a:t>
            </a:r>
            <a:r>
              <a:rPr lang="en-US" dirty="0" err="1">
                <a:solidFill>
                  <a:srgbClr val="FF0000"/>
                </a:solidFill>
                <a:latin typeface="Courier New" charset="0"/>
              </a:rPr>
              <a:t>valptr</a:t>
            </a:r>
            <a:r>
              <a:rPr lang="en-US" dirty="0">
                <a:latin typeface="Arial" charset="0"/>
              </a:rPr>
              <a:t>) + (1 * size of an </a:t>
            </a:r>
            <a:r>
              <a:rPr lang="en-US" dirty="0" err="1">
                <a:latin typeface="Arial" charset="0"/>
              </a:rPr>
              <a:t>int</a:t>
            </a:r>
            <a:r>
              <a:rPr lang="en-US" dirty="0">
                <a:latin typeface="Arial" charset="0"/>
              </a:rPr>
              <a:t>)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cout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&lt;&lt; *(valptr+1); //displays 7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err="1">
                <a:solidFill>
                  <a:srgbClr val="0070C0"/>
                </a:solidFill>
                <a:latin typeface="Courier New" charset="0"/>
              </a:rPr>
              <a:t>cout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 &lt;&lt; *(valptr+2); //displays 11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200" dirty="0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latin typeface="Arial" charset="0"/>
              </a:rPr>
              <a:t>Must use 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( )</a:t>
            </a:r>
            <a:r>
              <a:rPr lang="en-US" dirty="0">
                <a:latin typeface="Arial" charset="0"/>
              </a:rPr>
              <a:t> as shown in the expressions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51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6020"/>
            <a:ext cx="7467600" cy="609600"/>
          </a:xfrm>
        </p:spPr>
        <p:txBody>
          <a:bodyPr/>
          <a:lstStyle/>
          <a:p>
            <a:r>
              <a:rPr lang="en-GB" dirty="0"/>
              <a:t>Pointers in Expressions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990600"/>
            <a:ext cx="8610600" cy="51054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depends on the machine used</a:t>
            </a:r>
          </a:p>
          <a:p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depends on the variable type </a:t>
            </a:r>
            <a:endParaRPr lang="en-US" altLang="ko-KR" b="1" dirty="0">
              <a:latin typeface="Arial" charset="0"/>
              <a:ea typeface="굴림" charset="0"/>
              <a:cs typeface="굴림" charset="0"/>
            </a:endParaRPr>
          </a:p>
          <a:p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For examples,</a:t>
            </a:r>
          </a:p>
          <a:p>
            <a:pPr lvl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Short integers ( </a:t>
            </a:r>
            <a:r>
              <a:rPr lang="en-US" altLang="ko-KR" b="1" dirty="0">
                <a:solidFill>
                  <a:srgbClr val="C00000"/>
                </a:solidFill>
                <a:latin typeface="Arial" charset="0"/>
                <a:ea typeface="굴림" charset="0"/>
                <a:cs typeface="굴림" charset="0"/>
              </a:rPr>
              <a:t>2 byte</a:t>
            </a:r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 )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Beginning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solidFill>
                  <a:srgbClr val="0070C0"/>
                </a:solidFill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solidFill>
                  <a:srgbClr val="0070C0"/>
                </a:solidFill>
                <a:latin typeface="Arial" charset="0"/>
                <a:ea typeface="굴림" charset="0"/>
                <a:cs typeface="굴림" charset="0"/>
              </a:rPr>
              <a:t> = 0x45530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After </a:t>
            </a:r>
            <a:r>
              <a:rPr lang="en-US" altLang="ko-KR" b="1" dirty="0" err="1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++</a:t>
            </a:r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solidFill>
                  <a:srgbClr val="0070C0"/>
                </a:solidFill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solidFill>
                  <a:srgbClr val="0070C0"/>
                </a:solidFill>
                <a:latin typeface="Arial" charset="0"/>
                <a:ea typeface="굴림" charset="0"/>
                <a:cs typeface="굴림" charset="0"/>
              </a:rPr>
              <a:t> = 0x45532</a:t>
            </a:r>
          </a:p>
          <a:p>
            <a:pPr lvl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Floating point values ( </a:t>
            </a:r>
            <a:r>
              <a:rPr lang="en-US" altLang="ko-KR" b="1" dirty="0">
                <a:solidFill>
                  <a:srgbClr val="C00000"/>
                </a:solidFill>
                <a:latin typeface="Arial" charset="0"/>
                <a:ea typeface="굴림" charset="0"/>
                <a:cs typeface="굴림" charset="0"/>
              </a:rPr>
              <a:t>4 byte</a:t>
            </a:r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 )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Beginning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solidFill>
                  <a:srgbClr val="0070C0"/>
                </a:solidFill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solidFill>
                  <a:srgbClr val="0070C0"/>
                </a:solidFill>
                <a:latin typeface="Arial" charset="0"/>
                <a:ea typeface="굴림" charset="0"/>
                <a:cs typeface="굴림" charset="0"/>
              </a:rPr>
              <a:t> = 0x50200</a:t>
            </a:r>
          </a:p>
          <a:p>
            <a:pPr lvl="2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After </a:t>
            </a:r>
            <a:r>
              <a:rPr lang="en-US" altLang="ko-KR" b="1" dirty="0" err="1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++</a:t>
            </a:r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Arial" charset="0"/>
                <a:ea typeface="굴림" charset="0"/>
                <a:cs typeface="굴림" charset="0"/>
              </a:rPr>
              <a:t>: </a:t>
            </a:r>
            <a:r>
              <a:rPr lang="en-US" altLang="ko-KR" b="1" dirty="0" err="1">
                <a:solidFill>
                  <a:srgbClr val="0070C0"/>
                </a:solidFill>
                <a:latin typeface="Arial" charset="0"/>
                <a:ea typeface="굴림" charset="0"/>
                <a:cs typeface="굴림" charset="0"/>
              </a:rPr>
              <a:t>ptr</a:t>
            </a:r>
            <a:r>
              <a:rPr lang="en-US" altLang="ko-KR" b="1" dirty="0">
                <a:solidFill>
                  <a:srgbClr val="0070C0"/>
                </a:solidFill>
                <a:latin typeface="Arial" charset="0"/>
                <a:ea typeface="굴림" charset="0"/>
                <a:cs typeface="굴림" charset="0"/>
              </a:rPr>
              <a:t> = 0x50204</a:t>
            </a:r>
          </a:p>
          <a:p>
            <a:pPr lvl="2"/>
            <a:endParaRPr lang="en-US" altLang="ko-KR" dirty="0">
              <a:latin typeface="Arial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85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576"/>
            <a:ext cx="7467600" cy="533400"/>
          </a:xfrm>
        </p:spPr>
        <p:txBody>
          <a:bodyPr/>
          <a:lstStyle/>
          <a:p>
            <a:r>
              <a:rPr lang="en-GB" dirty="0"/>
              <a:t>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838200"/>
            <a:ext cx="8153400" cy="798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Arial" charset="0"/>
              </a:rPr>
              <a:t>Array elements can be accessed in many ways:</a:t>
            </a:r>
          </a:p>
          <a:p>
            <a:endParaRPr lang="en-US" sz="2800" dirty="0">
              <a:latin typeface="Arial" charset="0"/>
            </a:endParaRPr>
          </a:p>
        </p:txBody>
      </p:sp>
      <p:graphicFrame>
        <p:nvGraphicFramePr>
          <p:cNvPr id="9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638241"/>
              </p:ext>
            </p:extLst>
          </p:nvPr>
        </p:nvGraphicFramePr>
        <p:xfrm>
          <a:off x="838200" y="1676400"/>
          <a:ext cx="8077200" cy="3817937"/>
        </p:xfrm>
        <a:graphic>
          <a:graphicData uri="http://schemas.openxmlformats.org/drawingml/2006/table">
            <a:tbl>
              <a:tblPr/>
              <a:tblGrid>
                <a:gridCol w="3715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9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access method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name and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[]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vals[2] = 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2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pointer to array and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[]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valptr[2] = 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 name and subscript arithmetic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*(vals + 2) = 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pointer to array and subscript arithmetic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*(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valptr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 + 2) = 7;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7058F11-1A4B-504F-B6F5-812DC22CD994}"/>
              </a:ext>
            </a:extLst>
          </p:cNvPr>
          <p:cNvSpPr/>
          <p:nvPr/>
        </p:nvSpPr>
        <p:spPr>
          <a:xfrm>
            <a:off x="2362200" y="5791200"/>
            <a:ext cx="5724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urier New" charset="0"/>
              </a:rPr>
              <a:t>vals</a:t>
            </a:r>
            <a:r>
              <a:rPr lang="en-US" sz="2000" b="1" dirty="0">
                <a:solidFill>
                  <a:srgbClr val="0070C0"/>
                </a:solidFill>
                <a:latin typeface="Courier New" charset="0"/>
              </a:rPr>
              <a:t>[]={4,7,11}, *</a:t>
            </a:r>
            <a:r>
              <a:rPr lang="en-US" sz="2000" b="1" dirty="0" err="1">
                <a:solidFill>
                  <a:srgbClr val="0070C0"/>
                </a:solidFill>
                <a:latin typeface="Courier New" charset="0"/>
              </a:rPr>
              <a:t>valptr = vals</a:t>
            </a:r>
            <a:r>
              <a:rPr lang="en-US" sz="2000" b="1" dirty="0">
                <a:solidFill>
                  <a:srgbClr val="0070C0"/>
                </a:solidFill>
                <a:latin typeface="Courier New" charset="0"/>
              </a:rPr>
              <a:t>;</a:t>
            </a:r>
            <a:endParaRPr lang="ms-MY" sz="2000" b="1"/>
          </a:p>
        </p:txBody>
      </p:sp>
    </p:spTree>
    <p:extLst>
      <p:ext uri="{BB962C8B-B14F-4D97-AF65-F5344CB8AC3E}">
        <p14:creationId xmlns:p14="http://schemas.microsoft.com/office/powerpoint/2010/main" val="2545529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533400"/>
          </a:xfrm>
        </p:spPr>
        <p:txBody>
          <a:bodyPr/>
          <a:lstStyle/>
          <a:p>
            <a:r>
              <a:rPr lang="en-GB" dirty="0"/>
              <a:t>Example: Array Access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6400" y="37338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00200" y="5181600"/>
            <a:ext cx="41910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9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>
                <a:latin typeface="Arial" charset="0"/>
              </a:rPr>
              <a:t>Refer to previous slide #30 that shows </a:t>
            </a:r>
            <a:r>
              <a:rPr lang="en-US" u="sng" dirty="0">
                <a:solidFill>
                  <a:srgbClr val="FF0000"/>
                </a:solidFill>
                <a:latin typeface="Arial" charset="0"/>
              </a:rPr>
              <a:t>Program 9-5</a:t>
            </a:r>
            <a:r>
              <a:rPr lang="en-US" dirty="0">
                <a:latin typeface="Arial" charset="0"/>
              </a:rPr>
              <a:t>.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Modify the program to </a:t>
            </a:r>
            <a:r>
              <a:rPr lang="en-US" u="sng" dirty="0">
                <a:solidFill>
                  <a:srgbClr val="FF0000"/>
                </a:solidFill>
                <a:latin typeface="Arial" charset="0"/>
              </a:rPr>
              <a:t>print the third</a:t>
            </a:r>
            <a:r>
              <a:rPr lang="en-US" dirty="0">
                <a:latin typeface="Arial" charset="0"/>
              </a:rPr>
              <a:t> element in the array </a:t>
            </a:r>
            <a:r>
              <a:rPr lang="en-US" b="1" dirty="0">
                <a:solidFill>
                  <a:srgbClr val="FF0000"/>
                </a:solidFill>
                <a:latin typeface="Courier New" charset="0"/>
              </a:rPr>
              <a:t>numbers</a:t>
            </a:r>
            <a:r>
              <a:rPr lang="en-US" dirty="0">
                <a:latin typeface="Arial" charset="0"/>
              </a:rPr>
              <a:t> </a:t>
            </a:r>
            <a:r>
              <a:rPr lang="en-US" u="sng" dirty="0">
                <a:latin typeface="Arial" charset="0"/>
              </a:rPr>
              <a:t>using pointer</a:t>
            </a:r>
            <a:r>
              <a:rPr lang="en-US" dirty="0">
                <a:latin typeface="Arial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160EBC-850C-EE4E-9A6E-C360AEEBBDC9}"/>
              </a:ext>
            </a:extLst>
          </p:cNvPr>
          <p:cNvSpPr txBox="1">
            <a:spLocks/>
          </p:cNvSpPr>
          <p:nvPr/>
        </p:nvSpPr>
        <p:spPr bwMode="auto">
          <a:xfrm>
            <a:off x="152400" y="76200"/>
            <a:ext cx="8915400" cy="487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In-Class Exercise</a:t>
            </a:r>
            <a:r>
              <a:rPr lang="en-GB" dirty="0">
                <a:solidFill>
                  <a:srgbClr val="FF0000"/>
                </a:solidFill>
              </a:rPr>
              <a:t> 7.3</a:t>
            </a:r>
          </a:p>
        </p:txBody>
      </p:sp>
    </p:spTree>
    <p:extLst>
      <p:ext uri="{BB962C8B-B14F-4D97-AF65-F5344CB8AC3E}">
        <p14:creationId xmlns:p14="http://schemas.microsoft.com/office/powerpoint/2010/main" val="1912251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5 - Initializing Pointers </a:t>
            </a:r>
          </a:p>
        </p:txBody>
      </p:sp>
    </p:spTree>
    <p:extLst>
      <p:ext uri="{BB962C8B-B14F-4D97-AF65-F5344CB8AC3E}">
        <p14:creationId xmlns:p14="http://schemas.microsoft.com/office/powerpoint/2010/main" val="276976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371600"/>
            <a:ext cx="7772400" cy="1752600"/>
          </a:xfrm>
        </p:spPr>
        <p:txBody>
          <a:bodyPr/>
          <a:lstStyle/>
          <a:p>
            <a:r>
              <a:rPr lang="en-US" altLang="ko-KR" sz="3600" b="1" dirty="0">
                <a:latin typeface="Arial" charset="0"/>
                <a:ea typeface="굴림" charset="0"/>
                <a:cs typeface="굴림" charset="0"/>
              </a:rPr>
              <a:t>Address</a:t>
            </a:r>
            <a:r>
              <a:rPr lang="en-US" altLang="ko-KR" sz="3600" dirty="0">
                <a:latin typeface="Arial" charset="0"/>
                <a:ea typeface="굴림" charset="0"/>
                <a:cs typeface="굴림" charset="0"/>
              </a:rPr>
              <a:t>: </a:t>
            </a:r>
          </a:p>
          <a:p>
            <a:pPr lvl="1"/>
            <a:r>
              <a:rPr lang="en-US" altLang="ko-KR" sz="2400" dirty="0">
                <a:latin typeface="Arial" charset="0"/>
                <a:ea typeface="굴림" charset="0"/>
                <a:cs typeface="굴림" charset="0"/>
              </a:rPr>
              <a:t>A uniquely defined memory location which is assigned to a variable.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335170"/>
              </p:ext>
            </p:extLst>
          </p:nvPr>
        </p:nvGraphicFramePr>
        <p:xfrm>
          <a:off x="762000" y="4114800"/>
          <a:ext cx="7467600" cy="1645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7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Post</a:t>
                      </a:r>
                      <a:r>
                        <a:rPr lang="en-US" sz="2400" baseline="0" dirty="0"/>
                        <a:t> office box number</a:t>
                      </a:r>
                    </a:p>
                    <a:p>
                      <a:pPr algn="ctr"/>
                      <a:r>
                        <a:rPr lang="en-US" sz="2400" b="0" baseline="0" dirty="0"/>
                        <a:t>78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Individual name</a:t>
                      </a:r>
                    </a:p>
                    <a:p>
                      <a:pPr algn="ctr"/>
                      <a:r>
                        <a:rPr lang="en-US" sz="2400" dirty="0"/>
                        <a:t> </a:t>
                      </a:r>
                      <a:r>
                        <a:rPr lang="en-US" sz="2400" b="0" dirty="0"/>
                        <a:t>John Ruiz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Contents</a:t>
                      </a:r>
                    </a:p>
                    <a:p>
                      <a:pPr algn="ctr"/>
                      <a:r>
                        <a:rPr lang="en-US" sz="2400" dirty="0"/>
                        <a:t>  </a:t>
                      </a:r>
                      <a:r>
                        <a:rPr lang="en-US" sz="2400" b="0" dirty="0"/>
                        <a:t>Catalog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Memory Address</a:t>
                      </a:r>
                    </a:p>
                    <a:p>
                      <a:pPr algn="ctr"/>
                      <a:r>
                        <a:rPr lang="en-US" sz="2400" dirty="0"/>
                        <a:t> 66572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Identifier</a:t>
                      </a:r>
                    </a:p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Contents</a:t>
                      </a:r>
                    </a:p>
                    <a:p>
                      <a:pPr algn="ctr"/>
                      <a:r>
                        <a:rPr lang="en-US" sz="2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33600" y="3429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&lt;An analogy with post box&gt;</a:t>
            </a:r>
          </a:p>
        </p:txBody>
      </p:sp>
    </p:spTree>
    <p:extLst>
      <p:ext uri="{BB962C8B-B14F-4D97-AF65-F5344CB8AC3E}">
        <p14:creationId xmlns:p14="http://schemas.microsoft.com/office/powerpoint/2010/main" val="932259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434"/>
            <a:ext cx="7467600" cy="457200"/>
          </a:xfrm>
        </p:spPr>
        <p:txBody>
          <a:bodyPr/>
          <a:lstStyle/>
          <a:p>
            <a:r>
              <a:rPr lang="en-GB" dirty="0"/>
              <a:t>Initializing Pointers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296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Can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initialize at definition</a:t>
            </a:r>
            <a:r>
              <a:rPr lang="en-US">
                <a:latin typeface="Arial" charset="0"/>
              </a:rPr>
              <a:t> time: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solidFill>
                  <a:srgbClr val="0070C0"/>
                </a:solidFill>
                <a:latin typeface="Courier New" charset="0"/>
              </a:rPr>
              <a:t>int num, *numptr = &amp;num;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charset="0"/>
              </a:rPr>
              <a:t>	int val[3], *valptr = val;</a:t>
            </a:r>
          </a:p>
          <a:p>
            <a:r>
              <a:rPr lang="en-US">
                <a:solidFill>
                  <a:srgbClr val="FF0000"/>
                </a:solidFill>
                <a:latin typeface="Arial" charset="0"/>
              </a:rPr>
              <a:t>Cannot mix</a:t>
            </a:r>
            <a:r>
              <a:rPr lang="en-US">
                <a:latin typeface="Arial" charset="0"/>
              </a:rPr>
              <a:t> data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types</a:t>
            </a:r>
            <a:r>
              <a:rPr lang="en-US">
                <a:latin typeface="Arial" charset="0"/>
              </a:rPr>
              <a:t>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solidFill>
                  <a:srgbClr val="0070C0"/>
                </a:solidFill>
                <a:latin typeface="Courier New" charset="0"/>
              </a:rPr>
              <a:t>double cost;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solidFill>
                  <a:srgbClr val="0070C0"/>
                </a:solidFill>
                <a:latin typeface="Courier New" charset="0"/>
              </a:rPr>
              <a:t>	int *ptr = &amp;cost; // won</a:t>
            </a:r>
            <a:r>
              <a:rPr lang="ja-JP" altLang="en-US">
                <a:solidFill>
                  <a:srgbClr val="0070C0"/>
                </a:solidFill>
                <a:latin typeface="Arial" charset="0"/>
              </a:rPr>
              <a:t>’</a:t>
            </a:r>
            <a:r>
              <a:rPr lang="en-US">
                <a:solidFill>
                  <a:srgbClr val="0070C0"/>
                </a:solidFill>
                <a:latin typeface="Courier New" charset="0"/>
              </a:rPr>
              <a:t>t work</a:t>
            </a:r>
          </a:p>
          <a:p>
            <a:endParaRPr lang="en-US">
              <a:solidFill>
                <a:srgbClr val="0070C0"/>
              </a:solidFill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32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CB198C7-B8EC-D748-BF08-C2D094C4013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62000"/>
            <a:ext cx="82296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>
                <a:latin typeface="Arial" charset="0"/>
                <a:ea typeface="굴림" charset="0"/>
                <a:cs typeface="굴림" charset="0"/>
              </a:rPr>
              <a:t>Give memory snapshots after each of these sets of statements are executed (i.e. print out the values for related to </a:t>
            </a:r>
            <a:r>
              <a:rPr kumimoji="1" lang="en-US" altLang="ko-KR" sz="2400" i="1" u="sng">
                <a:latin typeface="Arial" charset="0"/>
                <a:ea typeface="굴림" charset="0"/>
                <a:cs typeface="굴림" charset="0"/>
              </a:rPr>
              <a:t>pointer variables</a:t>
            </a:r>
            <a:r>
              <a:rPr kumimoji="1" lang="en-US" altLang="ko-KR" sz="2400">
                <a:latin typeface="Arial" charset="0"/>
                <a:ea typeface="굴림" charset="0"/>
                <a:cs typeface="굴림" charset="0"/>
              </a:rPr>
              <a:t>)</a:t>
            </a:r>
          </a:p>
          <a:p>
            <a:r>
              <a:rPr kumimoji="1" lang="en-US" altLang="ko-KR" sz="2400">
                <a:latin typeface="Arial" charset="0"/>
                <a:ea typeface="굴림" charset="0"/>
                <a:cs typeface="굴림" charset="0"/>
              </a:rPr>
              <a:t>Try to understand on how the expressions are evaluated</a:t>
            </a: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5" name="Picture 2" descr="2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3" r="28947" b="2101"/>
          <a:stretch/>
        </p:blipFill>
        <p:spPr bwMode="auto">
          <a:xfrm>
            <a:off x="1219200" y="2667000"/>
            <a:ext cx="6172200" cy="3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304F9B0-42B9-0B45-B6A0-9AC6EE62EA0D}"/>
              </a:ext>
            </a:extLst>
          </p:cNvPr>
          <p:cNvSpPr txBox="1">
            <a:spLocks/>
          </p:cNvSpPr>
          <p:nvPr/>
        </p:nvSpPr>
        <p:spPr bwMode="auto">
          <a:xfrm>
            <a:off x="152400" y="76200"/>
            <a:ext cx="8915400" cy="487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In-Class Exercise</a:t>
            </a:r>
            <a:r>
              <a:rPr lang="en-GB" dirty="0">
                <a:solidFill>
                  <a:srgbClr val="FF0000"/>
                </a:solidFill>
              </a:rPr>
              <a:t> 7.4</a:t>
            </a:r>
          </a:p>
        </p:txBody>
      </p:sp>
    </p:spTree>
    <p:extLst>
      <p:ext uri="{BB962C8B-B14F-4D97-AF65-F5344CB8AC3E}">
        <p14:creationId xmlns:p14="http://schemas.microsoft.com/office/powerpoint/2010/main" val="2452393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635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In-Class Exercise – Submission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72CEB-1C9F-3543-BEA4-31DF67F5F5CF}"/>
              </a:ext>
            </a:extLst>
          </p:cNvPr>
          <p:cNvSpPr txBox="1"/>
          <p:nvPr/>
        </p:nvSpPr>
        <p:spPr>
          <a:xfrm>
            <a:off x="533400" y="1600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/>
              <a:t>All today In-Class Excercise (i.e. 7.1, 7.2, 7.3 and 7.4) must be submitted through elearning</a:t>
            </a:r>
          </a:p>
        </p:txBody>
      </p:sp>
    </p:spTree>
    <p:extLst>
      <p:ext uri="{BB962C8B-B14F-4D97-AF65-F5344CB8AC3E}">
        <p14:creationId xmlns:p14="http://schemas.microsoft.com/office/powerpoint/2010/main" val="2914739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8608-0E04-6A41-B9BF-25AE1014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</a:rPr>
              <a:t>Pause 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79EB9-38BE-244D-9765-6A73D0BF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838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7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6 - Comparing Pointers</a:t>
            </a:r>
          </a:p>
        </p:txBody>
      </p:sp>
    </p:spTree>
    <p:extLst>
      <p:ext uri="{BB962C8B-B14F-4D97-AF65-F5344CB8AC3E}">
        <p14:creationId xmlns:p14="http://schemas.microsoft.com/office/powerpoint/2010/main" val="292426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609600"/>
          </a:xfrm>
        </p:spPr>
        <p:txBody>
          <a:bodyPr/>
          <a:lstStyle/>
          <a:p>
            <a:r>
              <a:rPr lang="en-GB" dirty="0"/>
              <a:t>Comparing Pointers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dirty="0">
                <a:latin typeface="Arial" charset="0"/>
              </a:rPr>
              <a:t>Relational operators (</a:t>
            </a:r>
            <a:r>
              <a:rPr lang="en-US" dirty="0">
                <a:latin typeface="Courier New" charset="0"/>
              </a:rPr>
              <a:t>&lt;</a:t>
            </a:r>
            <a:r>
              <a:rPr lang="en-US" dirty="0">
                <a:latin typeface="Arial" charset="0"/>
              </a:rPr>
              <a:t>, </a:t>
            </a:r>
            <a:r>
              <a:rPr lang="en-US" dirty="0">
                <a:latin typeface="Courier New" charset="0"/>
              </a:rPr>
              <a:t>&gt;=</a:t>
            </a:r>
            <a:r>
              <a:rPr lang="en-US" dirty="0">
                <a:latin typeface="Arial" charset="0"/>
              </a:rPr>
              <a:t>, etc.) can be used to compare addresses in pointers</a:t>
            </a:r>
          </a:p>
          <a:p>
            <a:pPr>
              <a:lnSpc>
                <a:spcPct val="85000"/>
              </a:lnSpc>
            </a:pPr>
            <a:r>
              <a:rPr lang="en-US" dirty="0">
                <a:latin typeface="Arial" charset="0"/>
              </a:rPr>
              <a:t>Comparing </a:t>
            </a:r>
            <a:r>
              <a:rPr lang="en-US" u="sng" dirty="0">
                <a:solidFill>
                  <a:srgbClr val="FF0000"/>
                </a:solidFill>
                <a:latin typeface="Arial" charset="0"/>
              </a:rPr>
              <a:t>addresses in</a:t>
            </a:r>
            <a:r>
              <a:rPr lang="en-US" dirty="0">
                <a:latin typeface="Arial" charset="0"/>
              </a:rPr>
              <a:t> pointers is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NOT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same</a:t>
            </a:r>
            <a:r>
              <a:rPr lang="en-US" dirty="0">
                <a:latin typeface="Arial" charset="0"/>
              </a:rPr>
              <a:t> as comparing contents </a:t>
            </a:r>
            <a:r>
              <a:rPr lang="en-US" u="sng" dirty="0">
                <a:solidFill>
                  <a:srgbClr val="FF0000"/>
                </a:solidFill>
                <a:latin typeface="Arial" charset="0"/>
              </a:rPr>
              <a:t>pointed at by</a:t>
            </a:r>
            <a:r>
              <a:rPr lang="en-US" dirty="0">
                <a:latin typeface="Arial" charset="0"/>
              </a:rPr>
              <a:t> pointers: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if (ptr1 == ptr2)   // compares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>
                <a:latin typeface="Courier New" charset="0"/>
              </a:rPr>
              <a:t>						  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//</a:t>
            </a:r>
            <a:r>
              <a:rPr lang="en-US" dirty="0">
                <a:latin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charset="0"/>
              </a:rPr>
              <a:t>addresses</a:t>
            </a:r>
          </a:p>
          <a:p>
            <a:pPr lvl="1">
              <a:lnSpc>
                <a:spcPct val="85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Courier New" charset="0"/>
            </a:endParaRP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>
                <a:latin typeface="Courier New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if (*ptr1 == *ptr2) // compares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dirty="0">
                <a:latin typeface="Courier New" charset="0"/>
              </a:rPr>
              <a:t>					      </a:t>
            </a:r>
            <a:r>
              <a:rPr lang="en-US" dirty="0">
                <a:solidFill>
                  <a:srgbClr val="0070C0"/>
                </a:solidFill>
                <a:latin typeface="Courier New" charset="0"/>
              </a:rPr>
              <a:t>//</a:t>
            </a:r>
            <a:r>
              <a:rPr lang="en-US" dirty="0">
                <a:latin typeface="Courier New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42361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533400"/>
          </a:xfrm>
        </p:spPr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2192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#include &lt;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iostream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&gt;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using namespace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std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main()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value=7;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	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*ptr1 = &amp;value;</a:t>
            </a: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dirty="0" err="1">
                <a:latin typeface="Courier New" charset="0"/>
              </a:rPr>
              <a:t>int</a:t>
            </a:r>
            <a:r>
              <a:rPr lang="en-US" sz="2000" dirty="0">
                <a:latin typeface="Courier New" charset="0"/>
              </a:rPr>
              <a:t> *ptr2 = &amp;value;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	if (ptr1==ptr2){</a:t>
            </a: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&lt;&lt; ”Pointers are Equal”;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 }else{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	  </a:t>
            </a:r>
            <a:r>
              <a:rPr lang="en-US" sz="2000" b="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 &lt;&lt; "</a:t>
            </a:r>
            <a:r>
              <a:rPr lang="en-US" sz="2000" dirty="0">
                <a:latin typeface="Courier New" charset="0"/>
              </a:rPr>
              <a:t>Pointers are Not Equal”</a:t>
            </a: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;}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urier New" charset="0"/>
              </a:rPr>
              <a:t>return 0;</a:t>
            </a:r>
            <a:endParaRPr lang="en-US" sz="2000" b="0" dirty="0">
              <a:solidFill>
                <a:schemeClr val="tx1"/>
              </a:solidFill>
              <a:latin typeface="Courier New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2971800"/>
            <a:ext cx="3124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Pointers are Equal</a:t>
            </a:r>
          </a:p>
        </p:txBody>
      </p:sp>
    </p:spTree>
    <p:extLst>
      <p:ext uri="{BB962C8B-B14F-4D97-AF65-F5344CB8AC3E}">
        <p14:creationId xmlns:p14="http://schemas.microsoft.com/office/powerpoint/2010/main" val="2110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7 - Pointers as Function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2452149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392" y="0"/>
            <a:ext cx="7086600" cy="4572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Pointers as Function Parameters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38200"/>
            <a:ext cx="8915400" cy="548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5000"/>
              </a:lnSpc>
            </a:pPr>
            <a:r>
              <a:rPr lang="en-US" sz="2800">
                <a:latin typeface="Arial" charset="0"/>
              </a:rPr>
              <a:t>A pointer can be a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parameter</a:t>
            </a:r>
          </a:p>
          <a:p>
            <a:pPr marL="609600" indent="-609600"/>
            <a:r>
              <a:rPr lang="en-US" altLang="ko-KR" sz="2800">
                <a:latin typeface="Arial" charset="0"/>
                <a:ea typeface="굴림" charset="0"/>
                <a:cs typeface="굴림" charset="0"/>
              </a:rPr>
              <a:t>implements </a:t>
            </a:r>
            <a:r>
              <a:rPr lang="en-US" altLang="ko-KR" sz="2800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call-by-address references</a:t>
            </a:r>
          </a:p>
          <a:p>
            <a:pPr marL="609600" indent="-609600"/>
            <a:r>
              <a:rPr lang="en-US" altLang="ko-KR" sz="2800">
                <a:latin typeface="Arial" charset="0"/>
                <a:ea typeface="굴림" charset="0"/>
                <a:cs typeface="굴림" charset="0"/>
              </a:rPr>
              <a:t>allows to </a:t>
            </a:r>
            <a:r>
              <a:rPr lang="en-US" altLang="ko-KR" sz="2800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modify</a:t>
            </a:r>
            <a:r>
              <a:rPr lang="en-US" altLang="ko-KR" sz="2800">
                <a:latin typeface="Arial" charset="0"/>
                <a:ea typeface="굴림" charset="0"/>
                <a:cs typeface="굴림" charset="0"/>
              </a:rPr>
              <a:t> </a:t>
            </a:r>
            <a:r>
              <a:rPr lang="en-US" altLang="ko-KR" sz="2800">
                <a:solidFill>
                  <a:srgbClr val="FF0000"/>
                </a:solidFill>
                <a:latin typeface="Arial" charset="0"/>
                <a:ea typeface="굴림" charset="0"/>
                <a:cs typeface="굴림" charset="0"/>
              </a:rPr>
              <a:t>the values</a:t>
            </a:r>
            <a:r>
              <a:rPr lang="en-US" altLang="ko-KR" sz="2800">
                <a:latin typeface="Arial" charset="0"/>
                <a:ea typeface="굴림" charset="0"/>
                <a:cs typeface="굴림" charset="0"/>
              </a:rPr>
              <a:t> by statements within a called function</a:t>
            </a:r>
            <a:r>
              <a:rPr lang="en-US" sz="2800">
                <a:latin typeface="Arial" charset="0"/>
              </a:rPr>
              <a:t> </a:t>
            </a:r>
          </a:p>
          <a:p>
            <a:pPr marL="609600" indent="-609600"/>
            <a:r>
              <a:rPr lang="en-US" sz="2800">
                <a:latin typeface="Arial" charset="0"/>
              </a:rPr>
              <a:t>Requires: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/>
            </a:pPr>
            <a:r>
              <a:rPr lang="en-US" sz="2400">
                <a:latin typeface="Arial" charset="0"/>
              </a:rPr>
              <a:t> asterisk * on parameter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prototype and heading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/>
            </a:pPr>
            <a:endParaRPr lang="en-US" sz="800">
              <a:solidFill>
                <a:srgbClr val="990033"/>
              </a:solidFill>
              <a:latin typeface="Arial" charset="0"/>
            </a:endParaRP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None/>
            </a:pPr>
            <a:r>
              <a:rPr lang="en-US" sz="2100" b="1">
                <a:latin typeface="Courier New" charset="0"/>
              </a:rPr>
              <a:t>  </a:t>
            </a:r>
            <a:r>
              <a:rPr lang="en-US" sz="2100" b="1">
                <a:solidFill>
                  <a:srgbClr val="0070C0"/>
                </a:solidFill>
                <a:latin typeface="Courier New" charset="0"/>
              </a:rPr>
              <a:t> void getNum(int *ptr); // ptr is pointer to int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None/>
            </a:pPr>
            <a:endParaRPr lang="en-US" sz="1000">
              <a:latin typeface="Arial" charset="0"/>
            </a:endParaRP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 startAt="2"/>
            </a:pPr>
            <a:r>
              <a:rPr lang="en-US" sz="2400">
                <a:latin typeface="Arial" charset="0"/>
              </a:rPr>
              <a:t> asterisk </a:t>
            </a:r>
            <a:r>
              <a:rPr lang="en-US" sz="2400" b="1">
                <a:latin typeface="Courier New" charset="0"/>
              </a:rPr>
              <a:t>*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in body to dereference</a:t>
            </a:r>
            <a:r>
              <a:rPr lang="en-US" sz="2400">
                <a:latin typeface="Arial" charset="0"/>
              </a:rPr>
              <a:t> the pointer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 startAt="2"/>
            </a:pPr>
            <a:endParaRPr lang="en-US" sz="800">
              <a:latin typeface="Arial" charset="0"/>
            </a:endParaRP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en-US" sz="2800">
                <a:latin typeface="Arial" charset="0"/>
              </a:rPr>
              <a:t>	     </a:t>
            </a:r>
            <a:r>
              <a:rPr lang="en-US" sz="2100" b="1">
                <a:solidFill>
                  <a:srgbClr val="0070C0"/>
                </a:solidFill>
                <a:latin typeface="Courier New" charset="0"/>
              </a:rPr>
              <a:t>cin &gt;&gt; *ptr;</a:t>
            </a:r>
            <a:r>
              <a:rPr lang="en-US" sz="2800">
                <a:latin typeface="Courier New" charset="0"/>
              </a:rPr>
              <a:t> </a:t>
            </a:r>
          </a:p>
          <a:p>
            <a:pPr marL="609600" indent="-609600">
              <a:lnSpc>
                <a:spcPct val="85000"/>
              </a:lnSpc>
              <a:buFontTx/>
              <a:buNone/>
            </a:pPr>
            <a:r>
              <a:rPr lang="en-US" sz="1000">
                <a:latin typeface="Courier New" charset="0"/>
              </a:rPr>
              <a:t>    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 startAt="3"/>
            </a:pP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address</a:t>
            </a:r>
            <a:r>
              <a:rPr lang="en-US" sz="2400">
                <a:latin typeface="Arial" charset="0"/>
              </a:rPr>
              <a:t> as argument to the function</a:t>
            </a: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SzPct val="80000"/>
              <a:buFontTx/>
              <a:buAutoNum type="arabicParenR" startAt="3"/>
            </a:pPr>
            <a:endParaRPr lang="en-US" sz="800">
              <a:latin typeface="Courier New" charset="0"/>
            </a:endParaRPr>
          </a:p>
          <a:p>
            <a:pPr marL="990600" lvl="1" indent="-533400">
              <a:lnSpc>
                <a:spcPct val="85000"/>
              </a:lnSpc>
              <a:buClr>
                <a:schemeClr val="tx1"/>
              </a:buClr>
              <a:buFontTx/>
              <a:buNone/>
            </a:pPr>
            <a:r>
              <a:rPr lang="en-US" sz="2100">
                <a:latin typeface="Courier New" charset="0"/>
              </a:rPr>
              <a:t>    </a:t>
            </a:r>
            <a:r>
              <a:rPr lang="en-US" sz="2100" b="1">
                <a:solidFill>
                  <a:srgbClr val="0070C0"/>
                </a:solidFill>
                <a:latin typeface="Courier New" charset="0"/>
              </a:rPr>
              <a:t>getNum(&amp;num); // pass address of num to getNum</a:t>
            </a:r>
            <a:endParaRPr lang="en-US" sz="2100" b="1" dirty="0">
              <a:solidFill>
                <a:srgbClr val="0070C0"/>
              </a:solidFill>
              <a:latin typeface="Courier New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2743200"/>
            <a:ext cx="8305800" cy="35052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043"/>
            <a:ext cx="7086600" cy="533400"/>
          </a:xfrm>
        </p:spPr>
        <p:txBody>
          <a:bodyPr/>
          <a:lstStyle/>
          <a:p>
            <a:r>
              <a:rPr lang="en-GB" dirty="0"/>
              <a:t>Example 7.1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914400"/>
            <a:ext cx="6553200" cy="4800600"/>
          </a:xfrm>
          <a:prstGeom prst="rect">
            <a:avLst/>
          </a:prstGeom>
          <a:noFill/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void swap(int *x, int *y)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{		int temp;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temp = *x;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*x = *y;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*y = temp;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}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 ⋮ 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int num1 = 2, num2 = -3;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swap(&amp;num1, &amp;num2);</a:t>
            </a:r>
            <a:endParaRPr lang="en-US" sz="2800" b="1" dirty="0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7E9BD2D-36C7-B04D-88D1-1521660F8425}"/>
              </a:ext>
            </a:extLst>
          </p:cNvPr>
          <p:cNvSpPr/>
          <p:nvPr/>
        </p:nvSpPr>
        <p:spPr>
          <a:xfrm>
            <a:off x="5638800" y="4191000"/>
            <a:ext cx="457200" cy="1447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4C083-6069-E94C-94D0-47106910A3F1}"/>
              </a:ext>
            </a:extLst>
          </p:cNvPr>
          <p:cNvSpPr txBox="1"/>
          <p:nvPr/>
        </p:nvSpPr>
        <p:spPr>
          <a:xfrm>
            <a:off x="6096000" y="4343400"/>
            <a:ext cx="3041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2400"/>
              <a:t>calling statements; e.g.</a:t>
            </a:r>
          </a:p>
          <a:p>
            <a:r>
              <a:rPr lang="ms-MY" sz="2400"/>
              <a:t>calling from main () </a:t>
            </a:r>
          </a:p>
          <a:p>
            <a:r>
              <a:rPr lang="ms-MY" sz="240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81678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884238"/>
          </a:xfrm>
        </p:spPr>
        <p:txBody>
          <a:bodyPr/>
          <a:lstStyle/>
          <a:p>
            <a:r>
              <a:rPr lang="en-US" dirty="0"/>
              <a:t>Notation for Memory Snapshot</a:t>
            </a:r>
            <a:endParaRPr lang="en-GB" dirty="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6324600" y="37338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2438400" y="37338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3000" y="1600200"/>
          <a:ext cx="6705600" cy="1143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Memory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66572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95400" y="3200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Memory Address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50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66572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200" y="4724400"/>
            <a:ext cx="13716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  <a:p>
            <a:r>
              <a:rPr lang="en-US" sz="2400" dirty="0"/>
              <a:t>Contents</a:t>
            </a:r>
          </a:p>
          <a:p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90600" y="5105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Identifier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53200" y="4724400"/>
            <a:ext cx="1295400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105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665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043"/>
            <a:ext cx="7086600" cy="5334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Example 7.1 – </a:t>
            </a:r>
            <a:r>
              <a:rPr lang="en-GB" dirty="0">
                <a:solidFill>
                  <a:srgbClr val="FF0000"/>
                </a:solidFill>
              </a:rPr>
              <a:t>without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pointers!!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914400"/>
            <a:ext cx="6553200" cy="4800600"/>
          </a:xfrm>
          <a:prstGeom prst="rect">
            <a:avLst/>
          </a:prstGeom>
          <a:noFill/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>
                <a:solidFill>
                  <a:srgbClr val="00B050"/>
                </a:solidFill>
                <a:latin typeface="Courier New" charset="0"/>
              </a:rPr>
              <a:t>void swap(int </a:t>
            </a: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&amp;x</a:t>
            </a:r>
            <a:r>
              <a:rPr lang="en-US" sz="2800" b="1">
                <a:solidFill>
                  <a:srgbClr val="00B050"/>
                </a:solidFill>
                <a:latin typeface="Courier New" charset="0"/>
              </a:rPr>
              <a:t>, int </a:t>
            </a: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&amp;y</a:t>
            </a:r>
            <a:r>
              <a:rPr lang="en-US" sz="2800" b="1">
                <a:solidFill>
                  <a:srgbClr val="00B050"/>
                </a:solidFill>
                <a:latin typeface="Courier New" charset="0"/>
              </a:rPr>
              <a:t>)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{		int temp;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temp = </a:t>
            </a: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2800" b="1">
                <a:latin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</a:t>
            </a: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2800" b="1">
                <a:latin typeface="Courier New" charset="0"/>
              </a:rPr>
              <a:t> = </a:t>
            </a: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y</a:t>
            </a:r>
            <a:r>
              <a:rPr lang="en-US" sz="2800" b="1">
                <a:latin typeface="Courier New" charset="0"/>
              </a:rPr>
              <a:t>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		</a:t>
            </a:r>
            <a:r>
              <a:rPr lang="en-US" sz="2800" b="1">
                <a:solidFill>
                  <a:srgbClr val="FF0000"/>
                </a:solidFill>
                <a:latin typeface="Courier New" charset="0"/>
              </a:rPr>
              <a:t>y</a:t>
            </a:r>
            <a:r>
              <a:rPr lang="en-US" sz="2800" b="1">
                <a:latin typeface="Courier New" charset="0"/>
              </a:rPr>
              <a:t> = temp;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}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 ⋮ </a:t>
            </a:r>
          </a:p>
          <a:p>
            <a:pPr>
              <a:buFontTx/>
              <a:buNone/>
            </a:pPr>
            <a:r>
              <a:rPr lang="en-US" sz="2800" b="1">
                <a:latin typeface="Courier New" charset="0"/>
              </a:rPr>
              <a:t>int num1 = 2, num2 = -3;</a:t>
            </a:r>
          </a:p>
          <a:p>
            <a:pPr>
              <a:buFontTx/>
              <a:buNone/>
            </a:pPr>
            <a:r>
              <a:rPr lang="en-US" sz="2800" b="1">
                <a:solidFill>
                  <a:srgbClr val="00B050"/>
                </a:solidFill>
                <a:latin typeface="Courier New" charset="0"/>
              </a:rPr>
              <a:t>swap(num1, num2);</a:t>
            </a:r>
            <a:endParaRPr lang="en-US" sz="2800" b="1" dirty="0">
              <a:solidFill>
                <a:srgbClr val="00B050"/>
              </a:solidFill>
              <a:latin typeface="Courier New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7E9BD2D-36C7-B04D-88D1-1521660F8425}"/>
              </a:ext>
            </a:extLst>
          </p:cNvPr>
          <p:cNvSpPr/>
          <p:nvPr/>
        </p:nvSpPr>
        <p:spPr>
          <a:xfrm>
            <a:off x="5638800" y="4191000"/>
            <a:ext cx="457200" cy="1447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4C083-6069-E94C-94D0-47106910A3F1}"/>
              </a:ext>
            </a:extLst>
          </p:cNvPr>
          <p:cNvSpPr txBox="1"/>
          <p:nvPr/>
        </p:nvSpPr>
        <p:spPr>
          <a:xfrm>
            <a:off x="6096000" y="4343400"/>
            <a:ext cx="2591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2400"/>
              <a:t>calling statements; </a:t>
            </a:r>
          </a:p>
          <a:p>
            <a:r>
              <a:rPr lang="ms-MY" sz="2400"/>
              <a:t>e.g., calling from </a:t>
            </a:r>
          </a:p>
          <a:p>
            <a:r>
              <a:rPr lang="ms-MY" sz="2400"/>
              <a:t>main ()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E1C0-143A-3949-BE69-F6EE7A73356A}"/>
              </a:ext>
            </a:extLst>
          </p:cNvPr>
          <p:cNvSpPr txBox="1"/>
          <p:nvPr/>
        </p:nvSpPr>
        <p:spPr>
          <a:xfrm>
            <a:off x="6553200" y="914400"/>
            <a:ext cx="2370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2400">
                <a:solidFill>
                  <a:srgbClr val="0070C0"/>
                </a:solidFill>
              </a:rPr>
              <a:t>pass by reference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78AB35A-E9D4-984D-A617-1B89FA265468}"/>
              </a:ext>
            </a:extLst>
          </p:cNvPr>
          <p:cNvSpPr/>
          <p:nvPr/>
        </p:nvSpPr>
        <p:spPr>
          <a:xfrm>
            <a:off x="6019800" y="914400"/>
            <a:ext cx="457200" cy="533400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28743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762000"/>
          </a:xfrm>
        </p:spPr>
        <p:txBody>
          <a:bodyPr/>
          <a:lstStyle/>
          <a:p>
            <a:r>
              <a:rPr lang="en-GB" dirty="0"/>
              <a:t>Example 7.2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99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2514600"/>
            <a:ext cx="6400800" cy="762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9FC6F4-996E-A843-A160-42E85E4A3D08}"/>
              </a:ext>
            </a:extLst>
          </p:cNvPr>
          <p:cNvGrpSpPr/>
          <p:nvPr/>
        </p:nvGrpSpPr>
        <p:grpSpPr>
          <a:xfrm>
            <a:off x="914400" y="4038600"/>
            <a:ext cx="7543800" cy="1371600"/>
            <a:chOff x="914400" y="4038600"/>
            <a:chExt cx="7543800" cy="13716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14400" y="4038600"/>
              <a:ext cx="7543800" cy="13716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85C122-AABC-E245-BE5B-D608F0B7E8F6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4419600"/>
              <a:ext cx="3429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F4D71C4-7041-494B-B347-F6B8E98BC2B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029200"/>
              <a:ext cx="3429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74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086600" cy="762000"/>
          </a:xfrm>
        </p:spPr>
        <p:txBody>
          <a:bodyPr/>
          <a:lstStyle/>
          <a:p>
            <a:r>
              <a:rPr lang="en-GB" dirty="0"/>
              <a:t>Example 7.2 (cont.)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2590800"/>
            <a:ext cx="7543800" cy="1143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5800" y="4800600"/>
            <a:ext cx="4953000" cy="990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239000" cy="533400"/>
          </a:xfrm>
        </p:spPr>
        <p:txBody>
          <a:bodyPr/>
          <a:lstStyle/>
          <a:p>
            <a:r>
              <a:rPr lang="en-GB" dirty="0"/>
              <a:t>Pointers to Constants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990600"/>
            <a:ext cx="86106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If we want to store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the address of a constant variable</a:t>
            </a:r>
            <a:r>
              <a:rPr lang="en-US" sz="2800" dirty="0">
                <a:latin typeface="Arial" charset="0"/>
              </a:rPr>
              <a:t> in a pointer, then we need to store it as 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pointer-to-const</a:t>
            </a:r>
            <a:r>
              <a:rPr lang="en-US" sz="2800" dirty="0">
                <a:latin typeface="Arial" charset="0"/>
              </a:rPr>
              <a:t>.</a:t>
            </a:r>
          </a:p>
          <a:p>
            <a:r>
              <a:rPr lang="en-US" sz="2800" dirty="0">
                <a:latin typeface="Arial" charset="0"/>
              </a:rPr>
              <a:t>Example: Suppose we have the following definitions -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Courier New" charset="0"/>
              </a:rPr>
              <a:t>const</a:t>
            </a: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 SIZE = 6;</a:t>
            </a:r>
            <a:br>
              <a:rPr lang="en-US" sz="280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Courier New" charset="0"/>
              </a:rPr>
              <a:t>const</a:t>
            </a: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 double </a:t>
            </a:r>
            <a:r>
              <a:rPr lang="en-US" sz="2800" b="1" dirty="0" err="1">
                <a:solidFill>
                  <a:srgbClr val="0070C0"/>
                </a:solidFill>
                <a:latin typeface="Courier New" charset="0"/>
              </a:rPr>
              <a:t>payRates</a:t>
            </a: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[SIZE] = </a:t>
            </a:r>
            <a:br>
              <a:rPr lang="en-US" sz="280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     { 18.55, 17.45, 12.85,</a:t>
            </a:r>
            <a:br>
              <a:rPr lang="en-US" sz="280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       14.97, 10.35, 18.89 };</a:t>
            </a:r>
          </a:p>
          <a:p>
            <a:r>
              <a:rPr lang="en-US" sz="2800" dirty="0">
                <a:latin typeface="Arial" charset="0"/>
              </a:rPr>
              <a:t>In this code, </a:t>
            </a:r>
            <a:r>
              <a:rPr lang="en-US" sz="2800" b="1" dirty="0" err="1">
                <a:solidFill>
                  <a:srgbClr val="0070C0"/>
                </a:solidFill>
                <a:latin typeface="Courier New" charset="0"/>
              </a:rPr>
              <a:t>payRates</a:t>
            </a:r>
            <a:r>
              <a:rPr lang="en-US" sz="2800" dirty="0">
                <a:latin typeface="Arial" charset="0"/>
              </a:rPr>
              <a:t> is </a:t>
            </a:r>
            <a:r>
              <a:rPr lang="en-US" sz="2800" u="sng" dirty="0">
                <a:solidFill>
                  <a:srgbClr val="FF0000"/>
                </a:solidFill>
                <a:latin typeface="Arial" charset="0"/>
              </a:rPr>
              <a:t>an array of 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</a:rPr>
              <a:t>constant</a:t>
            </a:r>
            <a:r>
              <a:rPr lang="en-US" sz="2800" dirty="0">
                <a:latin typeface="Arial" charset="0"/>
              </a:rPr>
              <a:t> doubles.</a:t>
            </a:r>
          </a:p>
        </p:txBody>
      </p:sp>
    </p:spTree>
    <p:extLst>
      <p:ext uri="{BB962C8B-B14F-4D97-AF65-F5344CB8AC3E}">
        <p14:creationId xmlns:p14="http://schemas.microsoft.com/office/powerpoint/2010/main" val="513732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066800"/>
            <a:ext cx="8294688" cy="1539875"/>
          </a:xfrm>
          <a:prstGeom prst="rect">
            <a:avLst/>
          </a:prstGeom>
          <a:noFill/>
        </p:spPr>
        <p:txBody>
          <a:bodyPr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Suppose we wish to pass the </a:t>
            </a:r>
            <a:r>
              <a:rPr lang="en-US" sz="28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payRates</a:t>
            </a:r>
            <a:r>
              <a:rPr lang="en-US" sz="2800">
                <a:latin typeface="Arial" charset="0"/>
              </a:rPr>
              <a:t> array to a function … Here's an example of how we can do that: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8610600" cy="23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void </a:t>
            </a:r>
            <a:r>
              <a:rPr lang="en-US" sz="2000" b="0" dirty="0" err="1">
                <a:solidFill>
                  <a:srgbClr val="0070C0"/>
                </a:solidFill>
                <a:latin typeface="Courier New" charset="0"/>
              </a:rPr>
              <a:t>displayPayRates</a:t>
            </a: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urier New" charset="0"/>
              </a:rPr>
              <a:t>const</a:t>
            </a:r>
            <a:r>
              <a:rPr lang="en-US" sz="2000" dirty="0">
                <a:solidFill>
                  <a:srgbClr val="FF0000"/>
                </a:solidFill>
                <a:latin typeface="Courier New" charset="0"/>
              </a:rPr>
              <a:t> double *rates</a:t>
            </a:r>
            <a:r>
              <a:rPr lang="en-US" sz="2000" dirty="0">
                <a:solidFill>
                  <a:srgbClr val="0070C0"/>
                </a:solidFill>
                <a:latin typeface="Courier New" charset="0"/>
              </a:rPr>
              <a:t>, </a:t>
            </a:r>
            <a:r>
              <a:rPr lang="en-US" sz="2000" b="0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 size)</a:t>
            </a:r>
            <a:br>
              <a:rPr lang="en-US" sz="2000" b="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{</a:t>
            </a:r>
            <a:br>
              <a:rPr lang="en-US" sz="2000" b="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   for (</a:t>
            </a:r>
            <a:r>
              <a:rPr lang="en-US" sz="2000" b="0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 count = 0; count &lt; size; count++)</a:t>
            </a:r>
            <a:br>
              <a:rPr lang="en-US" sz="2000" b="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   {</a:t>
            </a:r>
            <a:br>
              <a:rPr lang="en-US" sz="2000" b="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      </a:t>
            </a:r>
            <a:r>
              <a:rPr lang="en-US" sz="2000" b="0" dirty="0" err="1">
                <a:solidFill>
                  <a:srgbClr val="0070C0"/>
                </a:solidFill>
                <a:latin typeface="Courier New" charset="0"/>
              </a:rPr>
              <a:t>cout</a:t>
            </a: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 &lt;&lt; "Pay rate for employee " &lt;&lt; (count + 1)</a:t>
            </a:r>
            <a:br>
              <a:rPr lang="en-US" sz="2000" b="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           &lt;&lt; " is $" &lt;&lt; *(rates + count) &lt;&lt; </a:t>
            </a:r>
            <a:r>
              <a:rPr lang="en-US" sz="2000" b="0" dirty="0" err="1">
                <a:solidFill>
                  <a:srgbClr val="0070C0"/>
                </a:solidFill>
                <a:latin typeface="Courier New" charset="0"/>
              </a:rPr>
              <a:t>endl</a:t>
            </a: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;</a:t>
            </a:r>
            <a:br>
              <a:rPr lang="en-US" sz="2000" b="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   }</a:t>
            </a:r>
            <a:br>
              <a:rPr lang="en-US" sz="2000" b="0" dirty="0">
                <a:solidFill>
                  <a:srgbClr val="0070C0"/>
                </a:solidFill>
                <a:latin typeface="Courier New" charset="0"/>
              </a:rPr>
            </a:br>
            <a:r>
              <a:rPr lang="en-US" sz="2000" b="0" dirty="0">
                <a:solidFill>
                  <a:srgbClr val="0070C0"/>
                </a:solidFill>
                <a:latin typeface="Courier New" charset="0"/>
              </a:rPr>
              <a:t>}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>
                <a:solidFill>
                  <a:srgbClr val="FF0000"/>
                </a:solidFill>
                <a:latin typeface="Arial" charset="0"/>
              </a:rPr>
              <a:t>The parameter, </a:t>
            </a:r>
            <a:r>
              <a:rPr lang="en-US" sz="2400" b="0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rates</a:t>
            </a:r>
            <a:r>
              <a:rPr lang="en-US" sz="2400" b="0">
                <a:solidFill>
                  <a:srgbClr val="FF0000"/>
                </a:solidFill>
                <a:latin typeface="Arial" charset="0"/>
              </a:rPr>
              <a:t>, is a pointer to </a:t>
            </a:r>
            <a:r>
              <a:rPr lang="en-US" sz="2400" b="0" u="sng">
                <a:solidFill>
                  <a:srgbClr val="FF0000"/>
                </a:solidFill>
                <a:latin typeface="Courier New" charset="0"/>
              </a:rPr>
              <a:t>const double</a:t>
            </a:r>
            <a:r>
              <a:rPr lang="en-US" sz="2400" b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019ACA-41E8-554C-BB6B-673C645C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7239000" cy="533400"/>
          </a:xfrm>
        </p:spPr>
        <p:txBody>
          <a:bodyPr/>
          <a:lstStyle/>
          <a:p>
            <a:r>
              <a:rPr lang="en-GB" dirty="0"/>
              <a:t>Pointers to Constants</a:t>
            </a:r>
          </a:p>
        </p:txBody>
      </p:sp>
    </p:spTree>
    <p:extLst>
      <p:ext uri="{BB962C8B-B14F-4D97-AF65-F5344CB8AC3E}">
        <p14:creationId xmlns:p14="http://schemas.microsoft.com/office/powerpoint/2010/main" val="2427207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239000" cy="1143000"/>
          </a:xfrm>
        </p:spPr>
        <p:txBody>
          <a:bodyPr/>
          <a:lstStyle/>
          <a:p>
            <a:r>
              <a:rPr lang="en-GB" dirty="0"/>
              <a:t>Declaration of a </a:t>
            </a:r>
            <a:br>
              <a:rPr lang="en-GB" dirty="0"/>
            </a:br>
            <a:r>
              <a:rPr lang="en-GB" dirty="0"/>
              <a:t>Pointer to Constant</a:t>
            </a:r>
          </a:p>
        </p:txBody>
      </p:sp>
      <p:pic>
        <p:nvPicPr>
          <p:cNvPr id="8" name="Picture 3" descr="0908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2567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36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397"/>
            <a:ext cx="7239000" cy="685800"/>
          </a:xfrm>
        </p:spPr>
        <p:txBody>
          <a:bodyPr/>
          <a:lstStyle/>
          <a:p>
            <a:r>
              <a:rPr lang="en-GB" dirty="0"/>
              <a:t>Constant Pointer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1430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constant</a:t>
            </a:r>
            <a:r>
              <a:rPr lang="en-US" sz="2800" dirty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pointer</a:t>
            </a:r>
            <a:r>
              <a:rPr lang="en-US" sz="2800" dirty="0">
                <a:latin typeface="Arial" charset="0"/>
              </a:rPr>
              <a:t> is a pointer that is initialized with an address, and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cannot point to anything else</a:t>
            </a:r>
            <a:r>
              <a:rPr lang="en-US" sz="2800" dirty="0">
                <a:latin typeface="Arial" charset="0"/>
              </a:rPr>
              <a:t>.</a:t>
            </a: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Example</a:t>
            </a:r>
            <a:br>
              <a:rPr lang="en-US" sz="2800" dirty="0">
                <a:latin typeface="Arial" charset="0"/>
              </a:rPr>
            </a:br>
            <a:br>
              <a:rPr lang="en-US" sz="2800" dirty="0">
                <a:latin typeface="Arial" charset="0"/>
              </a:rPr>
            </a:br>
            <a:r>
              <a:rPr lang="en-US" sz="2800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 value = 22;</a:t>
            </a:r>
            <a:br>
              <a:rPr lang="en-US" sz="2800" dirty="0">
                <a:latin typeface="Courier New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</a:rPr>
              <a:t> * </a:t>
            </a:r>
            <a:r>
              <a:rPr lang="en-US" sz="2800" b="1" dirty="0" err="1">
                <a:solidFill>
                  <a:srgbClr val="FF0000"/>
                </a:solidFill>
                <a:latin typeface="Courier New" charset="0"/>
              </a:rPr>
              <a:t>const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urier New" charset="0"/>
              </a:rPr>
              <a:t>ptr</a:t>
            </a:r>
            <a:r>
              <a:rPr lang="en-US" sz="2800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ourier New" charset="0"/>
              </a:rPr>
              <a:t>= &amp;value;</a:t>
            </a:r>
          </a:p>
          <a:p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77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787"/>
            <a:ext cx="7239000" cy="1143000"/>
          </a:xfrm>
        </p:spPr>
        <p:txBody>
          <a:bodyPr/>
          <a:lstStyle/>
          <a:p>
            <a:r>
              <a:rPr lang="en-GB" dirty="0"/>
              <a:t>Declaration of a </a:t>
            </a:r>
            <a:br>
              <a:rPr lang="en-GB" dirty="0"/>
            </a:br>
            <a:r>
              <a:rPr lang="en-GB" dirty="0"/>
              <a:t>Constant Pointers</a:t>
            </a:r>
          </a:p>
        </p:txBody>
      </p:sp>
      <p:pic>
        <p:nvPicPr>
          <p:cNvPr id="4" name="Picture 2" descr="0909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7150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049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815" y="8681"/>
            <a:ext cx="7239000" cy="762000"/>
          </a:xfrm>
        </p:spPr>
        <p:txBody>
          <a:bodyPr/>
          <a:lstStyle/>
          <a:p>
            <a:r>
              <a:rPr lang="en-GB" dirty="0"/>
              <a:t>Constant Pointer to Constants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A </a:t>
            </a:r>
            <a:r>
              <a:rPr lang="en-US" u="sng">
                <a:latin typeface="Arial" charset="0"/>
              </a:rPr>
              <a:t>constant pointer to a constant</a:t>
            </a:r>
            <a:r>
              <a:rPr lang="en-US">
                <a:latin typeface="Arial" charset="0"/>
              </a:rPr>
              <a:t> is:</a:t>
            </a:r>
          </a:p>
          <a:p>
            <a:pPr lvl="1"/>
            <a:r>
              <a:rPr lang="en-US">
                <a:latin typeface="Arial" charset="0"/>
              </a:rPr>
              <a:t>a pointer that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cannot change the contents of value </a:t>
            </a:r>
            <a:r>
              <a:rPr lang="en-US">
                <a:latin typeface="Arial" charset="0"/>
              </a:rPr>
              <a:t>it’s pointed to</a:t>
            </a:r>
          </a:p>
          <a:p>
            <a:pPr lvl="1"/>
            <a:r>
              <a:rPr lang="en-US">
                <a:latin typeface="Arial" charset="0"/>
              </a:rPr>
              <a:t>a pointer that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cannot point to anything</a:t>
            </a:r>
            <a:r>
              <a:rPr lang="en-US">
                <a:latin typeface="Arial" charset="0"/>
              </a:rPr>
              <a:t> except what it is pointing to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Example: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rgbClr val="0070C0"/>
                </a:solidFill>
                <a:latin typeface="Courier New" charset="0"/>
              </a:rPr>
              <a:t>int value = 22;</a:t>
            </a:r>
            <a:br>
              <a:rPr lang="en-US">
                <a:solidFill>
                  <a:srgbClr val="0070C0"/>
                </a:solidFill>
                <a:latin typeface="Courier New" charset="0"/>
              </a:rPr>
            </a:br>
            <a:r>
              <a:rPr lang="en-US">
                <a:solidFill>
                  <a:srgbClr val="0070C0"/>
                </a:solidFill>
                <a:latin typeface="Courier New" charset="0"/>
              </a:rPr>
              <a:t>const int * const ptr = &amp;value;</a:t>
            </a:r>
            <a:r>
              <a:rPr lang="en-US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12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Constant Pointer to Constants</a:t>
            </a:r>
          </a:p>
        </p:txBody>
      </p:sp>
      <p:pic>
        <p:nvPicPr>
          <p:cNvPr id="4" name="Picture 3" descr="0910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30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8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8DF2-EDC4-4AFA-9D80-B59C72AF6115}" type="slidenum">
              <a:rPr lang="en-MY" smtClean="0"/>
              <a:pPr>
                <a:defRPr/>
              </a:pPr>
              <a:t>6</a:t>
            </a:fld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44008" y="1052736"/>
            <a:ext cx="3814762" cy="4662264"/>
          </a:xfrm>
        </p:spPr>
        <p:txBody>
          <a:bodyPr>
            <a:noAutofit/>
          </a:bodyPr>
          <a:lstStyle/>
          <a:p>
            <a:r>
              <a:rPr lang="en-US" sz="2400" dirty="0"/>
              <a:t>Each part of memory has a separate memory location, which can be referred to using a </a:t>
            </a:r>
            <a:r>
              <a:rPr lang="en-US" sz="2400" u="sng" dirty="0">
                <a:solidFill>
                  <a:srgbClr val="FF0000"/>
                </a:solidFill>
              </a:rPr>
              <a:t>memory address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r>
              <a:rPr lang="en-US" sz="2400" dirty="0"/>
              <a:t>Number of bits for an address to uniquely access a memory location.</a:t>
            </a:r>
          </a:p>
          <a:p>
            <a:r>
              <a:rPr lang="en-US" sz="2400" dirty="0"/>
              <a:t>Our PC architure see this memory locations as a </a:t>
            </a:r>
            <a:r>
              <a:rPr lang="en-US" sz="2400" u="sng" dirty="0">
                <a:solidFill>
                  <a:srgbClr val="FF0000"/>
                </a:solidFill>
              </a:rPr>
              <a:t>sequence of bytes</a:t>
            </a:r>
            <a:r>
              <a:rPr lang="en-US" sz="24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en-US" dirty="0"/>
              <a:t>Memory Locations</a:t>
            </a:r>
            <a:endParaRPr lang="en-MY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2628304" cy="394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115616" y="1196752"/>
            <a:ext cx="1080120" cy="576064"/>
          </a:xfrm>
          <a:prstGeom prst="wedgeRoundRectCallout">
            <a:avLst>
              <a:gd name="adj1" fmla="val -11427"/>
              <a:gd name="adj2" fmla="val 9525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Address</a:t>
            </a:r>
            <a:endParaRPr lang="ms-MY" sz="14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699792" y="1196752"/>
            <a:ext cx="1080120" cy="576064"/>
          </a:xfrm>
          <a:prstGeom prst="wedgeRoundRectCallout">
            <a:avLst>
              <a:gd name="adj1" fmla="val -16802"/>
              <a:gd name="adj2" fmla="val 9777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Values</a:t>
            </a:r>
            <a:endParaRPr lang="ms-MY" sz="1400" b="1" dirty="0"/>
          </a:p>
        </p:txBody>
      </p:sp>
    </p:spTree>
    <p:extLst>
      <p:ext uri="{BB962C8B-B14F-4D97-AF65-F5344CB8AC3E}">
        <p14:creationId xmlns:p14="http://schemas.microsoft.com/office/powerpoint/2010/main" val="3359942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8 - Dynamic 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23371549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239000" cy="762000"/>
          </a:xfrm>
        </p:spPr>
        <p:txBody>
          <a:bodyPr/>
          <a:lstStyle/>
          <a:p>
            <a:r>
              <a:rPr lang="en-GB" dirty="0"/>
              <a:t>Dynamic Memory Allocation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914400"/>
            <a:ext cx="82296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Arial" charset="0"/>
              </a:rPr>
              <a:t>Can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allocate storage</a:t>
            </a:r>
            <a:r>
              <a:rPr lang="en-US" sz="2800">
                <a:latin typeface="Arial" charset="0"/>
              </a:rPr>
              <a:t> for variables while program is running</a:t>
            </a:r>
          </a:p>
          <a:p>
            <a:r>
              <a:rPr lang="en-US" sz="2800">
                <a:latin typeface="Arial" charset="0"/>
              </a:rPr>
              <a:t>Computer returns address of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newly</a:t>
            </a:r>
            <a:r>
              <a:rPr lang="en-US" sz="2800">
                <a:latin typeface="Arial" charset="0"/>
              </a:rPr>
              <a:t> allocated variable</a:t>
            </a:r>
          </a:p>
          <a:p>
            <a:r>
              <a:rPr lang="en-US" sz="2800">
                <a:latin typeface="Arial" charset="0"/>
              </a:rPr>
              <a:t>Uses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new</a:t>
            </a:r>
            <a:r>
              <a:rPr lang="en-US" sz="2800">
                <a:latin typeface="Arial" charset="0"/>
              </a:rPr>
              <a:t> operator to allocate memory:</a:t>
            </a:r>
          </a:p>
          <a:p>
            <a:pPr lvl="1">
              <a:buFontTx/>
              <a:buNone/>
            </a:pPr>
            <a:r>
              <a:rPr lang="en-US" sz="2400">
                <a:latin typeface="Arial" charset="0"/>
              </a:rPr>
              <a:t>	</a:t>
            </a:r>
            <a:r>
              <a:rPr lang="en-US" sz="2400">
                <a:solidFill>
                  <a:srgbClr val="0070C0"/>
                </a:solidFill>
                <a:latin typeface="Courier New" charset="0"/>
              </a:rPr>
              <a:t>double *dptr=nullptr;</a:t>
            </a:r>
          </a:p>
          <a:p>
            <a:pPr lvl="1">
              <a:buFontTx/>
              <a:buNone/>
            </a:pPr>
            <a:r>
              <a:rPr lang="en-US" sz="2400">
                <a:solidFill>
                  <a:srgbClr val="0070C0"/>
                </a:solidFill>
                <a:latin typeface="Courier New" charset="0"/>
              </a:rPr>
              <a:t>	dptr = new double;</a:t>
            </a:r>
          </a:p>
          <a:p>
            <a:r>
              <a:rPr lang="en-US" sz="2800">
                <a:solidFill>
                  <a:srgbClr val="FF0000"/>
                </a:solidFill>
                <a:latin typeface="Courier New" charset="0"/>
              </a:rPr>
              <a:t>new</a:t>
            </a:r>
            <a:r>
              <a:rPr lang="en-US" sz="2800">
                <a:latin typeface="Arial" charset="0"/>
              </a:rPr>
              <a:t> returns address of memory location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 value may be stored in this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new variable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dereferencing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the pointer: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2400" dirty="0">
                <a:latin typeface="Arial" charset="0"/>
              </a:rPr>
              <a:t>    </a:t>
            </a:r>
            <a:r>
              <a:rPr lang="en-US" sz="2400">
                <a:solidFill>
                  <a:srgbClr val="0070C0"/>
                </a:solidFill>
                <a:latin typeface="Courier New" charset="0"/>
              </a:rPr>
              <a:t>*dptr = 3500.88;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40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239000" cy="762000"/>
          </a:xfrm>
        </p:spPr>
        <p:txBody>
          <a:bodyPr/>
          <a:lstStyle/>
          <a:p>
            <a:r>
              <a:rPr lang="en-GB" dirty="0"/>
              <a:t>Dynamic Memory Allocation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914400"/>
            <a:ext cx="88392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>
                <a:latin typeface="Arial" charset="0"/>
              </a:rPr>
              <a:t>A more practical use of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new</a:t>
            </a:r>
            <a:r>
              <a:rPr lang="en-US" sz="2800">
                <a:latin typeface="Arial" charset="0"/>
              </a:rPr>
              <a:t> operator, is to dynamically create an array:</a:t>
            </a:r>
            <a:br>
              <a:rPr lang="en-US" sz="2800">
                <a:latin typeface="Arial" charset="0"/>
              </a:rPr>
            </a:br>
            <a:endParaRPr lang="en-US" sz="800">
              <a:latin typeface="Arial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70C0"/>
                </a:solidFill>
                <a:latin typeface="Courier New" charset="0"/>
              </a:rPr>
              <a:t> const int SIZE = 25, double *arrayptr=nullptr;</a:t>
            </a:r>
            <a:br>
              <a:rPr lang="en-US" sz="2400">
                <a:solidFill>
                  <a:srgbClr val="0070C0"/>
                </a:solidFill>
                <a:latin typeface="Courier New" charset="0"/>
              </a:rPr>
            </a:br>
            <a:r>
              <a:rPr lang="en-US" sz="2400">
                <a:solidFill>
                  <a:srgbClr val="0070C0"/>
                </a:solidFill>
                <a:latin typeface="Courier New" charset="0"/>
              </a:rPr>
              <a:t> arrayptr = new double[SIZE];</a:t>
            </a:r>
          </a:p>
          <a:p>
            <a:pPr marL="0" indent="0">
              <a:lnSpc>
                <a:spcPct val="85000"/>
              </a:lnSpc>
              <a:buNone/>
            </a:pPr>
            <a:endParaRPr lang="en-US" sz="80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 sz="2800">
                <a:latin typeface="Arial" charset="0"/>
              </a:rPr>
              <a:t>Can then use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[]</a:t>
            </a:r>
            <a:r>
              <a:rPr lang="en-US" sz="2800">
                <a:latin typeface="Arial" charset="0"/>
              </a:rPr>
              <a:t> or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pointer arithmetic</a:t>
            </a:r>
            <a:r>
              <a:rPr lang="en-US" sz="2800">
                <a:latin typeface="Arial" charset="0"/>
              </a:rPr>
              <a:t> to access array: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>
                <a:latin typeface="Arial" charset="0"/>
              </a:rPr>
              <a:t>	</a:t>
            </a:r>
            <a:r>
              <a:rPr lang="en-US" sz="2400">
                <a:solidFill>
                  <a:srgbClr val="0070C0"/>
                </a:solidFill>
                <a:latin typeface="Courier New" charset="0"/>
              </a:rPr>
              <a:t>for(i = 0; i &lt; SIZE; i++)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>
                <a:solidFill>
                  <a:srgbClr val="0070C0"/>
                </a:solidFill>
                <a:latin typeface="Courier New" charset="0"/>
              </a:rPr>
              <a:t>		  arrayptr[i] = i * i;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>
                <a:latin typeface="Arial" charset="0"/>
              </a:rPr>
              <a:t>or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>
                <a:latin typeface="Courier New" charset="0"/>
              </a:rPr>
              <a:t>	</a:t>
            </a:r>
            <a:r>
              <a:rPr lang="en-US" sz="2400">
                <a:solidFill>
                  <a:srgbClr val="0070C0"/>
                </a:solidFill>
                <a:latin typeface="Courier New" charset="0"/>
              </a:rPr>
              <a:t>for(i = 0; i &lt; SIZE; i++)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>
                <a:solidFill>
                  <a:srgbClr val="0070C0"/>
                </a:solidFill>
                <a:latin typeface="Courier New" charset="0"/>
              </a:rPr>
              <a:t>		  *(arrayptr + i) = i * i;</a:t>
            </a:r>
          </a:p>
          <a:p>
            <a:pPr lvl="1">
              <a:lnSpc>
                <a:spcPct val="85000"/>
              </a:lnSpc>
              <a:buFontTx/>
              <a:buNone/>
            </a:pPr>
            <a:endParaRPr lang="en-US" sz="90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ct val="85000"/>
              </a:lnSpc>
            </a:pPr>
            <a:r>
              <a:rPr lang="en-US" sz="2800">
                <a:latin typeface="Arial" charset="0"/>
              </a:rPr>
              <a:t>Program will terminate if not enough memory available to allocate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910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239000" cy="762000"/>
          </a:xfrm>
        </p:spPr>
        <p:txBody>
          <a:bodyPr/>
          <a:lstStyle/>
          <a:p>
            <a:r>
              <a:rPr lang="en-GB" dirty="0"/>
              <a:t>Releasing Dynamic Memory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Arial" charset="0"/>
              </a:rPr>
              <a:t>Use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delete</a:t>
            </a:r>
            <a:r>
              <a:rPr lang="en-US" sz="2800">
                <a:latin typeface="Arial" charset="0"/>
              </a:rPr>
              <a:t> to free dynamic variable:</a:t>
            </a:r>
          </a:p>
          <a:p>
            <a:endParaRPr lang="en-US" sz="800">
              <a:latin typeface="Arial" charset="0"/>
            </a:endParaRPr>
          </a:p>
          <a:p>
            <a:pPr lvl="1">
              <a:buFontTx/>
              <a:buNone/>
            </a:pPr>
            <a:r>
              <a:rPr lang="en-US">
                <a:latin typeface="Courier New" charset="0"/>
              </a:rPr>
              <a:t>	</a:t>
            </a:r>
            <a:r>
              <a:rPr lang="en-US">
                <a:solidFill>
                  <a:srgbClr val="0070C0"/>
                </a:solidFill>
                <a:latin typeface="Courier New" charset="0"/>
              </a:rPr>
              <a:t>delete fptr;</a:t>
            </a:r>
          </a:p>
          <a:p>
            <a:pPr lvl="1">
              <a:buFontTx/>
              <a:buNone/>
            </a:pPr>
            <a:endParaRPr lang="en-US" sz="800">
              <a:solidFill>
                <a:srgbClr val="0070C0"/>
              </a:solidFill>
              <a:latin typeface="Arial" charset="0"/>
            </a:endParaRPr>
          </a:p>
          <a:p>
            <a:r>
              <a:rPr lang="en-US" sz="2800">
                <a:latin typeface="Arial" charset="0"/>
              </a:rPr>
              <a:t>Use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delete</a:t>
            </a:r>
            <a:r>
              <a:rPr lang="en-US" sz="2800">
                <a:latin typeface="Arial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[]</a:t>
            </a:r>
            <a:r>
              <a:rPr lang="en-US" sz="2800">
                <a:latin typeface="Arial" charset="0"/>
              </a:rPr>
              <a:t> to free dynamic array:</a:t>
            </a:r>
          </a:p>
          <a:p>
            <a:endParaRPr lang="en-US" sz="800">
              <a:latin typeface="Arial" charset="0"/>
            </a:endParaRPr>
          </a:p>
          <a:p>
            <a:pPr lvl="1"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solidFill>
                  <a:srgbClr val="0070C0"/>
                </a:solidFill>
                <a:latin typeface="Courier New" charset="0"/>
              </a:rPr>
              <a:t>delete [] arrayptr;</a:t>
            </a:r>
          </a:p>
          <a:p>
            <a:pPr lvl="1">
              <a:buFontTx/>
              <a:buNone/>
            </a:pPr>
            <a:endParaRPr lang="en-US" sz="800">
              <a:solidFill>
                <a:srgbClr val="0070C0"/>
              </a:solidFill>
              <a:latin typeface="Arial" charset="0"/>
            </a:endParaRPr>
          </a:p>
          <a:p>
            <a:r>
              <a:rPr lang="en-US" sz="2800">
                <a:latin typeface="Arial" charset="0"/>
              </a:rPr>
              <a:t>Only use </a:t>
            </a:r>
            <a:r>
              <a:rPr lang="en-US" sz="2800">
                <a:solidFill>
                  <a:srgbClr val="FF0000"/>
                </a:solidFill>
                <a:latin typeface="Courier New" charset="0"/>
              </a:rPr>
              <a:t>delete</a:t>
            </a:r>
            <a:r>
              <a:rPr lang="en-US" sz="2800">
                <a:latin typeface="Arial" charset="0"/>
              </a:rPr>
              <a:t> with dynamic memory! </a:t>
            </a:r>
          </a:p>
          <a:p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01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1575"/>
            <a:ext cx="7239000" cy="762000"/>
          </a:xfrm>
        </p:spPr>
        <p:txBody>
          <a:bodyPr/>
          <a:lstStyle/>
          <a:p>
            <a:r>
              <a:rPr lang="en-GB" dirty="0"/>
              <a:t>Example 7.8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613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CA54D4-4F52-8F4F-A60D-8CBA143C681E}"/>
              </a:ext>
            </a:extLst>
          </p:cNvPr>
          <p:cNvCxnSpPr/>
          <p:nvPr/>
        </p:nvCxnSpPr>
        <p:spPr>
          <a:xfrm>
            <a:off x="4038600" y="2362200"/>
            <a:ext cx="419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0A80D-4F61-3249-A7B3-0350E19C004B}"/>
              </a:ext>
            </a:extLst>
          </p:cNvPr>
          <p:cNvCxnSpPr>
            <a:cxnSpLocks/>
          </p:cNvCxnSpPr>
          <p:nvPr/>
        </p:nvCxnSpPr>
        <p:spPr>
          <a:xfrm>
            <a:off x="2438400" y="4724400"/>
            <a:ext cx="594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Example 7.8 (cont.)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264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767F12-7A51-CE41-B556-880541B22CDC}"/>
              </a:ext>
            </a:extLst>
          </p:cNvPr>
          <p:cNvCxnSpPr>
            <a:cxnSpLocks/>
          </p:cNvCxnSpPr>
          <p:nvPr/>
        </p:nvCxnSpPr>
        <p:spPr>
          <a:xfrm>
            <a:off x="2209800" y="32766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A1621-5D98-2642-B5C6-80DAC578EF44}"/>
              </a:ext>
            </a:extLst>
          </p:cNvPr>
          <p:cNvCxnSpPr>
            <a:cxnSpLocks/>
          </p:cNvCxnSpPr>
          <p:nvPr/>
        </p:nvCxnSpPr>
        <p:spPr>
          <a:xfrm>
            <a:off x="1524000" y="41910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Example 7.8 (cont.)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7782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Exercise 9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066800"/>
            <a:ext cx="8229600" cy="1066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>
                <a:latin typeface="Arial" charset="0"/>
              </a:rPr>
              <a:t>Given the following program with 3 errors. Rewrite the program to store the power value of the array</a:t>
            </a:r>
            <a:r>
              <a:rPr lang="ja-JP" altLang="en-US" sz="2400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s index and print the values.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9500" y="2057400"/>
            <a:ext cx="7531100" cy="4343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main(){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const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SIZE = 25;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 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new double[SIZE];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for(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 SIZE;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		  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[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] =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*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for(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= 0;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 SIZE;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++)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		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cout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&lt;&lt;*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arrayptr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+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&lt;&lt;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</a:rPr>
              <a:t>endl</a:t>
            </a: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 return 0;</a:t>
            </a:r>
          </a:p>
          <a:p>
            <a:pPr marL="342900" indent="-342900" algn="l" eaLnBrk="0" hangingPunct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5248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269288" cy="1362075"/>
          </a:xfrm>
        </p:spPr>
        <p:txBody>
          <a:bodyPr/>
          <a:lstStyle/>
          <a:p>
            <a:r>
              <a:rPr lang="en-GB" cap="none" dirty="0"/>
              <a:t>9 - Returning Pointers from Functions</a:t>
            </a:r>
          </a:p>
        </p:txBody>
      </p:sp>
    </p:spTree>
    <p:extLst>
      <p:ext uri="{BB962C8B-B14F-4D97-AF65-F5344CB8AC3E}">
        <p14:creationId xmlns:p14="http://schemas.microsoft.com/office/powerpoint/2010/main" val="42715863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239000" cy="762000"/>
          </a:xfrm>
        </p:spPr>
        <p:txBody>
          <a:bodyPr/>
          <a:lstStyle/>
          <a:p>
            <a:r>
              <a:rPr lang="en-GB" dirty="0"/>
              <a:t>Returning Pointers from 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 charset="0"/>
              </a:rPr>
              <a:t>Pointer can be the </a:t>
            </a:r>
            <a:r>
              <a:rPr lang="en-US" u="sng">
                <a:solidFill>
                  <a:srgbClr val="FF0000"/>
                </a:solidFill>
                <a:latin typeface="Arial" charset="0"/>
              </a:rPr>
              <a:t>return type</a:t>
            </a:r>
            <a:r>
              <a:rPr lang="en-US">
                <a:latin typeface="Arial" charset="0"/>
              </a:rPr>
              <a:t> of a function:</a:t>
            </a:r>
          </a:p>
          <a:p>
            <a:pPr lvl="1">
              <a:buClr>
                <a:srgbClr val="3333CC"/>
              </a:buClr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>
                <a:solidFill>
                  <a:srgbClr val="FF0000"/>
                </a:solidFill>
                <a:latin typeface="Courier New" charset="0"/>
              </a:rPr>
              <a:t>int* newNum();</a:t>
            </a:r>
          </a:p>
          <a:p>
            <a:r>
              <a:rPr lang="en-US">
                <a:latin typeface="Arial" charset="0"/>
              </a:rPr>
              <a:t>The function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must not return</a:t>
            </a:r>
            <a:r>
              <a:rPr lang="en-US">
                <a:latin typeface="Arial" charset="0"/>
              </a:rPr>
              <a:t> a pointer to a local variable in the function.</a:t>
            </a:r>
          </a:p>
          <a:p>
            <a:r>
              <a:rPr lang="en-US">
                <a:latin typeface="Arial" charset="0"/>
              </a:rPr>
              <a:t>A function </a:t>
            </a:r>
            <a:r>
              <a:rPr lang="en-US" u="sng">
                <a:solidFill>
                  <a:srgbClr val="FF0000"/>
                </a:solidFill>
                <a:latin typeface="Arial" charset="0"/>
              </a:rPr>
              <a:t>should only return</a:t>
            </a:r>
            <a:r>
              <a:rPr lang="en-US">
                <a:latin typeface="Arial" charset="0"/>
              </a:rPr>
              <a:t> a pointer:</a:t>
            </a:r>
          </a:p>
          <a:p>
            <a:pPr lvl="1"/>
            <a:r>
              <a:rPr lang="en-US">
                <a:latin typeface="Arial" charset="0"/>
              </a:rPr>
              <a:t>to data that was passed to the function as an argument, or</a:t>
            </a:r>
          </a:p>
          <a:p>
            <a:pPr lvl="1"/>
            <a:r>
              <a:rPr lang="en-US">
                <a:latin typeface="Arial" charset="0"/>
              </a:rPr>
              <a:t>to dynamically allocated memory</a:t>
            </a: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7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Memory as sequences of bytes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 Mazleena Salleh</a:t>
            </a:r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Programming 1</a:t>
            </a:r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38DF2-EDC4-4AFA-9D80-B59C72AF6115}" type="slidenum">
              <a:rPr lang="en-MY" smtClean="0"/>
              <a:pPr>
                <a:defRPr/>
              </a:pPr>
              <a:t>7</a:t>
            </a:fld>
            <a:endParaRPr lang="en-MY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79269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7726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762000"/>
          </a:xfrm>
        </p:spPr>
        <p:txBody>
          <a:bodyPr/>
          <a:lstStyle/>
          <a:p>
            <a:r>
              <a:rPr lang="en-GB" dirty="0"/>
              <a:t>Example 7.9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7"/>
            <a:ext cx="80772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1A6E10-0833-A740-B32B-60DB299BC045}"/>
              </a:ext>
            </a:extLst>
          </p:cNvPr>
          <p:cNvCxnSpPr>
            <a:cxnSpLocks/>
          </p:cNvCxnSpPr>
          <p:nvPr/>
        </p:nvCxnSpPr>
        <p:spPr>
          <a:xfrm>
            <a:off x="1524000" y="60960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29A91B-5686-E44F-B9AA-68A856F5E1A9}"/>
              </a:ext>
            </a:extLst>
          </p:cNvPr>
          <p:cNvCxnSpPr>
            <a:cxnSpLocks/>
          </p:cNvCxnSpPr>
          <p:nvPr/>
        </p:nvCxnSpPr>
        <p:spPr>
          <a:xfrm>
            <a:off x="1600200" y="19050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0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2800"/>
            <a:ext cx="5257800" cy="2779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464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1036638"/>
          </a:xfrm>
        </p:spPr>
        <p:txBody>
          <a:bodyPr/>
          <a:lstStyle/>
          <a:p>
            <a:r>
              <a:rPr lang="en-US" dirty="0"/>
              <a:t>Getting the Address of a Variable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Each  variable in program is stored at a unique address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667000"/>
            <a:ext cx="8229600" cy="9144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Use address operator </a:t>
            </a:r>
            <a:r>
              <a:rPr lang="en-US" sz="2800" b="1" dirty="0">
                <a:solidFill>
                  <a:srgbClr val="FF0000"/>
                </a:solidFill>
                <a:latin typeface="Courier New" charset="0"/>
              </a:rPr>
              <a:t>&amp;</a:t>
            </a:r>
            <a:r>
              <a:rPr lang="en-US" dirty="0">
                <a:latin typeface="Arial" charset="0"/>
              </a:rPr>
              <a:t> to get address of a variable: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905000" y="3657600"/>
            <a:ext cx="6780244" cy="1752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 err="1">
                <a:latin typeface="Courier New" charset="0"/>
              </a:rPr>
              <a:t>int</a:t>
            </a:r>
            <a:r>
              <a:rPr lang="en-US" sz="2200" dirty="0">
                <a:latin typeface="Courier New" charset="0"/>
              </a:rPr>
              <a:t> </a:t>
            </a:r>
            <a:r>
              <a:rPr lang="en-US" sz="2200" dirty="0" err="1">
                <a:latin typeface="Courier New" charset="0"/>
              </a:rPr>
              <a:t>num</a:t>
            </a:r>
            <a:r>
              <a:rPr lang="en-US" sz="2200" dirty="0">
                <a:latin typeface="Courier New" charset="0"/>
              </a:rPr>
              <a:t> = -99;</a:t>
            </a:r>
          </a:p>
          <a:p>
            <a:pPr lvl="1">
              <a:buFontTx/>
              <a:buNone/>
            </a:pPr>
            <a:r>
              <a:rPr lang="en-US" sz="2200" dirty="0">
                <a:latin typeface="Courier New" charset="0"/>
              </a:rPr>
              <a:t>	</a:t>
            </a:r>
            <a:r>
              <a:rPr lang="en-US" sz="2200" dirty="0" err="1">
                <a:latin typeface="Courier New" charset="0"/>
              </a:rPr>
              <a:t>cout</a:t>
            </a:r>
            <a:r>
              <a:rPr lang="en-US" sz="2200" dirty="0">
                <a:latin typeface="Courier New" charset="0"/>
              </a:rPr>
              <a:t> &lt;&lt; </a:t>
            </a:r>
            <a:r>
              <a:rPr lang="en-US" sz="2200" dirty="0">
                <a:solidFill>
                  <a:srgbClr val="FF0000"/>
                </a:solidFill>
                <a:latin typeface="Courier New" charset="0"/>
              </a:rPr>
              <a:t>&amp;</a:t>
            </a:r>
            <a:r>
              <a:rPr lang="en-US" sz="2200" dirty="0" err="1">
                <a:latin typeface="Courier New" charset="0"/>
              </a:rPr>
              <a:t>num</a:t>
            </a:r>
            <a:r>
              <a:rPr lang="en-US" sz="2200" dirty="0">
                <a:latin typeface="Courier New" charset="0"/>
              </a:rPr>
              <a:t>; // prints address</a:t>
            </a:r>
          </a:p>
          <a:p>
            <a:pPr lvl="1">
              <a:buFontTx/>
              <a:buNone/>
            </a:pPr>
            <a:r>
              <a:rPr lang="en-US" sz="2200" dirty="0">
                <a:latin typeface="Courier New" charset="0"/>
              </a:rPr>
              <a:t>				// in hexadecimal</a:t>
            </a:r>
            <a:endParaRPr lang="en-US" sz="22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3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487362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In-Class Exercise</a:t>
            </a:r>
            <a:r>
              <a:rPr lang="en-GB" dirty="0">
                <a:solidFill>
                  <a:srgbClr val="FF0000"/>
                </a:solidFill>
              </a:rPr>
              <a:t> 7.1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057400"/>
            <a:ext cx="8458200" cy="42973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#include &lt;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iostream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using namespace 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std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0070C0"/>
              </a:solidFill>
              <a:latin typeface="Courier New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main()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x=25;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  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cout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&lt;&lt;"The address of x is= "&lt;&lt; &amp;x &lt;&lt;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endl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   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cout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&lt;&lt;"The value in x is ” &lt;&lt; x &lt;&lt; </a:t>
            </a:r>
            <a:r>
              <a:rPr lang="en-US" sz="2400" dirty="0" err="1">
                <a:solidFill>
                  <a:srgbClr val="0070C0"/>
                </a:solidFill>
                <a:latin typeface="Courier New" charset="0"/>
              </a:rPr>
              <a:t>endl</a:t>
            </a: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FB4303-6BBF-4D4F-A498-E4247924EEFD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762000"/>
            <a:ext cx="8229600" cy="1364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charset="0"/>
              </a:rPr>
              <a:t>Type &amp; execute the following program</a:t>
            </a:r>
          </a:p>
          <a:p>
            <a:r>
              <a:rPr lang="en-US" sz="2800" dirty="0">
                <a:latin typeface="Arial" charset="0"/>
              </a:rPr>
              <a:t>Check with your friend the address displayed. </a:t>
            </a:r>
          </a:p>
          <a:p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709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10000</TotalTime>
  <Words>1664</Words>
  <Application>Microsoft Macintosh PowerPoint</Application>
  <PresentationFormat>On-screen Show (4:3)</PresentationFormat>
  <Paragraphs>438</Paragraphs>
  <Slides>71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굴림</vt:lpstr>
      <vt:lpstr>ＭＳ Ｐゴシック</vt:lpstr>
      <vt:lpstr>Arial</vt:lpstr>
      <vt:lpstr>Calibri</vt:lpstr>
      <vt:lpstr>Courier New</vt:lpstr>
      <vt:lpstr>Times New Roman</vt:lpstr>
      <vt:lpstr>Wingdings</vt:lpstr>
      <vt:lpstr>Wingdings 2</vt:lpstr>
      <vt:lpstr>1_Office Theme</vt:lpstr>
      <vt:lpstr>07: POINTERS</vt:lpstr>
      <vt:lpstr>Topic Outline</vt:lpstr>
      <vt:lpstr>1- Getting the Address of a Variable</vt:lpstr>
      <vt:lpstr>Addresses and Pointers</vt:lpstr>
      <vt:lpstr>Notation for Memory Snapshot</vt:lpstr>
      <vt:lpstr>Memory Locations</vt:lpstr>
      <vt:lpstr>Memory as sequences of bytes</vt:lpstr>
      <vt:lpstr>Getting the Address of a Variable</vt:lpstr>
      <vt:lpstr>In-Class Exercise 7.1</vt:lpstr>
      <vt:lpstr>Result of Excercise 7.1</vt:lpstr>
      <vt:lpstr>2 - Pointer Variables</vt:lpstr>
      <vt:lpstr>Pointer Variables</vt:lpstr>
      <vt:lpstr>Pointer Variables (cont.)</vt:lpstr>
      <vt:lpstr>Pointer Variables (cont.)</vt:lpstr>
      <vt:lpstr>Pointer Variables (cont.)</vt:lpstr>
      <vt:lpstr>Example 2.1</vt:lpstr>
      <vt:lpstr>The Indirection Operator</vt:lpstr>
      <vt:lpstr>Pointer Variables (cont.)</vt:lpstr>
      <vt:lpstr>Pointer Variables (cont.)</vt:lpstr>
      <vt:lpstr>Example 2.2</vt:lpstr>
      <vt:lpstr>In-Class Exercise 7.2</vt:lpstr>
      <vt:lpstr>Something like Pointers: Arrays</vt:lpstr>
      <vt:lpstr>Something like Pointers: Arrays</vt:lpstr>
      <vt:lpstr>Something like Pointers: Reference Variables</vt:lpstr>
      <vt:lpstr>Something like Pointers: Reference Variables</vt:lpstr>
      <vt:lpstr>3 - The Relationship Between Arrays and Pointers</vt:lpstr>
      <vt:lpstr>The Relationship Between  Arrays and Pointers</vt:lpstr>
      <vt:lpstr>The Relationship Between  Arrays and Pointers</vt:lpstr>
      <vt:lpstr>The Relationship Between  Arrays and Pointers (cont.)</vt:lpstr>
      <vt:lpstr>Example : Program 9-5</vt:lpstr>
      <vt:lpstr>4 - Pointers Arithmetic</vt:lpstr>
      <vt:lpstr>Pointers Arithmetic</vt:lpstr>
      <vt:lpstr>Example 4.1</vt:lpstr>
      <vt:lpstr>Pointers in Expressions</vt:lpstr>
      <vt:lpstr>Pointers in Expressions</vt:lpstr>
      <vt:lpstr>Array Access</vt:lpstr>
      <vt:lpstr>Example: Array Access</vt:lpstr>
      <vt:lpstr>PowerPoint Presentation</vt:lpstr>
      <vt:lpstr>5 - Initializing Pointers </vt:lpstr>
      <vt:lpstr>Initializing Pointers</vt:lpstr>
      <vt:lpstr>PowerPoint Presentation</vt:lpstr>
      <vt:lpstr>In-Class Exercise – Submission</vt:lpstr>
      <vt:lpstr>Pause !!!</vt:lpstr>
      <vt:lpstr>6 - Comparing Pointers</vt:lpstr>
      <vt:lpstr>Comparing Pointers</vt:lpstr>
      <vt:lpstr>Example</vt:lpstr>
      <vt:lpstr>7 - Pointers as Function Parameters</vt:lpstr>
      <vt:lpstr>Pointers as Function Parameters</vt:lpstr>
      <vt:lpstr>Example 7.1</vt:lpstr>
      <vt:lpstr>Example 7.1 – without pointers!!</vt:lpstr>
      <vt:lpstr>Example 7.2</vt:lpstr>
      <vt:lpstr>Example 7.2 (cont.)</vt:lpstr>
      <vt:lpstr>Pointers to Constants</vt:lpstr>
      <vt:lpstr>Pointers to Constants</vt:lpstr>
      <vt:lpstr>Declaration of a  Pointer to Constant</vt:lpstr>
      <vt:lpstr>Constant Pointer</vt:lpstr>
      <vt:lpstr>Declaration of a  Constant Pointers</vt:lpstr>
      <vt:lpstr>Constant Pointer to Constants</vt:lpstr>
      <vt:lpstr>Constant Pointer to Constants</vt:lpstr>
      <vt:lpstr>8 - Dynamic Memory Allocation</vt:lpstr>
      <vt:lpstr>Dynamic Memory Allocation</vt:lpstr>
      <vt:lpstr>Dynamic Memory Allocation</vt:lpstr>
      <vt:lpstr>Releasing Dynamic Memory</vt:lpstr>
      <vt:lpstr>Example 7.8</vt:lpstr>
      <vt:lpstr>Example 7.8 (cont.)</vt:lpstr>
      <vt:lpstr>Example 7.8 (cont.)</vt:lpstr>
      <vt:lpstr>Exercise 9</vt:lpstr>
      <vt:lpstr>9 - Returning Pointers from Functions</vt:lpstr>
      <vt:lpstr>Returning Pointers from Functions</vt:lpstr>
      <vt:lpstr>Example 7.9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157</cp:revision>
  <dcterms:created xsi:type="dcterms:W3CDTF">2014-02-24T04:16:52Z</dcterms:created>
  <dcterms:modified xsi:type="dcterms:W3CDTF">2018-12-13T08:38:51Z</dcterms:modified>
</cp:coreProperties>
</file>