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8E55F3-7652-496A-8F20-7BA07DC07BC5}" v="2" dt="2020-11-06T00:28:21.3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46" d="100"/>
          <a:sy n="46" d="100"/>
        </p:scale>
        <p:origin x="67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13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7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93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25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5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9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44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75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61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52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08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5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01" r:id="rId4"/>
    <p:sldLayoutId id="2147483702" r:id="rId5"/>
    <p:sldLayoutId id="2147483707" r:id="rId6"/>
    <p:sldLayoutId id="2147483703" r:id="rId7"/>
    <p:sldLayoutId id="2147483704" r:id="rId8"/>
    <p:sldLayoutId id="2147483705" r:id="rId9"/>
    <p:sldLayoutId id="2147483706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fif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8808" y="2505250"/>
            <a:ext cx="6935872" cy="3922755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en-US" sz="9600" b="1" cap="none" dirty="0">
                <a:ln/>
                <a:solidFill>
                  <a:schemeClr val="accent3"/>
                </a:solidFill>
              </a:rPr>
              <a:t>INPUT </a:t>
            </a:r>
            <a:br>
              <a:rPr lang="en-US" sz="9600" b="1" cap="none" dirty="0">
                <a:ln/>
                <a:solidFill>
                  <a:schemeClr val="accent3"/>
                </a:solidFill>
              </a:rPr>
            </a:br>
            <a:r>
              <a:rPr lang="en-US" sz="9600" b="1" cap="none" dirty="0">
                <a:ln/>
                <a:solidFill>
                  <a:schemeClr val="accent3"/>
                </a:solidFill>
              </a:rPr>
              <a:t>&amp; OUTPUT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66729" y="3321094"/>
            <a:ext cx="6157951" cy="443814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</a:t>
            </a:r>
            <a:r>
              <a:rPr lang="en-US" cap="none" spc="0" dirty="0">
                <a:ln/>
                <a:solidFill>
                  <a:schemeClr val="accent4"/>
                </a:solidFill>
              </a:rPr>
              <a:t> 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210B0-384A-4CCA-84A6-AA0BBA6D6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96" r="17741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DDA763-9849-48F9-AB30-642B002BB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396">
            <a:off x="5156561" y="904550"/>
            <a:ext cx="4586869" cy="2978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DFBDCA-DCBC-46E1-B528-1A1562A83822}"/>
              </a:ext>
            </a:extLst>
          </p:cNvPr>
          <p:cNvSpPr txBox="1"/>
          <p:nvPr/>
        </p:nvSpPr>
        <p:spPr>
          <a:xfrm>
            <a:off x="505111" y="-124074"/>
            <a:ext cx="36237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anose="00000300000000000000" pitchFamily="50" charset="0"/>
              </a:rPr>
              <a:t>Team 5 (Anonymous)</a:t>
            </a:r>
          </a:p>
          <a:p>
            <a:pPr marL="342900" indent="-342900">
              <a:buAutoNum type="arabicParenR"/>
            </a:pPr>
            <a:r>
              <a:rPr lang="en-ID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anose="00000300000000000000" pitchFamily="50" charset="0"/>
              </a:rPr>
              <a:t>Mohamed Yasser </a:t>
            </a:r>
            <a:r>
              <a:rPr lang="en-ID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anose="00000300000000000000" pitchFamily="50" charset="0"/>
              </a:rPr>
              <a:t>Elrefaey</a:t>
            </a:r>
            <a:endParaRPr lang="en-ID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ueno" panose="00000300000000000000" pitchFamily="50" charset="0"/>
            </a:endParaRPr>
          </a:p>
          <a:p>
            <a:pPr marL="342900" indent="-342900">
              <a:buAutoNum type="arabicParenR"/>
            </a:pPr>
            <a:r>
              <a:rPr lang="en-ID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anose="00000300000000000000" pitchFamily="50" charset="0"/>
              </a:rPr>
              <a:t>Muhammad Faiq Haidar</a:t>
            </a:r>
          </a:p>
          <a:p>
            <a:pPr marL="342900" indent="-342900">
              <a:buAutoNum type="arabicParenR"/>
            </a:pPr>
            <a:r>
              <a:rPr lang="en-ID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anose="00000300000000000000" pitchFamily="50" charset="0"/>
              </a:rPr>
              <a:t>Tay Wei Jan</a:t>
            </a:r>
          </a:p>
          <a:p>
            <a:pPr marL="342900" indent="-342900">
              <a:buAutoNum type="arabicParenR"/>
            </a:pPr>
            <a:r>
              <a:rPr lang="en-ID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anose="00000300000000000000" pitchFamily="50" charset="0"/>
              </a:rPr>
              <a:t>Tee Jun Hong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70BC7-1BA5-44B7-BF4D-80CE7A372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SCANNING DEVICES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4E61D-EA9B-4284-8BF0-F43EBC862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Scanners convert scanned data into a form the system unit can process.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Optical scanners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Flatbed scanners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Document scanners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Portable scanners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3D scanners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766B8-8734-477A-B0CF-CE206D594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97" y="2420339"/>
            <a:ext cx="2887430" cy="2230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72F3D-CD89-4805-A932-B38373539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309" y="4869963"/>
            <a:ext cx="3543300" cy="157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22DB68-7E47-4B81-A648-536845709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98" y="2584939"/>
            <a:ext cx="3957659" cy="22306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EDF791-E1B9-4267-A0FD-FD23FBBBC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481" y="4446314"/>
            <a:ext cx="1723347" cy="17233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4AE1E0-F1EE-4365-BE6A-A2D44BA693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20" y="4526866"/>
            <a:ext cx="1604270" cy="195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752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F3D61-91F2-4627-976A-222730F16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CARD READERS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57A10-51F4-4776-9A70-8389ED134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Interpret encoded information that is stored on debit, credit and identification cards.</a:t>
            </a:r>
          </a:p>
          <a:p>
            <a:pPr marL="0" indent="0">
              <a:buNone/>
            </a:pPr>
            <a:r>
              <a:rPr lang="en-US" b="1" dirty="0"/>
              <a:t>Magnetic card reader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Information read from strip when swiped through reader.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Smart cards hold additional security information.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59D77-F374-4801-8342-8993F51F6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269" y="2602226"/>
            <a:ext cx="3511060" cy="351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171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7CC9C-384C-406F-AB36-AD8B5D3D8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BAR CODE READERS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E918C-5641-4091-94F0-0C972C920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554"/>
            <a:ext cx="7192108" cy="402442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Contain photo-electric cells that scan or read bar codes or the zebra striped marks printed on product containers.</a:t>
            </a:r>
          </a:p>
          <a:p>
            <a:pPr marL="0" indent="0">
              <a:buNone/>
            </a:pPr>
            <a:r>
              <a:rPr lang="en-US" b="1" dirty="0"/>
              <a:t>Wand readers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Hand –held readers. </a:t>
            </a:r>
          </a:p>
          <a:p>
            <a:pPr marL="0" indent="0">
              <a:buNone/>
            </a:pPr>
            <a:r>
              <a:rPr lang="en-US" b="1" dirty="0"/>
              <a:t>UPCs and </a:t>
            </a:r>
            <a:r>
              <a:rPr lang="en-US" b="1" dirty="0" err="1"/>
              <a:t>MaxiCode</a:t>
            </a:r>
            <a:r>
              <a:rPr lang="en-US" b="1" dirty="0"/>
              <a:t> readers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UPC are heavily used in grocery stores for automated checkout and inventory control.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/>
              <a:t>MaxiCode</a:t>
            </a:r>
            <a:r>
              <a:rPr lang="en-US" dirty="0"/>
              <a:t> used by shipping companies for routing packages.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C9DC0-EBB9-4323-9830-2077277D8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108" y="1759714"/>
            <a:ext cx="2095500" cy="2343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516158-ABEE-47E2-8BFB-0BF07C7FD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11" y="4021766"/>
            <a:ext cx="3205529" cy="320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57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5C3B-AD64-45FC-AEB1-8AF5F5C5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RFID READERS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19915-8E20-47DF-96A5-39028EBFD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Radio-frequency identification Tiny chips embedded in most anything contain electronically stored information that can be read using an </a:t>
            </a:r>
            <a:r>
              <a:rPr lang="en-US" b="1" dirty="0">
                <a:latin typeface="Bahnschrift" panose="020B0502040204020203" pitchFamily="34" charset="0"/>
              </a:rPr>
              <a:t>RFID reader </a:t>
            </a:r>
            <a:r>
              <a:rPr lang="en-US" b="1" dirty="0"/>
              <a:t>located several yards away.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Tracking pets.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Update and control inventories.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Read passports.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9C9A3-E714-4354-913F-4EA86EC3F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36" y="3753583"/>
            <a:ext cx="3275932" cy="2453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883B38-66E6-4F88-90BA-7105B378D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100278"/>
            <a:ext cx="29337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438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957D2-543D-416B-831C-F2F391865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CHARACTER &amp; MARK </a:t>
            </a:r>
            <a:br>
              <a:rPr lang="en-US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n-US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RECOGNITION READERS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75272-231D-48C7-B638-489418322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Recognize special characters and </a:t>
            </a:r>
            <a:r>
              <a:rPr lang="en-US" dirty="0" err="1"/>
              <a:t>markts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b="1" dirty="0"/>
              <a:t>Character and mark recognition devices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u="sng" dirty="0"/>
              <a:t>Magnetic-ink character recognition (MICR) </a:t>
            </a:r>
          </a:p>
          <a:p>
            <a:pPr marL="0" indent="0">
              <a:buNone/>
            </a:pPr>
            <a:r>
              <a:rPr lang="en-US" dirty="0"/>
              <a:t>	- Used by banks to read encoded characters on checks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u="sng" dirty="0"/>
              <a:t>Optical-character recognition (OCR) </a:t>
            </a:r>
          </a:p>
          <a:p>
            <a:pPr marL="0" indent="0">
              <a:buNone/>
            </a:pPr>
            <a:r>
              <a:rPr lang="en-US" dirty="0"/>
              <a:t>	- Reads preprinted characters such as wand scanners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u="sng" dirty="0"/>
              <a:t>Optical-mark recognition (OMR) </a:t>
            </a:r>
          </a:p>
          <a:p>
            <a:pPr marL="0" indent="0">
              <a:buNone/>
            </a:pPr>
            <a:r>
              <a:rPr lang="en-US" dirty="0"/>
              <a:t>	- Sense the presence of absence of marks used for test scoring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25246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48071-27BE-43F4-9FCD-641822370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IMAGE CAPTURING DEVICES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28F17-9D1B-44A0-98DD-E1D2A3B38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554"/>
            <a:ext cx="5794131" cy="402442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Create or capture original images.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Digital Camera </a:t>
            </a:r>
          </a:p>
          <a:p>
            <a:pPr marL="0" indent="0">
              <a:buNone/>
            </a:pPr>
            <a:r>
              <a:rPr lang="en-US" dirty="0"/>
              <a:t>	- Capture images digitally and store in memory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Web Cams </a:t>
            </a:r>
          </a:p>
          <a:p>
            <a:pPr marL="0" indent="0">
              <a:buNone/>
            </a:pPr>
            <a:r>
              <a:rPr lang="en-US" dirty="0"/>
              <a:t>	- Capture images and send to a computer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F54CE-734F-4377-AAA0-679E90CBCE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533" y="1859572"/>
            <a:ext cx="2230315" cy="2230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1D7868-3321-41D3-80D9-C56D38354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90" y="4300900"/>
            <a:ext cx="2230315" cy="223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704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01D13-CF65-4882-BF31-C51FA6590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AUDIO-INPUT DEVICES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A6D1B-AF2A-4FFE-8579-6460D989F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D" b="1" u="sng" dirty="0"/>
              <a:t>Voice recognition systems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dirty="0"/>
              <a:t>Use a microphone, sound card, and special software.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dirty="0"/>
              <a:t>Users can operate computers and create documents using voice commands.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dirty="0"/>
              <a:t>Included in many smart phones. </a:t>
            </a:r>
          </a:p>
          <a:p>
            <a:pPr marL="0" indent="0">
              <a:buNone/>
            </a:pPr>
            <a:r>
              <a:rPr lang="en-ID" dirty="0"/>
              <a:t>	- Siri in iPhones </a:t>
            </a:r>
          </a:p>
          <a:p>
            <a:pPr marL="0" indent="0">
              <a:buNone/>
            </a:pPr>
            <a:r>
              <a:rPr lang="en-ID" dirty="0"/>
              <a:t>	- Cortana in Windows phones </a:t>
            </a:r>
          </a:p>
          <a:p>
            <a:pPr marL="0" indent="0">
              <a:buNone/>
            </a:pPr>
            <a:r>
              <a:rPr lang="en-ID" dirty="0"/>
              <a:t>	- Google Now in Google phones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1605C8-43C2-4D19-ADF6-738400C69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108" y="3722077"/>
            <a:ext cx="2783000" cy="27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527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497EF8-1805-4F4A-B89A-41540E9FFD24}"/>
              </a:ext>
            </a:extLst>
          </p:cNvPr>
          <p:cNvSpPr/>
          <p:nvPr/>
        </p:nvSpPr>
        <p:spPr>
          <a:xfrm>
            <a:off x="139083" y="763480"/>
            <a:ext cx="11913833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is Output?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AC7AD6-2ED6-4B2B-B4FD-4EFCEF3BF00B}"/>
              </a:ext>
            </a:extLst>
          </p:cNvPr>
          <p:cNvSpPr/>
          <p:nvPr/>
        </p:nvSpPr>
        <p:spPr>
          <a:xfrm>
            <a:off x="351250" y="3031989"/>
            <a:ext cx="1148949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information that is processed by and sent out </a:t>
            </a:r>
            <a:r>
              <a:rPr lang="en-US" sz="5400" i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any form such as text, graphics and audio from an electronic device</a:t>
            </a:r>
            <a:endParaRPr lang="en-US" sz="5400" b="0" i="1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86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1CD324B5-B1A3-411F-82E8-2E36AAFC3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1" y="640126"/>
            <a:ext cx="10404629" cy="5335306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64862AA-FC08-42C0-B785-7D54B542648F}"/>
              </a:ext>
            </a:extLst>
          </p:cNvPr>
          <p:cNvSpPr/>
          <p:nvPr/>
        </p:nvSpPr>
        <p:spPr>
          <a:xfrm>
            <a:off x="598345" y="2324998"/>
            <a:ext cx="6732234" cy="3569775"/>
          </a:xfrm>
          <a:custGeom>
            <a:avLst/>
            <a:gdLst>
              <a:gd name="connsiteX0" fmla="*/ 2952723 w 6732234"/>
              <a:gd name="connsiteY0" fmla="*/ 952 h 3569775"/>
              <a:gd name="connsiteX1" fmla="*/ 2952723 w 6732234"/>
              <a:gd name="connsiteY1" fmla="*/ 952 h 3569775"/>
              <a:gd name="connsiteX2" fmla="*/ 2863946 w 6732234"/>
              <a:gd name="connsiteY2" fmla="*/ 9830 h 3569775"/>
              <a:gd name="connsiteX3" fmla="*/ 2837313 w 6732234"/>
              <a:gd name="connsiteY3" fmla="*/ 18707 h 3569775"/>
              <a:gd name="connsiteX4" fmla="*/ 2775170 w 6732234"/>
              <a:gd name="connsiteY4" fmla="*/ 27585 h 3569775"/>
              <a:gd name="connsiteX5" fmla="*/ 2597616 w 6732234"/>
              <a:gd name="connsiteY5" fmla="*/ 36463 h 3569775"/>
              <a:gd name="connsiteX6" fmla="*/ 2570983 w 6732234"/>
              <a:gd name="connsiteY6" fmla="*/ 45340 h 3569775"/>
              <a:gd name="connsiteX7" fmla="*/ 2482206 w 6732234"/>
              <a:gd name="connsiteY7" fmla="*/ 63096 h 3569775"/>
              <a:gd name="connsiteX8" fmla="*/ 2455573 w 6732234"/>
              <a:gd name="connsiteY8" fmla="*/ 80851 h 3569775"/>
              <a:gd name="connsiteX9" fmla="*/ 2428940 w 6732234"/>
              <a:gd name="connsiteY9" fmla="*/ 89729 h 3569775"/>
              <a:gd name="connsiteX10" fmla="*/ 2366797 w 6732234"/>
              <a:gd name="connsiteY10" fmla="*/ 116362 h 3569775"/>
              <a:gd name="connsiteX11" fmla="*/ 2349041 w 6732234"/>
              <a:gd name="connsiteY11" fmla="*/ 134117 h 3569775"/>
              <a:gd name="connsiteX12" fmla="*/ 2295775 w 6732234"/>
              <a:gd name="connsiteY12" fmla="*/ 160750 h 3569775"/>
              <a:gd name="connsiteX13" fmla="*/ 2260265 w 6732234"/>
              <a:gd name="connsiteY13" fmla="*/ 187383 h 3569775"/>
              <a:gd name="connsiteX14" fmla="*/ 2189243 w 6732234"/>
              <a:gd name="connsiteY14" fmla="*/ 222894 h 3569775"/>
              <a:gd name="connsiteX15" fmla="*/ 2153733 w 6732234"/>
              <a:gd name="connsiteY15" fmla="*/ 240649 h 3569775"/>
              <a:gd name="connsiteX16" fmla="*/ 2127100 w 6732234"/>
              <a:gd name="connsiteY16" fmla="*/ 258404 h 3569775"/>
              <a:gd name="connsiteX17" fmla="*/ 2109344 w 6732234"/>
              <a:gd name="connsiteY17" fmla="*/ 276160 h 3569775"/>
              <a:gd name="connsiteX18" fmla="*/ 2082711 w 6732234"/>
              <a:gd name="connsiteY18" fmla="*/ 285037 h 3569775"/>
              <a:gd name="connsiteX19" fmla="*/ 2047201 w 6732234"/>
              <a:gd name="connsiteY19" fmla="*/ 302793 h 3569775"/>
              <a:gd name="connsiteX20" fmla="*/ 1993935 w 6732234"/>
              <a:gd name="connsiteY20" fmla="*/ 338303 h 3569775"/>
              <a:gd name="connsiteX21" fmla="*/ 1976179 w 6732234"/>
              <a:gd name="connsiteY21" fmla="*/ 356059 h 3569775"/>
              <a:gd name="connsiteX22" fmla="*/ 1922913 w 6732234"/>
              <a:gd name="connsiteY22" fmla="*/ 391569 h 3569775"/>
              <a:gd name="connsiteX23" fmla="*/ 1878525 w 6732234"/>
              <a:gd name="connsiteY23" fmla="*/ 435958 h 3569775"/>
              <a:gd name="connsiteX24" fmla="*/ 1851892 w 6732234"/>
              <a:gd name="connsiteY24" fmla="*/ 462591 h 3569775"/>
              <a:gd name="connsiteX25" fmla="*/ 1745360 w 6732234"/>
              <a:gd name="connsiteY25" fmla="*/ 542490 h 3569775"/>
              <a:gd name="connsiteX26" fmla="*/ 1709849 w 6732234"/>
              <a:gd name="connsiteY26" fmla="*/ 578000 h 3569775"/>
              <a:gd name="connsiteX27" fmla="*/ 1683216 w 6732234"/>
              <a:gd name="connsiteY27" fmla="*/ 613511 h 3569775"/>
              <a:gd name="connsiteX28" fmla="*/ 1612195 w 6732234"/>
              <a:gd name="connsiteY28" fmla="*/ 666777 h 3569775"/>
              <a:gd name="connsiteX29" fmla="*/ 1594439 w 6732234"/>
              <a:gd name="connsiteY29" fmla="*/ 684532 h 3569775"/>
              <a:gd name="connsiteX30" fmla="*/ 1514540 w 6732234"/>
              <a:gd name="connsiteY30" fmla="*/ 737798 h 3569775"/>
              <a:gd name="connsiteX31" fmla="*/ 1452397 w 6732234"/>
              <a:gd name="connsiteY31" fmla="*/ 799942 h 3569775"/>
              <a:gd name="connsiteX32" fmla="*/ 1416886 w 6732234"/>
              <a:gd name="connsiteY32" fmla="*/ 826575 h 3569775"/>
              <a:gd name="connsiteX33" fmla="*/ 1390253 w 6732234"/>
              <a:gd name="connsiteY33" fmla="*/ 844330 h 3569775"/>
              <a:gd name="connsiteX34" fmla="*/ 1328109 w 6732234"/>
              <a:gd name="connsiteY34" fmla="*/ 897597 h 3569775"/>
              <a:gd name="connsiteX35" fmla="*/ 1301476 w 6732234"/>
              <a:gd name="connsiteY35" fmla="*/ 906474 h 3569775"/>
              <a:gd name="connsiteX36" fmla="*/ 1257088 w 6732234"/>
              <a:gd name="connsiteY36" fmla="*/ 950863 h 3569775"/>
              <a:gd name="connsiteX37" fmla="*/ 1203822 w 6732234"/>
              <a:gd name="connsiteY37" fmla="*/ 986373 h 3569775"/>
              <a:gd name="connsiteX38" fmla="*/ 1177189 w 6732234"/>
              <a:gd name="connsiteY38" fmla="*/ 1004129 h 3569775"/>
              <a:gd name="connsiteX39" fmla="*/ 1150556 w 6732234"/>
              <a:gd name="connsiteY39" fmla="*/ 1030762 h 3569775"/>
              <a:gd name="connsiteX40" fmla="*/ 1088412 w 6732234"/>
              <a:gd name="connsiteY40" fmla="*/ 1057395 h 3569775"/>
              <a:gd name="connsiteX41" fmla="*/ 1026269 w 6732234"/>
              <a:gd name="connsiteY41" fmla="*/ 1092905 h 3569775"/>
              <a:gd name="connsiteX42" fmla="*/ 999636 w 6732234"/>
              <a:gd name="connsiteY42" fmla="*/ 1101783 h 3569775"/>
              <a:gd name="connsiteX43" fmla="*/ 964125 w 6732234"/>
              <a:gd name="connsiteY43" fmla="*/ 1119538 h 3569775"/>
              <a:gd name="connsiteX44" fmla="*/ 893104 w 6732234"/>
              <a:gd name="connsiteY44" fmla="*/ 1155049 h 3569775"/>
              <a:gd name="connsiteX45" fmla="*/ 848715 w 6732234"/>
              <a:gd name="connsiteY45" fmla="*/ 1190560 h 3569775"/>
              <a:gd name="connsiteX46" fmla="*/ 822082 w 6732234"/>
              <a:gd name="connsiteY46" fmla="*/ 1208315 h 3569775"/>
              <a:gd name="connsiteX47" fmla="*/ 777694 w 6732234"/>
              <a:gd name="connsiteY47" fmla="*/ 1226070 h 3569775"/>
              <a:gd name="connsiteX48" fmla="*/ 751061 w 6732234"/>
              <a:gd name="connsiteY48" fmla="*/ 1243826 h 3569775"/>
              <a:gd name="connsiteX49" fmla="*/ 715550 w 6732234"/>
              <a:gd name="connsiteY49" fmla="*/ 1261581 h 3569775"/>
              <a:gd name="connsiteX50" fmla="*/ 688917 w 6732234"/>
              <a:gd name="connsiteY50" fmla="*/ 1288214 h 3569775"/>
              <a:gd name="connsiteX51" fmla="*/ 662284 w 6732234"/>
              <a:gd name="connsiteY51" fmla="*/ 1297092 h 3569775"/>
              <a:gd name="connsiteX52" fmla="*/ 591263 w 6732234"/>
              <a:gd name="connsiteY52" fmla="*/ 1341480 h 3569775"/>
              <a:gd name="connsiteX53" fmla="*/ 591263 w 6732234"/>
              <a:gd name="connsiteY53" fmla="*/ 1341480 h 3569775"/>
              <a:gd name="connsiteX54" fmla="*/ 529119 w 6732234"/>
              <a:gd name="connsiteY54" fmla="*/ 1385868 h 3569775"/>
              <a:gd name="connsiteX55" fmla="*/ 511364 w 6732234"/>
              <a:gd name="connsiteY55" fmla="*/ 1403624 h 3569775"/>
              <a:gd name="connsiteX56" fmla="*/ 466975 w 6732234"/>
              <a:gd name="connsiteY56" fmla="*/ 1430257 h 3569775"/>
              <a:gd name="connsiteX57" fmla="*/ 440342 w 6732234"/>
              <a:gd name="connsiteY57" fmla="*/ 1465767 h 3569775"/>
              <a:gd name="connsiteX58" fmla="*/ 378199 w 6732234"/>
              <a:gd name="connsiteY58" fmla="*/ 1510156 h 3569775"/>
              <a:gd name="connsiteX59" fmla="*/ 316055 w 6732234"/>
              <a:gd name="connsiteY59" fmla="*/ 1572299 h 3569775"/>
              <a:gd name="connsiteX60" fmla="*/ 298300 w 6732234"/>
              <a:gd name="connsiteY60" fmla="*/ 1590055 h 3569775"/>
              <a:gd name="connsiteX61" fmla="*/ 289422 w 6732234"/>
              <a:gd name="connsiteY61" fmla="*/ 1616688 h 3569775"/>
              <a:gd name="connsiteX62" fmla="*/ 218401 w 6732234"/>
              <a:gd name="connsiteY62" fmla="*/ 1714342 h 3569775"/>
              <a:gd name="connsiteX63" fmla="*/ 182890 w 6732234"/>
              <a:gd name="connsiteY63" fmla="*/ 1749853 h 3569775"/>
              <a:gd name="connsiteX64" fmla="*/ 138502 w 6732234"/>
              <a:gd name="connsiteY64" fmla="*/ 1820874 h 3569775"/>
              <a:gd name="connsiteX65" fmla="*/ 102991 w 6732234"/>
              <a:gd name="connsiteY65" fmla="*/ 1883018 h 3569775"/>
              <a:gd name="connsiteX66" fmla="*/ 94113 w 6732234"/>
              <a:gd name="connsiteY66" fmla="*/ 1909651 h 3569775"/>
              <a:gd name="connsiteX67" fmla="*/ 58603 w 6732234"/>
              <a:gd name="connsiteY67" fmla="*/ 1971795 h 3569775"/>
              <a:gd name="connsiteX68" fmla="*/ 40847 w 6732234"/>
              <a:gd name="connsiteY68" fmla="*/ 1989550 h 3569775"/>
              <a:gd name="connsiteX69" fmla="*/ 31970 w 6732234"/>
              <a:gd name="connsiteY69" fmla="*/ 2051694 h 3569775"/>
              <a:gd name="connsiteX70" fmla="*/ 14214 w 6732234"/>
              <a:gd name="connsiteY70" fmla="*/ 2078327 h 3569775"/>
              <a:gd name="connsiteX71" fmla="*/ 5337 w 6732234"/>
              <a:gd name="connsiteY71" fmla="*/ 2122715 h 3569775"/>
              <a:gd name="connsiteX72" fmla="*/ 31970 w 6732234"/>
              <a:gd name="connsiteY72" fmla="*/ 2610987 h 3569775"/>
              <a:gd name="connsiteX73" fmla="*/ 67480 w 6732234"/>
              <a:gd name="connsiteY73" fmla="*/ 2690886 h 3569775"/>
              <a:gd name="connsiteX74" fmla="*/ 85236 w 6732234"/>
              <a:gd name="connsiteY74" fmla="*/ 2708641 h 3569775"/>
              <a:gd name="connsiteX75" fmla="*/ 111869 w 6732234"/>
              <a:gd name="connsiteY75" fmla="*/ 2761907 h 3569775"/>
              <a:gd name="connsiteX76" fmla="*/ 129624 w 6732234"/>
              <a:gd name="connsiteY76" fmla="*/ 2779663 h 3569775"/>
              <a:gd name="connsiteX77" fmla="*/ 156257 w 6732234"/>
              <a:gd name="connsiteY77" fmla="*/ 2824051 h 3569775"/>
              <a:gd name="connsiteX78" fmla="*/ 182890 w 6732234"/>
              <a:gd name="connsiteY78" fmla="*/ 2841806 h 3569775"/>
              <a:gd name="connsiteX79" fmla="*/ 245034 w 6732234"/>
              <a:gd name="connsiteY79" fmla="*/ 2886195 h 3569775"/>
              <a:gd name="connsiteX80" fmla="*/ 271667 w 6732234"/>
              <a:gd name="connsiteY80" fmla="*/ 2921705 h 3569775"/>
              <a:gd name="connsiteX81" fmla="*/ 324933 w 6732234"/>
              <a:gd name="connsiteY81" fmla="*/ 2939461 h 3569775"/>
              <a:gd name="connsiteX82" fmla="*/ 395954 w 6732234"/>
              <a:gd name="connsiteY82" fmla="*/ 2974971 h 3569775"/>
              <a:gd name="connsiteX83" fmla="*/ 422587 w 6732234"/>
              <a:gd name="connsiteY83" fmla="*/ 2983849 h 3569775"/>
              <a:gd name="connsiteX84" fmla="*/ 484731 w 6732234"/>
              <a:gd name="connsiteY84" fmla="*/ 3019360 h 3569775"/>
              <a:gd name="connsiteX85" fmla="*/ 511364 w 6732234"/>
              <a:gd name="connsiteY85" fmla="*/ 3028237 h 3569775"/>
              <a:gd name="connsiteX86" fmla="*/ 582385 w 6732234"/>
              <a:gd name="connsiteY86" fmla="*/ 3045993 h 3569775"/>
              <a:gd name="connsiteX87" fmla="*/ 609018 w 6732234"/>
              <a:gd name="connsiteY87" fmla="*/ 3054870 h 3569775"/>
              <a:gd name="connsiteX88" fmla="*/ 671162 w 6732234"/>
              <a:gd name="connsiteY88" fmla="*/ 3072626 h 3569775"/>
              <a:gd name="connsiteX89" fmla="*/ 697795 w 6732234"/>
              <a:gd name="connsiteY89" fmla="*/ 3081503 h 3569775"/>
              <a:gd name="connsiteX90" fmla="*/ 768816 w 6732234"/>
              <a:gd name="connsiteY90" fmla="*/ 3090381 h 3569775"/>
              <a:gd name="connsiteX91" fmla="*/ 804327 w 6732234"/>
              <a:gd name="connsiteY91" fmla="*/ 3099259 h 3569775"/>
              <a:gd name="connsiteX92" fmla="*/ 848715 w 6732234"/>
              <a:gd name="connsiteY92" fmla="*/ 3108136 h 3569775"/>
              <a:gd name="connsiteX93" fmla="*/ 901981 w 6732234"/>
              <a:gd name="connsiteY93" fmla="*/ 3117014 h 3569775"/>
              <a:gd name="connsiteX94" fmla="*/ 928614 w 6732234"/>
              <a:gd name="connsiteY94" fmla="*/ 3125892 h 3569775"/>
              <a:gd name="connsiteX95" fmla="*/ 981880 w 6732234"/>
              <a:gd name="connsiteY95" fmla="*/ 3134769 h 3569775"/>
              <a:gd name="connsiteX96" fmla="*/ 1061779 w 6732234"/>
              <a:gd name="connsiteY96" fmla="*/ 3161402 h 3569775"/>
              <a:gd name="connsiteX97" fmla="*/ 1097290 w 6732234"/>
              <a:gd name="connsiteY97" fmla="*/ 3179158 h 3569775"/>
              <a:gd name="connsiteX98" fmla="*/ 1123923 w 6732234"/>
              <a:gd name="connsiteY98" fmla="*/ 3196913 h 3569775"/>
              <a:gd name="connsiteX99" fmla="*/ 1159434 w 6732234"/>
              <a:gd name="connsiteY99" fmla="*/ 3205791 h 3569775"/>
              <a:gd name="connsiteX100" fmla="*/ 1221577 w 6732234"/>
              <a:gd name="connsiteY100" fmla="*/ 3232424 h 3569775"/>
              <a:gd name="connsiteX101" fmla="*/ 1283721 w 6732234"/>
              <a:gd name="connsiteY101" fmla="*/ 3250179 h 3569775"/>
              <a:gd name="connsiteX102" fmla="*/ 1363620 w 6732234"/>
              <a:gd name="connsiteY102" fmla="*/ 3285690 h 3569775"/>
              <a:gd name="connsiteX103" fmla="*/ 1452397 w 6732234"/>
              <a:gd name="connsiteY103" fmla="*/ 3303445 h 3569775"/>
              <a:gd name="connsiteX104" fmla="*/ 1550051 w 6732234"/>
              <a:gd name="connsiteY104" fmla="*/ 3321200 h 3569775"/>
              <a:gd name="connsiteX105" fmla="*/ 1621072 w 6732234"/>
              <a:gd name="connsiteY105" fmla="*/ 3338956 h 3569775"/>
              <a:gd name="connsiteX106" fmla="*/ 1674338 w 6732234"/>
              <a:gd name="connsiteY106" fmla="*/ 3356711 h 3569775"/>
              <a:gd name="connsiteX107" fmla="*/ 1780871 w 6732234"/>
              <a:gd name="connsiteY107" fmla="*/ 3383344 h 3569775"/>
              <a:gd name="connsiteX108" fmla="*/ 1843014 w 6732234"/>
              <a:gd name="connsiteY108" fmla="*/ 3401099 h 3569775"/>
              <a:gd name="connsiteX109" fmla="*/ 1914036 w 6732234"/>
              <a:gd name="connsiteY109" fmla="*/ 3436610 h 3569775"/>
              <a:gd name="connsiteX110" fmla="*/ 2002812 w 6732234"/>
              <a:gd name="connsiteY110" fmla="*/ 3463243 h 3569775"/>
              <a:gd name="connsiteX111" fmla="*/ 2073834 w 6732234"/>
              <a:gd name="connsiteY111" fmla="*/ 3480998 h 3569775"/>
              <a:gd name="connsiteX112" fmla="*/ 2428940 w 6732234"/>
              <a:gd name="connsiteY112" fmla="*/ 3498754 h 3569775"/>
              <a:gd name="connsiteX113" fmla="*/ 2544350 w 6732234"/>
              <a:gd name="connsiteY113" fmla="*/ 3507631 h 3569775"/>
              <a:gd name="connsiteX114" fmla="*/ 3023744 w 6732234"/>
              <a:gd name="connsiteY114" fmla="*/ 3525387 h 3569775"/>
              <a:gd name="connsiteX115" fmla="*/ 3174665 w 6732234"/>
              <a:gd name="connsiteY115" fmla="*/ 3552020 h 3569775"/>
              <a:gd name="connsiteX116" fmla="*/ 3458750 w 6732234"/>
              <a:gd name="connsiteY116" fmla="*/ 3560897 h 3569775"/>
              <a:gd name="connsiteX117" fmla="*/ 3618548 w 6732234"/>
              <a:gd name="connsiteY117" fmla="*/ 3569775 h 3569775"/>
              <a:gd name="connsiteX118" fmla="*/ 4852544 w 6732234"/>
              <a:gd name="connsiteY118" fmla="*/ 3560897 h 3569775"/>
              <a:gd name="connsiteX119" fmla="*/ 5030098 w 6732234"/>
              <a:gd name="connsiteY119" fmla="*/ 3534264 h 3569775"/>
              <a:gd name="connsiteX120" fmla="*/ 5234284 w 6732234"/>
              <a:gd name="connsiteY120" fmla="*/ 3516509 h 3569775"/>
              <a:gd name="connsiteX121" fmla="*/ 5411838 w 6732234"/>
              <a:gd name="connsiteY121" fmla="*/ 3489876 h 3569775"/>
              <a:gd name="connsiteX122" fmla="*/ 5829088 w 6732234"/>
              <a:gd name="connsiteY122" fmla="*/ 3480998 h 3569775"/>
              <a:gd name="connsiteX123" fmla="*/ 6237461 w 6732234"/>
              <a:gd name="connsiteY123" fmla="*/ 3445488 h 3569775"/>
              <a:gd name="connsiteX124" fmla="*/ 6264094 w 6732234"/>
              <a:gd name="connsiteY124" fmla="*/ 3436610 h 3569775"/>
              <a:gd name="connsiteX125" fmla="*/ 6388381 w 6732234"/>
              <a:gd name="connsiteY125" fmla="*/ 3401099 h 3569775"/>
              <a:gd name="connsiteX126" fmla="*/ 6486036 w 6732234"/>
              <a:gd name="connsiteY126" fmla="*/ 3356711 h 3569775"/>
              <a:gd name="connsiteX127" fmla="*/ 6512669 w 6732234"/>
              <a:gd name="connsiteY127" fmla="*/ 3330078 h 3569775"/>
              <a:gd name="connsiteX128" fmla="*/ 6610323 w 6732234"/>
              <a:gd name="connsiteY128" fmla="*/ 3196913 h 3569775"/>
              <a:gd name="connsiteX129" fmla="*/ 6681344 w 6732234"/>
              <a:gd name="connsiteY129" fmla="*/ 3072626 h 3569775"/>
              <a:gd name="connsiteX130" fmla="*/ 6716855 w 6732234"/>
              <a:gd name="connsiteY130" fmla="*/ 3010482 h 3569775"/>
              <a:gd name="connsiteX131" fmla="*/ 6716855 w 6732234"/>
              <a:gd name="connsiteY131" fmla="*/ 2637620 h 3569775"/>
              <a:gd name="connsiteX132" fmla="*/ 6707977 w 6732234"/>
              <a:gd name="connsiteY132" fmla="*/ 2593231 h 3569775"/>
              <a:gd name="connsiteX133" fmla="*/ 6681344 w 6732234"/>
              <a:gd name="connsiteY133" fmla="*/ 2566598 h 3569775"/>
              <a:gd name="connsiteX134" fmla="*/ 6592568 w 6732234"/>
              <a:gd name="connsiteY134" fmla="*/ 2468944 h 3569775"/>
              <a:gd name="connsiteX135" fmla="*/ 6548179 w 6732234"/>
              <a:gd name="connsiteY135" fmla="*/ 2442311 h 3569775"/>
              <a:gd name="connsiteX136" fmla="*/ 6477158 w 6732234"/>
              <a:gd name="connsiteY136" fmla="*/ 2380167 h 3569775"/>
              <a:gd name="connsiteX137" fmla="*/ 6379504 w 6732234"/>
              <a:gd name="connsiteY137" fmla="*/ 2309146 h 3569775"/>
              <a:gd name="connsiteX138" fmla="*/ 6343993 w 6732234"/>
              <a:gd name="connsiteY138" fmla="*/ 2282513 h 3569775"/>
              <a:gd name="connsiteX139" fmla="*/ 6308482 w 6732234"/>
              <a:gd name="connsiteY139" fmla="*/ 2255880 h 3569775"/>
              <a:gd name="connsiteX140" fmla="*/ 6264094 w 6732234"/>
              <a:gd name="connsiteY140" fmla="*/ 2220369 h 3569775"/>
              <a:gd name="connsiteX141" fmla="*/ 6237461 w 6732234"/>
              <a:gd name="connsiteY141" fmla="*/ 2193736 h 3569775"/>
              <a:gd name="connsiteX142" fmla="*/ 6193072 w 6732234"/>
              <a:gd name="connsiteY142" fmla="*/ 2175981 h 3569775"/>
              <a:gd name="connsiteX143" fmla="*/ 6148684 w 6732234"/>
              <a:gd name="connsiteY143" fmla="*/ 2140470 h 3569775"/>
              <a:gd name="connsiteX144" fmla="*/ 6104296 w 6732234"/>
              <a:gd name="connsiteY144" fmla="*/ 2131593 h 3569775"/>
              <a:gd name="connsiteX145" fmla="*/ 6059907 w 6732234"/>
              <a:gd name="connsiteY145" fmla="*/ 2104960 h 3569775"/>
              <a:gd name="connsiteX146" fmla="*/ 5997764 w 6732234"/>
              <a:gd name="connsiteY146" fmla="*/ 2078327 h 3569775"/>
              <a:gd name="connsiteX147" fmla="*/ 5962253 w 6732234"/>
              <a:gd name="connsiteY147" fmla="*/ 2051694 h 3569775"/>
              <a:gd name="connsiteX148" fmla="*/ 5873476 w 6732234"/>
              <a:gd name="connsiteY148" fmla="*/ 2016183 h 3569775"/>
              <a:gd name="connsiteX149" fmla="*/ 5793577 w 6732234"/>
              <a:gd name="connsiteY149" fmla="*/ 1980672 h 3569775"/>
              <a:gd name="connsiteX150" fmla="*/ 5758067 w 6732234"/>
              <a:gd name="connsiteY150" fmla="*/ 1971795 h 3569775"/>
              <a:gd name="connsiteX151" fmla="*/ 5722556 w 6732234"/>
              <a:gd name="connsiteY151" fmla="*/ 1945162 h 3569775"/>
              <a:gd name="connsiteX152" fmla="*/ 5598269 w 6732234"/>
              <a:gd name="connsiteY152" fmla="*/ 1909651 h 3569775"/>
              <a:gd name="connsiteX153" fmla="*/ 5465104 w 6732234"/>
              <a:gd name="connsiteY153" fmla="*/ 1820874 h 3569775"/>
              <a:gd name="connsiteX154" fmla="*/ 5429593 w 6732234"/>
              <a:gd name="connsiteY154" fmla="*/ 1794241 h 3569775"/>
              <a:gd name="connsiteX155" fmla="*/ 5349694 w 6732234"/>
              <a:gd name="connsiteY155" fmla="*/ 1714342 h 3569775"/>
              <a:gd name="connsiteX156" fmla="*/ 5314183 w 6732234"/>
              <a:gd name="connsiteY156" fmla="*/ 1643321 h 3569775"/>
              <a:gd name="connsiteX157" fmla="*/ 5278672 w 6732234"/>
              <a:gd name="connsiteY157" fmla="*/ 1598932 h 3569775"/>
              <a:gd name="connsiteX158" fmla="*/ 5243162 w 6732234"/>
              <a:gd name="connsiteY158" fmla="*/ 1519033 h 3569775"/>
              <a:gd name="connsiteX159" fmla="*/ 5225406 w 6732234"/>
              <a:gd name="connsiteY159" fmla="*/ 1492400 h 3569775"/>
              <a:gd name="connsiteX160" fmla="*/ 5207651 w 6732234"/>
              <a:gd name="connsiteY160" fmla="*/ 1448012 h 3569775"/>
              <a:gd name="connsiteX161" fmla="*/ 5181018 w 6732234"/>
              <a:gd name="connsiteY161" fmla="*/ 1421379 h 3569775"/>
              <a:gd name="connsiteX162" fmla="*/ 5136630 w 6732234"/>
              <a:gd name="connsiteY162" fmla="*/ 1368113 h 3569775"/>
              <a:gd name="connsiteX163" fmla="*/ 5030098 w 6732234"/>
              <a:gd name="connsiteY163" fmla="*/ 1288214 h 3569775"/>
              <a:gd name="connsiteX164" fmla="*/ 4985709 w 6732234"/>
              <a:gd name="connsiteY164" fmla="*/ 1252703 h 3569775"/>
              <a:gd name="connsiteX165" fmla="*/ 4905810 w 6732234"/>
              <a:gd name="connsiteY165" fmla="*/ 1172804 h 3569775"/>
              <a:gd name="connsiteX166" fmla="*/ 4843667 w 6732234"/>
              <a:gd name="connsiteY166" fmla="*/ 1110661 h 3569775"/>
              <a:gd name="connsiteX167" fmla="*/ 4763768 w 6732234"/>
              <a:gd name="connsiteY167" fmla="*/ 1039639 h 3569775"/>
              <a:gd name="connsiteX168" fmla="*/ 4657236 w 6732234"/>
              <a:gd name="connsiteY168" fmla="*/ 924230 h 3569775"/>
              <a:gd name="connsiteX169" fmla="*/ 4621725 w 6732234"/>
              <a:gd name="connsiteY169" fmla="*/ 888719 h 3569775"/>
              <a:gd name="connsiteX170" fmla="*/ 4568459 w 6732234"/>
              <a:gd name="connsiteY170" fmla="*/ 844330 h 3569775"/>
              <a:gd name="connsiteX171" fmla="*/ 4541826 w 6732234"/>
              <a:gd name="connsiteY171" fmla="*/ 835453 h 3569775"/>
              <a:gd name="connsiteX172" fmla="*/ 4461927 w 6732234"/>
              <a:gd name="connsiteY172" fmla="*/ 799942 h 3569775"/>
              <a:gd name="connsiteX173" fmla="*/ 4382028 w 6732234"/>
              <a:gd name="connsiteY173" fmla="*/ 773309 h 3569775"/>
              <a:gd name="connsiteX174" fmla="*/ 4222230 w 6732234"/>
              <a:gd name="connsiteY174" fmla="*/ 720043 h 3569775"/>
              <a:gd name="connsiteX175" fmla="*/ 3991410 w 6732234"/>
              <a:gd name="connsiteY175" fmla="*/ 595756 h 3569775"/>
              <a:gd name="connsiteX176" fmla="*/ 3920389 w 6732234"/>
              <a:gd name="connsiteY176" fmla="*/ 560245 h 3569775"/>
              <a:gd name="connsiteX177" fmla="*/ 3840490 w 6732234"/>
              <a:gd name="connsiteY177" fmla="*/ 524734 h 3569775"/>
              <a:gd name="connsiteX178" fmla="*/ 3778346 w 6732234"/>
              <a:gd name="connsiteY178" fmla="*/ 480346 h 3569775"/>
              <a:gd name="connsiteX179" fmla="*/ 3742836 w 6732234"/>
              <a:gd name="connsiteY179" fmla="*/ 453713 h 3569775"/>
              <a:gd name="connsiteX180" fmla="*/ 3716203 w 6732234"/>
              <a:gd name="connsiteY180" fmla="*/ 427080 h 3569775"/>
              <a:gd name="connsiteX181" fmla="*/ 3618548 w 6732234"/>
              <a:gd name="connsiteY181" fmla="*/ 391569 h 3569775"/>
              <a:gd name="connsiteX182" fmla="*/ 3565282 w 6732234"/>
              <a:gd name="connsiteY182" fmla="*/ 364936 h 3569775"/>
              <a:gd name="connsiteX183" fmla="*/ 3547527 w 6732234"/>
              <a:gd name="connsiteY183" fmla="*/ 338303 h 3569775"/>
              <a:gd name="connsiteX184" fmla="*/ 3476505 w 6732234"/>
              <a:gd name="connsiteY184" fmla="*/ 311670 h 3569775"/>
              <a:gd name="connsiteX185" fmla="*/ 3405484 w 6732234"/>
              <a:gd name="connsiteY185" fmla="*/ 285037 h 3569775"/>
              <a:gd name="connsiteX186" fmla="*/ 3387729 w 6732234"/>
              <a:gd name="connsiteY186" fmla="*/ 258404 h 3569775"/>
              <a:gd name="connsiteX187" fmla="*/ 3316707 w 6732234"/>
              <a:gd name="connsiteY187" fmla="*/ 205138 h 3569775"/>
              <a:gd name="connsiteX188" fmla="*/ 3272319 w 6732234"/>
              <a:gd name="connsiteY188" fmla="*/ 187383 h 3569775"/>
              <a:gd name="connsiteX189" fmla="*/ 3245686 w 6732234"/>
              <a:gd name="connsiteY189" fmla="*/ 169628 h 3569775"/>
              <a:gd name="connsiteX190" fmla="*/ 3219053 w 6732234"/>
              <a:gd name="connsiteY190" fmla="*/ 142995 h 3569775"/>
              <a:gd name="connsiteX191" fmla="*/ 3183542 w 6732234"/>
              <a:gd name="connsiteY191" fmla="*/ 134117 h 3569775"/>
              <a:gd name="connsiteX192" fmla="*/ 3156909 w 6732234"/>
              <a:gd name="connsiteY192" fmla="*/ 107484 h 3569775"/>
              <a:gd name="connsiteX193" fmla="*/ 3103643 w 6732234"/>
              <a:gd name="connsiteY193" fmla="*/ 71973 h 3569775"/>
              <a:gd name="connsiteX194" fmla="*/ 3077010 w 6732234"/>
              <a:gd name="connsiteY194" fmla="*/ 54218 h 3569775"/>
              <a:gd name="connsiteX195" fmla="*/ 3023744 w 6732234"/>
              <a:gd name="connsiteY195" fmla="*/ 9830 h 3569775"/>
              <a:gd name="connsiteX196" fmla="*/ 2997111 w 6732234"/>
              <a:gd name="connsiteY196" fmla="*/ 952 h 3569775"/>
              <a:gd name="connsiteX197" fmla="*/ 2952723 w 6732234"/>
              <a:gd name="connsiteY197" fmla="*/ 952 h 356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6732234" h="3569775">
                <a:moveTo>
                  <a:pt x="2952723" y="952"/>
                </a:moveTo>
                <a:lnTo>
                  <a:pt x="2952723" y="952"/>
                </a:lnTo>
                <a:cubicBezTo>
                  <a:pt x="2923131" y="3911"/>
                  <a:pt x="2893340" y="5308"/>
                  <a:pt x="2863946" y="9830"/>
                </a:cubicBezTo>
                <a:cubicBezTo>
                  <a:pt x="2854697" y="11253"/>
                  <a:pt x="2846489" y="16872"/>
                  <a:pt x="2837313" y="18707"/>
                </a:cubicBezTo>
                <a:cubicBezTo>
                  <a:pt x="2816795" y="22811"/>
                  <a:pt x="2796037" y="26039"/>
                  <a:pt x="2775170" y="27585"/>
                </a:cubicBezTo>
                <a:cubicBezTo>
                  <a:pt x="2716073" y="31963"/>
                  <a:pt x="2656801" y="33504"/>
                  <a:pt x="2597616" y="36463"/>
                </a:cubicBezTo>
                <a:cubicBezTo>
                  <a:pt x="2588738" y="39422"/>
                  <a:pt x="2580159" y="43505"/>
                  <a:pt x="2570983" y="45340"/>
                </a:cubicBezTo>
                <a:cubicBezTo>
                  <a:pt x="2543716" y="50793"/>
                  <a:pt x="2508950" y="49724"/>
                  <a:pt x="2482206" y="63096"/>
                </a:cubicBezTo>
                <a:cubicBezTo>
                  <a:pt x="2472663" y="67868"/>
                  <a:pt x="2465116" y="76079"/>
                  <a:pt x="2455573" y="80851"/>
                </a:cubicBezTo>
                <a:cubicBezTo>
                  <a:pt x="2447203" y="85036"/>
                  <a:pt x="2437310" y="85544"/>
                  <a:pt x="2428940" y="89729"/>
                </a:cubicBezTo>
                <a:cubicBezTo>
                  <a:pt x="2367632" y="120383"/>
                  <a:pt x="2440701" y="97885"/>
                  <a:pt x="2366797" y="116362"/>
                </a:cubicBezTo>
                <a:cubicBezTo>
                  <a:pt x="2360878" y="122280"/>
                  <a:pt x="2356218" y="129811"/>
                  <a:pt x="2349041" y="134117"/>
                </a:cubicBezTo>
                <a:cubicBezTo>
                  <a:pt x="2239121" y="200068"/>
                  <a:pt x="2413615" y="76578"/>
                  <a:pt x="2295775" y="160750"/>
                </a:cubicBezTo>
                <a:cubicBezTo>
                  <a:pt x="2283735" y="169350"/>
                  <a:pt x="2273045" y="179928"/>
                  <a:pt x="2260265" y="187383"/>
                </a:cubicBezTo>
                <a:cubicBezTo>
                  <a:pt x="2237402" y="200720"/>
                  <a:pt x="2212917" y="211057"/>
                  <a:pt x="2189243" y="222894"/>
                </a:cubicBezTo>
                <a:cubicBezTo>
                  <a:pt x="2177406" y="228812"/>
                  <a:pt x="2164744" y="233308"/>
                  <a:pt x="2153733" y="240649"/>
                </a:cubicBezTo>
                <a:cubicBezTo>
                  <a:pt x="2144855" y="246567"/>
                  <a:pt x="2135432" y="251739"/>
                  <a:pt x="2127100" y="258404"/>
                </a:cubicBezTo>
                <a:cubicBezTo>
                  <a:pt x="2120564" y="263633"/>
                  <a:pt x="2116521" y="271854"/>
                  <a:pt x="2109344" y="276160"/>
                </a:cubicBezTo>
                <a:cubicBezTo>
                  <a:pt x="2101320" y="280975"/>
                  <a:pt x="2091312" y="281351"/>
                  <a:pt x="2082711" y="285037"/>
                </a:cubicBezTo>
                <a:cubicBezTo>
                  <a:pt x="2070547" y="290250"/>
                  <a:pt x="2058549" y="295984"/>
                  <a:pt x="2047201" y="302793"/>
                </a:cubicBezTo>
                <a:cubicBezTo>
                  <a:pt x="2028903" y="313772"/>
                  <a:pt x="2009024" y="323214"/>
                  <a:pt x="1993935" y="338303"/>
                </a:cubicBezTo>
                <a:cubicBezTo>
                  <a:pt x="1988016" y="344222"/>
                  <a:pt x="1982875" y="351037"/>
                  <a:pt x="1976179" y="356059"/>
                </a:cubicBezTo>
                <a:cubicBezTo>
                  <a:pt x="1959108" y="368862"/>
                  <a:pt x="1938002" y="376480"/>
                  <a:pt x="1922913" y="391569"/>
                </a:cubicBezTo>
                <a:lnTo>
                  <a:pt x="1878525" y="435958"/>
                </a:lnTo>
                <a:cubicBezTo>
                  <a:pt x="1869647" y="444836"/>
                  <a:pt x="1862338" y="455627"/>
                  <a:pt x="1851892" y="462591"/>
                </a:cubicBezTo>
                <a:cubicBezTo>
                  <a:pt x="1807823" y="491970"/>
                  <a:pt x="1800041" y="496222"/>
                  <a:pt x="1745360" y="542490"/>
                </a:cubicBezTo>
                <a:cubicBezTo>
                  <a:pt x="1732581" y="553303"/>
                  <a:pt x="1720872" y="565402"/>
                  <a:pt x="1709849" y="578000"/>
                </a:cubicBezTo>
                <a:cubicBezTo>
                  <a:pt x="1700106" y="589135"/>
                  <a:pt x="1694164" y="603558"/>
                  <a:pt x="1683216" y="613511"/>
                </a:cubicBezTo>
                <a:cubicBezTo>
                  <a:pt x="1661320" y="633417"/>
                  <a:pt x="1635303" y="648291"/>
                  <a:pt x="1612195" y="666777"/>
                </a:cubicBezTo>
                <a:cubicBezTo>
                  <a:pt x="1605659" y="672006"/>
                  <a:pt x="1601208" y="679609"/>
                  <a:pt x="1594439" y="684532"/>
                </a:cubicBezTo>
                <a:cubicBezTo>
                  <a:pt x="1568552" y="703359"/>
                  <a:pt x="1537174" y="715164"/>
                  <a:pt x="1514540" y="737798"/>
                </a:cubicBezTo>
                <a:cubicBezTo>
                  <a:pt x="1493826" y="758513"/>
                  <a:pt x="1475833" y="782365"/>
                  <a:pt x="1452397" y="799942"/>
                </a:cubicBezTo>
                <a:cubicBezTo>
                  <a:pt x="1440560" y="808820"/>
                  <a:pt x="1428926" y="817975"/>
                  <a:pt x="1416886" y="826575"/>
                </a:cubicBezTo>
                <a:cubicBezTo>
                  <a:pt x="1408204" y="832777"/>
                  <a:pt x="1398584" y="837665"/>
                  <a:pt x="1390253" y="844330"/>
                </a:cubicBezTo>
                <a:cubicBezTo>
                  <a:pt x="1345986" y="879744"/>
                  <a:pt x="1408722" y="847215"/>
                  <a:pt x="1328109" y="897597"/>
                </a:cubicBezTo>
                <a:cubicBezTo>
                  <a:pt x="1320174" y="902557"/>
                  <a:pt x="1310354" y="903515"/>
                  <a:pt x="1301476" y="906474"/>
                </a:cubicBezTo>
                <a:cubicBezTo>
                  <a:pt x="1286680" y="921270"/>
                  <a:pt x="1274499" y="939256"/>
                  <a:pt x="1257088" y="950863"/>
                </a:cubicBezTo>
                <a:lnTo>
                  <a:pt x="1203822" y="986373"/>
                </a:lnTo>
                <a:cubicBezTo>
                  <a:pt x="1194944" y="992292"/>
                  <a:pt x="1184734" y="996584"/>
                  <a:pt x="1177189" y="1004129"/>
                </a:cubicBezTo>
                <a:cubicBezTo>
                  <a:pt x="1168311" y="1013007"/>
                  <a:pt x="1160772" y="1023465"/>
                  <a:pt x="1150556" y="1030762"/>
                </a:cubicBezTo>
                <a:cubicBezTo>
                  <a:pt x="1121115" y="1051791"/>
                  <a:pt x="1117389" y="1044976"/>
                  <a:pt x="1088412" y="1057395"/>
                </a:cubicBezTo>
                <a:cubicBezTo>
                  <a:pt x="979467" y="1104086"/>
                  <a:pt x="1115425" y="1048327"/>
                  <a:pt x="1026269" y="1092905"/>
                </a:cubicBezTo>
                <a:cubicBezTo>
                  <a:pt x="1017899" y="1097090"/>
                  <a:pt x="1008237" y="1098097"/>
                  <a:pt x="999636" y="1101783"/>
                </a:cubicBezTo>
                <a:cubicBezTo>
                  <a:pt x="987472" y="1106996"/>
                  <a:pt x="975962" y="1113620"/>
                  <a:pt x="964125" y="1119538"/>
                </a:cubicBezTo>
                <a:cubicBezTo>
                  <a:pt x="898516" y="1185147"/>
                  <a:pt x="983823" y="1109689"/>
                  <a:pt x="893104" y="1155049"/>
                </a:cubicBezTo>
                <a:cubicBezTo>
                  <a:pt x="876156" y="1163523"/>
                  <a:pt x="863874" y="1179191"/>
                  <a:pt x="848715" y="1190560"/>
                </a:cubicBezTo>
                <a:cubicBezTo>
                  <a:pt x="840179" y="1196962"/>
                  <a:pt x="831625" y="1203543"/>
                  <a:pt x="822082" y="1208315"/>
                </a:cubicBezTo>
                <a:cubicBezTo>
                  <a:pt x="807829" y="1215442"/>
                  <a:pt x="791947" y="1218943"/>
                  <a:pt x="777694" y="1226070"/>
                </a:cubicBezTo>
                <a:cubicBezTo>
                  <a:pt x="768151" y="1230842"/>
                  <a:pt x="760325" y="1238532"/>
                  <a:pt x="751061" y="1243826"/>
                </a:cubicBezTo>
                <a:cubicBezTo>
                  <a:pt x="739571" y="1250392"/>
                  <a:pt x="727387" y="1255663"/>
                  <a:pt x="715550" y="1261581"/>
                </a:cubicBezTo>
                <a:cubicBezTo>
                  <a:pt x="706672" y="1270459"/>
                  <a:pt x="699363" y="1281250"/>
                  <a:pt x="688917" y="1288214"/>
                </a:cubicBezTo>
                <a:cubicBezTo>
                  <a:pt x="681131" y="1293405"/>
                  <a:pt x="670499" y="1292611"/>
                  <a:pt x="662284" y="1297092"/>
                </a:cubicBezTo>
                <a:cubicBezTo>
                  <a:pt x="637776" y="1310460"/>
                  <a:pt x="614937" y="1326684"/>
                  <a:pt x="591263" y="1341480"/>
                </a:cubicBezTo>
                <a:lnTo>
                  <a:pt x="591263" y="1341480"/>
                </a:lnTo>
                <a:cubicBezTo>
                  <a:pt x="555272" y="1377471"/>
                  <a:pt x="575860" y="1362498"/>
                  <a:pt x="529119" y="1385868"/>
                </a:cubicBezTo>
                <a:cubicBezTo>
                  <a:pt x="523201" y="1391787"/>
                  <a:pt x="518175" y="1398759"/>
                  <a:pt x="511364" y="1403624"/>
                </a:cubicBezTo>
                <a:cubicBezTo>
                  <a:pt x="497323" y="1413653"/>
                  <a:pt x="479961" y="1418894"/>
                  <a:pt x="466975" y="1430257"/>
                </a:cubicBezTo>
                <a:cubicBezTo>
                  <a:pt x="455840" y="1440000"/>
                  <a:pt x="450804" y="1455305"/>
                  <a:pt x="440342" y="1465767"/>
                </a:cubicBezTo>
                <a:cubicBezTo>
                  <a:pt x="380411" y="1525698"/>
                  <a:pt x="428598" y="1464797"/>
                  <a:pt x="378199" y="1510156"/>
                </a:cubicBezTo>
                <a:cubicBezTo>
                  <a:pt x="356424" y="1529753"/>
                  <a:pt x="336770" y="1551584"/>
                  <a:pt x="316055" y="1572299"/>
                </a:cubicBezTo>
                <a:lnTo>
                  <a:pt x="298300" y="1590055"/>
                </a:lnTo>
                <a:cubicBezTo>
                  <a:pt x="295341" y="1598933"/>
                  <a:pt x="293967" y="1608508"/>
                  <a:pt x="289422" y="1616688"/>
                </a:cubicBezTo>
                <a:cubicBezTo>
                  <a:pt x="274042" y="1644372"/>
                  <a:pt x="240034" y="1690005"/>
                  <a:pt x="218401" y="1714342"/>
                </a:cubicBezTo>
                <a:cubicBezTo>
                  <a:pt x="207280" y="1726854"/>
                  <a:pt x="190376" y="1734880"/>
                  <a:pt x="182890" y="1749853"/>
                </a:cubicBezTo>
                <a:cubicBezTo>
                  <a:pt x="158518" y="1798597"/>
                  <a:pt x="173075" y="1774776"/>
                  <a:pt x="138502" y="1820874"/>
                </a:cubicBezTo>
                <a:cubicBezTo>
                  <a:pt x="119725" y="1895979"/>
                  <a:pt x="145304" y="1819549"/>
                  <a:pt x="102991" y="1883018"/>
                </a:cubicBezTo>
                <a:cubicBezTo>
                  <a:pt x="97800" y="1890804"/>
                  <a:pt x="97799" y="1901050"/>
                  <a:pt x="94113" y="1909651"/>
                </a:cubicBezTo>
                <a:cubicBezTo>
                  <a:pt x="85701" y="1929279"/>
                  <a:pt x="72319" y="1954650"/>
                  <a:pt x="58603" y="1971795"/>
                </a:cubicBezTo>
                <a:cubicBezTo>
                  <a:pt x="53374" y="1978331"/>
                  <a:pt x="46766" y="1983632"/>
                  <a:pt x="40847" y="1989550"/>
                </a:cubicBezTo>
                <a:cubicBezTo>
                  <a:pt x="37888" y="2010265"/>
                  <a:pt x="37983" y="2031652"/>
                  <a:pt x="31970" y="2051694"/>
                </a:cubicBezTo>
                <a:cubicBezTo>
                  <a:pt x="28904" y="2061914"/>
                  <a:pt x="17960" y="2068337"/>
                  <a:pt x="14214" y="2078327"/>
                </a:cubicBezTo>
                <a:cubicBezTo>
                  <a:pt x="8916" y="2092455"/>
                  <a:pt x="8296" y="2107919"/>
                  <a:pt x="5337" y="2122715"/>
                </a:cubicBezTo>
                <a:cubicBezTo>
                  <a:pt x="12571" y="2469995"/>
                  <a:pt x="-24501" y="2427459"/>
                  <a:pt x="31970" y="2610987"/>
                </a:cubicBezTo>
                <a:cubicBezTo>
                  <a:pt x="44288" y="2651021"/>
                  <a:pt x="44366" y="2661995"/>
                  <a:pt x="67480" y="2690886"/>
                </a:cubicBezTo>
                <a:cubicBezTo>
                  <a:pt x="72709" y="2697422"/>
                  <a:pt x="79317" y="2702723"/>
                  <a:pt x="85236" y="2708641"/>
                </a:cubicBezTo>
                <a:cubicBezTo>
                  <a:pt x="94114" y="2726396"/>
                  <a:pt x="101348" y="2745073"/>
                  <a:pt x="111869" y="2761907"/>
                </a:cubicBezTo>
                <a:cubicBezTo>
                  <a:pt x="116305" y="2769005"/>
                  <a:pt x="124759" y="2772852"/>
                  <a:pt x="129624" y="2779663"/>
                </a:cubicBezTo>
                <a:cubicBezTo>
                  <a:pt x="139653" y="2793704"/>
                  <a:pt x="145028" y="2810950"/>
                  <a:pt x="156257" y="2824051"/>
                </a:cubicBezTo>
                <a:cubicBezTo>
                  <a:pt x="163201" y="2832152"/>
                  <a:pt x="174693" y="2834976"/>
                  <a:pt x="182890" y="2841806"/>
                </a:cubicBezTo>
                <a:cubicBezTo>
                  <a:pt x="236878" y="2886796"/>
                  <a:pt x="179323" y="2853338"/>
                  <a:pt x="245034" y="2886195"/>
                </a:cubicBezTo>
                <a:cubicBezTo>
                  <a:pt x="253912" y="2898032"/>
                  <a:pt x="259356" y="2913498"/>
                  <a:pt x="271667" y="2921705"/>
                </a:cubicBezTo>
                <a:cubicBezTo>
                  <a:pt x="287240" y="2932087"/>
                  <a:pt x="307344" y="2933065"/>
                  <a:pt x="324933" y="2939461"/>
                </a:cubicBezTo>
                <a:cubicBezTo>
                  <a:pt x="437572" y="2980421"/>
                  <a:pt x="316998" y="2935493"/>
                  <a:pt x="395954" y="2974971"/>
                </a:cubicBezTo>
                <a:cubicBezTo>
                  <a:pt x="404324" y="2979156"/>
                  <a:pt x="414217" y="2979664"/>
                  <a:pt x="422587" y="2983849"/>
                </a:cubicBezTo>
                <a:cubicBezTo>
                  <a:pt x="443926" y="2994519"/>
                  <a:pt x="463392" y="3008690"/>
                  <a:pt x="484731" y="3019360"/>
                </a:cubicBezTo>
                <a:cubicBezTo>
                  <a:pt x="493101" y="3023545"/>
                  <a:pt x="502336" y="3025775"/>
                  <a:pt x="511364" y="3028237"/>
                </a:cubicBezTo>
                <a:cubicBezTo>
                  <a:pt x="534906" y="3034658"/>
                  <a:pt x="558843" y="3039572"/>
                  <a:pt x="582385" y="3045993"/>
                </a:cubicBezTo>
                <a:cubicBezTo>
                  <a:pt x="591413" y="3048455"/>
                  <a:pt x="600055" y="3052181"/>
                  <a:pt x="609018" y="3054870"/>
                </a:cubicBezTo>
                <a:cubicBezTo>
                  <a:pt x="629653" y="3061060"/>
                  <a:pt x="650527" y="3066436"/>
                  <a:pt x="671162" y="3072626"/>
                </a:cubicBezTo>
                <a:cubicBezTo>
                  <a:pt x="680125" y="3075315"/>
                  <a:pt x="688588" y="3079829"/>
                  <a:pt x="697795" y="3081503"/>
                </a:cubicBezTo>
                <a:cubicBezTo>
                  <a:pt x="721268" y="3085771"/>
                  <a:pt x="745283" y="3086459"/>
                  <a:pt x="768816" y="3090381"/>
                </a:cubicBezTo>
                <a:cubicBezTo>
                  <a:pt x="780851" y="3092387"/>
                  <a:pt x="792416" y="3096612"/>
                  <a:pt x="804327" y="3099259"/>
                </a:cubicBezTo>
                <a:cubicBezTo>
                  <a:pt x="819057" y="3102532"/>
                  <a:pt x="833869" y="3105437"/>
                  <a:pt x="848715" y="3108136"/>
                </a:cubicBezTo>
                <a:cubicBezTo>
                  <a:pt x="866425" y="3111356"/>
                  <a:pt x="884409" y="3113109"/>
                  <a:pt x="901981" y="3117014"/>
                </a:cubicBezTo>
                <a:cubicBezTo>
                  <a:pt x="911116" y="3119044"/>
                  <a:pt x="919479" y="3123862"/>
                  <a:pt x="928614" y="3125892"/>
                </a:cubicBezTo>
                <a:cubicBezTo>
                  <a:pt x="946186" y="3129797"/>
                  <a:pt x="964125" y="3131810"/>
                  <a:pt x="981880" y="3134769"/>
                </a:cubicBezTo>
                <a:cubicBezTo>
                  <a:pt x="1008513" y="3143647"/>
                  <a:pt x="1036669" y="3148847"/>
                  <a:pt x="1061779" y="3161402"/>
                </a:cubicBezTo>
                <a:cubicBezTo>
                  <a:pt x="1073616" y="3167321"/>
                  <a:pt x="1085799" y="3172592"/>
                  <a:pt x="1097290" y="3179158"/>
                </a:cubicBezTo>
                <a:cubicBezTo>
                  <a:pt x="1106554" y="3184452"/>
                  <a:pt x="1114116" y="3192710"/>
                  <a:pt x="1123923" y="3196913"/>
                </a:cubicBezTo>
                <a:cubicBezTo>
                  <a:pt x="1135138" y="3201719"/>
                  <a:pt x="1147702" y="3202439"/>
                  <a:pt x="1159434" y="3205791"/>
                </a:cubicBezTo>
                <a:cubicBezTo>
                  <a:pt x="1221175" y="3223431"/>
                  <a:pt x="1145802" y="3204008"/>
                  <a:pt x="1221577" y="3232424"/>
                </a:cubicBezTo>
                <a:cubicBezTo>
                  <a:pt x="1281679" y="3254962"/>
                  <a:pt x="1233616" y="3228705"/>
                  <a:pt x="1283721" y="3250179"/>
                </a:cubicBezTo>
                <a:cubicBezTo>
                  <a:pt x="1316671" y="3264300"/>
                  <a:pt x="1327192" y="3275976"/>
                  <a:pt x="1363620" y="3285690"/>
                </a:cubicBezTo>
                <a:cubicBezTo>
                  <a:pt x="1392779" y="3293466"/>
                  <a:pt x="1422805" y="3297527"/>
                  <a:pt x="1452397" y="3303445"/>
                </a:cubicBezTo>
                <a:cubicBezTo>
                  <a:pt x="1514452" y="3315856"/>
                  <a:pt x="1481881" y="3309839"/>
                  <a:pt x="1550051" y="3321200"/>
                </a:cubicBezTo>
                <a:cubicBezTo>
                  <a:pt x="1630850" y="3348134"/>
                  <a:pt x="1503250" y="3306823"/>
                  <a:pt x="1621072" y="3338956"/>
                </a:cubicBezTo>
                <a:cubicBezTo>
                  <a:pt x="1639128" y="3343880"/>
                  <a:pt x="1655986" y="3353040"/>
                  <a:pt x="1674338" y="3356711"/>
                </a:cubicBezTo>
                <a:cubicBezTo>
                  <a:pt x="1749434" y="3371731"/>
                  <a:pt x="1690538" y="3358708"/>
                  <a:pt x="1780871" y="3383344"/>
                </a:cubicBezTo>
                <a:cubicBezTo>
                  <a:pt x="1797812" y="3387964"/>
                  <a:pt x="1826010" y="3393370"/>
                  <a:pt x="1843014" y="3401099"/>
                </a:cubicBezTo>
                <a:cubicBezTo>
                  <a:pt x="1867110" y="3412052"/>
                  <a:pt x="1888358" y="3430190"/>
                  <a:pt x="1914036" y="3436610"/>
                </a:cubicBezTo>
                <a:cubicBezTo>
                  <a:pt x="1967700" y="3450027"/>
                  <a:pt x="1937976" y="3441631"/>
                  <a:pt x="2002812" y="3463243"/>
                </a:cubicBezTo>
                <a:cubicBezTo>
                  <a:pt x="2029966" y="3472294"/>
                  <a:pt x="2042511" y="3477701"/>
                  <a:pt x="2073834" y="3480998"/>
                </a:cubicBezTo>
                <a:cubicBezTo>
                  <a:pt x="2183782" y="3492571"/>
                  <a:pt x="2325572" y="3493453"/>
                  <a:pt x="2428940" y="3498754"/>
                </a:cubicBezTo>
                <a:cubicBezTo>
                  <a:pt x="2467473" y="3500730"/>
                  <a:pt x="2505805" y="3505905"/>
                  <a:pt x="2544350" y="3507631"/>
                </a:cubicBezTo>
                <a:lnTo>
                  <a:pt x="3023744" y="3525387"/>
                </a:lnTo>
                <a:cubicBezTo>
                  <a:pt x="3078011" y="3538953"/>
                  <a:pt x="3107821" y="3547564"/>
                  <a:pt x="3174665" y="3552020"/>
                </a:cubicBezTo>
                <a:cubicBezTo>
                  <a:pt x="3269196" y="3558322"/>
                  <a:pt x="3364084" y="3557110"/>
                  <a:pt x="3458750" y="3560897"/>
                </a:cubicBezTo>
                <a:cubicBezTo>
                  <a:pt x="3512056" y="3563029"/>
                  <a:pt x="3565282" y="3566816"/>
                  <a:pt x="3618548" y="3569775"/>
                </a:cubicBezTo>
                <a:lnTo>
                  <a:pt x="4852544" y="3560897"/>
                </a:lnTo>
                <a:cubicBezTo>
                  <a:pt x="4912372" y="3559392"/>
                  <a:pt x="4970652" y="3541176"/>
                  <a:pt x="5030098" y="3534264"/>
                </a:cubicBezTo>
                <a:cubicBezTo>
                  <a:pt x="5097960" y="3526373"/>
                  <a:pt x="5166422" y="3524400"/>
                  <a:pt x="5234284" y="3516509"/>
                </a:cubicBezTo>
                <a:cubicBezTo>
                  <a:pt x="5293730" y="3509597"/>
                  <a:pt x="5352098" y="3493443"/>
                  <a:pt x="5411838" y="3489876"/>
                </a:cubicBezTo>
                <a:cubicBezTo>
                  <a:pt x="5550706" y="3481585"/>
                  <a:pt x="5690005" y="3483957"/>
                  <a:pt x="5829088" y="3480998"/>
                </a:cubicBezTo>
                <a:cubicBezTo>
                  <a:pt x="6019496" y="3469458"/>
                  <a:pt x="6081613" y="3474709"/>
                  <a:pt x="6237461" y="3445488"/>
                </a:cubicBezTo>
                <a:cubicBezTo>
                  <a:pt x="6246659" y="3443763"/>
                  <a:pt x="6255116" y="3439251"/>
                  <a:pt x="6264094" y="3436610"/>
                </a:cubicBezTo>
                <a:cubicBezTo>
                  <a:pt x="6305430" y="3424452"/>
                  <a:pt x="6349843" y="3420368"/>
                  <a:pt x="6388381" y="3401099"/>
                </a:cubicBezTo>
                <a:cubicBezTo>
                  <a:pt x="6455901" y="3367339"/>
                  <a:pt x="6423216" y="3381838"/>
                  <a:pt x="6486036" y="3356711"/>
                </a:cubicBezTo>
                <a:cubicBezTo>
                  <a:pt x="6494914" y="3347833"/>
                  <a:pt x="6504632" y="3339723"/>
                  <a:pt x="6512669" y="3330078"/>
                </a:cubicBezTo>
                <a:cubicBezTo>
                  <a:pt x="6543467" y="3293120"/>
                  <a:pt x="6584206" y="3240441"/>
                  <a:pt x="6610323" y="3196913"/>
                </a:cubicBezTo>
                <a:cubicBezTo>
                  <a:pt x="6634873" y="3155997"/>
                  <a:pt x="6657670" y="3114055"/>
                  <a:pt x="6681344" y="3072626"/>
                </a:cubicBezTo>
                <a:lnTo>
                  <a:pt x="6716855" y="3010482"/>
                </a:lnTo>
                <a:cubicBezTo>
                  <a:pt x="6742328" y="2857651"/>
                  <a:pt x="6731718" y="2942300"/>
                  <a:pt x="6716855" y="2637620"/>
                </a:cubicBezTo>
                <a:cubicBezTo>
                  <a:pt x="6716120" y="2622549"/>
                  <a:pt x="6714725" y="2606727"/>
                  <a:pt x="6707977" y="2593231"/>
                </a:cubicBezTo>
                <a:cubicBezTo>
                  <a:pt x="6702362" y="2582002"/>
                  <a:pt x="6689381" y="2576243"/>
                  <a:pt x="6681344" y="2566598"/>
                </a:cubicBezTo>
                <a:cubicBezTo>
                  <a:pt x="6643546" y="2521240"/>
                  <a:pt x="6675752" y="2518853"/>
                  <a:pt x="6592568" y="2468944"/>
                </a:cubicBezTo>
                <a:cubicBezTo>
                  <a:pt x="6577772" y="2460066"/>
                  <a:pt x="6562315" y="2452206"/>
                  <a:pt x="6548179" y="2442311"/>
                </a:cubicBezTo>
                <a:cubicBezTo>
                  <a:pt x="6406175" y="2342908"/>
                  <a:pt x="6575373" y="2457336"/>
                  <a:pt x="6477158" y="2380167"/>
                </a:cubicBezTo>
                <a:cubicBezTo>
                  <a:pt x="6445509" y="2355300"/>
                  <a:pt x="6411962" y="2332948"/>
                  <a:pt x="6379504" y="2309146"/>
                </a:cubicBezTo>
                <a:cubicBezTo>
                  <a:pt x="6367572" y="2300396"/>
                  <a:pt x="6355830" y="2291391"/>
                  <a:pt x="6343993" y="2282513"/>
                </a:cubicBezTo>
                <a:cubicBezTo>
                  <a:pt x="6332156" y="2273635"/>
                  <a:pt x="6320161" y="2264964"/>
                  <a:pt x="6308482" y="2255880"/>
                </a:cubicBezTo>
                <a:cubicBezTo>
                  <a:pt x="6293525" y="2244247"/>
                  <a:pt x="6277492" y="2233767"/>
                  <a:pt x="6264094" y="2220369"/>
                </a:cubicBezTo>
                <a:cubicBezTo>
                  <a:pt x="6255216" y="2211491"/>
                  <a:pt x="6248108" y="2200390"/>
                  <a:pt x="6237461" y="2193736"/>
                </a:cubicBezTo>
                <a:cubicBezTo>
                  <a:pt x="6223947" y="2185290"/>
                  <a:pt x="6207868" y="2181899"/>
                  <a:pt x="6193072" y="2175981"/>
                </a:cubicBezTo>
                <a:cubicBezTo>
                  <a:pt x="6178276" y="2164144"/>
                  <a:pt x="6165632" y="2148944"/>
                  <a:pt x="6148684" y="2140470"/>
                </a:cubicBezTo>
                <a:cubicBezTo>
                  <a:pt x="6135188" y="2133722"/>
                  <a:pt x="6118306" y="2137197"/>
                  <a:pt x="6104296" y="2131593"/>
                </a:cubicBezTo>
                <a:cubicBezTo>
                  <a:pt x="6088275" y="2125185"/>
                  <a:pt x="6075341" y="2112677"/>
                  <a:pt x="6059907" y="2104960"/>
                </a:cubicBezTo>
                <a:cubicBezTo>
                  <a:pt x="6039750" y="2094881"/>
                  <a:pt x="6017549" y="2089119"/>
                  <a:pt x="5997764" y="2078327"/>
                </a:cubicBezTo>
                <a:cubicBezTo>
                  <a:pt x="5984774" y="2071242"/>
                  <a:pt x="5974941" y="2059307"/>
                  <a:pt x="5962253" y="2051694"/>
                </a:cubicBezTo>
                <a:cubicBezTo>
                  <a:pt x="5894297" y="2010920"/>
                  <a:pt x="5930567" y="2035213"/>
                  <a:pt x="5873476" y="2016183"/>
                </a:cubicBezTo>
                <a:cubicBezTo>
                  <a:pt x="5727693" y="1967589"/>
                  <a:pt x="5917342" y="2027084"/>
                  <a:pt x="5793577" y="1980672"/>
                </a:cubicBezTo>
                <a:cubicBezTo>
                  <a:pt x="5782153" y="1976388"/>
                  <a:pt x="5769904" y="1974754"/>
                  <a:pt x="5758067" y="1971795"/>
                </a:cubicBezTo>
                <a:cubicBezTo>
                  <a:pt x="5746230" y="1962917"/>
                  <a:pt x="5735990" y="1951362"/>
                  <a:pt x="5722556" y="1945162"/>
                </a:cubicBezTo>
                <a:cubicBezTo>
                  <a:pt x="5674527" y="1922995"/>
                  <a:pt x="5645362" y="1919070"/>
                  <a:pt x="5598269" y="1909651"/>
                </a:cubicBezTo>
                <a:cubicBezTo>
                  <a:pt x="5385722" y="1785665"/>
                  <a:pt x="5549871" y="1893531"/>
                  <a:pt x="5465104" y="1820874"/>
                </a:cubicBezTo>
                <a:cubicBezTo>
                  <a:pt x="5453870" y="1811245"/>
                  <a:pt x="5440465" y="1804277"/>
                  <a:pt x="5429593" y="1794241"/>
                </a:cubicBezTo>
                <a:cubicBezTo>
                  <a:pt x="5401917" y="1768694"/>
                  <a:pt x="5366538" y="1748030"/>
                  <a:pt x="5349694" y="1714342"/>
                </a:cubicBezTo>
                <a:cubicBezTo>
                  <a:pt x="5337857" y="1690668"/>
                  <a:pt x="5332898" y="1662037"/>
                  <a:pt x="5314183" y="1643321"/>
                </a:cubicBezTo>
                <a:cubicBezTo>
                  <a:pt x="5294742" y="1623879"/>
                  <a:pt x="5293603" y="1625061"/>
                  <a:pt x="5278672" y="1598932"/>
                </a:cubicBezTo>
                <a:cubicBezTo>
                  <a:pt x="5241020" y="1533042"/>
                  <a:pt x="5281210" y="1595129"/>
                  <a:pt x="5243162" y="1519033"/>
                </a:cubicBezTo>
                <a:cubicBezTo>
                  <a:pt x="5238390" y="1509490"/>
                  <a:pt x="5230178" y="1501943"/>
                  <a:pt x="5225406" y="1492400"/>
                </a:cubicBezTo>
                <a:cubicBezTo>
                  <a:pt x="5218279" y="1478147"/>
                  <a:pt x="5216097" y="1461526"/>
                  <a:pt x="5207651" y="1448012"/>
                </a:cubicBezTo>
                <a:cubicBezTo>
                  <a:pt x="5200997" y="1437365"/>
                  <a:pt x="5189055" y="1431024"/>
                  <a:pt x="5181018" y="1421379"/>
                </a:cubicBezTo>
                <a:cubicBezTo>
                  <a:pt x="5150707" y="1385006"/>
                  <a:pt x="5177387" y="1401460"/>
                  <a:pt x="5136630" y="1368113"/>
                </a:cubicBezTo>
                <a:cubicBezTo>
                  <a:pt x="5112262" y="1348176"/>
                  <a:pt x="5060037" y="1311500"/>
                  <a:pt x="5030098" y="1288214"/>
                </a:cubicBezTo>
                <a:cubicBezTo>
                  <a:pt x="5015141" y="1276581"/>
                  <a:pt x="4999108" y="1266102"/>
                  <a:pt x="4985709" y="1252703"/>
                </a:cubicBezTo>
                <a:lnTo>
                  <a:pt x="4905810" y="1172804"/>
                </a:lnTo>
                <a:cubicBezTo>
                  <a:pt x="4885096" y="1152090"/>
                  <a:pt x="4866542" y="1128961"/>
                  <a:pt x="4843667" y="1110661"/>
                </a:cubicBezTo>
                <a:cubicBezTo>
                  <a:pt x="4807495" y="1081723"/>
                  <a:pt x="4793870" y="1073503"/>
                  <a:pt x="4763768" y="1039639"/>
                </a:cubicBezTo>
                <a:cubicBezTo>
                  <a:pt x="4650931" y="912697"/>
                  <a:pt x="4841329" y="1108323"/>
                  <a:pt x="4657236" y="924230"/>
                </a:cubicBezTo>
                <a:lnTo>
                  <a:pt x="4621725" y="888719"/>
                </a:lnTo>
                <a:cubicBezTo>
                  <a:pt x="4603453" y="870447"/>
                  <a:pt x="4593085" y="858402"/>
                  <a:pt x="4568459" y="844330"/>
                </a:cubicBezTo>
                <a:cubicBezTo>
                  <a:pt x="4560334" y="839687"/>
                  <a:pt x="4550427" y="839139"/>
                  <a:pt x="4541826" y="835453"/>
                </a:cubicBezTo>
                <a:cubicBezTo>
                  <a:pt x="4470525" y="804895"/>
                  <a:pt x="4544536" y="829445"/>
                  <a:pt x="4461927" y="799942"/>
                </a:cubicBezTo>
                <a:cubicBezTo>
                  <a:pt x="4435489" y="790500"/>
                  <a:pt x="4408094" y="783735"/>
                  <a:pt x="4382028" y="773309"/>
                </a:cubicBezTo>
                <a:cubicBezTo>
                  <a:pt x="4238686" y="715972"/>
                  <a:pt x="4453744" y="777922"/>
                  <a:pt x="4222230" y="720043"/>
                </a:cubicBezTo>
                <a:cubicBezTo>
                  <a:pt x="4100705" y="644091"/>
                  <a:pt x="4176181" y="688142"/>
                  <a:pt x="3991410" y="595756"/>
                </a:cubicBezTo>
                <a:cubicBezTo>
                  <a:pt x="3967736" y="583919"/>
                  <a:pt x="3944576" y="570995"/>
                  <a:pt x="3920389" y="560245"/>
                </a:cubicBezTo>
                <a:cubicBezTo>
                  <a:pt x="3893756" y="548408"/>
                  <a:pt x="3866558" y="537768"/>
                  <a:pt x="3840490" y="524734"/>
                </a:cubicBezTo>
                <a:cubicBezTo>
                  <a:pt x="3773524" y="491251"/>
                  <a:pt x="3815774" y="511536"/>
                  <a:pt x="3778346" y="480346"/>
                </a:cubicBezTo>
                <a:cubicBezTo>
                  <a:pt x="3766979" y="470874"/>
                  <a:pt x="3754070" y="463342"/>
                  <a:pt x="3742836" y="453713"/>
                </a:cubicBezTo>
                <a:cubicBezTo>
                  <a:pt x="3733304" y="445542"/>
                  <a:pt x="3726419" y="434377"/>
                  <a:pt x="3716203" y="427080"/>
                </a:cubicBezTo>
                <a:cubicBezTo>
                  <a:pt x="3683235" y="403532"/>
                  <a:pt x="3657909" y="406708"/>
                  <a:pt x="3618548" y="391569"/>
                </a:cubicBezTo>
                <a:cubicBezTo>
                  <a:pt x="3600020" y="384443"/>
                  <a:pt x="3583037" y="373814"/>
                  <a:pt x="3565282" y="364936"/>
                </a:cubicBezTo>
                <a:cubicBezTo>
                  <a:pt x="3559364" y="356058"/>
                  <a:pt x="3556676" y="343792"/>
                  <a:pt x="3547527" y="338303"/>
                </a:cubicBezTo>
                <a:cubicBezTo>
                  <a:pt x="3525846" y="325295"/>
                  <a:pt x="3500267" y="320310"/>
                  <a:pt x="3476505" y="311670"/>
                </a:cubicBezTo>
                <a:cubicBezTo>
                  <a:pt x="3399969" y="283840"/>
                  <a:pt x="3517797" y="329964"/>
                  <a:pt x="3405484" y="285037"/>
                </a:cubicBezTo>
                <a:cubicBezTo>
                  <a:pt x="3399566" y="276159"/>
                  <a:pt x="3394394" y="266735"/>
                  <a:pt x="3387729" y="258404"/>
                </a:cubicBezTo>
                <a:cubicBezTo>
                  <a:pt x="3371957" y="238690"/>
                  <a:pt x="3333407" y="211818"/>
                  <a:pt x="3316707" y="205138"/>
                </a:cubicBezTo>
                <a:cubicBezTo>
                  <a:pt x="3301911" y="199220"/>
                  <a:pt x="3286572" y="194510"/>
                  <a:pt x="3272319" y="187383"/>
                </a:cubicBezTo>
                <a:cubicBezTo>
                  <a:pt x="3262776" y="182611"/>
                  <a:pt x="3253883" y="176458"/>
                  <a:pt x="3245686" y="169628"/>
                </a:cubicBezTo>
                <a:cubicBezTo>
                  <a:pt x="3236041" y="161591"/>
                  <a:pt x="3229954" y="149224"/>
                  <a:pt x="3219053" y="142995"/>
                </a:cubicBezTo>
                <a:cubicBezTo>
                  <a:pt x="3208459" y="136941"/>
                  <a:pt x="3195379" y="137076"/>
                  <a:pt x="3183542" y="134117"/>
                </a:cubicBezTo>
                <a:cubicBezTo>
                  <a:pt x="3174664" y="125239"/>
                  <a:pt x="3166819" y="115192"/>
                  <a:pt x="3156909" y="107484"/>
                </a:cubicBezTo>
                <a:cubicBezTo>
                  <a:pt x="3140065" y="94383"/>
                  <a:pt x="3121398" y="83810"/>
                  <a:pt x="3103643" y="71973"/>
                </a:cubicBezTo>
                <a:cubicBezTo>
                  <a:pt x="3094765" y="66055"/>
                  <a:pt x="3084555" y="61763"/>
                  <a:pt x="3077010" y="54218"/>
                </a:cubicBezTo>
                <a:cubicBezTo>
                  <a:pt x="3057375" y="34583"/>
                  <a:pt x="3048465" y="22190"/>
                  <a:pt x="3023744" y="9830"/>
                </a:cubicBezTo>
                <a:cubicBezTo>
                  <a:pt x="3015374" y="5645"/>
                  <a:pt x="3006430" y="1799"/>
                  <a:pt x="2997111" y="952"/>
                </a:cubicBezTo>
                <a:cubicBezTo>
                  <a:pt x="2973535" y="-1191"/>
                  <a:pt x="2960121" y="952"/>
                  <a:pt x="2952723" y="95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CE01AA4-C26A-40B1-948C-238BE28C0A15}"/>
              </a:ext>
            </a:extLst>
          </p:cNvPr>
          <p:cNvSpPr/>
          <p:nvPr/>
        </p:nvSpPr>
        <p:spPr>
          <a:xfrm>
            <a:off x="4767307" y="815794"/>
            <a:ext cx="6054571" cy="3568823"/>
          </a:xfrm>
          <a:custGeom>
            <a:avLst/>
            <a:gdLst>
              <a:gd name="connsiteX0" fmla="*/ 17755 w 6054571"/>
              <a:gd name="connsiteY0" fmla="*/ 1065320 h 3568823"/>
              <a:gd name="connsiteX1" fmla="*/ 17755 w 6054571"/>
              <a:gd name="connsiteY1" fmla="*/ 1065320 h 3568823"/>
              <a:gd name="connsiteX2" fmla="*/ 8877 w 6054571"/>
              <a:gd name="connsiteY2" fmla="*/ 1145219 h 3568823"/>
              <a:gd name="connsiteX3" fmla="*/ 17755 w 6054571"/>
              <a:gd name="connsiteY3" fmla="*/ 1260629 h 3568823"/>
              <a:gd name="connsiteX4" fmla="*/ 44388 w 6054571"/>
              <a:gd name="connsiteY4" fmla="*/ 1349405 h 3568823"/>
              <a:gd name="connsiteX5" fmla="*/ 53266 w 6054571"/>
              <a:gd name="connsiteY5" fmla="*/ 1376038 h 3568823"/>
              <a:gd name="connsiteX6" fmla="*/ 71021 w 6054571"/>
              <a:gd name="connsiteY6" fmla="*/ 1402671 h 3568823"/>
              <a:gd name="connsiteX7" fmla="*/ 79899 w 6054571"/>
              <a:gd name="connsiteY7" fmla="*/ 1447060 h 3568823"/>
              <a:gd name="connsiteX8" fmla="*/ 97654 w 6054571"/>
              <a:gd name="connsiteY8" fmla="*/ 1500326 h 3568823"/>
              <a:gd name="connsiteX9" fmla="*/ 115409 w 6054571"/>
              <a:gd name="connsiteY9" fmla="*/ 1571347 h 3568823"/>
              <a:gd name="connsiteX10" fmla="*/ 133165 w 6054571"/>
              <a:gd name="connsiteY10" fmla="*/ 1589103 h 3568823"/>
              <a:gd name="connsiteX11" fmla="*/ 159798 w 6054571"/>
              <a:gd name="connsiteY11" fmla="*/ 1642369 h 3568823"/>
              <a:gd name="connsiteX12" fmla="*/ 186431 w 6054571"/>
              <a:gd name="connsiteY12" fmla="*/ 1695635 h 3568823"/>
              <a:gd name="connsiteX13" fmla="*/ 213064 w 6054571"/>
              <a:gd name="connsiteY13" fmla="*/ 1748901 h 3568823"/>
              <a:gd name="connsiteX14" fmla="*/ 221941 w 6054571"/>
              <a:gd name="connsiteY14" fmla="*/ 1775534 h 3568823"/>
              <a:gd name="connsiteX15" fmla="*/ 239697 w 6054571"/>
              <a:gd name="connsiteY15" fmla="*/ 1793289 h 3568823"/>
              <a:gd name="connsiteX16" fmla="*/ 275207 w 6054571"/>
              <a:gd name="connsiteY16" fmla="*/ 1846555 h 3568823"/>
              <a:gd name="connsiteX17" fmla="*/ 292963 w 6054571"/>
              <a:gd name="connsiteY17" fmla="*/ 1873188 h 3568823"/>
              <a:gd name="connsiteX18" fmla="*/ 319596 w 6054571"/>
              <a:gd name="connsiteY18" fmla="*/ 1899821 h 3568823"/>
              <a:gd name="connsiteX19" fmla="*/ 346229 w 6054571"/>
              <a:gd name="connsiteY19" fmla="*/ 1917576 h 3568823"/>
              <a:gd name="connsiteX20" fmla="*/ 381740 w 6054571"/>
              <a:gd name="connsiteY20" fmla="*/ 1970842 h 3568823"/>
              <a:gd name="connsiteX21" fmla="*/ 399495 w 6054571"/>
              <a:gd name="connsiteY21" fmla="*/ 1988598 h 3568823"/>
              <a:gd name="connsiteX22" fmla="*/ 452761 w 6054571"/>
              <a:gd name="connsiteY22" fmla="*/ 2024108 h 3568823"/>
              <a:gd name="connsiteX23" fmla="*/ 470516 w 6054571"/>
              <a:gd name="connsiteY23" fmla="*/ 2041864 h 3568823"/>
              <a:gd name="connsiteX24" fmla="*/ 497149 w 6054571"/>
              <a:gd name="connsiteY24" fmla="*/ 2059619 h 3568823"/>
              <a:gd name="connsiteX25" fmla="*/ 550415 w 6054571"/>
              <a:gd name="connsiteY25" fmla="*/ 2077374 h 3568823"/>
              <a:gd name="connsiteX26" fmla="*/ 577048 w 6054571"/>
              <a:gd name="connsiteY26" fmla="*/ 2095130 h 3568823"/>
              <a:gd name="connsiteX27" fmla="*/ 630314 w 6054571"/>
              <a:gd name="connsiteY27" fmla="*/ 2112885 h 3568823"/>
              <a:gd name="connsiteX28" fmla="*/ 656947 w 6054571"/>
              <a:gd name="connsiteY28" fmla="*/ 2130640 h 3568823"/>
              <a:gd name="connsiteX29" fmla="*/ 674703 w 6054571"/>
              <a:gd name="connsiteY29" fmla="*/ 2148396 h 3568823"/>
              <a:gd name="connsiteX30" fmla="*/ 727969 w 6054571"/>
              <a:gd name="connsiteY30" fmla="*/ 2166151 h 3568823"/>
              <a:gd name="connsiteX31" fmla="*/ 790112 w 6054571"/>
              <a:gd name="connsiteY31" fmla="*/ 2192784 h 3568823"/>
              <a:gd name="connsiteX32" fmla="*/ 825623 w 6054571"/>
              <a:gd name="connsiteY32" fmla="*/ 2219417 h 3568823"/>
              <a:gd name="connsiteX33" fmla="*/ 852256 w 6054571"/>
              <a:gd name="connsiteY33" fmla="*/ 2228295 h 3568823"/>
              <a:gd name="connsiteX34" fmla="*/ 932155 w 6054571"/>
              <a:gd name="connsiteY34" fmla="*/ 2246050 h 3568823"/>
              <a:gd name="connsiteX35" fmla="*/ 1003176 w 6054571"/>
              <a:gd name="connsiteY35" fmla="*/ 2263805 h 3568823"/>
              <a:gd name="connsiteX36" fmla="*/ 1029809 w 6054571"/>
              <a:gd name="connsiteY36" fmla="*/ 2272683 h 3568823"/>
              <a:gd name="connsiteX37" fmla="*/ 1083075 w 6054571"/>
              <a:gd name="connsiteY37" fmla="*/ 2281561 h 3568823"/>
              <a:gd name="connsiteX38" fmla="*/ 1109708 w 6054571"/>
              <a:gd name="connsiteY38" fmla="*/ 2290438 h 3568823"/>
              <a:gd name="connsiteX39" fmla="*/ 1242874 w 6054571"/>
              <a:gd name="connsiteY39" fmla="*/ 2308194 h 3568823"/>
              <a:gd name="connsiteX40" fmla="*/ 1349406 w 6054571"/>
              <a:gd name="connsiteY40" fmla="*/ 2325949 h 3568823"/>
              <a:gd name="connsiteX41" fmla="*/ 1384916 w 6054571"/>
              <a:gd name="connsiteY41" fmla="*/ 2334827 h 3568823"/>
              <a:gd name="connsiteX42" fmla="*/ 1438182 w 6054571"/>
              <a:gd name="connsiteY42" fmla="*/ 2343704 h 3568823"/>
              <a:gd name="connsiteX43" fmla="*/ 1473693 w 6054571"/>
              <a:gd name="connsiteY43" fmla="*/ 2352582 h 3568823"/>
              <a:gd name="connsiteX44" fmla="*/ 1526959 w 6054571"/>
              <a:gd name="connsiteY44" fmla="*/ 2361460 h 3568823"/>
              <a:gd name="connsiteX45" fmla="*/ 1580225 w 6054571"/>
              <a:gd name="connsiteY45" fmla="*/ 2379215 h 3568823"/>
              <a:gd name="connsiteX46" fmla="*/ 1669002 w 6054571"/>
              <a:gd name="connsiteY46" fmla="*/ 2396971 h 3568823"/>
              <a:gd name="connsiteX47" fmla="*/ 1722268 w 6054571"/>
              <a:gd name="connsiteY47" fmla="*/ 2414726 h 3568823"/>
              <a:gd name="connsiteX48" fmla="*/ 1748901 w 6054571"/>
              <a:gd name="connsiteY48" fmla="*/ 2423604 h 3568823"/>
              <a:gd name="connsiteX49" fmla="*/ 1775534 w 6054571"/>
              <a:gd name="connsiteY49" fmla="*/ 2432481 h 3568823"/>
              <a:gd name="connsiteX50" fmla="*/ 1811044 w 6054571"/>
              <a:gd name="connsiteY50" fmla="*/ 2450237 h 3568823"/>
              <a:gd name="connsiteX51" fmla="*/ 1837677 w 6054571"/>
              <a:gd name="connsiteY51" fmla="*/ 2467992 h 3568823"/>
              <a:gd name="connsiteX52" fmla="*/ 1908699 w 6054571"/>
              <a:gd name="connsiteY52" fmla="*/ 2503503 h 3568823"/>
              <a:gd name="connsiteX53" fmla="*/ 1961965 w 6054571"/>
              <a:gd name="connsiteY53" fmla="*/ 2530136 h 3568823"/>
              <a:gd name="connsiteX54" fmla="*/ 2024108 w 6054571"/>
              <a:gd name="connsiteY54" fmla="*/ 2565646 h 3568823"/>
              <a:gd name="connsiteX55" fmla="*/ 2050741 w 6054571"/>
              <a:gd name="connsiteY55" fmla="*/ 2583402 h 3568823"/>
              <a:gd name="connsiteX56" fmla="*/ 2068497 w 6054571"/>
              <a:gd name="connsiteY56" fmla="*/ 2601157 h 3568823"/>
              <a:gd name="connsiteX57" fmla="*/ 2095130 w 6054571"/>
              <a:gd name="connsiteY57" fmla="*/ 2610035 h 3568823"/>
              <a:gd name="connsiteX58" fmla="*/ 2175029 w 6054571"/>
              <a:gd name="connsiteY58" fmla="*/ 2654423 h 3568823"/>
              <a:gd name="connsiteX59" fmla="*/ 2192784 w 6054571"/>
              <a:gd name="connsiteY59" fmla="*/ 2681056 h 3568823"/>
              <a:gd name="connsiteX60" fmla="*/ 2246050 w 6054571"/>
              <a:gd name="connsiteY60" fmla="*/ 2716567 h 3568823"/>
              <a:gd name="connsiteX61" fmla="*/ 2290439 w 6054571"/>
              <a:gd name="connsiteY61" fmla="*/ 2752077 h 3568823"/>
              <a:gd name="connsiteX62" fmla="*/ 2334827 w 6054571"/>
              <a:gd name="connsiteY62" fmla="*/ 2796466 h 3568823"/>
              <a:gd name="connsiteX63" fmla="*/ 2361460 w 6054571"/>
              <a:gd name="connsiteY63" fmla="*/ 2823099 h 3568823"/>
              <a:gd name="connsiteX64" fmla="*/ 2388093 w 6054571"/>
              <a:gd name="connsiteY64" fmla="*/ 2849732 h 3568823"/>
              <a:gd name="connsiteX65" fmla="*/ 2423604 w 6054571"/>
              <a:gd name="connsiteY65" fmla="*/ 2876365 h 3568823"/>
              <a:gd name="connsiteX66" fmla="*/ 2503503 w 6054571"/>
              <a:gd name="connsiteY66" fmla="*/ 2938508 h 3568823"/>
              <a:gd name="connsiteX67" fmla="*/ 2530136 w 6054571"/>
              <a:gd name="connsiteY67" fmla="*/ 2956264 h 3568823"/>
              <a:gd name="connsiteX68" fmla="*/ 2592279 w 6054571"/>
              <a:gd name="connsiteY68" fmla="*/ 3009530 h 3568823"/>
              <a:gd name="connsiteX69" fmla="*/ 2610035 w 6054571"/>
              <a:gd name="connsiteY69" fmla="*/ 3027285 h 3568823"/>
              <a:gd name="connsiteX70" fmla="*/ 2636668 w 6054571"/>
              <a:gd name="connsiteY70" fmla="*/ 3045040 h 3568823"/>
              <a:gd name="connsiteX71" fmla="*/ 2681056 w 6054571"/>
              <a:gd name="connsiteY71" fmla="*/ 3080551 h 3568823"/>
              <a:gd name="connsiteX72" fmla="*/ 2707689 w 6054571"/>
              <a:gd name="connsiteY72" fmla="*/ 3089429 h 3568823"/>
              <a:gd name="connsiteX73" fmla="*/ 2734322 w 6054571"/>
              <a:gd name="connsiteY73" fmla="*/ 3107184 h 3568823"/>
              <a:gd name="connsiteX74" fmla="*/ 2769833 w 6054571"/>
              <a:gd name="connsiteY74" fmla="*/ 3124939 h 3568823"/>
              <a:gd name="connsiteX75" fmla="*/ 2796466 w 6054571"/>
              <a:gd name="connsiteY75" fmla="*/ 3142695 h 3568823"/>
              <a:gd name="connsiteX76" fmla="*/ 2840854 w 6054571"/>
              <a:gd name="connsiteY76" fmla="*/ 3160450 h 3568823"/>
              <a:gd name="connsiteX77" fmla="*/ 2902998 w 6054571"/>
              <a:gd name="connsiteY77" fmla="*/ 3187083 h 3568823"/>
              <a:gd name="connsiteX78" fmla="*/ 2956264 w 6054571"/>
              <a:gd name="connsiteY78" fmla="*/ 3213716 h 3568823"/>
              <a:gd name="connsiteX79" fmla="*/ 3080551 w 6054571"/>
              <a:gd name="connsiteY79" fmla="*/ 3258104 h 3568823"/>
              <a:gd name="connsiteX80" fmla="*/ 3169328 w 6054571"/>
              <a:gd name="connsiteY80" fmla="*/ 3293615 h 3568823"/>
              <a:gd name="connsiteX81" fmla="*/ 3222594 w 6054571"/>
              <a:gd name="connsiteY81" fmla="*/ 3311371 h 3568823"/>
              <a:gd name="connsiteX82" fmla="*/ 3400147 w 6054571"/>
              <a:gd name="connsiteY82" fmla="*/ 3382392 h 3568823"/>
              <a:gd name="connsiteX83" fmla="*/ 3471169 w 6054571"/>
              <a:gd name="connsiteY83" fmla="*/ 3400147 h 3568823"/>
              <a:gd name="connsiteX84" fmla="*/ 3542190 w 6054571"/>
              <a:gd name="connsiteY84" fmla="*/ 3417903 h 3568823"/>
              <a:gd name="connsiteX85" fmla="*/ 3604334 w 6054571"/>
              <a:gd name="connsiteY85" fmla="*/ 3444536 h 3568823"/>
              <a:gd name="connsiteX86" fmla="*/ 3675355 w 6054571"/>
              <a:gd name="connsiteY86" fmla="*/ 3453413 h 3568823"/>
              <a:gd name="connsiteX87" fmla="*/ 3781887 w 6054571"/>
              <a:gd name="connsiteY87" fmla="*/ 3480046 h 3568823"/>
              <a:gd name="connsiteX88" fmla="*/ 3915052 w 6054571"/>
              <a:gd name="connsiteY88" fmla="*/ 3506679 h 3568823"/>
              <a:gd name="connsiteX89" fmla="*/ 3941685 w 6054571"/>
              <a:gd name="connsiteY89" fmla="*/ 3515557 h 3568823"/>
              <a:gd name="connsiteX90" fmla="*/ 3994951 w 6054571"/>
              <a:gd name="connsiteY90" fmla="*/ 3524435 h 3568823"/>
              <a:gd name="connsiteX91" fmla="*/ 4074850 w 6054571"/>
              <a:gd name="connsiteY91" fmla="*/ 3542190 h 3568823"/>
              <a:gd name="connsiteX92" fmla="*/ 4270159 w 6054571"/>
              <a:gd name="connsiteY92" fmla="*/ 3568823 h 3568823"/>
              <a:gd name="connsiteX93" fmla="*/ 5450889 w 6054571"/>
              <a:gd name="connsiteY93" fmla="*/ 3559945 h 3568823"/>
              <a:gd name="connsiteX94" fmla="*/ 5530788 w 6054571"/>
              <a:gd name="connsiteY94" fmla="*/ 3515557 h 3568823"/>
              <a:gd name="connsiteX95" fmla="*/ 5619565 w 6054571"/>
              <a:gd name="connsiteY95" fmla="*/ 3435658 h 3568823"/>
              <a:gd name="connsiteX96" fmla="*/ 5646198 w 6054571"/>
              <a:gd name="connsiteY96" fmla="*/ 3409025 h 3568823"/>
              <a:gd name="connsiteX97" fmla="*/ 5690586 w 6054571"/>
              <a:gd name="connsiteY97" fmla="*/ 3400147 h 3568823"/>
              <a:gd name="connsiteX98" fmla="*/ 5726097 w 6054571"/>
              <a:gd name="connsiteY98" fmla="*/ 3382392 h 3568823"/>
              <a:gd name="connsiteX99" fmla="*/ 5779363 w 6054571"/>
              <a:gd name="connsiteY99" fmla="*/ 3373514 h 3568823"/>
              <a:gd name="connsiteX100" fmla="*/ 5832629 w 6054571"/>
              <a:gd name="connsiteY100" fmla="*/ 3338004 h 3568823"/>
              <a:gd name="connsiteX101" fmla="*/ 5859262 w 6054571"/>
              <a:gd name="connsiteY101" fmla="*/ 3320248 h 3568823"/>
              <a:gd name="connsiteX102" fmla="*/ 5921406 w 6054571"/>
              <a:gd name="connsiteY102" fmla="*/ 3266982 h 3568823"/>
              <a:gd name="connsiteX103" fmla="*/ 5965794 w 6054571"/>
              <a:gd name="connsiteY103" fmla="*/ 3213716 h 3568823"/>
              <a:gd name="connsiteX104" fmla="*/ 5992427 w 6054571"/>
              <a:gd name="connsiteY104" fmla="*/ 3195961 h 3568823"/>
              <a:gd name="connsiteX105" fmla="*/ 6001305 w 6054571"/>
              <a:gd name="connsiteY105" fmla="*/ 3169328 h 3568823"/>
              <a:gd name="connsiteX106" fmla="*/ 6019060 w 6054571"/>
              <a:gd name="connsiteY106" fmla="*/ 3124939 h 3568823"/>
              <a:gd name="connsiteX107" fmla="*/ 6036815 w 6054571"/>
              <a:gd name="connsiteY107" fmla="*/ 3036163 h 3568823"/>
              <a:gd name="connsiteX108" fmla="*/ 6054571 w 6054571"/>
              <a:gd name="connsiteY108" fmla="*/ 2920753 h 3568823"/>
              <a:gd name="connsiteX109" fmla="*/ 6036815 w 6054571"/>
              <a:gd name="connsiteY109" fmla="*/ 2707689 h 3568823"/>
              <a:gd name="connsiteX110" fmla="*/ 6027938 w 6054571"/>
              <a:gd name="connsiteY110" fmla="*/ 2672178 h 3568823"/>
              <a:gd name="connsiteX111" fmla="*/ 6001305 w 6054571"/>
              <a:gd name="connsiteY111" fmla="*/ 2574524 h 3568823"/>
              <a:gd name="connsiteX112" fmla="*/ 5983549 w 6054571"/>
              <a:gd name="connsiteY112" fmla="*/ 2450237 h 3568823"/>
              <a:gd name="connsiteX113" fmla="*/ 5974672 w 6054571"/>
              <a:gd name="connsiteY113" fmla="*/ 2423604 h 3568823"/>
              <a:gd name="connsiteX114" fmla="*/ 5956916 w 6054571"/>
              <a:gd name="connsiteY114" fmla="*/ 2352582 h 3568823"/>
              <a:gd name="connsiteX115" fmla="*/ 5948039 w 6054571"/>
              <a:gd name="connsiteY115" fmla="*/ 2263805 h 3568823"/>
              <a:gd name="connsiteX116" fmla="*/ 5939161 w 6054571"/>
              <a:gd name="connsiteY116" fmla="*/ 2210539 h 3568823"/>
              <a:gd name="connsiteX117" fmla="*/ 5930283 w 6054571"/>
              <a:gd name="connsiteY117" fmla="*/ 2130640 h 3568823"/>
              <a:gd name="connsiteX118" fmla="*/ 5921406 w 6054571"/>
              <a:gd name="connsiteY118" fmla="*/ 2059619 h 3568823"/>
              <a:gd name="connsiteX119" fmla="*/ 5903650 w 6054571"/>
              <a:gd name="connsiteY119" fmla="*/ 1953087 h 3568823"/>
              <a:gd name="connsiteX120" fmla="*/ 5894773 w 6054571"/>
              <a:gd name="connsiteY120" fmla="*/ 1837677 h 3568823"/>
              <a:gd name="connsiteX121" fmla="*/ 5868140 w 6054571"/>
              <a:gd name="connsiteY121" fmla="*/ 1704512 h 3568823"/>
              <a:gd name="connsiteX122" fmla="*/ 5859262 w 6054571"/>
              <a:gd name="connsiteY122" fmla="*/ 1633491 h 3568823"/>
              <a:gd name="connsiteX123" fmla="*/ 5850384 w 6054571"/>
              <a:gd name="connsiteY123" fmla="*/ 1580225 h 3568823"/>
              <a:gd name="connsiteX124" fmla="*/ 5832629 w 6054571"/>
              <a:gd name="connsiteY124" fmla="*/ 1384916 h 3568823"/>
              <a:gd name="connsiteX125" fmla="*/ 5823751 w 6054571"/>
              <a:gd name="connsiteY125" fmla="*/ 1358283 h 3568823"/>
              <a:gd name="connsiteX126" fmla="*/ 5805996 w 6054571"/>
              <a:gd name="connsiteY126" fmla="*/ 1145219 h 3568823"/>
              <a:gd name="connsiteX127" fmla="*/ 5797118 w 6054571"/>
              <a:gd name="connsiteY127" fmla="*/ 994299 h 3568823"/>
              <a:gd name="connsiteX128" fmla="*/ 5779363 w 6054571"/>
              <a:gd name="connsiteY128" fmla="*/ 745724 h 3568823"/>
              <a:gd name="connsiteX129" fmla="*/ 5770485 w 6054571"/>
              <a:gd name="connsiteY129" fmla="*/ 719091 h 3568823"/>
              <a:gd name="connsiteX130" fmla="*/ 5761607 w 6054571"/>
              <a:gd name="connsiteY130" fmla="*/ 683580 h 3568823"/>
              <a:gd name="connsiteX131" fmla="*/ 5752730 w 6054571"/>
              <a:gd name="connsiteY131" fmla="*/ 550415 h 3568823"/>
              <a:gd name="connsiteX132" fmla="*/ 5734974 w 6054571"/>
              <a:gd name="connsiteY132" fmla="*/ 514904 h 3568823"/>
              <a:gd name="connsiteX133" fmla="*/ 5726097 w 6054571"/>
              <a:gd name="connsiteY133" fmla="*/ 461638 h 3568823"/>
              <a:gd name="connsiteX134" fmla="*/ 5708341 w 6054571"/>
              <a:gd name="connsiteY134" fmla="*/ 408372 h 3568823"/>
              <a:gd name="connsiteX135" fmla="*/ 5699464 w 6054571"/>
              <a:gd name="connsiteY135" fmla="*/ 372862 h 3568823"/>
              <a:gd name="connsiteX136" fmla="*/ 5681708 w 6054571"/>
              <a:gd name="connsiteY136" fmla="*/ 319596 h 3568823"/>
              <a:gd name="connsiteX137" fmla="*/ 5672831 w 6054571"/>
              <a:gd name="connsiteY137" fmla="*/ 284085 h 3568823"/>
              <a:gd name="connsiteX138" fmla="*/ 5637320 w 6054571"/>
              <a:gd name="connsiteY138" fmla="*/ 230819 h 3568823"/>
              <a:gd name="connsiteX139" fmla="*/ 5584054 w 6054571"/>
              <a:gd name="connsiteY139" fmla="*/ 168675 h 3568823"/>
              <a:gd name="connsiteX140" fmla="*/ 5557421 w 6054571"/>
              <a:gd name="connsiteY140" fmla="*/ 142042 h 3568823"/>
              <a:gd name="connsiteX141" fmla="*/ 5530788 w 6054571"/>
              <a:gd name="connsiteY141" fmla="*/ 124287 h 3568823"/>
              <a:gd name="connsiteX142" fmla="*/ 5477522 w 6054571"/>
              <a:gd name="connsiteY142" fmla="*/ 79899 h 3568823"/>
              <a:gd name="connsiteX143" fmla="*/ 5433134 w 6054571"/>
              <a:gd name="connsiteY143" fmla="*/ 71021 h 3568823"/>
              <a:gd name="connsiteX144" fmla="*/ 5335479 w 6054571"/>
              <a:gd name="connsiteY144" fmla="*/ 44388 h 3568823"/>
              <a:gd name="connsiteX145" fmla="*/ 5024761 w 6054571"/>
              <a:gd name="connsiteY145" fmla="*/ 35510 h 3568823"/>
              <a:gd name="connsiteX146" fmla="*/ 4811697 w 6054571"/>
              <a:gd name="connsiteY146" fmla="*/ 17755 h 3568823"/>
              <a:gd name="connsiteX147" fmla="*/ 4563122 w 6054571"/>
              <a:gd name="connsiteY147" fmla="*/ 0 h 3568823"/>
              <a:gd name="connsiteX148" fmla="*/ 2991774 w 6054571"/>
              <a:gd name="connsiteY148" fmla="*/ 17755 h 3568823"/>
              <a:gd name="connsiteX149" fmla="*/ 2929631 w 6054571"/>
              <a:gd name="connsiteY149" fmla="*/ 26633 h 3568823"/>
              <a:gd name="connsiteX150" fmla="*/ 2663301 w 6054571"/>
              <a:gd name="connsiteY150" fmla="*/ 71021 h 3568823"/>
              <a:gd name="connsiteX151" fmla="*/ 2583402 w 6054571"/>
              <a:gd name="connsiteY151" fmla="*/ 79899 h 3568823"/>
              <a:gd name="connsiteX152" fmla="*/ 2396971 w 6054571"/>
              <a:gd name="connsiteY152" fmla="*/ 97654 h 3568823"/>
              <a:gd name="connsiteX153" fmla="*/ 2192784 w 6054571"/>
              <a:gd name="connsiteY153" fmla="*/ 133165 h 3568823"/>
              <a:gd name="connsiteX154" fmla="*/ 2032986 w 6054571"/>
              <a:gd name="connsiteY154" fmla="*/ 142042 h 3568823"/>
              <a:gd name="connsiteX155" fmla="*/ 1908699 w 6054571"/>
              <a:gd name="connsiteY155" fmla="*/ 159798 h 3568823"/>
              <a:gd name="connsiteX156" fmla="*/ 1882066 w 6054571"/>
              <a:gd name="connsiteY156" fmla="*/ 168675 h 3568823"/>
              <a:gd name="connsiteX157" fmla="*/ 1784411 w 6054571"/>
              <a:gd name="connsiteY157" fmla="*/ 177553 h 3568823"/>
              <a:gd name="connsiteX158" fmla="*/ 1660124 w 6054571"/>
              <a:gd name="connsiteY158" fmla="*/ 213064 h 3568823"/>
              <a:gd name="connsiteX159" fmla="*/ 1633491 w 6054571"/>
              <a:gd name="connsiteY159" fmla="*/ 221941 h 3568823"/>
              <a:gd name="connsiteX160" fmla="*/ 1562470 w 6054571"/>
              <a:gd name="connsiteY160" fmla="*/ 230819 h 3568823"/>
              <a:gd name="connsiteX161" fmla="*/ 1438182 w 6054571"/>
              <a:gd name="connsiteY161" fmla="*/ 248574 h 3568823"/>
              <a:gd name="connsiteX162" fmla="*/ 1358283 w 6054571"/>
              <a:gd name="connsiteY162" fmla="*/ 284085 h 3568823"/>
              <a:gd name="connsiteX163" fmla="*/ 1287262 w 6054571"/>
              <a:gd name="connsiteY163" fmla="*/ 310718 h 3568823"/>
              <a:gd name="connsiteX164" fmla="*/ 1136341 w 6054571"/>
              <a:gd name="connsiteY164" fmla="*/ 390617 h 3568823"/>
              <a:gd name="connsiteX165" fmla="*/ 1100831 w 6054571"/>
              <a:gd name="connsiteY165" fmla="*/ 417250 h 3568823"/>
              <a:gd name="connsiteX166" fmla="*/ 1029809 w 6054571"/>
              <a:gd name="connsiteY166" fmla="*/ 452761 h 3568823"/>
              <a:gd name="connsiteX167" fmla="*/ 985421 w 6054571"/>
              <a:gd name="connsiteY167" fmla="*/ 488271 h 3568823"/>
              <a:gd name="connsiteX168" fmla="*/ 941033 w 6054571"/>
              <a:gd name="connsiteY168" fmla="*/ 514904 h 3568823"/>
              <a:gd name="connsiteX169" fmla="*/ 896644 w 6054571"/>
              <a:gd name="connsiteY169" fmla="*/ 559293 h 3568823"/>
              <a:gd name="connsiteX170" fmla="*/ 861134 w 6054571"/>
              <a:gd name="connsiteY170" fmla="*/ 577048 h 3568823"/>
              <a:gd name="connsiteX171" fmla="*/ 816745 w 6054571"/>
              <a:gd name="connsiteY171" fmla="*/ 603681 h 3568823"/>
              <a:gd name="connsiteX172" fmla="*/ 798990 w 6054571"/>
              <a:gd name="connsiteY172" fmla="*/ 621437 h 3568823"/>
              <a:gd name="connsiteX173" fmla="*/ 665825 w 6054571"/>
              <a:gd name="connsiteY173" fmla="*/ 701336 h 3568823"/>
              <a:gd name="connsiteX174" fmla="*/ 585926 w 6054571"/>
              <a:gd name="connsiteY174" fmla="*/ 736846 h 3568823"/>
              <a:gd name="connsiteX175" fmla="*/ 532660 w 6054571"/>
              <a:gd name="connsiteY175" fmla="*/ 763479 h 3568823"/>
              <a:gd name="connsiteX176" fmla="*/ 479394 w 6054571"/>
              <a:gd name="connsiteY176" fmla="*/ 781235 h 3568823"/>
              <a:gd name="connsiteX177" fmla="*/ 435006 w 6054571"/>
              <a:gd name="connsiteY177" fmla="*/ 798990 h 3568823"/>
              <a:gd name="connsiteX178" fmla="*/ 381740 w 6054571"/>
              <a:gd name="connsiteY178" fmla="*/ 834501 h 3568823"/>
              <a:gd name="connsiteX179" fmla="*/ 363984 w 6054571"/>
              <a:gd name="connsiteY179" fmla="*/ 852256 h 3568823"/>
              <a:gd name="connsiteX180" fmla="*/ 310718 w 6054571"/>
              <a:gd name="connsiteY180" fmla="*/ 887767 h 3568823"/>
              <a:gd name="connsiteX181" fmla="*/ 248574 w 6054571"/>
              <a:gd name="connsiteY181" fmla="*/ 958788 h 3568823"/>
              <a:gd name="connsiteX182" fmla="*/ 213064 w 6054571"/>
              <a:gd name="connsiteY182" fmla="*/ 985421 h 3568823"/>
              <a:gd name="connsiteX183" fmla="*/ 177553 w 6054571"/>
              <a:gd name="connsiteY183" fmla="*/ 1020932 h 3568823"/>
              <a:gd name="connsiteX184" fmla="*/ 159798 w 6054571"/>
              <a:gd name="connsiteY184" fmla="*/ 1047565 h 3568823"/>
              <a:gd name="connsiteX185" fmla="*/ 124287 w 6054571"/>
              <a:gd name="connsiteY185" fmla="*/ 1056442 h 3568823"/>
              <a:gd name="connsiteX186" fmla="*/ 79899 w 6054571"/>
              <a:gd name="connsiteY186" fmla="*/ 1083075 h 3568823"/>
              <a:gd name="connsiteX187" fmla="*/ 35510 w 6054571"/>
              <a:gd name="connsiteY187" fmla="*/ 1038687 h 3568823"/>
              <a:gd name="connsiteX188" fmla="*/ 8877 w 6054571"/>
              <a:gd name="connsiteY188" fmla="*/ 1020932 h 3568823"/>
              <a:gd name="connsiteX189" fmla="*/ 0 w 6054571"/>
              <a:gd name="connsiteY189" fmla="*/ 1003176 h 3568823"/>
              <a:gd name="connsiteX190" fmla="*/ 17755 w 6054571"/>
              <a:gd name="connsiteY190" fmla="*/ 1065320 h 3568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054571" h="3568823">
                <a:moveTo>
                  <a:pt x="17755" y="1065320"/>
                </a:moveTo>
                <a:lnTo>
                  <a:pt x="17755" y="1065320"/>
                </a:lnTo>
                <a:cubicBezTo>
                  <a:pt x="14796" y="1091953"/>
                  <a:pt x="8877" y="1118422"/>
                  <a:pt x="8877" y="1145219"/>
                </a:cubicBezTo>
                <a:cubicBezTo>
                  <a:pt x="8877" y="1183803"/>
                  <a:pt x="13247" y="1222310"/>
                  <a:pt x="17755" y="1260629"/>
                </a:cubicBezTo>
                <a:cubicBezTo>
                  <a:pt x="20194" y="1281360"/>
                  <a:pt x="39615" y="1335087"/>
                  <a:pt x="44388" y="1349405"/>
                </a:cubicBezTo>
                <a:cubicBezTo>
                  <a:pt x="47347" y="1358283"/>
                  <a:pt x="48075" y="1368252"/>
                  <a:pt x="53266" y="1376038"/>
                </a:cubicBezTo>
                <a:lnTo>
                  <a:pt x="71021" y="1402671"/>
                </a:lnTo>
                <a:cubicBezTo>
                  <a:pt x="73980" y="1417467"/>
                  <a:pt x="75929" y="1432502"/>
                  <a:pt x="79899" y="1447060"/>
                </a:cubicBezTo>
                <a:cubicBezTo>
                  <a:pt x="84823" y="1465116"/>
                  <a:pt x="93983" y="1481974"/>
                  <a:pt x="97654" y="1500326"/>
                </a:cubicBezTo>
                <a:cubicBezTo>
                  <a:pt x="99562" y="1509868"/>
                  <a:pt x="107221" y="1557701"/>
                  <a:pt x="115409" y="1571347"/>
                </a:cubicBezTo>
                <a:cubicBezTo>
                  <a:pt x="119715" y="1578524"/>
                  <a:pt x="127246" y="1583184"/>
                  <a:pt x="133165" y="1589103"/>
                </a:cubicBezTo>
                <a:cubicBezTo>
                  <a:pt x="155477" y="1656045"/>
                  <a:pt x="125379" y="1573531"/>
                  <a:pt x="159798" y="1642369"/>
                </a:cubicBezTo>
                <a:cubicBezTo>
                  <a:pt x="196553" y="1715880"/>
                  <a:pt x="135544" y="1619308"/>
                  <a:pt x="186431" y="1695635"/>
                </a:cubicBezTo>
                <a:cubicBezTo>
                  <a:pt x="208743" y="1762577"/>
                  <a:pt x="178645" y="1680063"/>
                  <a:pt x="213064" y="1748901"/>
                </a:cubicBezTo>
                <a:cubicBezTo>
                  <a:pt x="217249" y="1757271"/>
                  <a:pt x="217126" y="1767510"/>
                  <a:pt x="221941" y="1775534"/>
                </a:cubicBezTo>
                <a:cubicBezTo>
                  <a:pt x="226247" y="1782711"/>
                  <a:pt x="234675" y="1786593"/>
                  <a:pt x="239697" y="1793289"/>
                </a:cubicBezTo>
                <a:cubicBezTo>
                  <a:pt x="252501" y="1810360"/>
                  <a:pt x="263370" y="1828800"/>
                  <a:pt x="275207" y="1846555"/>
                </a:cubicBezTo>
                <a:cubicBezTo>
                  <a:pt x="281126" y="1855433"/>
                  <a:pt x="285418" y="1865643"/>
                  <a:pt x="292963" y="1873188"/>
                </a:cubicBezTo>
                <a:cubicBezTo>
                  <a:pt x="301841" y="1882066"/>
                  <a:pt x="309951" y="1891784"/>
                  <a:pt x="319596" y="1899821"/>
                </a:cubicBezTo>
                <a:cubicBezTo>
                  <a:pt x="327793" y="1906651"/>
                  <a:pt x="337351" y="1911658"/>
                  <a:pt x="346229" y="1917576"/>
                </a:cubicBezTo>
                <a:cubicBezTo>
                  <a:pt x="358066" y="1935331"/>
                  <a:pt x="366651" y="1955752"/>
                  <a:pt x="381740" y="1970842"/>
                </a:cubicBezTo>
                <a:cubicBezTo>
                  <a:pt x="387658" y="1976761"/>
                  <a:pt x="392799" y="1983576"/>
                  <a:pt x="399495" y="1988598"/>
                </a:cubicBezTo>
                <a:cubicBezTo>
                  <a:pt x="416566" y="2001402"/>
                  <a:pt x="437672" y="2009019"/>
                  <a:pt x="452761" y="2024108"/>
                </a:cubicBezTo>
                <a:cubicBezTo>
                  <a:pt x="458679" y="2030027"/>
                  <a:pt x="463980" y="2036635"/>
                  <a:pt x="470516" y="2041864"/>
                </a:cubicBezTo>
                <a:cubicBezTo>
                  <a:pt x="478847" y="2048529"/>
                  <a:pt x="487399" y="2055286"/>
                  <a:pt x="497149" y="2059619"/>
                </a:cubicBezTo>
                <a:cubicBezTo>
                  <a:pt x="514252" y="2067220"/>
                  <a:pt x="550415" y="2077374"/>
                  <a:pt x="550415" y="2077374"/>
                </a:cubicBezTo>
                <a:cubicBezTo>
                  <a:pt x="559293" y="2083293"/>
                  <a:pt x="567298" y="2090797"/>
                  <a:pt x="577048" y="2095130"/>
                </a:cubicBezTo>
                <a:cubicBezTo>
                  <a:pt x="594151" y="2102731"/>
                  <a:pt x="614741" y="2102504"/>
                  <a:pt x="630314" y="2112885"/>
                </a:cubicBezTo>
                <a:cubicBezTo>
                  <a:pt x="639192" y="2118803"/>
                  <a:pt x="648615" y="2123975"/>
                  <a:pt x="656947" y="2130640"/>
                </a:cubicBezTo>
                <a:cubicBezTo>
                  <a:pt x="663483" y="2135869"/>
                  <a:pt x="667216" y="2144653"/>
                  <a:pt x="674703" y="2148396"/>
                </a:cubicBezTo>
                <a:cubicBezTo>
                  <a:pt x="691443" y="2156766"/>
                  <a:pt x="712396" y="2155770"/>
                  <a:pt x="727969" y="2166151"/>
                </a:cubicBezTo>
                <a:cubicBezTo>
                  <a:pt x="764754" y="2190674"/>
                  <a:pt x="744251" y="2181318"/>
                  <a:pt x="790112" y="2192784"/>
                </a:cubicBezTo>
                <a:cubicBezTo>
                  <a:pt x="801949" y="2201662"/>
                  <a:pt x="812776" y="2212076"/>
                  <a:pt x="825623" y="2219417"/>
                </a:cubicBezTo>
                <a:cubicBezTo>
                  <a:pt x="833748" y="2224060"/>
                  <a:pt x="843258" y="2225724"/>
                  <a:pt x="852256" y="2228295"/>
                </a:cubicBezTo>
                <a:cubicBezTo>
                  <a:pt x="895306" y="2240595"/>
                  <a:pt x="884583" y="2235072"/>
                  <a:pt x="932155" y="2246050"/>
                </a:cubicBezTo>
                <a:cubicBezTo>
                  <a:pt x="955932" y="2251537"/>
                  <a:pt x="980026" y="2256088"/>
                  <a:pt x="1003176" y="2263805"/>
                </a:cubicBezTo>
                <a:cubicBezTo>
                  <a:pt x="1012054" y="2266764"/>
                  <a:pt x="1020674" y="2270653"/>
                  <a:pt x="1029809" y="2272683"/>
                </a:cubicBezTo>
                <a:cubicBezTo>
                  <a:pt x="1047381" y="2276588"/>
                  <a:pt x="1065503" y="2277656"/>
                  <a:pt x="1083075" y="2281561"/>
                </a:cubicBezTo>
                <a:cubicBezTo>
                  <a:pt x="1092210" y="2283591"/>
                  <a:pt x="1100573" y="2288408"/>
                  <a:pt x="1109708" y="2290438"/>
                </a:cubicBezTo>
                <a:cubicBezTo>
                  <a:pt x="1149562" y="2299294"/>
                  <a:pt x="1204401" y="2303919"/>
                  <a:pt x="1242874" y="2308194"/>
                </a:cubicBezTo>
                <a:cubicBezTo>
                  <a:pt x="1322792" y="2328172"/>
                  <a:pt x="1224700" y="2305164"/>
                  <a:pt x="1349406" y="2325949"/>
                </a:cubicBezTo>
                <a:cubicBezTo>
                  <a:pt x="1361441" y="2327955"/>
                  <a:pt x="1372952" y="2332434"/>
                  <a:pt x="1384916" y="2334827"/>
                </a:cubicBezTo>
                <a:cubicBezTo>
                  <a:pt x="1402567" y="2338357"/>
                  <a:pt x="1420531" y="2340174"/>
                  <a:pt x="1438182" y="2343704"/>
                </a:cubicBezTo>
                <a:cubicBezTo>
                  <a:pt x="1450146" y="2346097"/>
                  <a:pt x="1461729" y="2350189"/>
                  <a:pt x="1473693" y="2352582"/>
                </a:cubicBezTo>
                <a:cubicBezTo>
                  <a:pt x="1491344" y="2356112"/>
                  <a:pt x="1509496" y="2357094"/>
                  <a:pt x="1526959" y="2361460"/>
                </a:cubicBezTo>
                <a:cubicBezTo>
                  <a:pt x="1545116" y="2365999"/>
                  <a:pt x="1561764" y="2376138"/>
                  <a:pt x="1580225" y="2379215"/>
                </a:cubicBezTo>
                <a:cubicBezTo>
                  <a:pt x="1616223" y="2385215"/>
                  <a:pt x="1635891" y="2387038"/>
                  <a:pt x="1669002" y="2396971"/>
                </a:cubicBezTo>
                <a:cubicBezTo>
                  <a:pt x="1686928" y="2402349"/>
                  <a:pt x="1704513" y="2408808"/>
                  <a:pt x="1722268" y="2414726"/>
                </a:cubicBezTo>
                <a:lnTo>
                  <a:pt x="1748901" y="2423604"/>
                </a:lnTo>
                <a:cubicBezTo>
                  <a:pt x="1757779" y="2426563"/>
                  <a:pt x="1767164" y="2428296"/>
                  <a:pt x="1775534" y="2432481"/>
                </a:cubicBezTo>
                <a:cubicBezTo>
                  <a:pt x="1787371" y="2438400"/>
                  <a:pt x="1799554" y="2443671"/>
                  <a:pt x="1811044" y="2450237"/>
                </a:cubicBezTo>
                <a:cubicBezTo>
                  <a:pt x="1820308" y="2455531"/>
                  <a:pt x="1828310" y="2462883"/>
                  <a:pt x="1837677" y="2467992"/>
                </a:cubicBezTo>
                <a:cubicBezTo>
                  <a:pt x="1860913" y="2480666"/>
                  <a:pt x="1886676" y="2488821"/>
                  <a:pt x="1908699" y="2503503"/>
                </a:cubicBezTo>
                <a:cubicBezTo>
                  <a:pt x="1943118" y="2526449"/>
                  <a:pt x="1925210" y="2517884"/>
                  <a:pt x="1961965" y="2530136"/>
                </a:cubicBezTo>
                <a:cubicBezTo>
                  <a:pt x="2047835" y="2594539"/>
                  <a:pt x="1956323" y="2531753"/>
                  <a:pt x="2024108" y="2565646"/>
                </a:cubicBezTo>
                <a:cubicBezTo>
                  <a:pt x="2033651" y="2570418"/>
                  <a:pt x="2042409" y="2576737"/>
                  <a:pt x="2050741" y="2583402"/>
                </a:cubicBezTo>
                <a:cubicBezTo>
                  <a:pt x="2057277" y="2588631"/>
                  <a:pt x="2061320" y="2596851"/>
                  <a:pt x="2068497" y="2601157"/>
                </a:cubicBezTo>
                <a:cubicBezTo>
                  <a:pt x="2076521" y="2605972"/>
                  <a:pt x="2086950" y="2605490"/>
                  <a:pt x="2095130" y="2610035"/>
                </a:cubicBezTo>
                <a:cubicBezTo>
                  <a:pt x="2186708" y="2660912"/>
                  <a:pt x="2114765" y="2634334"/>
                  <a:pt x="2175029" y="2654423"/>
                </a:cubicBezTo>
                <a:cubicBezTo>
                  <a:pt x="2180947" y="2663301"/>
                  <a:pt x="2184754" y="2674030"/>
                  <a:pt x="2192784" y="2681056"/>
                </a:cubicBezTo>
                <a:cubicBezTo>
                  <a:pt x="2208843" y="2695108"/>
                  <a:pt x="2246050" y="2716567"/>
                  <a:pt x="2246050" y="2716567"/>
                </a:cubicBezTo>
                <a:cubicBezTo>
                  <a:pt x="2292283" y="2785914"/>
                  <a:pt x="2233261" y="2709193"/>
                  <a:pt x="2290439" y="2752077"/>
                </a:cubicBezTo>
                <a:cubicBezTo>
                  <a:pt x="2307179" y="2764632"/>
                  <a:pt x="2320031" y="2781670"/>
                  <a:pt x="2334827" y="2796466"/>
                </a:cubicBezTo>
                <a:lnTo>
                  <a:pt x="2361460" y="2823099"/>
                </a:lnTo>
                <a:cubicBezTo>
                  <a:pt x="2370338" y="2831977"/>
                  <a:pt x="2378049" y="2842199"/>
                  <a:pt x="2388093" y="2849732"/>
                </a:cubicBezTo>
                <a:cubicBezTo>
                  <a:pt x="2399930" y="2858610"/>
                  <a:pt x="2412370" y="2866736"/>
                  <a:pt x="2423604" y="2876365"/>
                </a:cubicBezTo>
                <a:cubicBezTo>
                  <a:pt x="2496622" y="2938951"/>
                  <a:pt x="2386598" y="2860572"/>
                  <a:pt x="2503503" y="2938508"/>
                </a:cubicBezTo>
                <a:cubicBezTo>
                  <a:pt x="2512381" y="2944427"/>
                  <a:pt x="2523734" y="2947728"/>
                  <a:pt x="2530136" y="2956264"/>
                </a:cubicBezTo>
                <a:cubicBezTo>
                  <a:pt x="2578333" y="3020525"/>
                  <a:pt x="2531350" y="2968911"/>
                  <a:pt x="2592279" y="3009530"/>
                </a:cubicBezTo>
                <a:cubicBezTo>
                  <a:pt x="2599243" y="3014173"/>
                  <a:pt x="2603499" y="3022056"/>
                  <a:pt x="2610035" y="3027285"/>
                </a:cubicBezTo>
                <a:cubicBezTo>
                  <a:pt x="2618367" y="3033950"/>
                  <a:pt x="2628337" y="3038375"/>
                  <a:pt x="2636668" y="3045040"/>
                </a:cubicBezTo>
                <a:cubicBezTo>
                  <a:pt x="2664196" y="3067063"/>
                  <a:pt x="2644618" y="3062332"/>
                  <a:pt x="2681056" y="3080551"/>
                </a:cubicBezTo>
                <a:cubicBezTo>
                  <a:pt x="2689426" y="3084736"/>
                  <a:pt x="2699319" y="3085244"/>
                  <a:pt x="2707689" y="3089429"/>
                </a:cubicBezTo>
                <a:cubicBezTo>
                  <a:pt x="2717232" y="3094201"/>
                  <a:pt x="2725058" y="3101891"/>
                  <a:pt x="2734322" y="3107184"/>
                </a:cubicBezTo>
                <a:cubicBezTo>
                  <a:pt x="2745812" y="3113750"/>
                  <a:pt x="2758343" y="3118373"/>
                  <a:pt x="2769833" y="3124939"/>
                </a:cubicBezTo>
                <a:cubicBezTo>
                  <a:pt x="2779097" y="3130233"/>
                  <a:pt x="2786923" y="3137923"/>
                  <a:pt x="2796466" y="3142695"/>
                </a:cubicBezTo>
                <a:cubicBezTo>
                  <a:pt x="2810719" y="3149822"/>
                  <a:pt x="2826601" y="3153323"/>
                  <a:pt x="2840854" y="3160450"/>
                </a:cubicBezTo>
                <a:cubicBezTo>
                  <a:pt x="2902163" y="3191104"/>
                  <a:pt x="2829091" y="3168606"/>
                  <a:pt x="2902998" y="3187083"/>
                </a:cubicBezTo>
                <a:cubicBezTo>
                  <a:pt x="2951386" y="3219341"/>
                  <a:pt x="2907257" y="3193296"/>
                  <a:pt x="2956264" y="3213716"/>
                </a:cubicBezTo>
                <a:cubicBezTo>
                  <a:pt x="3061961" y="3257757"/>
                  <a:pt x="3001366" y="3242268"/>
                  <a:pt x="3080551" y="3258104"/>
                </a:cubicBezTo>
                <a:cubicBezTo>
                  <a:pt x="3110143" y="3269941"/>
                  <a:pt x="3139092" y="3283536"/>
                  <a:pt x="3169328" y="3293615"/>
                </a:cubicBezTo>
                <a:cubicBezTo>
                  <a:pt x="3187083" y="3299534"/>
                  <a:pt x="3205217" y="3304420"/>
                  <a:pt x="3222594" y="3311371"/>
                </a:cubicBezTo>
                <a:cubicBezTo>
                  <a:pt x="3230131" y="3314386"/>
                  <a:pt x="3359741" y="3374311"/>
                  <a:pt x="3400147" y="3382392"/>
                </a:cubicBezTo>
                <a:cubicBezTo>
                  <a:pt x="3508715" y="3404106"/>
                  <a:pt x="3396110" y="3379676"/>
                  <a:pt x="3471169" y="3400147"/>
                </a:cubicBezTo>
                <a:cubicBezTo>
                  <a:pt x="3494711" y="3406568"/>
                  <a:pt x="3520364" y="3406990"/>
                  <a:pt x="3542190" y="3417903"/>
                </a:cubicBezTo>
                <a:cubicBezTo>
                  <a:pt x="3559677" y="3426646"/>
                  <a:pt x="3583810" y="3440804"/>
                  <a:pt x="3604334" y="3444536"/>
                </a:cubicBezTo>
                <a:cubicBezTo>
                  <a:pt x="3627807" y="3448804"/>
                  <a:pt x="3651775" y="3449785"/>
                  <a:pt x="3675355" y="3453413"/>
                </a:cubicBezTo>
                <a:cubicBezTo>
                  <a:pt x="3717932" y="3459963"/>
                  <a:pt x="3737981" y="3467502"/>
                  <a:pt x="3781887" y="3480046"/>
                </a:cubicBezTo>
                <a:cubicBezTo>
                  <a:pt x="3841458" y="3519761"/>
                  <a:pt x="3786903" y="3489593"/>
                  <a:pt x="3915052" y="3506679"/>
                </a:cubicBezTo>
                <a:cubicBezTo>
                  <a:pt x="3924328" y="3507916"/>
                  <a:pt x="3932550" y="3513527"/>
                  <a:pt x="3941685" y="3515557"/>
                </a:cubicBezTo>
                <a:cubicBezTo>
                  <a:pt x="3959257" y="3519462"/>
                  <a:pt x="3977300" y="3520905"/>
                  <a:pt x="3994951" y="3524435"/>
                </a:cubicBezTo>
                <a:cubicBezTo>
                  <a:pt x="4043392" y="3534123"/>
                  <a:pt x="4020610" y="3534441"/>
                  <a:pt x="4074850" y="3542190"/>
                </a:cubicBezTo>
                <a:cubicBezTo>
                  <a:pt x="4354669" y="3582164"/>
                  <a:pt x="4124590" y="3544561"/>
                  <a:pt x="4270159" y="3568823"/>
                </a:cubicBezTo>
                <a:lnTo>
                  <a:pt x="5450889" y="3559945"/>
                </a:lnTo>
                <a:cubicBezTo>
                  <a:pt x="5474420" y="3559599"/>
                  <a:pt x="5522973" y="3521418"/>
                  <a:pt x="5530788" y="3515557"/>
                </a:cubicBezTo>
                <a:cubicBezTo>
                  <a:pt x="5586387" y="3473858"/>
                  <a:pt x="5555837" y="3499386"/>
                  <a:pt x="5619565" y="3435658"/>
                </a:cubicBezTo>
                <a:cubicBezTo>
                  <a:pt x="5628443" y="3426780"/>
                  <a:pt x="5633887" y="3411487"/>
                  <a:pt x="5646198" y="3409025"/>
                </a:cubicBezTo>
                <a:lnTo>
                  <a:pt x="5690586" y="3400147"/>
                </a:lnTo>
                <a:cubicBezTo>
                  <a:pt x="5702423" y="3394229"/>
                  <a:pt x="5713421" y="3386195"/>
                  <a:pt x="5726097" y="3382392"/>
                </a:cubicBezTo>
                <a:cubicBezTo>
                  <a:pt x="5743338" y="3377220"/>
                  <a:pt x="5762747" y="3380437"/>
                  <a:pt x="5779363" y="3373514"/>
                </a:cubicBezTo>
                <a:cubicBezTo>
                  <a:pt x="5799061" y="3365307"/>
                  <a:pt x="5814874" y="3349841"/>
                  <a:pt x="5832629" y="3338004"/>
                </a:cubicBezTo>
                <a:cubicBezTo>
                  <a:pt x="5841507" y="3332085"/>
                  <a:pt x="5851717" y="3327793"/>
                  <a:pt x="5859262" y="3320248"/>
                </a:cubicBezTo>
                <a:cubicBezTo>
                  <a:pt x="5965957" y="3213553"/>
                  <a:pt x="5840283" y="3334584"/>
                  <a:pt x="5921406" y="3266982"/>
                </a:cubicBezTo>
                <a:cubicBezTo>
                  <a:pt x="6008669" y="3194263"/>
                  <a:pt x="5895961" y="3283549"/>
                  <a:pt x="5965794" y="3213716"/>
                </a:cubicBezTo>
                <a:cubicBezTo>
                  <a:pt x="5973339" y="3206171"/>
                  <a:pt x="5983549" y="3201879"/>
                  <a:pt x="5992427" y="3195961"/>
                </a:cubicBezTo>
                <a:cubicBezTo>
                  <a:pt x="5995386" y="3187083"/>
                  <a:pt x="5998019" y="3178090"/>
                  <a:pt x="6001305" y="3169328"/>
                </a:cubicBezTo>
                <a:cubicBezTo>
                  <a:pt x="6006900" y="3154407"/>
                  <a:pt x="6014954" y="3140337"/>
                  <a:pt x="6019060" y="3124939"/>
                </a:cubicBezTo>
                <a:cubicBezTo>
                  <a:pt x="6026836" y="3095780"/>
                  <a:pt x="6030897" y="3065755"/>
                  <a:pt x="6036815" y="3036163"/>
                </a:cubicBezTo>
                <a:cubicBezTo>
                  <a:pt x="6050373" y="2968375"/>
                  <a:pt x="6043821" y="3006753"/>
                  <a:pt x="6054571" y="2920753"/>
                </a:cubicBezTo>
                <a:cubicBezTo>
                  <a:pt x="6048717" y="2815384"/>
                  <a:pt x="6053106" y="2789148"/>
                  <a:pt x="6036815" y="2707689"/>
                </a:cubicBezTo>
                <a:cubicBezTo>
                  <a:pt x="6034422" y="2695725"/>
                  <a:pt x="6031290" y="2683910"/>
                  <a:pt x="6027938" y="2672178"/>
                </a:cubicBezTo>
                <a:cubicBezTo>
                  <a:pt x="6016324" y="2631529"/>
                  <a:pt x="6008341" y="2630806"/>
                  <a:pt x="6001305" y="2574524"/>
                </a:cubicBezTo>
                <a:cubicBezTo>
                  <a:pt x="5997465" y="2543803"/>
                  <a:pt x="5990864" y="2483155"/>
                  <a:pt x="5983549" y="2450237"/>
                </a:cubicBezTo>
                <a:cubicBezTo>
                  <a:pt x="5981519" y="2441102"/>
                  <a:pt x="5977134" y="2432632"/>
                  <a:pt x="5974672" y="2423604"/>
                </a:cubicBezTo>
                <a:cubicBezTo>
                  <a:pt x="5968251" y="2400061"/>
                  <a:pt x="5956916" y="2352582"/>
                  <a:pt x="5956916" y="2352582"/>
                </a:cubicBezTo>
                <a:cubicBezTo>
                  <a:pt x="5953957" y="2322990"/>
                  <a:pt x="5951728" y="2293315"/>
                  <a:pt x="5948039" y="2263805"/>
                </a:cubicBezTo>
                <a:cubicBezTo>
                  <a:pt x="5945806" y="2245944"/>
                  <a:pt x="5941540" y="2228381"/>
                  <a:pt x="5939161" y="2210539"/>
                </a:cubicBezTo>
                <a:cubicBezTo>
                  <a:pt x="5935619" y="2183977"/>
                  <a:pt x="5933414" y="2157253"/>
                  <a:pt x="5930283" y="2130640"/>
                </a:cubicBezTo>
                <a:cubicBezTo>
                  <a:pt x="5927495" y="2106946"/>
                  <a:pt x="5924194" y="2083313"/>
                  <a:pt x="5921406" y="2059619"/>
                </a:cubicBezTo>
                <a:cubicBezTo>
                  <a:pt x="5910594" y="1967719"/>
                  <a:pt x="5921317" y="2006085"/>
                  <a:pt x="5903650" y="1953087"/>
                </a:cubicBezTo>
                <a:cubicBezTo>
                  <a:pt x="5900691" y="1914617"/>
                  <a:pt x="5898612" y="1876069"/>
                  <a:pt x="5894773" y="1837677"/>
                </a:cubicBezTo>
                <a:cubicBezTo>
                  <a:pt x="5884778" y="1737728"/>
                  <a:pt x="5888247" y="1811752"/>
                  <a:pt x="5868140" y="1704512"/>
                </a:cubicBezTo>
                <a:cubicBezTo>
                  <a:pt x="5863743" y="1681063"/>
                  <a:pt x="5862636" y="1657109"/>
                  <a:pt x="5859262" y="1633491"/>
                </a:cubicBezTo>
                <a:cubicBezTo>
                  <a:pt x="5856716" y="1615672"/>
                  <a:pt x="5853343" y="1597980"/>
                  <a:pt x="5850384" y="1580225"/>
                </a:cubicBezTo>
                <a:cubicBezTo>
                  <a:pt x="5846564" y="1522926"/>
                  <a:pt x="5844765" y="1445595"/>
                  <a:pt x="5832629" y="1384916"/>
                </a:cubicBezTo>
                <a:cubicBezTo>
                  <a:pt x="5830794" y="1375740"/>
                  <a:pt x="5826710" y="1367161"/>
                  <a:pt x="5823751" y="1358283"/>
                </a:cubicBezTo>
                <a:cubicBezTo>
                  <a:pt x="5816205" y="1275268"/>
                  <a:pt x="5811687" y="1230579"/>
                  <a:pt x="5805996" y="1145219"/>
                </a:cubicBezTo>
                <a:cubicBezTo>
                  <a:pt x="5802644" y="1094937"/>
                  <a:pt x="5799767" y="1044623"/>
                  <a:pt x="5797118" y="994299"/>
                </a:cubicBezTo>
                <a:cubicBezTo>
                  <a:pt x="5793342" y="922557"/>
                  <a:pt x="5794989" y="823852"/>
                  <a:pt x="5779363" y="745724"/>
                </a:cubicBezTo>
                <a:cubicBezTo>
                  <a:pt x="5777528" y="736548"/>
                  <a:pt x="5773056" y="728089"/>
                  <a:pt x="5770485" y="719091"/>
                </a:cubicBezTo>
                <a:cubicBezTo>
                  <a:pt x="5767133" y="707359"/>
                  <a:pt x="5764566" y="695417"/>
                  <a:pt x="5761607" y="683580"/>
                </a:cubicBezTo>
                <a:cubicBezTo>
                  <a:pt x="5758648" y="639192"/>
                  <a:pt x="5759668" y="594357"/>
                  <a:pt x="5752730" y="550415"/>
                </a:cubicBezTo>
                <a:cubicBezTo>
                  <a:pt x="5750666" y="537343"/>
                  <a:pt x="5738777" y="527580"/>
                  <a:pt x="5734974" y="514904"/>
                </a:cubicBezTo>
                <a:cubicBezTo>
                  <a:pt x="5729802" y="497663"/>
                  <a:pt x="5730463" y="479101"/>
                  <a:pt x="5726097" y="461638"/>
                </a:cubicBezTo>
                <a:cubicBezTo>
                  <a:pt x="5721558" y="443481"/>
                  <a:pt x="5712880" y="426529"/>
                  <a:pt x="5708341" y="408372"/>
                </a:cubicBezTo>
                <a:cubicBezTo>
                  <a:pt x="5705382" y="396535"/>
                  <a:pt x="5702970" y="384548"/>
                  <a:pt x="5699464" y="372862"/>
                </a:cubicBezTo>
                <a:cubicBezTo>
                  <a:pt x="5694086" y="354935"/>
                  <a:pt x="5686247" y="337753"/>
                  <a:pt x="5681708" y="319596"/>
                </a:cubicBezTo>
                <a:cubicBezTo>
                  <a:pt x="5678749" y="307759"/>
                  <a:pt x="5678288" y="294998"/>
                  <a:pt x="5672831" y="284085"/>
                </a:cubicBezTo>
                <a:cubicBezTo>
                  <a:pt x="5663288" y="264998"/>
                  <a:pt x="5649157" y="248574"/>
                  <a:pt x="5637320" y="230819"/>
                </a:cubicBezTo>
                <a:cubicBezTo>
                  <a:pt x="5610278" y="190256"/>
                  <a:pt x="5627112" y="211733"/>
                  <a:pt x="5584054" y="168675"/>
                </a:cubicBezTo>
                <a:cubicBezTo>
                  <a:pt x="5575176" y="159797"/>
                  <a:pt x="5567867" y="149006"/>
                  <a:pt x="5557421" y="142042"/>
                </a:cubicBezTo>
                <a:cubicBezTo>
                  <a:pt x="5548543" y="136124"/>
                  <a:pt x="5538985" y="131117"/>
                  <a:pt x="5530788" y="124287"/>
                </a:cubicBezTo>
                <a:cubicBezTo>
                  <a:pt x="5511946" y="108586"/>
                  <a:pt x="5501569" y="88917"/>
                  <a:pt x="5477522" y="79899"/>
                </a:cubicBezTo>
                <a:cubicBezTo>
                  <a:pt x="5463394" y="74601"/>
                  <a:pt x="5447691" y="74991"/>
                  <a:pt x="5433134" y="71021"/>
                </a:cubicBezTo>
                <a:cubicBezTo>
                  <a:pt x="5399576" y="61869"/>
                  <a:pt x="5370790" y="46154"/>
                  <a:pt x="5335479" y="44388"/>
                </a:cubicBezTo>
                <a:cubicBezTo>
                  <a:pt x="5231993" y="39214"/>
                  <a:pt x="5128334" y="38469"/>
                  <a:pt x="5024761" y="35510"/>
                </a:cubicBezTo>
                <a:lnTo>
                  <a:pt x="4811697" y="17755"/>
                </a:lnTo>
                <a:cubicBezTo>
                  <a:pt x="4713354" y="9559"/>
                  <a:pt x="4663965" y="6722"/>
                  <a:pt x="4563122" y="0"/>
                </a:cubicBezTo>
                <a:lnTo>
                  <a:pt x="2991774" y="17755"/>
                </a:lnTo>
                <a:cubicBezTo>
                  <a:pt x="2970852" y="18096"/>
                  <a:pt x="2950286" y="23284"/>
                  <a:pt x="2929631" y="26633"/>
                </a:cubicBezTo>
                <a:lnTo>
                  <a:pt x="2663301" y="71021"/>
                </a:lnTo>
                <a:cubicBezTo>
                  <a:pt x="2636816" y="75096"/>
                  <a:pt x="2610066" y="77233"/>
                  <a:pt x="2583402" y="79899"/>
                </a:cubicBezTo>
                <a:lnTo>
                  <a:pt x="2396971" y="97654"/>
                </a:lnTo>
                <a:cubicBezTo>
                  <a:pt x="2190874" y="119736"/>
                  <a:pt x="2577010" y="87963"/>
                  <a:pt x="2192784" y="133165"/>
                </a:cubicBezTo>
                <a:cubicBezTo>
                  <a:pt x="2139801" y="139398"/>
                  <a:pt x="2086252" y="139083"/>
                  <a:pt x="2032986" y="142042"/>
                </a:cubicBezTo>
                <a:cubicBezTo>
                  <a:pt x="1966994" y="164040"/>
                  <a:pt x="2044841" y="140349"/>
                  <a:pt x="1908699" y="159798"/>
                </a:cubicBezTo>
                <a:cubicBezTo>
                  <a:pt x="1899435" y="161121"/>
                  <a:pt x="1891330" y="167352"/>
                  <a:pt x="1882066" y="168675"/>
                </a:cubicBezTo>
                <a:cubicBezTo>
                  <a:pt x="1849709" y="173297"/>
                  <a:pt x="1816963" y="174594"/>
                  <a:pt x="1784411" y="177553"/>
                </a:cubicBezTo>
                <a:lnTo>
                  <a:pt x="1660124" y="213064"/>
                </a:lnTo>
                <a:cubicBezTo>
                  <a:pt x="1651146" y="215704"/>
                  <a:pt x="1642698" y="220267"/>
                  <a:pt x="1633491" y="221941"/>
                </a:cubicBezTo>
                <a:cubicBezTo>
                  <a:pt x="1610018" y="226209"/>
                  <a:pt x="1586109" y="227595"/>
                  <a:pt x="1562470" y="230819"/>
                </a:cubicBezTo>
                <a:lnTo>
                  <a:pt x="1438182" y="248574"/>
                </a:lnTo>
                <a:cubicBezTo>
                  <a:pt x="1411549" y="260411"/>
                  <a:pt x="1385186" y="272875"/>
                  <a:pt x="1358283" y="284085"/>
                </a:cubicBezTo>
                <a:cubicBezTo>
                  <a:pt x="1292813" y="311364"/>
                  <a:pt x="1380730" y="266733"/>
                  <a:pt x="1287262" y="310718"/>
                </a:cubicBezTo>
                <a:cubicBezTo>
                  <a:pt x="1244958" y="330626"/>
                  <a:pt x="1180152" y="361410"/>
                  <a:pt x="1136341" y="390617"/>
                </a:cubicBezTo>
                <a:cubicBezTo>
                  <a:pt x="1124030" y="398824"/>
                  <a:pt x="1113611" y="409795"/>
                  <a:pt x="1100831" y="417250"/>
                </a:cubicBezTo>
                <a:cubicBezTo>
                  <a:pt x="1077968" y="430587"/>
                  <a:pt x="1052351" y="438889"/>
                  <a:pt x="1029809" y="452761"/>
                </a:cubicBezTo>
                <a:cubicBezTo>
                  <a:pt x="1013672" y="462692"/>
                  <a:pt x="1000944" y="477405"/>
                  <a:pt x="985421" y="488271"/>
                </a:cubicBezTo>
                <a:cubicBezTo>
                  <a:pt x="971285" y="498166"/>
                  <a:pt x="954507" y="504125"/>
                  <a:pt x="941033" y="514904"/>
                </a:cubicBezTo>
                <a:cubicBezTo>
                  <a:pt x="924693" y="527976"/>
                  <a:pt x="913161" y="546446"/>
                  <a:pt x="896644" y="559293"/>
                </a:cubicBezTo>
                <a:cubicBezTo>
                  <a:pt x="886198" y="567418"/>
                  <a:pt x="872702" y="570621"/>
                  <a:pt x="861134" y="577048"/>
                </a:cubicBezTo>
                <a:cubicBezTo>
                  <a:pt x="846050" y="585428"/>
                  <a:pt x="830786" y="593652"/>
                  <a:pt x="816745" y="603681"/>
                </a:cubicBezTo>
                <a:cubicBezTo>
                  <a:pt x="809934" y="608546"/>
                  <a:pt x="805847" y="616637"/>
                  <a:pt x="798990" y="621437"/>
                </a:cubicBezTo>
                <a:cubicBezTo>
                  <a:pt x="784746" y="631408"/>
                  <a:pt x="686395" y="692194"/>
                  <a:pt x="665825" y="701336"/>
                </a:cubicBezTo>
                <a:cubicBezTo>
                  <a:pt x="639192" y="713173"/>
                  <a:pt x="612337" y="724521"/>
                  <a:pt x="585926" y="736846"/>
                </a:cubicBezTo>
                <a:cubicBezTo>
                  <a:pt x="567937" y="745241"/>
                  <a:pt x="550984" y="755844"/>
                  <a:pt x="532660" y="763479"/>
                </a:cubicBezTo>
                <a:cubicBezTo>
                  <a:pt x="515384" y="770677"/>
                  <a:pt x="496983" y="774839"/>
                  <a:pt x="479394" y="781235"/>
                </a:cubicBezTo>
                <a:cubicBezTo>
                  <a:pt x="464418" y="786681"/>
                  <a:pt x="449802" y="793072"/>
                  <a:pt x="435006" y="798990"/>
                </a:cubicBezTo>
                <a:cubicBezTo>
                  <a:pt x="367285" y="866711"/>
                  <a:pt x="445977" y="795960"/>
                  <a:pt x="381740" y="834501"/>
                </a:cubicBezTo>
                <a:cubicBezTo>
                  <a:pt x="374563" y="838807"/>
                  <a:pt x="370680" y="847234"/>
                  <a:pt x="363984" y="852256"/>
                </a:cubicBezTo>
                <a:cubicBezTo>
                  <a:pt x="346912" y="865060"/>
                  <a:pt x="310718" y="887767"/>
                  <a:pt x="310718" y="887767"/>
                </a:cubicBezTo>
                <a:cubicBezTo>
                  <a:pt x="290182" y="918572"/>
                  <a:pt x="283199" y="932819"/>
                  <a:pt x="248574" y="958788"/>
                </a:cubicBezTo>
                <a:cubicBezTo>
                  <a:pt x="236737" y="967666"/>
                  <a:pt x="224199" y="975678"/>
                  <a:pt x="213064" y="985421"/>
                </a:cubicBezTo>
                <a:cubicBezTo>
                  <a:pt x="200466" y="996444"/>
                  <a:pt x="186839" y="1007003"/>
                  <a:pt x="177553" y="1020932"/>
                </a:cubicBezTo>
                <a:cubicBezTo>
                  <a:pt x="171635" y="1029810"/>
                  <a:pt x="168676" y="1041647"/>
                  <a:pt x="159798" y="1047565"/>
                </a:cubicBezTo>
                <a:cubicBezTo>
                  <a:pt x="149646" y="1054333"/>
                  <a:pt x="136124" y="1053483"/>
                  <a:pt x="124287" y="1056442"/>
                </a:cubicBezTo>
                <a:cubicBezTo>
                  <a:pt x="117094" y="1063635"/>
                  <a:pt x="95266" y="1090759"/>
                  <a:pt x="79899" y="1083075"/>
                </a:cubicBezTo>
                <a:cubicBezTo>
                  <a:pt x="61183" y="1073717"/>
                  <a:pt x="52921" y="1050294"/>
                  <a:pt x="35510" y="1038687"/>
                </a:cubicBezTo>
                <a:cubicBezTo>
                  <a:pt x="26632" y="1032769"/>
                  <a:pt x="16421" y="1028477"/>
                  <a:pt x="8877" y="1020932"/>
                </a:cubicBezTo>
                <a:cubicBezTo>
                  <a:pt x="4198" y="1016253"/>
                  <a:pt x="2959" y="1009095"/>
                  <a:pt x="0" y="1003176"/>
                </a:cubicBezTo>
                <a:lnTo>
                  <a:pt x="17755" y="106532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0382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D79A9-16CD-4CC3-9456-0C04182BC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80" y="1485741"/>
            <a:ext cx="9906000" cy="4024424"/>
          </a:xfrm>
        </p:spPr>
        <p:txBody>
          <a:bodyPr>
            <a:normAutofit/>
          </a:bodyPr>
          <a:lstStyle/>
          <a:p>
            <a:r>
              <a:rPr lang="en-MY" sz="3600" dirty="0"/>
              <a:t>Screens / Display screens</a:t>
            </a:r>
          </a:p>
          <a:p>
            <a:r>
              <a:rPr lang="en-MY" sz="3600" dirty="0"/>
              <a:t>Output in form of text and graphics </a:t>
            </a:r>
          </a:p>
          <a:p>
            <a:pPr marL="0" indent="0">
              <a:buNone/>
            </a:pPr>
            <a:r>
              <a:rPr lang="en-MY" sz="3600" i="1" dirty="0"/>
              <a:t>(referred as soft copy)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6D1F5F-A291-4CB6-A6D7-532E4C80AFF9}"/>
              </a:ext>
            </a:extLst>
          </p:cNvPr>
          <p:cNvSpPr/>
          <p:nvPr/>
        </p:nvSpPr>
        <p:spPr>
          <a:xfrm>
            <a:off x="4091299" y="162302"/>
            <a:ext cx="35477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Monitors</a:t>
            </a:r>
          </a:p>
        </p:txBody>
      </p:sp>
      <p:pic>
        <p:nvPicPr>
          <p:cNvPr id="10" name="Picture 9" descr="A flat screen tv&#10;&#10;Description automatically generated">
            <a:extLst>
              <a:ext uri="{FF2B5EF4-FFF2-40B4-BE49-F238E27FC236}">
                <a16:creationId xmlns:a16="http://schemas.microsoft.com/office/drawing/2014/main" id="{B3372809-497E-40E1-9C52-99153EB080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2" r="14629" b="11571"/>
          <a:stretch/>
        </p:blipFill>
        <p:spPr>
          <a:xfrm>
            <a:off x="7639066" y="2656780"/>
            <a:ext cx="4318000" cy="35587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E8035C-1C59-442A-BE2E-A07D7B7139B1}"/>
              </a:ext>
            </a:extLst>
          </p:cNvPr>
          <p:cNvSpPr txBox="1"/>
          <p:nvPr/>
        </p:nvSpPr>
        <p:spPr>
          <a:xfrm>
            <a:off x="8297080" y="6215539"/>
            <a:ext cx="30315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MY" i="1" dirty="0"/>
              <a:t>Image: Display in form of graphics</a:t>
            </a:r>
          </a:p>
        </p:txBody>
      </p:sp>
    </p:spTree>
    <p:extLst>
      <p:ext uri="{BB962C8B-B14F-4D97-AF65-F5344CB8AC3E}">
        <p14:creationId xmlns:p14="http://schemas.microsoft.com/office/powerpoint/2010/main" val="319589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CF2D-E94B-4EA9-A9AE-1FCD386DC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16" y="354836"/>
            <a:ext cx="9906000" cy="1382156"/>
          </a:xfrm>
        </p:spPr>
        <p:txBody>
          <a:bodyPr/>
          <a:lstStyle/>
          <a:p>
            <a:pPr algn="ctr"/>
            <a:r>
              <a:rPr lang="en-US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Learning outcomes</a:t>
            </a:r>
            <a:endParaRPr lang="en-US" b="1" i="0" cap="none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5F650-239B-4D5F-90E2-7B13435BC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053" y="1736992"/>
            <a:ext cx="10632831" cy="447917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D" sz="2000" b="1" dirty="0"/>
              <a:t>1) </a:t>
            </a:r>
            <a:r>
              <a:rPr lang="en-ID" sz="2000" dirty="0"/>
              <a:t>Define input. </a:t>
            </a:r>
          </a:p>
          <a:p>
            <a:pPr marL="0" indent="0">
              <a:buNone/>
            </a:pPr>
            <a:r>
              <a:rPr lang="en-ID" sz="2000" b="1" dirty="0"/>
              <a:t>2) </a:t>
            </a:r>
            <a:r>
              <a:rPr lang="en-ID" sz="2000" dirty="0"/>
              <a:t>Describe keyboard entry including types and features of keyboards. </a:t>
            </a:r>
          </a:p>
          <a:p>
            <a:pPr marL="0" indent="0">
              <a:buNone/>
            </a:pPr>
            <a:r>
              <a:rPr lang="en-ID" sz="2000" b="1" dirty="0"/>
              <a:t>3) </a:t>
            </a:r>
            <a:r>
              <a:rPr lang="en-ID" sz="2000" dirty="0"/>
              <a:t>Identify different pointing devices including game controllers and styluses. </a:t>
            </a:r>
          </a:p>
          <a:p>
            <a:pPr marL="0" indent="0">
              <a:buNone/>
            </a:pPr>
            <a:r>
              <a:rPr lang="en-ID" sz="2000" b="1" dirty="0"/>
              <a:t>4) </a:t>
            </a:r>
            <a:r>
              <a:rPr lang="en-ID" sz="2000" dirty="0"/>
              <a:t>Describe scanning devices including optical scanners, RFID readers and recognition devices.</a:t>
            </a:r>
          </a:p>
          <a:p>
            <a:pPr marL="0" indent="0">
              <a:buNone/>
            </a:pPr>
            <a:r>
              <a:rPr lang="en-ID" sz="2000" b="1" dirty="0"/>
              <a:t>5) </a:t>
            </a:r>
            <a:r>
              <a:rPr lang="en-ID" sz="2000" dirty="0"/>
              <a:t>Recognize image capturing devices and audio-input devices. </a:t>
            </a:r>
          </a:p>
          <a:p>
            <a:pPr marL="0" indent="0">
              <a:buNone/>
            </a:pPr>
            <a:r>
              <a:rPr lang="en-ID" sz="2000" b="1" dirty="0"/>
              <a:t>6) </a:t>
            </a:r>
            <a:r>
              <a:rPr lang="en-ID" sz="2000" dirty="0"/>
              <a:t>Define output. </a:t>
            </a:r>
          </a:p>
          <a:p>
            <a:pPr marL="0" indent="0">
              <a:buNone/>
            </a:pPr>
            <a:r>
              <a:rPr lang="en-ID" sz="2000" b="1" dirty="0"/>
              <a:t>7) </a:t>
            </a:r>
            <a:r>
              <a:rPr lang="en-ID" sz="2000" dirty="0"/>
              <a:t>Identify different monitor features and types including flat-panels and e-books. </a:t>
            </a:r>
          </a:p>
          <a:p>
            <a:pPr marL="0" indent="0">
              <a:buNone/>
            </a:pPr>
            <a:r>
              <a:rPr lang="en-ID" sz="2000" b="1" dirty="0"/>
              <a:t>8) </a:t>
            </a:r>
            <a:r>
              <a:rPr lang="en-ID" sz="2000" dirty="0"/>
              <a:t>Define printing features and types including inkjet and cloud printers. </a:t>
            </a:r>
          </a:p>
          <a:p>
            <a:pPr marL="0" indent="0">
              <a:buNone/>
            </a:pPr>
            <a:r>
              <a:rPr lang="en-ID" sz="2000" b="1" dirty="0"/>
              <a:t>9) </a:t>
            </a:r>
            <a:r>
              <a:rPr lang="en-ID" sz="2000" dirty="0"/>
              <a:t>Recognize different audio and video devices including portable media devices. </a:t>
            </a:r>
          </a:p>
          <a:p>
            <a:pPr marL="0" indent="0">
              <a:buNone/>
            </a:pPr>
            <a:r>
              <a:rPr lang="en-ID" sz="2000" b="1" dirty="0"/>
              <a:t>10) </a:t>
            </a:r>
            <a:r>
              <a:rPr lang="en-ID" sz="2000" dirty="0"/>
              <a:t>Define combination input and output devices including multifunctional devices, telephones, drones, robots, and VR headgear and gloves. </a:t>
            </a:r>
          </a:p>
          <a:p>
            <a:pPr marL="0" indent="0">
              <a:buNone/>
            </a:pPr>
            <a:r>
              <a:rPr lang="en-ID" sz="2000" b="1" dirty="0"/>
              <a:t>11) </a:t>
            </a:r>
            <a:r>
              <a:rPr lang="en-ID" sz="2000" dirty="0"/>
              <a:t>Explain ergonomics and ways to minimize physical damage.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3B5ED-DB4A-4AF2-861D-804606054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55">
            <a:off x="8963063" y="490424"/>
            <a:ext cx="1544957" cy="111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636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BE1F316-7724-42D5-9713-018B7B600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58" y="0"/>
            <a:ext cx="11864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3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DB3880B6-2F65-404E-9530-3502AB202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75" y="24711"/>
            <a:ext cx="11701849" cy="557289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9C52F1-5485-4497-8B56-9E8DEA5AA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75" y="4081701"/>
            <a:ext cx="2479964" cy="1722197"/>
          </a:xfrm>
          <a:prstGeom prst="rect">
            <a:avLst/>
          </a:prstGeom>
        </p:spPr>
      </p:pic>
      <p:pic>
        <p:nvPicPr>
          <p:cNvPr id="14" name="Picture 13" descr="A picture containing sitting, board, monitor, sign&#10;&#10;Description automatically generated">
            <a:extLst>
              <a:ext uri="{FF2B5EF4-FFF2-40B4-BE49-F238E27FC236}">
                <a16:creationId xmlns:a16="http://schemas.microsoft.com/office/drawing/2014/main" id="{EA9372B7-A1B4-4E79-B245-88DEC47EB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039" y="5081299"/>
            <a:ext cx="1823723" cy="1751990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7AD64033-A5ED-4033-954B-9540ADDC6D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466" y="5264631"/>
            <a:ext cx="1621079" cy="1621079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88D7C7A5-B5E1-42BF-B381-AA70A85F51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2" t="26687" r="21938" b="25126"/>
          <a:stretch/>
        </p:blipFill>
        <p:spPr>
          <a:xfrm>
            <a:off x="6783545" y="4598113"/>
            <a:ext cx="1823723" cy="1333035"/>
          </a:xfrm>
          <a:prstGeom prst="rect">
            <a:avLst/>
          </a:prstGeom>
        </p:spPr>
      </p:pic>
      <p:pic>
        <p:nvPicPr>
          <p:cNvPr id="1028" name="Picture 4" descr="front Titan-Gray">
            <a:extLst>
              <a:ext uri="{FF2B5EF4-FFF2-40B4-BE49-F238E27FC236}">
                <a16:creationId xmlns:a16="http://schemas.microsoft.com/office/drawing/2014/main" id="{6179BE8E-2D68-45BE-959D-220C71DDE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28" y="3696482"/>
            <a:ext cx="1912245" cy="152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close up of electronics&#10;&#10;Description automatically generated">
            <a:extLst>
              <a:ext uri="{FF2B5EF4-FFF2-40B4-BE49-F238E27FC236}">
                <a16:creationId xmlns:a16="http://schemas.microsoft.com/office/drawing/2014/main" id="{3EA0939F-A9C4-44C9-AF4B-96614E73A3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526" y="3535209"/>
            <a:ext cx="1639474" cy="10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8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DA154-646A-4BA2-BE7F-03F3BE47C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Y" dirty="0"/>
              <a:t>Translates information</a:t>
            </a:r>
          </a:p>
          <a:p>
            <a:r>
              <a:rPr lang="en-MY" dirty="0"/>
              <a:t>Output as hard copy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A698FB-570B-4D5F-BBE9-8A8B488F2C4B}"/>
              </a:ext>
            </a:extLst>
          </p:cNvPr>
          <p:cNvSpPr/>
          <p:nvPr/>
        </p:nvSpPr>
        <p:spPr>
          <a:xfrm>
            <a:off x="4347782" y="162302"/>
            <a:ext cx="30348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Printers</a:t>
            </a:r>
          </a:p>
        </p:txBody>
      </p:sp>
      <p:pic>
        <p:nvPicPr>
          <p:cNvPr id="6" name="Picture 5" descr="A close up of a printer&#10;&#10;Description automatically generated">
            <a:extLst>
              <a:ext uri="{FF2B5EF4-FFF2-40B4-BE49-F238E27FC236}">
                <a16:creationId xmlns:a16="http://schemas.microsoft.com/office/drawing/2014/main" id="{C0A810CE-49BA-4447-BCDF-BC4CA3A01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337" y="2917020"/>
            <a:ext cx="8185663" cy="326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8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3FD1610-D235-492A-AA71-C921209C1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3521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EA325F9-ABE2-4392-B860-D122B0862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766" y="3652260"/>
            <a:ext cx="2335427" cy="272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parking, sitting, computer, table&#10;&#10;Description automatically generated">
            <a:extLst>
              <a:ext uri="{FF2B5EF4-FFF2-40B4-BE49-F238E27FC236}">
                <a16:creationId xmlns:a16="http://schemas.microsoft.com/office/drawing/2014/main" id="{ED2EA1CD-380F-4EC1-A432-44B0C4FA5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87" y="5337589"/>
            <a:ext cx="1574402" cy="1574402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F5F7617-658B-4CFA-96F4-003BDD8BA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3589020"/>
            <a:ext cx="2541270" cy="9487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784767C-C36E-4D6E-B411-B3A5A3E11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1" y="4723855"/>
            <a:ext cx="2267728" cy="161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7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82E0F62-DF8D-45A7-B73E-04976C316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04"/>
            <a:ext cx="12192000" cy="4819626"/>
          </a:xfrm>
          <a:prstGeom prst="rect">
            <a:avLst/>
          </a:prstGeom>
        </p:spPr>
      </p:pic>
      <p:pic>
        <p:nvPicPr>
          <p:cNvPr id="3074" name="Picture 2" descr="Product List - Inkjet Printers - Canon Malaysia">
            <a:extLst>
              <a:ext uri="{FF2B5EF4-FFF2-40B4-BE49-F238E27FC236}">
                <a16:creationId xmlns:a16="http://schemas.microsoft.com/office/drawing/2014/main" id="{B5347352-1C1F-4172-9DE7-DF12C0049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2526"/>
            <a:ext cx="1933438" cy="170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P Neverstop Laser MFP 1200a | HP Online Store">
            <a:extLst>
              <a:ext uri="{FF2B5EF4-FFF2-40B4-BE49-F238E27FC236}">
                <a16:creationId xmlns:a16="http://schemas.microsoft.com/office/drawing/2014/main" id="{98EDF5D4-AA05-4CBE-BE00-5CD3F764D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255" y="4912537"/>
            <a:ext cx="2136393" cy="170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iertime UP300 3D Printer | Official Australian Reseller - 3D Printer  Superstore">
            <a:extLst>
              <a:ext uri="{FF2B5EF4-FFF2-40B4-BE49-F238E27FC236}">
                <a16:creationId xmlns:a16="http://schemas.microsoft.com/office/drawing/2014/main" id="{2CE3E306-2F35-4EB1-9F5F-74E43BAA8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562" y="4402156"/>
            <a:ext cx="1933438" cy="19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loud Printer - Apps on Google Play">
            <a:extLst>
              <a:ext uri="{FF2B5EF4-FFF2-40B4-BE49-F238E27FC236}">
                <a16:creationId xmlns:a16="http://schemas.microsoft.com/office/drawing/2014/main" id="{78676E8E-1BD2-41C8-9C53-B80F4EEC6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72" y="4904392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pson TM-T82II Thermal POS Receipt Printer | POS Printers | Printers | For  Work | Epson Malaysia">
            <a:extLst>
              <a:ext uri="{FF2B5EF4-FFF2-40B4-BE49-F238E27FC236}">
                <a16:creationId xmlns:a16="http://schemas.microsoft.com/office/drawing/2014/main" id="{A386BFB4-464F-4EF8-B562-D83EDA770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9" t="-1533" r="17304" b="1533"/>
          <a:stretch/>
        </p:blipFill>
        <p:spPr bwMode="auto">
          <a:xfrm>
            <a:off x="8128044" y="4737234"/>
            <a:ext cx="1841156" cy="185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sitting, desk, box, table&#10;&#10;Description automatically generated">
            <a:extLst>
              <a:ext uri="{FF2B5EF4-FFF2-40B4-BE49-F238E27FC236}">
                <a16:creationId xmlns:a16="http://schemas.microsoft.com/office/drawing/2014/main" id="{B44D3F7B-74F3-4FAC-873F-E19CB10642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33"/>
          <a:stretch/>
        </p:blipFill>
        <p:spPr>
          <a:xfrm>
            <a:off x="10001316" y="3058692"/>
            <a:ext cx="1745253" cy="19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7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0E03D-766D-4A70-962D-2F9DB96B3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Translates audio information</a:t>
            </a:r>
            <a:r>
              <a:rPr lang="en-MY" dirty="0"/>
              <a:t> from               </a:t>
            </a:r>
            <a:r>
              <a:rPr lang="en-US" altLang="zh-CN" dirty="0"/>
              <a:t>to</a:t>
            </a:r>
          </a:p>
          <a:p>
            <a:endParaRPr lang="en-US" altLang="zh-CN" dirty="0"/>
          </a:p>
          <a:p>
            <a:r>
              <a:rPr lang="en-US" altLang="zh-CN" dirty="0"/>
              <a:t>Bluetooth Technology</a:t>
            </a:r>
          </a:p>
          <a:p>
            <a:pPr marL="0" indent="0">
              <a:buNone/>
            </a:pPr>
            <a:r>
              <a:rPr lang="en-US" altLang="zh-CN" dirty="0"/>
              <a:t>    - Enable wireless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3CF5C6-BC94-4994-86BC-BD10CC639F90}"/>
              </a:ext>
            </a:extLst>
          </p:cNvPr>
          <p:cNvSpPr/>
          <p:nvPr/>
        </p:nvSpPr>
        <p:spPr>
          <a:xfrm>
            <a:off x="1155408" y="162302"/>
            <a:ext cx="94195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Audio and Video Devices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 descr="A computer sitting on top of a desk&#10;&#10;Description automatically generated">
            <a:extLst>
              <a:ext uri="{FF2B5EF4-FFF2-40B4-BE49-F238E27FC236}">
                <a16:creationId xmlns:a16="http://schemas.microsoft.com/office/drawing/2014/main" id="{8C228410-A8D6-4A3B-82C2-A364504E0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59" y="2009554"/>
            <a:ext cx="715641" cy="585787"/>
          </a:xfrm>
          <a:prstGeom prst="rect">
            <a:avLst/>
          </a:prstGeom>
        </p:spPr>
      </p:pic>
      <p:pic>
        <p:nvPicPr>
          <p:cNvPr id="1026" name="Picture 2" descr="Speaker Cliparts, Stock Vector And Royalty Free Speaker Illustrations">
            <a:extLst>
              <a:ext uri="{FF2B5EF4-FFF2-40B4-BE49-F238E27FC236}">
                <a16:creationId xmlns:a16="http://schemas.microsoft.com/office/drawing/2014/main" id="{D9E5AA0D-B541-4D96-9FFF-3E4B728B0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298" y="1624938"/>
            <a:ext cx="1230729" cy="123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w Bluetooth better at traveling through walls - CNET">
            <a:extLst>
              <a:ext uri="{FF2B5EF4-FFF2-40B4-BE49-F238E27FC236}">
                <a16:creationId xmlns:a16="http://schemas.microsoft.com/office/drawing/2014/main" id="{344DAF0F-B8DD-41C2-B067-C6345D56A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1" r="31760"/>
          <a:stretch/>
        </p:blipFill>
        <p:spPr bwMode="auto">
          <a:xfrm>
            <a:off x="4055633" y="2855667"/>
            <a:ext cx="580330" cy="79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eaker USB E01 at Rs 100/unit | USB Speaker | ID: 15493767988">
            <a:extLst>
              <a:ext uri="{FF2B5EF4-FFF2-40B4-BE49-F238E27FC236}">
                <a16:creationId xmlns:a16="http://schemas.microsoft.com/office/drawing/2014/main" id="{1058AEEB-CB37-453A-9FF0-FB53B3890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487" y="1624012"/>
            <a:ext cx="2381250" cy="1804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Logitech Z207 2.0 Stereo Computer Speakers with Bluetooth">
            <a:extLst>
              <a:ext uri="{FF2B5EF4-FFF2-40B4-BE49-F238E27FC236}">
                <a16:creationId xmlns:a16="http://schemas.microsoft.com/office/drawing/2014/main" id="{AE63E628-9C82-4174-B6F3-96756083E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642" y="4267737"/>
            <a:ext cx="2672642" cy="2295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Beats EP On-Ear Headphones - Black - Apple (MY)">
            <a:extLst>
              <a:ext uri="{FF2B5EF4-FFF2-40B4-BE49-F238E27FC236}">
                <a16:creationId xmlns:a16="http://schemas.microsoft.com/office/drawing/2014/main" id="{FF371D27-D15E-4339-99AC-35E6BC9C9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962" y="3967777"/>
            <a:ext cx="2390775" cy="1914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 descr="Wireless Noise Cancelling Headphones | WH-1000XM3 | Sony MY">
            <a:extLst>
              <a:ext uri="{FF2B5EF4-FFF2-40B4-BE49-F238E27FC236}">
                <a16:creationId xmlns:a16="http://schemas.microsoft.com/office/drawing/2014/main" id="{8ABA9A64-DCE7-49C8-8057-A277540E1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6" y="4271670"/>
            <a:ext cx="2287266" cy="2287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16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9EF7D6-EE43-4E39-B9C4-C1583ED460FD}"/>
              </a:ext>
            </a:extLst>
          </p:cNvPr>
          <p:cNvSpPr/>
          <p:nvPr/>
        </p:nvSpPr>
        <p:spPr>
          <a:xfrm>
            <a:off x="1511031" y="2034132"/>
            <a:ext cx="879439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Combination of </a:t>
            </a:r>
          </a:p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Input &amp; Output </a:t>
            </a:r>
            <a:r>
              <a:rPr lang="en-US" altLang="zh-C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Device</a:t>
            </a:r>
            <a:r>
              <a:rPr lang="en-MY" altLang="zh-C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</a:t>
            </a:r>
            <a:endParaRPr lang="en-US" sz="8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453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EF4F3-62BE-4E0D-BEB7-169B30D13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Y" dirty="0"/>
              <a:t>Microphone and Headphones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7A61C1-E4A7-4C5B-AE46-0A189751BDD3}"/>
              </a:ext>
            </a:extLst>
          </p:cNvPr>
          <p:cNvSpPr/>
          <p:nvPr/>
        </p:nvSpPr>
        <p:spPr>
          <a:xfrm>
            <a:off x="4035204" y="162302"/>
            <a:ext cx="36599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Headsets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050" name="Picture 2" descr="TC Helicon MP-75 Dynamic Microphone w/Mic Control – Swee Lee Malaysia">
            <a:extLst>
              <a:ext uri="{FF2B5EF4-FFF2-40B4-BE49-F238E27FC236}">
                <a16:creationId xmlns:a16="http://schemas.microsoft.com/office/drawing/2014/main" id="{54CCF801-5085-4664-A549-C93811052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1659">
            <a:off x="795169" y="3087444"/>
            <a:ext cx="2318273" cy="231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lus Sign 6">
            <a:extLst>
              <a:ext uri="{FF2B5EF4-FFF2-40B4-BE49-F238E27FC236}">
                <a16:creationId xmlns:a16="http://schemas.microsoft.com/office/drawing/2014/main" id="{F96643AE-C4B8-400A-AC8D-8A3AB634232F}"/>
              </a:ext>
            </a:extLst>
          </p:cNvPr>
          <p:cNvSpPr/>
          <p:nvPr/>
        </p:nvSpPr>
        <p:spPr>
          <a:xfrm>
            <a:off x="2991073" y="3778432"/>
            <a:ext cx="1190055" cy="1190055"/>
          </a:xfrm>
          <a:prstGeom prst="mathPlu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052" name="Picture 4" descr="Beats Solo Pro Wireless Noise Cancelling Headphones - Black - Education -  Apple (MY)">
            <a:extLst>
              <a:ext uri="{FF2B5EF4-FFF2-40B4-BE49-F238E27FC236}">
                <a16:creationId xmlns:a16="http://schemas.microsoft.com/office/drawing/2014/main" id="{34E77883-070A-4B82-BBD2-4E3501FB8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355" y="2900895"/>
            <a:ext cx="2041637" cy="303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quals 7">
            <a:extLst>
              <a:ext uri="{FF2B5EF4-FFF2-40B4-BE49-F238E27FC236}">
                <a16:creationId xmlns:a16="http://schemas.microsoft.com/office/drawing/2014/main" id="{7839D04A-AC65-40A5-9791-162C03E9D78B}"/>
              </a:ext>
            </a:extLst>
          </p:cNvPr>
          <p:cNvSpPr/>
          <p:nvPr/>
        </p:nvSpPr>
        <p:spPr>
          <a:xfrm>
            <a:off x="6820617" y="3824819"/>
            <a:ext cx="1097280" cy="1097280"/>
          </a:xfrm>
          <a:prstGeom prst="mathEqua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pic>
        <p:nvPicPr>
          <p:cNvPr id="2054" name="Picture 6" descr="Logitech PRO Gaming Headset with Passive Noise Cancellation">
            <a:extLst>
              <a:ext uri="{FF2B5EF4-FFF2-40B4-BE49-F238E27FC236}">
                <a16:creationId xmlns:a16="http://schemas.microsoft.com/office/drawing/2014/main" id="{361E9988-51FD-4D71-BEA1-0D87EA218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81" y="2786104"/>
            <a:ext cx="3534803" cy="326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02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F7072-8437-47D7-A4E0-6AEE0062C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891220"/>
            <a:ext cx="9906000" cy="4024424"/>
          </a:xfrm>
        </p:spPr>
        <p:txBody>
          <a:bodyPr/>
          <a:lstStyle/>
          <a:p>
            <a:r>
              <a:rPr lang="en-US" dirty="0"/>
              <a:t>Scanner, fax machine, copier, wireless</a:t>
            </a:r>
          </a:p>
          <a:p>
            <a:r>
              <a:rPr lang="en-US" dirty="0"/>
              <a:t>Advantage – Cost efficient</a:t>
            </a:r>
          </a:p>
          <a:p>
            <a:r>
              <a:rPr lang="en-US" dirty="0"/>
              <a:t>Disadvantage – Lower quality</a:t>
            </a:r>
            <a:endParaRPr lang="en-MY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BE33C2-ABA7-42E2-9809-B6A774B9E16D}"/>
              </a:ext>
            </a:extLst>
          </p:cNvPr>
          <p:cNvSpPr/>
          <p:nvPr/>
        </p:nvSpPr>
        <p:spPr>
          <a:xfrm>
            <a:off x="2408162" y="162302"/>
            <a:ext cx="691407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All-in-one Printers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098" name="Picture 2" descr="Troubleshoot a Computer Scanner ~ Hardware Technical Support">
            <a:extLst>
              <a:ext uri="{FF2B5EF4-FFF2-40B4-BE49-F238E27FC236}">
                <a16:creationId xmlns:a16="http://schemas.microsoft.com/office/drawing/2014/main" id="{F672E591-46C8-47C7-B3A4-40EE96E1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51" y="4109422"/>
            <a:ext cx="2219895" cy="1488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BROTHER FAX2840G: Brother fax machine at reichelt elektronik">
            <a:extLst>
              <a:ext uri="{FF2B5EF4-FFF2-40B4-BE49-F238E27FC236}">
                <a16:creationId xmlns:a16="http://schemas.microsoft.com/office/drawing/2014/main" id="{0F914019-D2C9-4661-B4CA-09CDB5F58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99" y="3903430"/>
            <a:ext cx="2209800" cy="2066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Inkjet Printers - PIXMA TS207 - Canon Malaysia">
            <a:extLst>
              <a:ext uri="{FF2B5EF4-FFF2-40B4-BE49-F238E27FC236}">
                <a16:creationId xmlns:a16="http://schemas.microsoft.com/office/drawing/2014/main" id="{D0CF55E9-7475-4D19-BE14-C9BD0718F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908" y="3756688"/>
            <a:ext cx="2670210" cy="2360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lus Sign 7">
            <a:extLst>
              <a:ext uri="{FF2B5EF4-FFF2-40B4-BE49-F238E27FC236}">
                <a16:creationId xmlns:a16="http://schemas.microsoft.com/office/drawing/2014/main" id="{1589B97D-47E1-4CA2-BAB4-E69D6C77462F}"/>
              </a:ext>
            </a:extLst>
          </p:cNvPr>
          <p:cNvSpPr/>
          <p:nvPr/>
        </p:nvSpPr>
        <p:spPr>
          <a:xfrm>
            <a:off x="2373362" y="4628157"/>
            <a:ext cx="494405" cy="494405"/>
          </a:xfrm>
          <a:prstGeom prst="mathPlu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06CE56C1-C5BD-4AA0-8F20-C6B1A1E3488F}"/>
              </a:ext>
            </a:extLst>
          </p:cNvPr>
          <p:cNvSpPr/>
          <p:nvPr/>
        </p:nvSpPr>
        <p:spPr>
          <a:xfrm>
            <a:off x="5080747" y="4606641"/>
            <a:ext cx="494405" cy="494405"/>
          </a:xfrm>
          <a:prstGeom prst="mathPlu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32238A48-4116-461B-931C-DF1E08D97C7B}"/>
              </a:ext>
            </a:extLst>
          </p:cNvPr>
          <p:cNvSpPr/>
          <p:nvPr/>
        </p:nvSpPr>
        <p:spPr>
          <a:xfrm>
            <a:off x="8330923" y="4538792"/>
            <a:ext cx="639480" cy="639480"/>
          </a:xfrm>
          <a:prstGeom prst="mathEqua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pic>
        <p:nvPicPr>
          <p:cNvPr id="4104" name="Picture 8" descr="Amazon.in: Buy HP Laserjet Pro M128fn All-in-One Monochrome Printer Online  at Low Prices in India | HP Reviews &amp; Ratings">
            <a:extLst>
              <a:ext uri="{FF2B5EF4-FFF2-40B4-BE49-F238E27FC236}">
                <a16:creationId xmlns:a16="http://schemas.microsoft.com/office/drawing/2014/main" id="{FA6E76BA-8312-4D85-AF48-1DA7FF8C1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52" y="3768534"/>
            <a:ext cx="2809430" cy="2436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171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F9434-ACD8-4C6A-8DFB-EF7933639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00763"/>
            <a:ext cx="9906000" cy="402442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Known as </a:t>
            </a:r>
          </a:p>
          <a:p>
            <a:pPr marL="0" indent="0">
              <a:buNone/>
            </a:pPr>
            <a:r>
              <a:rPr lang="en-US" dirty="0"/>
              <a:t>    - Telephony</a:t>
            </a:r>
          </a:p>
          <a:p>
            <a:pPr marL="0" indent="0">
              <a:buNone/>
            </a:pPr>
            <a:r>
              <a:rPr lang="en-US" dirty="0"/>
              <a:t>    - Internet Telephone</a:t>
            </a:r>
          </a:p>
          <a:p>
            <a:r>
              <a:rPr lang="en-US" dirty="0"/>
              <a:t>Voice-over IP (VoIP)</a:t>
            </a:r>
          </a:p>
          <a:p>
            <a:pPr marL="0" indent="0">
              <a:buNone/>
            </a:pPr>
            <a:r>
              <a:rPr lang="en-US" dirty="0"/>
              <a:t>    - Deliver voice communication and multimedia sessions over IP networks </a:t>
            </a:r>
          </a:p>
          <a:p>
            <a:r>
              <a:rPr lang="en-US" dirty="0"/>
              <a:t>Examples of VoIP:</a:t>
            </a:r>
          </a:p>
          <a:p>
            <a:pPr marL="0" indent="0">
              <a:buNone/>
            </a:pPr>
            <a:r>
              <a:rPr lang="en-US" dirty="0"/>
              <a:t>    - Hangouts</a:t>
            </a:r>
          </a:p>
          <a:p>
            <a:pPr marL="0" indent="0">
              <a:buNone/>
            </a:pPr>
            <a:r>
              <a:rPr lang="en-US" dirty="0"/>
              <a:t>    - Face Time</a:t>
            </a:r>
          </a:p>
          <a:p>
            <a:pPr marL="0" indent="0">
              <a:buNone/>
            </a:pPr>
            <a:r>
              <a:rPr lang="en-US" dirty="0"/>
              <a:t>    - Skype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78B16E-A35D-4DAE-803E-E347141836A8}"/>
              </a:ext>
            </a:extLst>
          </p:cNvPr>
          <p:cNvSpPr/>
          <p:nvPr/>
        </p:nvSpPr>
        <p:spPr>
          <a:xfrm>
            <a:off x="3637669" y="162302"/>
            <a:ext cx="44550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Telephones</a:t>
            </a:r>
          </a:p>
        </p:txBody>
      </p:sp>
      <p:pic>
        <p:nvPicPr>
          <p:cNvPr id="5122" name="Picture 2" descr="Telephone definition and meaning | Collins English Dictionary">
            <a:extLst>
              <a:ext uri="{FF2B5EF4-FFF2-40B4-BE49-F238E27FC236}">
                <a16:creationId xmlns:a16="http://schemas.microsoft.com/office/drawing/2014/main" id="{A0E2D0A4-75DF-4AB2-91CD-191D32772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247" y="280716"/>
            <a:ext cx="2628900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Buy Gigaset DL580 corded telephone">
            <a:extLst>
              <a:ext uri="{FF2B5EF4-FFF2-40B4-BE49-F238E27FC236}">
                <a16:creationId xmlns:a16="http://schemas.microsoft.com/office/drawing/2014/main" id="{6C7C4576-ABA1-457E-9B5A-FAB9205AC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561" y="2453839"/>
            <a:ext cx="2318272" cy="231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Microsoft's Skype struggles have created a Zoom moment - The Verge">
            <a:extLst>
              <a:ext uri="{FF2B5EF4-FFF2-40B4-BE49-F238E27FC236}">
                <a16:creationId xmlns:a16="http://schemas.microsoft.com/office/drawing/2014/main" id="{CA9C9A50-E8D4-4470-9C60-6BD980F2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18" y="5625187"/>
            <a:ext cx="1593028" cy="1062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 descr="How to use Google Hangouts to schedule and start a video call?">
            <a:extLst>
              <a:ext uri="{FF2B5EF4-FFF2-40B4-BE49-F238E27FC236}">
                <a16:creationId xmlns:a16="http://schemas.microsoft.com/office/drawing/2014/main" id="{47223C5C-E4B9-4F9D-BFAF-F5BD60BF3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28" y="5567834"/>
            <a:ext cx="1986579" cy="1135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0" name="Picture 10" descr="FaceTime | Apple Wiki | Fandom">
            <a:extLst>
              <a:ext uri="{FF2B5EF4-FFF2-40B4-BE49-F238E27FC236}">
                <a16:creationId xmlns:a16="http://schemas.microsoft.com/office/drawing/2014/main" id="{7F95B9FA-3744-49E8-B135-79461CFEC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00" y="5362245"/>
            <a:ext cx="1354007" cy="1340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2" name="Picture 12" descr="Messenger - Home | Facebook">
            <a:extLst>
              <a:ext uri="{FF2B5EF4-FFF2-40B4-BE49-F238E27FC236}">
                <a16:creationId xmlns:a16="http://schemas.microsoft.com/office/drawing/2014/main" id="{D9C9C5C1-42AE-467B-9DF6-EE76EDE4E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789" y="5249104"/>
            <a:ext cx="1495755" cy="1495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42" name="Picture 22" descr="Download Whats App for windows :Publishers Description With WhatsApp,  you'll get fast, simple, secure mess… | Encrypted messages, Messages, App">
            <a:extLst>
              <a:ext uri="{FF2B5EF4-FFF2-40B4-BE49-F238E27FC236}">
                <a16:creationId xmlns:a16="http://schemas.microsoft.com/office/drawing/2014/main" id="{45FAF271-8120-48AC-A13B-279D12F8E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140" y="5225178"/>
            <a:ext cx="2124859" cy="1477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832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1F65C-C244-44B8-AC01-792E2B09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9F6B2-CE7D-44CA-AB2E-21CF17549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554"/>
            <a:ext cx="6378388" cy="4024424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en-US" sz="2800" b="1" dirty="0"/>
              <a:t>Have you ever wondered how information gets into your computer or comes out in a form you can use?</a:t>
            </a:r>
          </a:p>
          <a:p>
            <a:pPr marL="0" indent="0" algn="thaiDist">
              <a:buNone/>
            </a:pPr>
            <a:r>
              <a:rPr lang="en-US" sz="8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 Input devices convert what we understand into what the system unit can process.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 Output devices convert what the system unit has processed into a form that we can understand.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B387F-C984-4963-9E4D-4C547F66B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37" y="2009554"/>
            <a:ext cx="2967063" cy="378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672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3C16E-327C-4065-A889-B80A06227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Drones / Unarmed Aerial Vehicles (UAV)</a:t>
            </a:r>
          </a:p>
          <a:p>
            <a:pPr marL="0" indent="0">
              <a:buNone/>
            </a:pPr>
            <a:r>
              <a:rPr lang="en-US" dirty="0"/>
              <a:t>    - Input from</a:t>
            </a:r>
          </a:p>
          <a:p>
            <a:pPr marL="0" indent="0">
              <a:buNone/>
            </a:pPr>
            <a:r>
              <a:rPr lang="en-US" dirty="0"/>
              <a:t>    - Output in form of          and  </a:t>
            </a:r>
            <a:endParaRPr lang="en-MY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A48DC1-7167-4D6B-8434-857DD255A9AF}"/>
              </a:ext>
            </a:extLst>
          </p:cNvPr>
          <p:cNvSpPr/>
          <p:nvPr/>
        </p:nvSpPr>
        <p:spPr>
          <a:xfrm>
            <a:off x="4462416" y="162302"/>
            <a:ext cx="28055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Drones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146" name="Picture 2" descr="Xbox 360 Controller Clipart transparent PNG - StickPNG">
            <a:extLst>
              <a:ext uri="{FF2B5EF4-FFF2-40B4-BE49-F238E27FC236}">
                <a16:creationId xmlns:a16="http://schemas.microsoft.com/office/drawing/2014/main" id="{C2848F96-3F38-400D-BAE9-01B176EB1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57" y="2432662"/>
            <a:ext cx="761328" cy="60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ee Video Clipart, Download Free Clip Art, Free Clip Art on Clipart Library">
            <a:extLst>
              <a:ext uri="{FF2B5EF4-FFF2-40B4-BE49-F238E27FC236}">
                <a16:creationId xmlns:a16="http://schemas.microsoft.com/office/drawing/2014/main" id="{866F2826-0F57-47D2-813E-8E61F1ADC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85" y="3041724"/>
            <a:ext cx="506038" cy="47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peaker Cliparts, Stock Vector And Royalty Free Speaker Illustrations">
            <a:extLst>
              <a:ext uri="{FF2B5EF4-FFF2-40B4-BE49-F238E27FC236}">
                <a16:creationId xmlns:a16="http://schemas.microsoft.com/office/drawing/2014/main" id="{9E484180-E998-42B6-9FE4-3636C57EE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/>
          <a:stretch/>
        </p:blipFill>
        <p:spPr bwMode="auto">
          <a:xfrm>
            <a:off x="4679573" y="2790094"/>
            <a:ext cx="857861" cy="98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1CE839-A01A-4CA4-9F47-66A4951AC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329" y="4217943"/>
            <a:ext cx="3649234" cy="2052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F2A2A5-C1EB-4B8A-B6C3-697F29867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7434" y="4021766"/>
            <a:ext cx="3649234" cy="2431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615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0BCA9-8F88-4235-B9E5-ED2A39DEC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Robots</a:t>
            </a:r>
          </a:p>
          <a:p>
            <a:pPr marL="0" indent="0">
              <a:buNone/>
            </a:pPr>
            <a:r>
              <a:rPr lang="en-US" dirty="0"/>
              <a:t>    - Input -               ,                  and other sensors  </a:t>
            </a:r>
          </a:p>
          <a:p>
            <a:pPr marL="0" indent="0">
              <a:buNone/>
            </a:pPr>
            <a:r>
              <a:rPr lang="en-US" dirty="0"/>
              <a:t>   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altLang="zh-CN" dirty="0"/>
              <a:t>- Output – Dependent to the function of robot</a:t>
            </a:r>
          </a:p>
          <a:p>
            <a:pPr marL="0" indent="0">
              <a:buNone/>
            </a:pPr>
            <a:r>
              <a:rPr lang="en-US" dirty="0"/>
              <a:t>    - Examples:</a:t>
            </a:r>
          </a:p>
          <a:p>
            <a:pPr marL="0" indent="0">
              <a:buNone/>
            </a:pPr>
            <a:r>
              <a:rPr lang="en-US" dirty="0"/>
              <a:t>      - Roomba vacuum cleaner</a:t>
            </a:r>
          </a:p>
          <a:p>
            <a:pPr marL="0" indent="0">
              <a:buNone/>
            </a:pPr>
            <a:r>
              <a:rPr lang="en-US" dirty="0"/>
              <a:t>         - Cleaning</a:t>
            </a:r>
            <a:endParaRPr lang="en-MY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28DF0E-804F-4ED8-9156-524814A812F8}"/>
              </a:ext>
            </a:extLst>
          </p:cNvPr>
          <p:cNvSpPr/>
          <p:nvPr/>
        </p:nvSpPr>
        <p:spPr>
          <a:xfrm>
            <a:off x="4491272" y="162302"/>
            <a:ext cx="27478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Robots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174" name="Picture 6" descr="Microphone Clipart | Clip art, Printable image, Silhouette art">
            <a:extLst>
              <a:ext uri="{FF2B5EF4-FFF2-40B4-BE49-F238E27FC236}">
                <a16:creationId xmlns:a16="http://schemas.microsoft.com/office/drawing/2014/main" id="{BAE87CA4-5E30-4AEA-8943-B848FC5D3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875" y="2428538"/>
            <a:ext cx="771077" cy="77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46025C2B-EC77-4F3B-BC80-8309879F0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126" y="2428538"/>
            <a:ext cx="865991" cy="61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45D22441-0B32-40BF-A096-F39467879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33" y="4303059"/>
            <a:ext cx="2590491" cy="1730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693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1ED4B-2C72-4B53-A09C-041EF023E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Y" dirty="0"/>
              <a:t>Simulated experience that can be similar or different from the real world</a:t>
            </a:r>
          </a:p>
          <a:p>
            <a:pPr marL="0" indent="0">
              <a:buNone/>
            </a:pPr>
            <a:r>
              <a:rPr lang="en-MY" dirty="0"/>
              <a:t>    - Input </a:t>
            </a:r>
            <a:r>
              <a:rPr lang="en-US" altLang="zh-CN" dirty="0"/>
              <a:t>– Headgear with gloves</a:t>
            </a:r>
          </a:p>
          <a:p>
            <a:pPr marL="0" indent="0">
              <a:buNone/>
            </a:pPr>
            <a:r>
              <a:rPr lang="en-US" dirty="0"/>
              <a:t>    - Output – Virtual experience</a:t>
            </a:r>
            <a:endParaRPr lang="en-MY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D78F02-601D-448A-BE97-7B04F96DCBC1}"/>
              </a:ext>
            </a:extLst>
          </p:cNvPr>
          <p:cNvSpPr/>
          <p:nvPr/>
        </p:nvSpPr>
        <p:spPr>
          <a:xfrm>
            <a:off x="3148760" y="162302"/>
            <a:ext cx="543289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Virtual Reality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194" name="Picture 2" descr="Samsung Gear VR Headset - techscene.co.zw : Online Shop | Zimbabwe's no.1  Online Gadget Store">
            <a:extLst>
              <a:ext uri="{FF2B5EF4-FFF2-40B4-BE49-F238E27FC236}">
                <a16:creationId xmlns:a16="http://schemas.microsoft.com/office/drawing/2014/main" id="{6EEFE152-158E-4203-9C16-8678D2018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173" y="3735258"/>
            <a:ext cx="47625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270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78EF3-ADFA-46C7-A127-14217D520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9" y="3806080"/>
            <a:ext cx="9906000" cy="20891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MY" sz="5400" i="1" dirty="0"/>
              <a:t>Study of human factors related to technologies people used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D07AF9-1466-4458-8903-80C7A7AD898B}"/>
              </a:ext>
            </a:extLst>
          </p:cNvPr>
          <p:cNvSpPr/>
          <p:nvPr/>
        </p:nvSpPr>
        <p:spPr>
          <a:xfrm>
            <a:off x="386744" y="1728880"/>
            <a:ext cx="1141851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is Ergonomics?</a:t>
            </a:r>
            <a:endParaRPr lang="en-US" sz="11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566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D0B60-9581-4F54-924A-7BDB05675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Y" dirty="0"/>
              <a:t>Help the user avoid:</a:t>
            </a:r>
          </a:p>
          <a:p>
            <a:pPr marL="0" indent="0">
              <a:buNone/>
            </a:pPr>
            <a:r>
              <a:rPr lang="en-MY" dirty="0"/>
              <a:t>    - Eyestrain</a:t>
            </a:r>
          </a:p>
          <a:p>
            <a:pPr marL="0" indent="0">
              <a:buNone/>
            </a:pPr>
            <a:r>
              <a:rPr lang="en-MY" dirty="0"/>
              <a:t>    - Headache</a:t>
            </a:r>
          </a:p>
          <a:p>
            <a:pPr marL="0" indent="0">
              <a:buNone/>
            </a:pPr>
            <a:r>
              <a:rPr lang="en-MY" dirty="0"/>
              <a:t>    - Back pain</a:t>
            </a:r>
          </a:p>
          <a:p>
            <a:pPr marL="0" indent="0">
              <a:buNone/>
            </a:pPr>
            <a:r>
              <a:rPr lang="en-MY" dirty="0"/>
              <a:t>    - Neck pain</a:t>
            </a:r>
          </a:p>
          <a:p>
            <a:pPr marL="0" indent="0">
              <a:buNone/>
            </a:pPr>
            <a:r>
              <a:rPr lang="en-MY" dirty="0"/>
              <a:t>    - Strain injury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7117E8-D445-4D0B-B213-EB6D194A3B05}"/>
              </a:ext>
            </a:extLst>
          </p:cNvPr>
          <p:cNvSpPr/>
          <p:nvPr/>
        </p:nvSpPr>
        <p:spPr>
          <a:xfrm>
            <a:off x="1669192" y="162302"/>
            <a:ext cx="8392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Ergonomics D</a:t>
            </a:r>
            <a:r>
              <a:rPr lang="en-MY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o?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222" name="Picture 6" descr="Ergonomic Tips for Working from Home | The Standard">
            <a:extLst>
              <a:ext uri="{FF2B5EF4-FFF2-40B4-BE49-F238E27FC236}">
                <a16:creationId xmlns:a16="http://schemas.microsoft.com/office/drawing/2014/main" id="{E55BBA59-66A6-405F-AE0B-BB0220C7D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49" y="1751371"/>
            <a:ext cx="5304110" cy="484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6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25215-7534-4D0B-9E75-799C421D5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85741"/>
            <a:ext cx="9906000" cy="4024424"/>
          </a:xfrm>
        </p:spPr>
        <p:txBody>
          <a:bodyPr/>
          <a:lstStyle/>
          <a:p>
            <a:pPr marL="0" indent="0">
              <a:buNone/>
            </a:pPr>
            <a:r>
              <a:rPr lang="en-MY" dirty="0"/>
              <a:t>Portable devices such as</a:t>
            </a:r>
          </a:p>
          <a:p>
            <a:r>
              <a:rPr lang="en-MY" dirty="0"/>
              <a:t>Laptops – causing musculoskeletal discomfort</a:t>
            </a:r>
          </a:p>
          <a:p>
            <a:pPr marL="0" indent="0">
              <a:buNone/>
            </a:pPr>
            <a:r>
              <a:rPr lang="en-MY" dirty="0"/>
              <a:t>   </a:t>
            </a:r>
            <a:r>
              <a:rPr lang="en-MY" i="1" dirty="0"/>
              <a:t>(screen attached to keyboard causing poor posture)</a:t>
            </a:r>
          </a:p>
          <a:p>
            <a:r>
              <a:rPr lang="en-MY" dirty="0"/>
              <a:t>Tablets – causing tablet hunch</a:t>
            </a:r>
          </a:p>
          <a:p>
            <a:pPr marL="0" indent="0">
              <a:buNone/>
            </a:pPr>
            <a:r>
              <a:rPr lang="en-MY" dirty="0"/>
              <a:t>   </a:t>
            </a:r>
            <a:r>
              <a:rPr lang="en-MY" i="1" dirty="0"/>
              <a:t>(improper alignment of users’ head to the viewing surface)</a:t>
            </a:r>
          </a:p>
          <a:p>
            <a:r>
              <a:rPr lang="en-MY" dirty="0"/>
              <a:t>Smartphones – causing blackberry thumbs</a:t>
            </a:r>
          </a:p>
          <a:p>
            <a:pPr marL="0" indent="0">
              <a:buNone/>
            </a:pPr>
            <a:r>
              <a:rPr lang="en-MY" dirty="0"/>
              <a:t>   </a:t>
            </a:r>
            <a:r>
              <a:rPr lang="en-MY" i="1" dirty="0"/>
              <a:t>(typing on tiny keyboard)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12C08E-8EB3-4086-96B0-ED042225DFA3}"/>
              </a:ext>
            </a:extLst>
          </p:cNvPr>
          <p:cNvSpPr/>
          <p:nvPr/>
        </p:nvSpPr>
        <p:spPr>
          <a:xfrm>
            <a:off x="272982" y="162302"/>
            <a:ext cx="1118447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Ergonomic Challenged Device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1266" name="Picture 2" descr="The best 13-inch laptops 2020: the best laptops with small screens |  TechRadar">
            <a:extLst>
              <a:ext uri="{FF2B5EF4-FFF2-40B4-BE49-F238E27FC236}">
                <a16:creationId xmlns:a16="http://schemas.microsoft.com/office/drawing/2014/main" id="{0B388C38-B0EA-4147-B4F8-B8012697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50" y="5050963"/>
            <a:ext cx="2753958" cy="1549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Amazon Fire HD 10 (2019) Review | PCMag">
            <a:extLst>
              <a:ext uri="{FF2B5EF4-FFF2-40B4-BE49-F238E27FC236}">
                <a16:creationId xmlns:a16="http://schemas.microsoft.com/office/drawing/2014/main" id="{53EFD7C8-588F-4142-9F65-66B638D5D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602" y="4965062"/>
            <a:ext cx="3076687" cy="1730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0" name="Picture 6" descr="Smartphone sales see biggest drop ever amid coronavirus - 9to5Google">
            <a:extLst>
              <a:ext uri="{FF2B5EF4-FFF2-40B4-BE49-F238E27FC236}">
                <a16:creationId xmlns:a16="http://schemas.microsoft.com/office/drawing/2014/main" id="{7967CE4A-E384-49E6-BDA2-C997C0E4D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39" y="4995373"/>
            <a:ext cx="3346861" cy="1673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666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3AD7D-3944-4D09-BF95-54867820A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554"/>
            <a:ext cx="3848548" cy="4024424"/>
          </a:xfrm>
        </p:spPr>
        <p:txBody>
          <a:bodyPr/>
          <a:lstStyle/>
          <a:p>
            <a:r>
              <a:rPr lang="en-US" dirty="0"/>
              <a:t>Mobile Application Developer</a:t>
            </a:r>
          </a:p>
          <a:p>
            <a:r>
              <a:rPr lang="en-US" dirty="0"/>
              <a:t>Database Administrator</a:t>
            </a:r>
          </a:p>
          <a:p>
            <a:r>
              <a:rPr lang="en-US" dirty="0"/>
              <a:t>Web Developer</a:t>
            </a:r>
          </a:p>
          <a:p>
            <a:r>
              <a:rPr lang="en-US" dirty="0"/>
              <a:t>Network Administrator</a:t>
            </a:r>
          </a:p>
          <a:p>
            <a:r>
              <a:rPr lang="en-US" dirty="0"/>
              <a:t>Video Game Designer</a:t>
            </a:r>
          </a:p>
          <a:p>
            <a:r>
              <a:rPr lang="en-US" dirty="0"/>
              <a:t>Graphic Designer</a:t>
            </a:r>
          </a:p>
          <a:p>
            <a:r>
              <a:rPr lang="en-US" dirty="0"/>
              <a:t>Health Information Technician</a:t>
            </a:r>
          </a:p>
          <a:p>
            <a:r>
              <a:rPr lang="en-US" dirty="0"/>
              <a:t>IT Security Specialist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6320D8-CE37-48E1-9042-7FE9B454D9D9}"/>
              </a:ext>
            </a:extLst>
          </p:cNvPr>
          <p:cNvSpPr/>
          <p:nvPr/>
        </p:nvSpPr>
        <p:spPr>
          <a:xfrm>
            <a:off x="3891764" y="162302"/>
            <a:ext cx="394691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IT Careers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F34218-9321-4E2F-A1E2-9716AA7B13E1}"/>
              </a:ext>
            </a:extLst>
          </p:cNvPr>
          <p:cNvSpPr txBox="1">
            <a:spLocks/>
          </p:cNvSpPr>
          <p:nvPr/>
        </p:nvSpPr>
        <p:spPr>
          <a:xfrm>
            <a:off x="6698428" y="2009554"/>
            <a:ext cx="3848548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Software Engineer</a:t>
            </a:r>
          </a:p>
          <a:p>
            <a:r>
              <a:rPr lang="en-US" dirty="0"/>
              <a:t>Computer Programmer</a:t>
            </a:r>
          </a:p>
          <a:p>
            <a:r>
              <a:rPr lang="en-US" dirty="0"/>
              <a:t>System Analyst</a:t>
            </a:r>
          </a:p>
          <a:p>
            <a:r>
              <a:rPr lang="en-US" dirty="0"/>
              <a:t>User Interface Developer</a:t>
            </a:r>
          </a:p>
          <a:p>
            <a:r>
              <a:rPr lang="en-US" dirty="0"/>
              <a:t>Computer Hardware Engineer</a:t>
            </a:r>
          </a:p>
          <a:p>
            <a:r>
              <a:rPr lang="en-US" dirty="0"/>
              <a:t>Robotic Engineer</a:t>
            </a:r>
          </a:p>
          <a:p>
            <a:r>
              <a:rPr lang="en-US" dirty="0"/>
              <a:t>Cloud Engineer</a:t>
            </a:r>
          </a:p>
          <a:p>
            <a:r>
              <a:rPr lang="en-US" dirty="0"/>
              <a:t>Computer Animator</a:t>
            </a:r>
          </a:p>
        </p:txBody>
      </p:sp>
    </p:spTree>
    <p:extLst>
      <p:ext uri="{BB962C8B-B14F-4D97-AF65-F5344CB8AC3E}">
        <p14:creationId xmlns:p14="http://schemas.microsoft.com/office/powerpoint/2010/main" val="405632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50450-0472-43DC-9B12-07E381775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5428" y="6323370"/>
            <a:ext cx="9906000" cy="432432"/>
          </a:xfrm>
        </p:spPr>
        <p:txBody>
          <a:bodyPr>
            <a:normAutofit lnSpcReduction="10000"/>
          </a:bodyPr>
          <a:lstStyle/>
          <a:p>
            <a:r>
              <a:rPr lang="en-MY" dirty="0"/>
              <a:t>Video from </a:t>
            </a:r>
            <a:r>
              <a:rPr lang="en-MY" dirty="0" err="1"/>
              <a:t>youtube</a:t>
            </a:r>
            <a:r>
              <a:rPr lang="en-MY" dirty="0"/>
              <a:t>: </a:t>
            </a:r>
            <a:r>
              <a:rPr lang="en-MY" i="1" u="sng" dirty="0">
                <a:solidFill>
                  <a:schemeClr val="accent4">
                    <a:lumMod val="75000"/>
                  </a:schemeClr>
                </a:solidFill>
              </a:rPr>
              <a:t>https://www.youtube.com/watch?v=5TredCSRv88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0C823-F93C-487B-BCD2-9B1440BA573F}"/>
              </a:ext>
            </a:extLst>
          </p:cNvPr>
          <p:cNvSpPr/>
          <p:nvPr/>
        </p:nvSpPr>
        <p:spPr>
          <a:xfrm>
            <a:off x="2049454" y="0"/>
            <a:ext cx="76530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Look to the Future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Media1_1">
            <a:hlinkClick r:id="" action="ppaction://media"/>
            <a:extLst>
              <a:ext uri="{FF2B5EF4-FFF2-40B4-BE49-F238E27FC236}">
                <a16:creationId xmlns:a16="http://schemas.microsoft.com/office/drawing/2014/main" id="{49D3D77D-E4E0-4AC9-967D-669893BBF1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4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5428" y="1323439"/>
            <a:ext cx="8147858" cy="45831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514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3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119C7A-3806-4E84-BA85-0D8CB5586DF0}"/>
              </a:ext>
            </a:extLst>
          </p:cNvPr>
          <p:cNvSpPr/>
          <p:nvPr/>
        </p:nvSpPr>
        <p:spPr>
          <a:xfrm>
            <a:off x="2657398" y="2321004"/>
            <a:ext cx="687720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1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 You</a:t>
            </a:r>
            <a:endParaRPr lang="en-US" sz="13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9827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1F65C-C244-44B8-AC01-792E2B09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is input?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9F6B2-CE7D-44CA-AB2E-21CF17549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554"/>
            <a:ext cx="9530862" cy="4435208"/>
          </a:xfrm>
        </p:spPr>
        <p:txBody>
          <a:bodyPr>
            <a:normAutofit fontScale="92500" lnSpcReduction="10000"/>
          </a:bodyPr>
          <a:lstStyle/>
          <a:p>
            <a:pPr algn="thaiDist">
              <a:buFont typeface="Wingdings" panose="05000000000000000000" pitchFamily="2" charset="2"/>
              <a:buChar char="§"/>
            </a:pPr>
            <a:r>
              <a:rPr lang="en-ID" sz="2800" b="1" dirty="0"/>
              <a:t>Any data or instructions used by a computer .</a:t>
            </a:r>
          </a:p>
          <a:p>
            <a:pPr algn="thaiDist">
              <a:buFont typeface="Wingdings" panose="05000000000000000000" pitchFamily="2" charset="2"/>
              <a:buChar char="§"/>
            </a:pPr>
            <a:r>
              <a:rPr lang="en-ID" sz="2800" b="1" dirty="0"/>
              <a:t>Input devices translate data into a form that the system unit can process.</a:t>
            </a:r>
          </a:p>
          <a:p>
            <a:pPr algn="thaiDist">
              <a:buFont typeface="Wingdings" panose="05000000000000000000" pitchFamily="2" charset="2"/>
              <a:buChar char="§"/>
            </a:pPr>
            <a:r>
              <a:rPr lang="en-ID" sz="2800" b="1" dirty="0"/>
              <a:t>Some hardware input devices include: </a:t>
            </a:r>
          </a:p>
          <a:p>
            <a:pPr marL="0" indent="0" algn="thaiDist">
              <a:buNone/>
            </a:pPr>
            <a:r>
              <a:rPr lang="en-ID" sz="2800" dirty="0"/>
              <a:t>	- Keyboards </a:t>
            </a:r>
          </a:p>
          <a:p>
            <a:pPr marL="0" indent="0" algn="thaiDist">
              <a:buNone/>
            </a:pPr>
            <a:r>
              <a:rPr lang="en-ID" sz="2800" dirty="0"/>
              <a:t>	- Mice </a:t>
            </a:r>
          </a:p>
          <a:p>
            <a:pPr marL="0" indent="0" algn="thaiDist">
              <a:buNone/>
            </a:pPr>
            <a:r>
              <a:rPr lang="en-ID" sz="2800" dirty="0"/>
              <a:t>	- Pointing </a:t>
            </a:r>
          </a:p>
          <a:p>
            <a:pPr marL="0" indent="0" algn="thaiDist">
              <a:buNone/>
            </a:pPr>
            <a:r>
              <a:rPr lang="en-ID" sz="2800" dirty="0"/>
              <a:t>	- Scanning  </a:t>
            </a:r>
          </a:p>
          <a:p>
            <a:pPr marL="0" indent="0" algn="thaiDist">
              <a:buNone/>
            </a:pPr>
            <a:r>
              <a:rPr lang="en-ID" sz="2800" dirty="0"/>
              <a:t>	- Image capturing </a:t>
            </a:r>
          </a:p>
          <a:p>
            <a:pPr marL="0" indent="0" algn="thaiDist">
              <a:buNone/>
            </a:pPr>
            <a:r>
              <a:rPr lang="en-ID" sz="2800" dirty="0"/>
              <a:t>	- Audio-input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7F9CBD-7859-41CE-9DCF-B4DA73589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73" y="3484735"/>
            <a:ext cx="2034308" cy="728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EB74B1-E4FF-40DA-AC93-17725250C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877" y="3734853"/>
            <a:ext cx="589554" cy="1467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03BE4-D616-4FD4-9019-218AB087A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66" y="3314684"/>
            <a:ext cx="1197396" cy="17975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3E0460-B0F0-4E6A-8260-9DF87BCE6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57" y="4679408"/>
            <a:ext cx="1372591" cy="1299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8B3490-8727-4965-B982-C0F680B7D2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74" y="4554767"/>
            <a:ext cx="1435664" cy="1294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0EE2CB-686E-4D01-848A-6BC93196B4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964" y="5344219"/>
            <a:ext cx="958247" cy="110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065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461E3-34F4-4EE8-A1BA-3CC47A18F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KEYBOARD ENTRY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C4537-4E85-4A75-9E75-731CCC40C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Keyboard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Traditional keyboards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Laptop keyboards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Virtual keyboards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Thumb keyboards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90FEF-0495-49D4-952F-FDBFD05BE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69" y="1932321"/>
            <a:ext cx="2983992" cy="2983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746E80-D4ED-4EDF-AA8E-5430A92E47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476" y="2685283"/>
            <a:ext cx="3394710" cy="2455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FDC35D-4C2C-4AD5-B9DF-8F3E2B1A3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863" y="4697198"/>
            <a:ext cx="3107938" cy="2005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FC66B5-F7F7-4EFF-A96C-287316F112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4942444"/>
            <a:ext cx="3608832" cy="193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175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95F8F-853C-439E-846B-A073BABF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POINTING DEVICES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F24BA-AB9D-4D3B-991D-4FA5AC67F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Provide an intuitive interface by accepting pointing gestures and converting them into </a:t>
            </a:r>
            <a:r>
              <a:rPr lang="en-US" b="1" dirty="0" err="1"/>
              <a:t>machinereadable</a:t>
            </a:r>
            <a:r>
              <a:rPr lang="en-US" b="1" dirty="0"/>
              <a:t> input. Wide variety of devices such as: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Mouse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Touch screen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Game controller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Stylus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1E551-4B10-42A3-AFF8-1ACE9659D5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64" y="3110975"/>
            <a:ext cx="2435352" cy="2435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BBC2B-766B-4662-A0B1-1B658EC29B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40" y="4422648"/>
            <a:ext cx="2435352" cy="2435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AA6606-FBCF-42D9-B24F-A3B8D239B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316" y="2692392"/>
            <a:ext cx="3378708" cy="2252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76E8E3-A108-43BE-93BE-02F81CD68E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548" y="3468612"/>
            <a:ext cx="1776984" cy="17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77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621E9-8EA1-40A2-ADD1-01298461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MOUSE TYPES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EA216-CB08-4DD7-9C61-24A577294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Optical mouse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Has no moving parts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Emits and senses light to detect mouse movement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Can be used on any surface </a:t>
            </a:r>
          </a:p>
          <a:p>
            <a:pPr marL="0" indent="0">
              <a:buNone/>
            </a:pPr>
            <a:r>
              <a:rPr lang="en-US" b="1" dirty="0"/>
              <a:t>Wireless mouse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Battery operated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Uses radio waves or infrared light waves </a:t>
            </a:r>
          </a:p>
          <a:p>
            <a:pPr marL="0" indent="0">
              <a:buNone/>
            </a:pPr>
            <a:r>
              <a:rPr lang="en-US" b="1" dirty="0"/>
              <a:t>Touch pads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Controls pointer by moving and tapping your fingers on the surface of the pad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73622E-F5C5-415D-AACF-11CADE7FE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52" y="1441704"/>
            <a:ext cx="2252472" cy="2252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986945-6530-4C57-A516-B00DD43B0A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728" y="3209544"/>
            <a:ext cx="2017776" cy="2017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54F839-2832-491D-A466-979048229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845" y="4000987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84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92E90-0EFB-4CE0-A1BD-544724BCD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TOUCH SCREEN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EFED7-355B-4909-B734-2A6D171CE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ID" b="1" dirty="0"/>
              <a:t>Can be touched with more than one finger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b="1" dirty="0"/>
              <a:t>Common on mobile devices </a:t>
            </a:r>
          </a:p>
          <a:p>
            <a:pPr marL="0" indent="0">
              <a:buNone/>
            </a:pPr>
            <a:r>
              <a:rPr lang="en-ID" dirty="0"/>
              <a:t>	- Apple iPhone </a:t>
            </a:r>
          </a:p>
          <a:p>
            <a:pPr marL="0" indent="0">
              <a:buNone/>
            </a:pPr>
            <a:r>
              <a:rPr lang="en-ID" dirty="0"/>
              <a:t>	- Notebook computers </a:t>
            </a:r>
          </a:p>
          <a:p>
            <a:pPr marL="0" indent="0">
              <a:buNone/>
            </a:pPr>
            <a:r>
              <a:rPr lang="en-ID" dirty="0"/>
              <a:t>	- Desktop monitors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b="1" dirty="0"/>
              <a:t>Stylus is a pen-like device </a:t>
            </a:r>
          </a:p>
          <a:p>
            <a:pPr marL="0" indent="0">
              <a:buNone/>
            </a:pPr>
            <a:r>
              <a:rPr lang="en-ID" dirty="0"/>
              <a:t>	- Used on tablets </a:t>
            </a:r>
          </a:p>
          <a:p>
            <a:pPr marL="0" indent="0">
              <a:buNone/>
            </a:pPr>
            <a:r>
              <a:rPr lang="en-ID" dirty="0"/>
              <a:t>	- Uses handwriting recognition software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AB3B11-3C5F-4653-B1F4-EAB126725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33" y="2289583"/>
            <a:ext cx="1772412" cy="2846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69E450-8F4A-468C-A9F5-0650A8B13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794" y="4300978"/>
            <a:ext cx="4251198" cy="239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314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EBCB-EB1D-4B24-A80E-F2893E4A9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GAMING CONTROLLERS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156CB-A56D-4F66-B05A-4CD95B901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Provide input to computer games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Joysticks use pressure and direction of the stick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Gaming mice are similar to a mouse but high precision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Game pads use both hands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Motion sensing device control games by user movement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2C485A-25F0-4045-928C-23A626370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174" y="1580150"/>
            <a:ext cx="2270760" cy="2270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674ED-2224-4F8F-8FBC-5CA9BA10A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33" y="4028946"/>
            <a:ext cx="2705867" cy="1523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19060C-B4EC-4C75-9A00-A600666FDA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986" y="4596384"/>
            <a:ext cx="2185045" cy="218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537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AngleLinesVTI">
  <a:themeElements>
    <a:clrScheme name="AnalogousFromDarkSeedLeftStep">
      <a:dk1>
        <a:srgbClr val="000000"/>
      </a:dk1>
      <a:lt1>
        <a:srgbClr val="FFFFFF"/>
      </a:lt1>
      <a:dk2>
        <a:srgbClr val="1C2B32"/>
      </a:dk2>
      <a:lt2>
        <a:srgbClr val="F0F3F0"/>
      </a:lt2>
      <a:accent1>
        <a:srgbClr val="DA30E0"/>
      </a:accent1>
      <a:accent2>
        <a:srgbClr val="8121CE"/>
      </a:accent2>
      <a:accent3>
        <a:srgbClr val="4830E0"/>
      </a:accent3>
      <a:accent4>
        <a:srgbClr val="1E50CE"/>
      </a:accent4>
      <a:accent5>
        <a:srgbClr val="30ABE0"/>
      </a:accent5>
      <a:accent6>
        <a:srgbClr val="1DC2AF"/>
      </a:accent6>
      <a:hlink>
        <a:srgbClr val="3F83BF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</TotalTime>
  <Words>1117</Words>
  <Application>Microsoft Office PowerPoint</Application>
  <PresentationFormat>Widescreen</PresentationFormat>
  <Paragraphs>204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Trueno</vt:lpstr>
      <vt:lpstr>Arial</vt:lpstr>
      <vt:lpstr>Bahnschrift</vt:lpstr>
      <vt:lpstr>Univers Condensed Light</vt:lpstr>
      <vt:lpstr>Walbaum Display Light</vt:lpstr>
      <vt:lpstr>Wingdings</vt:lpstr>
      <vt:lpstr>AngleLinesVTI</vt:lpstr>
      <vt:lpstr>INPUT  &amp; OUTPUT</vt:lpstr>
      <vt:lpstr>Learning outcomes</vt:lpstr>
      <vt:lpstr>INTRODUCTION</vt:lpstr>
      <vt:lpstr>What is input?</vt:lpstr>
      <vt:lpstr>KEYBOARD ENTRY</vt:lpstr>
      <vt:lpstr>POINTING DEVICES</vt:lpstr>
      <vt:lpstr>MOUSE TYPES</vt:lpstr>
      <vt:lpstr>TOUCH SCREEN</vt:lpstr>
      <vt:lpstr>GAMING CONTROLLERS</vt:lpstr>
      <vt:lpstr>SCANNING DEVICES</vt:lpstr>
      <vt:lpstr>CARD READERS</vt:lpstr>
      <vt:lpstr>BAR CODE READERS</vt:lpstr>
      <vt:lpstr>RFID READERS</vt:lpstr>
      <vt:lpstr>CHARACTER &amp; MARK  RECOGNITION READERS</vt:lpstr>
      <vt:lpstr>IMAGE CAPTURING DEVICES</vt:lpstr>
      <vt:lpstr>AUDIO-INPUT DEVICES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Jian</dc:creator>
  <cp:lastModifiedBy>TAY WEI JIAN A20EC0159</cp:lastModifiedBy>
  <cp:revision>45</cp:revision>
  <dcterms:created xsi:type="dcterms:W3CDTF">2020-11-06T00:26:26Z</dcterms:created>
  <dcterms:modified xsi:type="dcterms:W3CDTF">2021-01-26T04:12:51Z</dcterms:modified>
</cp:coreProperties>
</file>