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4"/>
    <p:sldMasterId id="2147483815" r:id="rId5"/>
    <p:sldMasterId id="2147483816" r:id="rId6"/>
    <p:sldMasterId id="2147483866" r:id="rId7"/>
    <p:sldMasterId id="2147483878" r:id="rId8"/>
    <p:sldMasterId id="2147483911" r:id="rId9"/>
    <p:sldMasterId id="2147483923" r:id="rId10"/>
    <p:sldMasterId id="2147483936" r:id="rId11"/>
    <p:sldMasterId id="2147483948" r:id="rId12"/>
    <p:sldMasterId id="2147483960" r:id="rId13"/>
  </p:sldMasterIdLst>
  <p:notesMasterIdLst>
    <p:notesMasterId r:id="rId43"/>
  </p:notesMasterIdLst>
  <p:sldIdLst>
    <p:sldId id="256" r:id="rId14"/>
    <p:sldId id="261" r:id="rId15"/>
    <p:sldId id="272" r:id="rId16"/>
    <p:sldId id="278" r:id="rId17"/>
    <p:sldId id="270" r:id="rId18"/>
    <p:sldId id="271" r:id="rId19"/>
    <p:sldId id="281" r:id="rId20"/>
    <p:sldId id="280" r:id="rId21"/>
    <p:sldId id="288" r:id="rId22"/>
    <p:sldId id="260" r:id="rId23"/>
    <p:sldId id="572" r:id="rId24"/>
    <p:sldId id="576" r:id="rId25"/>
    <p:sldId id="573" r:id="rId26"/>
    <p:sldId id="574" r:id="rId27"/>
    <p:sldId id="565" r:id="rId28"/>
    <p:sldId id="577" r:id="rId29"/>
    <p:sldId id="578" r:id="rId30"/>
    <p:sldId id="283" r:id="rId31"/>
    <p:sldId id="277" r:id="rId32"/>
    <p:sldId id="275" r:id="rId33"/>
    <p:sldId id="566" r:id="rId34"/>
    <p:sldId id="551" r:id="rId35"/>
    <p:sldId id="568" r:id="rId36"/>
    <p:sldId id="569" r:id="rId37"/>
    <p:sldId id="579" r:id="rId38"/>
    <p:sldId id="273" r:id="rId39"/>
    <p:sldId id="287" r:id="rId40"/>
    <p:sldId id="581" r:id="rId41"/>
    <p:sldId id="28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8D12C"/>
    <a:srgbClr val="F2C70E"/>
    <a:srgbClr val="029FFA"/>
    <a:srgbClr val="A530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theme" Target="theme/theme1.xml"/><Relationship Id="rId20" Type="http://schemas.openxmlformats.org/officeDocument/2006/relationships/slide" Target="slides/slide7.xml"/><Relationship Id="rId41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394278548343946E-2"/>
          <c:y val="0.11262229309438479"/>
          <c:w val="0.95211442903312105"/>
          <c:h val="0.85440271117978184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58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DB0A-4740-81E8-86063F0F5696}"/>
              </c:ext>
            </c:extLst>
          </c:dPt>
          <c:dPt>
            <c:idx val="1"/>
            <c:bubble3D val="0"/>
            <c:spPr>
              <a:solidFill>
                <a:schemeClr val="accent5">
                  <a:shade val="8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DB0A-4740-81E8-86063F0F5696}"/>
              </c:ext>
            </c:extLst>
          </c:dPt>
          <c:dPt>
            <c:idx val="2"/>
            <c:bubble3D val="0"/>
            <c:spPr>
              <a:solidFill>
                <a:schemeClr val="accent5">
                  <a:tint val="8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DB0A-4740-81E8-86063F0F5696}"/>
              </c:ext>
            </c:extLst>
          </c:dPt>
          <c:dPt>
            <c:idx val="3"/>
            <c:bubble3D val="0"/>
            <c:spPr>
              <a:solidFill>
                <a:schemeClr val="accent5">
                  <a:tint val="58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DB0A-4740-81E8-86063F0F5696}"/>
              </c:ext>
            </c:extLst>
          </c:dPt>
          <c:dPt>
            <c:idx val="4"/>
            <c:bubble3D val="0"/>
            <c:spPr>
              <a:solidFill>
                <a:schemeClr val="accent5">
                  <a:tint val="54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85D5-4676-8ECE-93C39150944F}"/>
              </c:ext>
            </c:extLst>
          </c:dPt>
          <c:dLbls>
            <c:dLbl>
              <c:idx val="0"/>
              <c:layout>
                <c:manualLayout>
                  <c:x val="-0.22203857136466851"/>
                  <c:y val="-8.0532289531247747E-2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01
</a:t>
                    </a:r>
                    <a:fld id="{027FE9E3-FF80-4954-9B35-2106B582D3B9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B0A-4740-81E8-86063F0F5696}"/>
                </c:ext>
              </c:extLst>
            </c:dLbl>
            <c:dLbl>
              <c:idx val="1"/>
              <c:layout>
                <c:manualLayout>
                  <c:x val="0.11850581936513742"/>
                  <c:y val="-0.1099239757578856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02</a:t>
                    </a:r>
                    <a:r>
                      <a:rPr lang="en-US" baseline="0"/>
                      <a:t>
</a:t>
                    </a:r>
                    <a:fld id="{B8EA1E89-FDAB-4709-8185-A8F78C8A73C2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B0A-4740-81E8-86063F0F5696}"/>
                </c:ext>
              </c:extLst>
            </c:dLbl>
            <c:dLbl>
              <c:idx val="2"/>
              <c:layout>
                <c:manualLayout>
                  <c:x val="0.14589125862098812"/>
                  <c:y val="0.1059533948067677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03</a:t>
                    </a:r>
                    <a:r>
                      <a:rPr lang="en-US" baseline="0"/>
                      <a:t>
</a:t>
                    </a:r>
                    <a:fld id="{1D523B9F-0277-4A02-99C3-04BDD39CE8DB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B0A-4740-81E8-86063F0F5696}"/>
                </c:ext>
              </c:extLst>
            </c:dLbl>
            <c:dLbl>
              <c:idx val="3"/>
              <c:layout>
                <c:manualLayout>
                  <c:x val="5.480524163617824E-2"/>
                  <c:y val="0.1323243037901871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Aileron Heavy" panose="00000A00000000000000" pitchFamily="50" charset="0"/>
                        <a:ea typeface="+mn-ea"/>
                        <a:cs typeface="+mn-cs"/>
                      </a:defRPr>
                    </a:pPr>
                    <a:r>
                      <a:rPr lang="en-US"/>
                      <a:t>04</a:t>
                    </a:r>
                    <a:r>
                      <a:rPr lang="en-US" baseline="0"/>
                      <a:t>
</a:t>
                    </a:r>
                    <a:fld id="{AD67D57D-369D-4C6A-BA9A-EF7AD15A9B05}" type="PERCENTAGE">
                      <a:rPr lang="en-US" baseline="0"/>
                      <a:pPr>
                        <a:defRPr>
                          <a:latin typeface="Aileron Heavy" panose="00000A00000000000000" pitchFamily="50" charset="0"/>
                        </a:defRPr>
                      </a:pPr>
                      <a:t>[PERCENTAGE]</a:t>
                    </a:fld>
                    <a:endParaRPr lang="en-US" baseline="0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Aileron Heavy" panose="00000A00000000000000" pitchFamily="50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3591416108644364E-2"/>
                      <c:h val="0.1037951403923924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B0A-4740-81E8-86063F0F5696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Aileron Heavy" panose="00000A00000000000000" pitchFamily="50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SANGAT FAHAM</c:v>
                </c:pt>
                <c:pt idx="1">
                  <c:v>FAHAM</c:v>
                </c:pt>
                <c:pt idx="2">
                  <c:v>NEUTAL</c:v>
                </c:pt>
                <c:pt idx="3">
                  <c:v>TIDAK FAHAM</c:v>
                </c:pt>
                <c:pt idx="4">
                  <c:v>SANGAT TIDAK FAHAM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</c:v>
                </c:pt>
                <c:pt idx="1">
                  <c:v>15</c:v>
                </c:pt>
                <c:pt idx="2">
                  <c:v>8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B0A-4740-81E8-86063F0F5696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SETUJU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37-4A5A-AB61-0D817CA2F42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TIDAK SETUJU</c:v>
                </c:pt>
              </c:strCache>
            </c:strRef>
          </c:tx>
          <c:spPr>
            <a:solidFill>
              <a:srgbClr val="A5300F"/>
            </a:solidFill>
            <a:ln>
              <a:noFill/>
            </a:ln>
            <a:effectLst/>
            <a:sp3d/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37-4A5A-AB61-0D817CA2F4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00386192"/>
        <c:axId val="400408656"/>
        <c:axId val="0"/>
      </c:bar3DChart>
      <c:catAx>
        <c:axId val="400386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0408656"/>
        <c:crosses val="autoZero"/>
        <c:auto val="1"/>
        <c:lblAlgn val="ctr"/>
        <c:lblOffset val="100"/>
        <c:noMultiLvlLbl val="0"/>
      </c:catAx>
      <c:valAx>
        <c:axId val="400408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0386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836860236220468"/>
          <c:y val="5.4381455808227376E-2"/>
          <c:w val="0.24576279527559056"/>
          <c:h val="4.79623494117649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632503928555761E-2"/>
          <c:y val="0.16728015021887677"/>
          <c:w val="0.94873501728587695"/>
          <c:h val="0.70091221500197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sangat setuju</c:v>
                </c:pt>
              </c:strCache>
            </c:strRef>
          </c:tx>
          <c:spPr>
            <a:solidFill>
              <a:schemeClr val="accent3">
                <a:shade val="53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ileron UltraLight" panose="00000300000000000000" pitchFamily="50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soalan 1</c:v>
                </c:pt>
                <c:pt idx="1">
                  <c:v>soalan 2</c:v>
                </c:pt>
                <c:pt idx="2">
                  <c:v>soalan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26</c:v>
                </c:pt>
                <c:pt idx="1">
                  <c:v>14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65-4A89-B650-6730858775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setuju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ileron UltraLight" panose="00000300000000000000" pitchFamily="50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soalan 1</c:v>
                </c:pt>
                <c:pt idx="1">
                  <c:v>soalan 2</c:v>
                </c:pt>
                <c:pt idx="2">
                  <c:v>soalan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8</c:v>
                </c:pt>
                <c:pt idx="1">
                  <c:v>4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65-4A89-B650-6730858775C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ileron UltraLight" panose="00000300000000000000" pitchFamily="50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soalan 1</c:v>
                </c:pt>
                <c:pt idx="1">
                  <c:v>soalan 2</c:v>
                </c:pt>
                <c:pt idx="2">
                  <c:v>soalan 3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7</c:v>
                </c:pt>
                <c:pt idx="1">
                  <c:v>21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65-4A89-B650-6730858775C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tidak setuju</c:v>
                </c:pt>
              </c:strCache>
            </c:strRef>
          </c:tx>
          <c:spPr>
            <a:solidFill>
              <a:schemeClr val="accent3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soalan 1</c:v>
                </c:pt>
                <c:pt idx="1">
                  <c:v>soalan 2</c:v>
                </c:pt>
                <c:pt idx="2">
                  <c:v>soalan 3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D2-4897-9C22-908E80C2E61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sangat tidak setuju</c:v>
                </c:pt>
              </c:strCache>
            </c:strRef>
          </c:tx>
          <c:spPr>
            <a:solidFill>
              <a:schemeClr val="accent3">
                <a:tint val="54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soalan 1</c:v>
                </c:pt>
                <c:pt idx="1">
                  <c:v>soalan 2</c:v>
                </c:pt>
                <c:pt idx="2">
                  <c:v>soalan 3</c:v>
                </c:pt>
              </c:strCache>
            </c:strRef>
          </c:cat>
          <c:val>
            <c:numRef>
              <c:f>Sheet1!$F$2:$F$4</c:f>
              <c:numCache>
                <c:formatCode>General</c:formatCode>
                <c:ptCount val="3"/>
                <c:pt idx="0">
                  <c:v>7</c:v>
                </c:pt>
                <c:pt idx="1">
                  <c:v>8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AD2-4897-9C22-908E80C2E61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384214176"/>
        <c:axId val="384464552"/>
      </c:barChart>
      <c:catAx>
        <c:axId val="3842141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ileron UltraLight" panose="00000300000000000000" pitchFamily="50" charset="0"/>
                <a:ea typeface="+mn-ea"/>
                <a:cs typeface="+mn-cs"/>
              </a:defRPr>
            </a:pPr>
            <a:endParaRPr lang="en-US"/>
          </a:p>
        </c:txPr>
        <c:crossAx val="384464552"/>
        <c:crosses val="autoZero"/>
        <c:auto val="1"/>
        <c:lblAlgn val="ctr"/>
        <c:lblOffset val="100"/>
        <c:noMultiLvlLbl val="0"/>
      </c:catAx>
      <c:valAx>
        <c:axId val="3844645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84214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ileron UltraLight" panose="00000300000000000000" pitchFamily="50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A0FC5-6D6F-4C68-8BE5-00D843A00385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FB5D9-7C87-43B7-BF41-0C16C9E9F25C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8936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FB5D9-7C87-43B7-BF41-0C16C9E9F25C}" type="slidenum">
              <a:rPr lang="en-MY" smtClean="0"/>
              <a:t>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6934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FB5D9-7C87-43B7-BF41-0C16C9E9F25C}" type="slidenum">
              <a:rPr lang="en-MY" smtClean="0"/>
              <a:t>12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19299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FB5D9-7C87-43B7-BF41-0C16C9E9F25C}" type="slidenum">
              <a:rPr lang="en-MY" smtClean="0"/>
              <a:t>17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94109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dirty="0"/>
              <a:t>28 </a:t>
            </a:r>
            <a:r>
              <a:rPr lang="en-MY" dirty="0" err="1"/>
              <a:t>Melayu</a:t>
            </a:r>
            <a:r>
              <a:rPr lang="en-MY" dirty="0"/>
              <a:t>, 17 </a:t>
            </a:r>
            <a:r>
              <a:rPr lang="en-MY" dirty="0" err="1"/>
              <a:t>Cina</a:t>
            </a:r>
            <a:r>
              <a:rPr lang="en-MY" dirty="0"/>
              <a:t>, 5 </a:t>
            </a:r>
            <a:r>
              <a:rPr lang="en-MY" dirty="0" err="1"/>
              <a:t>lain2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FB5D9-7C87-43B7-BF41-0C16C9E9F25C}" type="slidenum">
              <a:rPr lang="en-MY" smtClean="0"/>
              <a:t>19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153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FB5D9-7C87-43B7-BF41-0C16C9E9F25C}" type="slidenum">
              <a:rPr lang="en-MY" smtClean="0"/>
              <a:t>20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77095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Peristiwa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13 Mei pada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tahun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1969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ialah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insiden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rusuhan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kaum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yang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berlaku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dan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kemuncak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masalah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perpaduan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di Malaysia.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Tragedi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ini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telah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meragut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nyawa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serta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harta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benda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dan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mempunyai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kaitan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yang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rapat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dengan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"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Pilihan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Raya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Umum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10 Mei 1969"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merupakan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satu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titik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hitam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dalam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sejarah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negara Malaysia.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Selepas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sesuatu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parti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politik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menang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pilihan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raya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golongan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penyokong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pula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mula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berteriak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slogan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sensitif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yang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digunakan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oleh parti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politik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yang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menang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itu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Golongan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pembangkang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pula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mula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menunjuk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perasaan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serta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tindakan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secara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kekerasan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Golongan-golongan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ini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menjadi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permulaan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Peristiwa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513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ini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Tragedi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ini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telah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meragut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nyawa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dan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harta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benda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masyarakat</a:t>
            </a:r>
            <a:r>
              <a:rPr lang="en-MY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 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FB5D9-7C87-43B7-BF41-0C16C9E9F25C}" type="slidenum">
              <a:rPr lang="en-MY" smtClean="0"/>
              <a:t>24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90070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FB5D9-7C87-43B7-BF41-0C16C9E9F25C}" type="slidenum">
              <a:rPr lang="en-MY" smtClean="0"/>
              <a:t>25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5336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dirty="0" err="1"/>
              <a:t>Soalan</a:t>
            </a:r>
            <a:r>
              <a:rPr lang="en-MY" dirty="0"/>
              <a:t> 1: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keputusan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yang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dibuat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oleh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responden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agak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tidak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disangka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serta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kecewa</a:t>
            </a:r>
            <a:endParaRPr lang="en-SG" sz="1800" dirty="0">
              <a:solidFill>
                <a:srgbClr val="000000"/>
              </a:solidFill>
              <a:effectLst/>
              <a:latin typeface="Book Antiqua" panose="02040602050305030304" pitchFamily="18" charset="0"/>
              <a:ea typeface="Book Antiqua" panose="02040602050305030304" pitchFamily="18" charset="0"/>
              <a:cs typeface="Book Antiqua" panose="0204060205030503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Daripada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keputusan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atas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,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kita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boleh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terdapat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persepsi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daripada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responden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agak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berbeza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.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Persepsi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ini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disebabkan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oleh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pelbagai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bidang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seperti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pendidikan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dan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persekitaran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.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Namun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,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secara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umum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,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tindakan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daripada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dua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golongan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ini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adalah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salah. Hal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ini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kerana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isu-isu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sensitive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tidak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digalakkan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diucap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semasa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berada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di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awam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.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Selain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itu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,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masyarakat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tidak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semestinya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menentang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sesuatu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yang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tidak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betul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secara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keras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.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Kedua-dua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pihak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ini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dapat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megelakkan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perlakuan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Peristiwa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513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ini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jika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kedua-dua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golongan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tidak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bertingkah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laku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seperti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begitu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.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Walaupun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tragedy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ini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telah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berlaku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,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masyarakat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boleh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mempelajari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pengajaran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dalam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tragedi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ini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supaya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tidak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berlaku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sekali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lagi</a:t>
            </a:r>
            <a:r>
              <a:rPr lang="en-SG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.</a:t>
            </a:r>
            <a:endParaRPr lang="en-MY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FB5D9-7C87-43B7-BF41-0C16C9E9F25C}" type="slidenum">
              <a:rPr lang="en-MY" smtClean="0"/>
              <a:t>26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02599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8C34-5C5D-4DDD-9E74-5161036FE4F5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42E0-2329-4B4F-B368-3E3E2C9F6E01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58629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8C34-5C5D-4DDD-9E74-5161036FE4F5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42E0-2329-4B4F-B368-3E3E2C9F6E01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181949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2E361-FB5D-4630-BDD6-FD375D824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C29D87-E2AF-4B82-ACEC-0059EC87A1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11E7B-1017-4FC3-A90A-A861DAE4F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2982F-B09B-4DD4-B4E0-02EA10DD133F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979A8-F088-4451-A6A1-4E1ADA03B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0099D-8C94-4F41-B8EA-D466B01FA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A130-7798-40A5-9FF0-512C6F9602A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713501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4EC47A-5043-4972-B494-A0CA593740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12573E-0067-4FA1-9AFE-125369FBEC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08C1B-FDFC-4D79-BED8-F474CF308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2982F-B09B-4DD4-B4E0-02EA10DD133F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32382-BD0E-432A-96D6-3BC0DFEA5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8A8EB-9EEA-48B7-97FD-0B84D1E98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A130-7798-40A5-9FF0-512C6F9602A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863723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9804418" y="4839629"/>
            <a:ext cx="2414637" cy="201837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4975144" y="4839629"/>
            <a:ext cx="2414637" cy="201837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7389781" y="4839629"/>
            <a:ext cx="2414637" cy="201837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4975144" y="-6351"/>
            <a:ext cx="7243910" cy="484598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228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853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8C34-5C5D-4DDD-9E74-5161036FE4F5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42E0-2329-4B4F-B368-3E3E2C9F6E01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93564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A4709E-3215-465C-A88E-59B57159D3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86601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863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03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72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82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77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334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83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8C34-5C5D-4DDD-9E74-5161036FE4F5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42E0-2329-4B4F-B368-3E3E2C9F6E01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78342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85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667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064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330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47A8D4-7C4E-4D98-9AD5-62DF488561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32951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E688C-3573-4BCB-9EED-C708B5D6D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EE4F6-5A2E-4193-ACBB-2C18EC279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13E51-308F-4CFC-8021-3D6148203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B8771-46BE-4DA3-BFC9-19E79B9C3BD7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AC16A-D55F-4CBF-A5FB-79B0D353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D92A27-03BA-4DA9-814A-5EC15BD3A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4F1D-989D-413D-8D1E-5B29EC678B6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160846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13996-B00B-407C-8D49-4C2974396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A89DF4-7C0E-40A1-A73D-72A247C77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BBE5A-9628-4412-904C-BBF0F8927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B8771-46BE-4DA3-BFC9-19E79B9C3BD7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F2F3EC-A0DF-4241-BD77-D39913FF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69244-50D8-44C4-8E75-CE6C454B5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4F1D-989D-413D-8D1E-5B29EC678B6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9976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7260A-0EE5-4634-A51B-A677BFDDD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04AF4-864C-499F-9122-9BD0DFA99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AD27A-A567-4116-927D-0F6BFEA9E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A4C9F5-9555-49B1-B51B-0A38CD165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B8771-46BE-4DA3-BFC9-19E79B9C3BD7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A747B3-8B53-4BAB-B17B-7073F7E3F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FB3D25-28F5-4A26-984D-530D6116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4F1D-989D-413D-8D1E-5B29EC678B6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761329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72C2E-E4AB-44C1-B097-D22271C37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0CB56-CFC2-4837-BCAF-E00C424D4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31C41F-B455-45D0-92F4-184B856B8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5C73DA-869F-4030-93E1-DA0EF1E880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3BC8DB-1E72-49A4-9E07-F61214F56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3A4281-3F9A-4340-AAB0-2A5A69127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B8771-46BE-4DA3-BFC9-19E79B9C3BD7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D17137-F0FD-4B89-A881-F762B4AE1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B1FC48-EC62-488C-BEA5-55CE71D23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4F1D-989D-413D-8D1E-5B29EC678B6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738041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92731-FE78-407A-AF54-F7854E41F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D4419-7F7B-42C9-8D58-ED8FE0314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B8771-46BE-4DA3-BFC9-19E79B9C3BD7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64E25-3270-41D8-A884-3CE5E506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B82C9D-549E-47B0-89EB-86BA5D865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4F1D-989D-413D-8D1E-5B29EC678B6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68904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8C34-5C5D-4DDD-9E74-5161036FE4F5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42E0-2329-4B4F-B368-3E3E2C9F6E01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897043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2B04B6-CF85-4C9B-859C-16D454B6C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B8771-46BE-4DA3-BFC9-19E79B9C3BD7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30ED90-6C16-4E5E-9862-58BDEDB14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28D0DF-85B0-4214-BD00-7FF587D4F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4F1D-989D-413D-8D1E-5B29EC678B6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706863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515CB-0829-46A9-98A9-CA9EF8FBE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475B7-20CE-470B-8672-8CFF6252E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4C6FF5-5BBE-4FD5-8504-DE6C1EF54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79A60-6C9E-4150-B1EF-5AB11507F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B8771-46BE-4DA3-BFC9-19E79B9C3BD7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559CD9-4CAC-496F-B2E0-EF5AC7160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2F1A65-BF8D-4191-9B78-B93E2191E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4F1D-989D-413D-8D1E-5B29EC678B6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235463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A754A-566B-42BE-AE81-E701946A8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615E4C-D0EE-499D-A300-DE012F9F12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0B03E-6673-4F77-9060-095ABB75FE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90FE2A-A5C7-41EB-8C6F-7A22B1F2F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B8771-46BE-4DA3-BFC9-19E79B9C3BD7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252E4A-22F2-458F-A3D9-062F6BBC0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FEF70-F0D0-47F6-BBB2-D85C9A606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4F1D-989D-413D-8D1E-5B29EC678B6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664290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B10FA-1D1A-41B3-9DA5-7C86D08DB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771240-61D0-438C-A65C-A4B89B22D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55FC8-CFFB-4E7A-BB98-4CA4E4B9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B8771-46BE-4DA3-BFC9-19E79B9C3BD7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29E8E-B2D9-45D2-8A93-2D6045DA7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9BCC9-C19F-4311-ABB9-408658430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4F1D-989D-413D-8D1E-5B29EC678B6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923788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EE99FB-0C12-4687-8E47-121E66CA63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09F31-05CC-4E33-9E32-0922C1F10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C06F5-30A4-49A8-92DF-BFF113127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B8771-46BE-4DA3-BFC9-19E79B9C3BD7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8D3C3-15B4-4EBD-9C0D-60C5187FF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44532-E03F-436D-AF7C-3B8DAD0B3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4F1D-989D-413D-8D1E-5B29EC678B6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490021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A4709E-3215-465C-A88E-59B57159D3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363320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F94A54-201A-4940-B229-A83D5A211A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122461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99AD6-4F0E-4DEA-8DA5-D0079D6DE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56814-A890-4F1B-906A-8BF9F7B3C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D1C6A-D439-48CB-B082-202F0323B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665-60CF-4484-A35C-C676333DB2AB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B21A2-F19B-4B81-BBFE-12D38DF1B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E6D85-2A8D-4CEF-8713-E79F2932D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D1822-8DDB-467B-8372-CBE24E053A0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67647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46120-B2CE-4EC7-916F-C5A842C96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BC6A29-94B3-427B-BDE0-7AE64F4C9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80AD6-62DB-4611-B6A4-D795E4D4E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665-60CF-4484-A35C-C676333DB2AB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ED68C-9DF6-42F4-ABE3-652679CC1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C3EF1-FC5B-4196-88D4-9339EBEBA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D1822-8DDB-467B-8372-CBE24E053A0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531215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38C41-1E65-4CB1-8029-23AACA275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81055-DFEF-4677-ADED-C65124287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E9224E-D650-4F9D-93F7-7E5704EC55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1F0FF3-B3F1-45C7-82EF-C1CE47335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665-60CF-4484-A35C-C676333DB2AB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81E28-BCB4-4998-AB8B-2A2B2863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3BE857-D503-49D8-A3E6-B0426F8C5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D1822-8DDB-467B-8372-CBE24E053A0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73800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8C34-5C5D-4DDD-9E74-5161036FE4F5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42E0-2329-4B4F-B368-3E3E2C9F6E01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811398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7A2B2-1E04-4F35-A2B6-7AF77536E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40FD8-549E-4E64-B35A-8B51CB379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DD737E-60EF-4D6D-A034-CC8D5F391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A2E517-A99A-4548-ACEE-F5A9990DE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5AB02-CFFB-4BF1-9AAE-9675281858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66A53-56F3-4FC8-B877-A3E81BF07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665-60CF-4484-A35C-C676333DB2AB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5F91A0-399A-493E-99E5-FA89F8A8A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BC529A-425C-475C-8EFB-0E653FCD3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D1822-8DDB-467B-8372-CBE24E053A0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462655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10808-86AA-46C5-95E6-2A95EE96A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F93238-0091-4FD4-B9AB-83A2C74BE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665-60CF-4484-A35C-C676333DB2AB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D1CBC9-FAF7-422D-8AEC-5837AD528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266FC8-3B40-4D63-A7AD-2BE9A365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D1822-8DDB-467B-8372-CBE24E053A0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052431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37B589-11A0-4B9C-9280-AA0F4CDD0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665-60CF-4484-A35C-C676333DB2AB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D4D885-74F8-4BE7-BC94-DD2A8D1B5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29B1A5-91EA-4F41-83DE-D50322A88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D1822-8DDB-467B-8372-CBE24E053A0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458842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41201-BB75-424F-BC0C-69C3BB14B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4CF91-B17F-4DF5-BD66-C0FD94B7A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610EB5-1B44-483F-A917-F20CCAC85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18B2D6-863E-4350-B0C2-CB8C5C9CB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665-60CF-4484-A35C-C676333DB2AB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958136-0609-4458-A1C9-1C89E3580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E4C01-BD44-41FC-BBF0-DD19F2AD3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D1822-8DDB-467B-8372-CBE24E053A0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983340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B8EE3-0525-4B0D-A38D-099E84E7C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DA7A20-23E7-4888-9815-0085795697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6DDAF9-AF05-4282-8824-D13C9717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055470-3495-4303-86DA-CE546A95B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665-60CF-4484-A35C-C676333DB2AB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2B5F54-B38A-41FA-8A06-FC70DE74B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CA6CCB-C92D-4D91-9999-515E145B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D1822-8DDB-467B-8372-CBE24E053A0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605469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F0BBE-6438-46A3-9AF6-44CA1FC52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443983-D4CE-49D6-A5C4-A2D1CF48CD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6E912-4172-4EC0-905C-4902217CA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665-60CF-4484-A35C-C676333DB2AB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F4467-69DF-4DDE-BAA4-2FF990E43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6E613-4660-4C90-85E6-9A1036B45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D1822-8DDB-467B-8372-CBE24E053A0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300920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83F9F9-B73C-4810-9FDD-92D035FB6B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D8F0C2-714F-44BA-BBF1-36D980F034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48399-C2DC-4E03-8B24-D1002E8C2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665-60CF-4484-A35C-C676333DB2AB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BDB34-F53C-463C-8096-FDCEE06CD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A033A-887A-4EAA-A7D5-BE388A8CD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D1822-8DDB-467B-8372-CBE24E053A0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949998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3"/>
          </p:nvPr>
        </p:nvSpPr>
        <p:spPr>
          <a:xfrm>
            <a:off x="1028700" y="1485900"/>
            <a:ext cx="2489200" cy="2576848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Рисунок 8"/>
          <p:cNvSpPr>
            <a:spLocks noGrp="1"/>
          </p:cNvSpPr>
          <p:nvPr>
            <p:ph type="pic" sz="quarter" idx="14"/>
          </p:nvPr>
        </p:nvSpPr>
        <p:spPr>
          <a:xfrm>
            <a:off x="3606800" y="1485900"/>
            <a:ext cx="2489200" cy="2576848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Рисунок 8"/>
          <p:cNvSpPr>
            <a:spLocks noGrp="1"/>
          </p:cNvSpPr>
          <p:nvPr>
            <p:ph type="pic" sz="quarter" idx="15"/>
          </p:nvPr>
        </p:nvSpPr>
        <p:spPr>
          <a:xfrm>
            <a:off x="6184900" y="1485900"/>
            <a:ext cx="2489200" cy="2576848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Рисунок 8"/>
          <p:cNvSpPr>
            <a:spLocks noGrp="1"/>
          </p:cNvSpPr>
          <p:nvPr>
            <p:ph type="pic" sz="quarter" idx="16"/>
          </p:nvPr>
        </p:nvSpPr>
        <p:spPr>
          <a:xfrm>
            <a:off x="8763000" y="1485900"/>
            <a:ext cx="2489200" cy="2576848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802814" y="6286012"/>
            <a:ext cx="550985" cy="365125"/>
          </a:xfrm>
          <a:prstGeom prst="rect">
            <a:avLst/>
          </a:prstGeom>
        </p:spPr>
        <p:txBody>
          <a:bodyPr/>
          <a:lstStyle/>
          <a:p>
            <a:fld id="{C73A5C34-6B76-4AF1-BC39-A0EE85CE817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0" y="390300"/>
            <a:ext cx="12192000" cy="753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254196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802814" y="6286012"/>
            <a:ext cx="550985" cy="365125"/>
          </a:xfrm>
          <a:prstGeom prst="rect">
            <a:avLst/>
          </a:prstGeom>
        </p:spPr>
        <p:txBody>
          <a:bodyPr/>
          <a:lstStyle/>
          <a:p>
            <a:fld id="{C73A5C34-6B76-4AF1-BC39-A0EE85CE817B}" type="slidenum">
              <a:rPr lang="ru-RU" smtClean="0"/>
              <a:t>‹#›</a:t>
            </a:fld>
            <a:endParaRPr lang="ru-RU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4"/>
          </p:nvPr>
        </p:nvSpPr>
        <p:spPr>
          <a:xfrm>
            <a:off x="934571" y="1806016"/>
            <a:ext cx="10419228" cy="394932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129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802814" y="6286012"/>
            <a:ext cx="550985" cy="365125"/>
          </a:xfrm>
          <a:prstGeom prst="rect">
            <a:avLst/>
          </a:prstGeom>
        </p:spPr>
        <p:txBody>
          <a:bodyPr/>
          <a:lstStyle/>
          <a:p>
            <a:fld id="{C73A5C34-6B76-4AF1-BC39-A0EE85CE817B}" type="slidenum">
              <a:rPr lang="ru-RU" smtClean="0"/>
              <a:t>‹#›</a:t>
            </a:fld>
            <a:endParaRPr lang="ru-RU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4"/>
          </p:nvPr>
        </p:nvSpPr>
        <p:spPr>
          <a:xfrm>
            <a:off x="927848" y="1806017"/>
            <a:ext cx="5096434" cy="2429808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Рисунок 4"/>
          <p:cNvSpPr>
            <a:spLocks noGrp="1"/>
          </p:cNvSpPr>
          <p:nvPr>
            <p:ph type="pic" sz="quarter" idx="15"/>
          </p:nvPr>
        </p:nvSpPr>
        <p:spPr>
          <a:xfrm>
            <a:off x="6257365" y="1806017"/>
            <a:ext cx="5096434" cy="242980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983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8C34-5C5D-4DDD-9E74-5161036FE4F5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42E0-2329-4B4F-B368-3E3E2C9F6E01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549317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802814" y="6286012"/>
            <a:ext cx="550985" cy="365125"/>
          </a:xfrm>
          <a:prstGeom prst="rect">
            <a:avLst/>
          </a:prstGeom>
        </p:spPr>
        <p:txBody>
          <a:bodyPr/>
          <a:lstStyle/>
          <a:p>
            <a:fld id="{C73A5C34-6B76-4AF1-BC39-A0EE85CE817B}" type="slidenum">
              <a:rPr lang="ru-RU" smtClean="0"/>
              <a:t>‹#›</a:t>
            </a:fld>
            <a:endParaRPr lang="ru-RU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4"/>
          </p:nvPr>
        </p:nvSpPr>
        <p:spPr>
          <a:xfrm>
            <a:off x="969330" y="1814056"/>
            <a:ext cx="5096434" cy="1946414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4"/>
          <p:cNvSpPr>
            <a:spLocks noGrp="1"/>
          </p:cNvSpPr>
          <p:nvPr>
            <p:ph type="pic" sz="quarter" idx="15"/>
          </p:nvPr>
        </p:nvSpPr>
        <p:spPr>
          <a:xfrm>
            <a:off x="6200215" y="1814056"/>
            <a:ext cx="5096434" cy="1946414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Рисунок 4"/>
          <p:cNvSpPr>
            <a:spLocks noGrp="1"/>
          </p:cNvSpPr>
          <p:nvPr>
            <p:ph type="pic" sz="quarter" idx="16"/>
          </p:nvPr>
        </p:nvSpPr>
        <p:spPr>
          <a:xfrm>
            <a:off x="969330" y="3898126"/>
            <a:ext cx="5096434" cy="1946414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Рисунок 4"/>
          <p:cNvSpPr>
            <a:spLocks noGrp="1"/>
          </p:cNvSpPr>
          <p:nvPr>
            <p:ph type="pic" sz="quarter" idx="17"/>
          </p:nvPr>
        </p:nvSpPr>
        <p:spPr>
          <a:xfrm>
            <a:off x="6200215" y="3898126"/>
            <a:ext cx="5096434" cy="1946414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8724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802814" y="6286012"/>
            <a:ext cx="550985" cy="365125"/>
          </a:xfrm>
          <a:prstGeom prst="rect">
            <a:avLst/>
          </a:prstGeom>
        </p:spPr>
        <p:txBody>
          <a:bodyPr/>
          <a:lstStyle/>
          <a:p>
            <a:fld id="{C73A5C34-6B76-4AF1-BC39-A0EE85CE817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16"/>
          </p:nvPr>
        </p:nvSpPr>
        <p:spPr>
          <a:xfrm>
            <a:off x="8878887" y="1721783"/>
            <a:ext cx="2474912" cy="24733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>
          <a:xfrm>
            <a:off x="954088" y="1721784"/>
            <a:ext cx="2474912" cy="2473325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4"/>
          </p:nvPr>
        </p:nvSpPr>
        <p:spPr>
          <a:xfrm>
            <a:off x="3595688" y="1721783"/>
            <a:ext cx="2474912" cy="24733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Рисунок 3"/>
          <p:cNvSpPr>
            <a:spLocks noGrp="1"/>
          </p:cNvSpPr>
          <p:nvPr>
            <p:ph type="pic" sz="quarter" idx="15"/>
          </p:nvPr>
        </p:nvSpPr>
        <p:spPr>
          <a:xfrm>
            <a:off x="6237288" y="1721784"/>
            <a:ext cx="2474912" cy="247332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5234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802814" y="6286012"/>
            <a:ext cx="550985" cy="365125"/>
          </a:xfrm>
          <a:prstGeom prst="rect">
            <a:avLst/>
          </a:prstGeom>
        </p:spPr>
        <p:txBody>
          <a:bodyPr/>
          <a:lstStyle/>
          <a:p>
            <a:fld id="{C73A5C34-6B76-4AF1-BC39-A0EE85CE817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16"/>
          </p:nvPr>
        </p:nvSpPr>
        <p:spPr>
          <a:xfrm>
            <a:off x="8878887" y="1721783"/>
            <a:ext cx="2474912" cy="2473325"/>
          </a:xfrm>
          <a:prstGeom prst="round2Same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>
          <a:xfrm>
            <a:off x="954088" y="1721784"/>
            <a:ext cx="2474912" cy="2473325"/>
          </a:xfrm>
          <a:prstGeom prst="round2Same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4"/>
          </p:nvPr>
        </p:nvSpPr>
        <p:spPr>
          <a:xfrm>
            <a:off x="3595688" y="1721783"/>
            <a:ext cx="2474912" cy="2473325"/>
          </a:xfrm>
          <a:prstGeom prst="round2Same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Рисунок 3"/>
          <p:cNvSpPr>
            <a:spLocks noGrp="1"/>
          </p:cNvSpPr>
          <p:nvPr>
            <p:ph type="pic" sz="quarter" idx="15"/>
          </p:nvPr>
        </p:nvSpPr>
        <p:spPr>
          <a:xfrm>
            <a:off x="6237288" y="1721784"/>
            <a:ext cx="2474912" cy="2473325"/>
          </a:xfrm>
          <a:prstGeom prst="round2Same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2790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802814" y="6286012"/>
            <a:ext cx="550985" cy="365125"/>
          </a:xfrm>
          <a:prstGeom prst="rect">
            <a:avLst/>
          </a:prstGeom>
        </p:spPr>
        <p:txBody>
          <a:bodyPr/>
          <a:lstStyle/>
          <a:p>
            <a:fld id="{C73A5C34-6B76-4AF1-BC39-A0EE85CE817B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>
          <a:xfrm>
            <a:off x="954088" y="1685570"/>
            <a:ext cx="2474912" cy="1881495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4"/>
          </p:nvPr>
        </p:nvSpPr>
        <p:spPr>
          <a:xfrm>
            <a:off x="3585880" y="1685570"/>
            <a:ext cx="2474912" cy="1881495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5"/>
          </p:nvPr>
        </p:nvSpPr>
        <p:spPr>
          <a:xfrm>
            <a:off x="6217672" y="1685570"/>
            <a:ext cx="2474912" cy="1881495"/>
          </a:xfrm>
        </p:spPr>
        <p:txBody>
          <a:bodyPr/>
          <a:lstStyle/>
          <a:p>
            <a:endParaRPr lang="ru-RU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6"/>
          </p:nvPr>
        </p:nvSpPr>
        <p:spPr>
          <a:xfrm>
            <a:off x="8849465" y="1685570"/>
            <a:ext cx="2474912" cy="1881495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Рисунок 3"/>
          <p:cNvSpPr>
            <a:spLocks noGrp="1"/>
          </p:cNvSpPr>
          <p:nvPr>
            <p:ph type="pic" sz="quarter" idx="17"/>
          </p:nvPr>
        </p:nvSpPr>
        <p:spPr>
          <a:xfrm>
            <a:off x="954088" y="3721091"/>
            <a:ext cx="2474912" cy="1881495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Рисунок 3"/>
          <p:cNvSpPr>
            <a:spLocks noGrp="1"/>
          </p:cNvSpPr>
          <p:nvPr>
            <p:ph type="pic" sz="quarter" idx="18"/>
          </p:nvPr>
        </p:nvSpPr>
        <p:spPr>
          <a:xfrm>
            <a:off x="3585880" y="3721091"/>
            <a:ext cx="2474912" cy="188149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Рисунок 3"/>
          <p:cNvSpPr>
            <a:spLocks noGrp="1"/>
          </p:cNvSpPr>
          <p:nvPr>
            <p:ph type="pic" sz="quarter" idx="19"/>
          </p:nvPr>
        </p:nvSpPr>
        <p:spPr>
          <a:xfrm>
            <a:off x="6217672" y="3721091"/>
            <a:ext cx="2474912" cy="1881495"/>
          </a:xfrm>
        </p:spPr>
        <p:txBody>
          <a:bodyPr/>
          <a:lstStyle/>
          <a:p>
            <a:endParaRPr lang="ru-RU"/>
          </a:p>
        </p:txBody>
      </p:sp>
      <p:sp>
        <p:nvSpPr>
          <p:cNvPr id="17" name="Рисунок 3"/>
          <p:cNvSpPr>
            <a:spLocks noGrp="1"/>
          </p:cNvSpPr>
          <p:nvPr>
            <p:ph type="pic" sz="quarter" idx="20"/>
          </p:nvPr>
        </p:nvSpPr>
        <p:spPr>
          <a:xfrm>
            <a:off x="8849465" y="3721091"/>
            <a:ext cx="2474912" cy="188149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4873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802814" y="6286012"/>
            <a:ext cx="550985" cy="365125"/>
          </a:xfrm>
          <a:prstGeom prst="rect">
            <a:avLst/>
          </a:prstGeom>
        </p:spPr>
        <p:txBody>
          <a:bodyPr/>
          <a:lstStyle/>
          <a:p>
            <a:fld id="{C73A5C34-6B76-4AF1-BC39-A0EE85CE817B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>
          <a:xfrm>
            <a:off x="954088" y="1685568"/>
            <a:ext cx="1994595" cy="1881495"/>
          </a:xfrm>
        </p:spPr>
        <p:txBody>
          <a:bodyPr/>
          <a:lstStyle/>
          <a:p>
            <a:endParaRPr lang="ru-RU"/>
          </a:p>
        </p:txBody>
      </p:sp>
      <p:sp>
        <p:nvSpPr>
          <p:cNvPr id="18" name="Рисунок 3"/>
          <p:cNvSpPr>
            <a:spLocks noGrp="1"/>
          </p:cNvSpPr>
          <p:nvPr>
            <p:ph type="pic" sz="quarter" idx="21"/>
          </p:nvPr>
        </p:nvSpPr>
        <p:spPr>
          <a:xfrm>
            <a:off x="3048011" y="1685568"/>
            <a:ext cx="1994595" cy="1881495"/>
          </a:xfrm>
        </p:spPr>
        <p:txBody>
          <a:bodyPr/>
          <a:lstStyle/>
          <a:p>
            <a:endParaRPr lang="ru-RU"/>
          </a:p>
        </p:txBody>
      </p:sp>
      <p:sp>
        <p:nvSpPr>
          <p:cNvPr id="19" name="Рисунок 3"/>
          <p:cNvSpPr>
            <a:spLocks noGrp="1"/>
          </p:cNvSpPr>
          <p:nvPr>
            <p:ph type="pic" sz="quarter" idx="22"/>
          </p:nvPr>
        </p:nvSpPr>
        <p:spPr>
          <a:xfrm>
            <a:off x="5141934" y="1685568"/>
            <a:ext cx="1994595" cy="1881495"/>
          </a:xfrm>
        </p:spPr>
        <p:txBody>
          <a:bodyPr/>
          <a:lstStyle/>
          <a:p>
            <a:endParaRPr lang="ru-RU"/>
          </a:p>
        </p:txBody>
      </p:sp>
      <p:sp>
        <p:nvSpPr>
          <p:cNvPr id="20" name="Рисунок 3"/>
          <p:cNvSpPr>
            <a:spLocks noGrp="1"/>
          </p:cNvSpPr>
          <p:nvPr>
            <p:ph type="pic" sz="quarter" idx="23"/>
          </p:nvPr>
        </p:nvSpPr>
        <p:spPr>
          <a:xfrm>
            <a:off x="7235857" y="1685568"/>
            <a:ext cx="1994595" cy="1881495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Рисунок 3"/>
          <p:cNvSpPr>
            <a:spLocks noGrp="1"/>
          </p:cNvSpPr>
          <p:nvPr>
            <p:ph type="pic" sz="quarter" idx="24"/>
          </p:nvPr>
        </p:nvSpPr>
        <p:spPr>
          <a:xfrm>
            <a:off x="9329782" y="1685568"/>
            <a:ext cx="1994595" cy="1881495"/>
          </a:xfrm>
        </p:spPr>
        <p:txBody>
          <a:bodyPr/>
          <a:lstStyle/>
          <a:p>
            <a:endParaRPr lang="ru-RU"/>
          </a:p>
        </p:txBody>
      </p:sp>
      <p:sp>
        <p:nvSpPr>
          <p:cNvPr id="22" name="Рисунок 3"/>
          <p:cNvSpPr>
            <a:spLocks noGrp="1"/>
          </p:cNvSpPr>
          <p:nvPr>
            <p:ph type="pic" sz="quarter" idx="25"/>
          </p:nvPr>
        </p:nvSpPr>
        <p:spPr>
          <a:xfrm>
            <a:off x="954088" y="3688342"/>
            <a:ext cx="1994595" cy="1881495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3"/>
          <p:cNvSpPr>
            <a:spLocks noGrp="1"/>
          </p:cNvSpPr>
          <p:nvPr>
            <p:ph type="pic" sz="quarter" idx="26"/>
          </p:nvPr>
        </p:nvSpPr>
        <p:spPr>
          <a:xfrm>
            <a:off x="3048011" y="3688342"/>
            <a:ext cx="1994595" cy="1881495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3"/>
          <p:cNvSpPr>
            <a:spLocks noGrp="1"/>
          </p:cNvSpPr>
          <p:nvPr>
            <p:ph type="pic" sz="quarter" idx="27"/>
          </p:nvPr>
        </p:nvSpPr>
        <p:spPr>
          <a:xfrm>
            <a:off x="5141934" y="3688342"/>
            <a:ext cx="1994595" cy="1881495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3"/>
          <p:cNvSpPr>
            <a:spLocks noGrp="1"/>
          </p:cNvSpPr>
          <p:nvPr>
            <p:ph type="pic" sz="quarter" idx="28"/>
          </p:nvPr>
        </p:nvSpPr>
        <p:spPr>
          <a:xfrm>
            <a:off x="7235857" y="3688342"/>
            <a:ext cx="1994595" cy="1881495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3"/>
          <p:cNvSpPr>
            <a:spLocks noGrp="1"/>
          </p:cNvSpPr>
          <p:nvPr>
            <p:ph type="pic" sz="quarter" idx="29"/>
          </p:nvPr>
        </p:nvSpPr>
        <p:spPr>
          <a:xfrm>
            <a:off x="9329782" y="3688342"/>
            <a:ext cx="1994595" cy="188149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7149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1999" cy="6858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782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90300"/>
            <a:ext cx="12192000" cy="753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541110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90300"/>
            <a:ext cx="12192000" cy="753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 rot="2700000">
            <a:off x="-102299" y="2542477"/>
            <a:ext cx="731202" cy="2724468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 rot="2700000">
            <a:off x="-7302" y="4675363"/>
            <a:ext cx="731202" cy="1091518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 rot="2700000">
            <a:off x="1398463" y="2569993"/>
            <a:ext cx="731202" cy="2461097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 rot="2700000">
            <a:off x="3655432" y="1172055"/>
            <a:ext cx="731202" cy="744564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 rot="2700000">
            <a:off x="1701341" y="1515645"/>
            <a:ext cx="731202" cy="1193181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 rot="2700000">
            <a:off x="2926489" y="3854572"/>
            <a:ext cx="731202" cy="2206365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 rot="2700000">
            <a:off x="2698610" y="2120503"/>
            <a:ext cx="731202" cy="754292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/>
          </p:nvPr>
        </p:nvSpPr>
        <p:spPr>
          <a:xfrm rot="2700000">
            <a:off x="-87167" y="1118454"/>
            <a:ext cx="731202" cy="2724468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 rot="2700000">
            <a:off x="3462230" y="5219843"/>
            <a:ext cx="731202" cy="1091518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 rot="2700000">
            <a:off x="4347987" y="4494863"/>
            <a:ext cx="731202" cy="754292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0"/>
          </p:nvPr>
        </p:nvSpPr>
        <p:spPr>
          <a:xfrm rot="2700000">
            <a:off x="848042" y="4072106"/>
            <a:ext cx="731202" cy="3300920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1"/>
          </p:nvPr>
        </p:nvSpPr>
        <p:spPr>
          <a:xfrm rot="2700000">
            <a:off x="4652474" y="2388214"/>
            <a:ext cx="731202" cy="1694681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2"/>
          </p:nvPr>
        </p:nvSpPr>
        <p:spPr>
          <a:xfrm rot="2700000">
            <a:off x="-264813" y="922108"/>
            <a:ext cx="731202" cy="754292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3"/>
          </p:nvPr>
        </p:nvSpPr>
        <p:spPr>
          <a:xfrm rot="2700000">
            <a:off x="6459431" y="4946926"/>
            <a:ext cx="731202" cy="1091518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4"/>
          </p:nvPr>
        </p:nvSpPr>
        <p:spPr>
          <a:xfrm rot="2700000">
            <a:off x="4699383" y="4665763"/>
            <a:ext cx="731202" cy="2461097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5"/>
          </p:nvPr>
        </p:nvSpPr>
        <p:spPr>
          <a:xfrm rot="2700000">
            <a:off x="2854251" y="3079486"/>
            <a:ext cx="731202" cy="1269857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6"/>
          </p:nvPr>
        </p:nvSpPr>
        <p:spPr>
          <a:xfrm rot="2700000">
            <a:off x="6855832" y="6125055"/>
            <a:ext cx="731202" cy="744564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225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5DA8AF7-3A5C-48B0-A14C-322A6CCDB9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66852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8B2D4-CCB7-4C90-A18A-A6BF8A61D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C43D9-D5AD-467C-8A1E-EFF64EE54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A4FBD-21A6-4775-8EA7-C4C6DAC32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65CC1-1C47-4922-BDBC-1555D12F39E8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FE2CC-9217-4B45-AE89-4BAF8FB72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BCAC5-5745-436F-8B6B-58D061B5F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3B064-920F-4039-B74F-7CE8039A1687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07482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8C34-5C5D-4DDD-9E74-5161036FE4F5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42E0-2329-4B4F-B368-3E3E2C9F6E01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232784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D4D4-892C-4F38-ABCB-C270FDF50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4F36E-8377-45D1-9598-9B0C85720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26C66-3ED2-4A23-BBBF-9910842A1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65CC1-1C47-4922-BDBC-1555D12F39E8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F8ED6-2F62-45BD-B3C4-6622C9027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E18373-560E-475E-8B72-89ADA9667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3B064-920F-4039-B74F-7CE8039A1687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481644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AC86D-452F-4089-B49A-EB4194F0C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E0F3F-E51A-4675-8226-7837D2243A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E09CE8-8E22-4290-90F3-03CD4DBB6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7853C-6DFE-47A6-99CE-C107B9AE5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65CC1-1C47-4922-BDBC-1555D12F39E8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127922-7E04-4521-9A76-1EBE6D67E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723E48-049C-4D0F-A2B5-19A4229D6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3B064-920F-4039-B74F-7CE8039A1687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493617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AB05-3EE0-4D5F-8218-2953BC389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22479-05B0-4178-883A-962C39A55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65B032-7082-4595-ADE2-E0A2E2F342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C0D797-9DB5-4EF8-AF94-C078DCD4AD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438149-4C22-4082-81EA-434E9179C0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1D2EC7-7CC3-4CC3-91D3-5598FC68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65CC1-1C47-4922-BDBC-1555D12F39E8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C56A6B-9B88-4F7B-87A9-E112E7F94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3E0AC7-5EC7-4BDF-881F-F80975473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3B064-920F-4039-B74F-7CE8039A1687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426920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A1073-FDF9-4199-B7A2-0A58228AA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63AE72-34AC-4131-9F01-E8324A42A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65CC1-1C47-4922-BDBC-1555D12F39E8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3207C5-EAFA-4572-BEAB-C47DF18FB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4F20D7-6D17-446F-A6AC-2E120BEC0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3B064-920F-4039-B74F-7CE8039A1687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773286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BA678F-5326-4EB2-94FD-E8FAA0617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65CC1-1C47-4922-BDBC-1555D12F39E8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A0EDA6-E9E8-4566-81C4-B11570D17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6B7DB0-4021-455A-BEF3-2921E4D6D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3B064-920F-4039-B74F-7CE8039A1687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473383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3FF27-3412-4659-862C-E07FA4ABD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5AA30-B4B3-4093-9540-E06973A65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79D69-8646-411D-B225-55E4CB2E20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C2C32-BE0C-4FF1-B3DB-E194A8099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65CC1-1C47-4922-BDBC-1555D12F39E8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BF948-3752-48D0-9DFF-44760E3BF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DB517F-274C-486B-9774-F27E77288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3B064-920F-4039-B74F-7CE8039A1687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329569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9CD55-66AE-41DC-9CF4-26A68AA4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811252-27CE-4E24-89D0-9ED89D9905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C5797A-CDAB-44F6-AA6A-166AC3A3D8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E68B2B-3C26-4B78-A131-34981DC1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65CC1-1C47-4922-BDBC-1555D12F39E8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627C3-5E9F-4A9F-A87D-EA1E2AD19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5B246E-1693-431A-A9CF-911A27654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3B064-920F-4039-B74F-7CE8039A1687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517389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D0112-066B-49AF-A1B8-3835CD5C3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6B5F08-9CE9-467B-AD55-4D86A06C3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92102-2AFA-48C8-A620-B78AA3AD5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65CC1-1C47-4922-BDBC-1555D12F39E8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760F1-D559-46D6-9894-A998BC02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7424B-B3CB-479D-A647-DA9F00E2E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3B064-920F-4039-B74F-7CE8039A1687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79286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9F8D0E-6106-4E7C-8A94-42C7EC85F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18DF99-4EBD-47C6-896C-27FC9DCE29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227DC-100C-431D-99AB-662DA28E0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65CC1-1C47-4922-BDBC-1555D12F39E8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AC048-D113-4C64-94DB-3E14F0780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6618E-2851-42C4-B92A-FA91C63FB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3B064-920F-4039-B74F-7CE8039A1687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266806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7E4CF4-816E-403C-AC07-ED7262B453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42613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8C34-5C5D-4DDD-9E74-5161036FE4F5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42E0-2329-4B4F-B368-3E3E2C9F6E01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88505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DBBEE-C15F-483D-90B7-FEDFC5508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7B067-CAD6-464E-A434-A84F21B1A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5B78F-FB8C-45BF-AA21-CE4C971E4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D9D5-FFC2-43EE-A9D1-986C4F4DCCA9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C6B56-7B99-4CD9-A21B-641D3270A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07EF0-B9C9-4AF3-8311-25AF7A617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A6A1-2BB2-4E93-88A9-3F7E61AAC1DD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527742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93285-0900-4AAB-A719-A03D7BC8A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873B3-207F-4D85-A7FC-7F6950ED3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68D2A-A77F-4CFF-BACE-F5D06957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D9D5-FFC2-43EE-A9D1-986C4F4DCCA9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B5E38-424D-4120-8784-2B207EC9F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09095-00B4-4328-A5C1-AC03D9F83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A6A1-2BB2-4E93-88A9-3F7E61AAC1DD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918404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9E0E2-627C-4357-A7FA-378568AA9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606B8-C9AD-4495-91D3-348A12E64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7C9460-ECBD-4E53-8F27-D5C5BB63CC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563288-A004-4AA5-AEA3-1B546A3A2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D9D5-FFC2-43EE-A9D1-986C4F4DCCA9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0BCC18-BF35-474E-979C-74FC9C3F5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9BAC3A-FDE0-4034-A795-A9B44FA4A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A6A1-2BB2-4E93-88A9-3F7E61AAC1DD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317283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4D699-568E-4303-94F7-FF35538F9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2FB10-1FA0-49DF-96FC-8C72473A8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475F38-2778-4947-8287-DA67FF693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F4FDF1-30BC-422C-AB39-6AE657537D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8FA22-292A-45A0-A615-0748DC84D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0CF937-379E-499E-8A64-42B35F62C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D9D5-FFC2-43EE-A9D1-986C4F4DCCA9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D9E40B-EDC7-4E85-8DE2-58FF9AC1E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760202-17BE-4F11-AF14-384E3A14D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A6A1-2BB2-4E93-88A9-3F7E61AAC1DD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897818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1921A-E2F8-4296-A77A-3B888B85A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1B3782-C5A7-4995-9E22-6CA149CA2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D9D5-FFC2-43EE-A9D1-986C4F4DCCA9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D567C7-FDFE-49AA-BCA7-840BB6727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1F51C6-9F2B-4253-9805-F74E7DD6B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A6A1-2BB2-4E93-88A9-3F7E61AAC1DD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670244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16FFCB-9F36-4FCA-8CFA-71E27C146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D9D5-FFC2-43EE-A9D1-986C4F4DCCA9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5ECB25-F5E2-435B-8C24-638A5958B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3BCE9-50B6-4A29-9533-33EA8C837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A6A1-2BB2-4E93-88A9-3F7E61AAC1DD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008967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A2E4F-A812-4B28-8CEB-3E7294684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3E3C9-574A-4408-8055-1815EA97F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294D3-2F98-4ADB-8D94-08E0F2CB5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08A65-C28F-4D45-9C97-D65B98D95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D9D5-FFC2-43EE-A9D1-986C4F4DCCA9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1C4BF-405A-4B70-B812-4809899FC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57CB8-52AB-4AF5-B2E7-D3E3770D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A6A1-2BB2-4E93-88A9-3F7E61AAC1DD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898692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15750-2642-4591-BCF5-A9D7C60D7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D97E0C-416D-44E2-8E11-75E580892E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A3789A-3023-4D1D-8E87-AE70146C7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809A12-9227-4129-91E5-A827F7E68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D9D5-FFC2-43EE-A9D1-986C4F4DCCA9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FF491E-1760-4414-97E6-7DAAC264D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DD55BD-A9BF-421D-AC5D-271536E7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A6A1-2BB2-4E93-88A9-3F7E61AAC1DD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1052050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E549D-FC78-4797-98DC-13035F171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8DB843-5124-4EFC-824B-56F5B80F70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4FCB9-4EDA-44F2-A14E-86CDEB048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D9D5-FFC2-43EE-A9D1-986C4F4DCCA9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68C3C-C420-477A-B558-15F8B79E1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E879D-1C74-4F04-B740-65379B110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A6A1-2BB2-4E93-88A9-3F7E61AAC1DD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292866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0E5D24-FA0C-4B50-B1B1-DEEEB9B814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34E602-E74B-402A-877B-9305A736D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A5976-B026-4DE3-BCFB-3A2FAEBB6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D9D5-FFC2-43EE-A9D1-986C4F4DCCA9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E62BE-0937-4121-9AF3-3D1CC29AF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C1D57-046B-4C7F-8909-DE52DD398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A6A1-2BB2-4E93-88A9-3F7E61AAC1DD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86074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8C34-5C5D-4DDD-9E74-5161036FE4F5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42E0-2329-4B4F-B368-3E3E2C9F6E01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143954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DCEB07C-8D0F-4BCB-89EA-029B71AEB5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95370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7A04-156D-401B-8A42-C68E8C161662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208-4948-48AF-8F59-105FA60D673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075209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7A04-156D-401B-8A42-C68E8C161662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208-4948-48AF-8F59-105FA60D673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994657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7A04-156D-401B-8A42-C68E8C161662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208-4948-48AF-8F59-105FA60D673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397001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7A04-156D-401B-8A42-C68E8C161662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208-4948-48AF-8F59-105FA60D673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06461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7A04-156D-401B-8A42-C68E8C161662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208-4948-48AF-8F59-105FA60D673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097637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7A04-156D-401B-8A42-C68E8C161662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208-4948-48AF-8F59-105FA60D673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470177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7A04-156D-401B-8A42-C68E8C161662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208-4948-48AF-8F59-105FA60D673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290558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7A04-156D-401B-8A42-C68E8C161662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208-4948-48AF-8F59-105FA60D673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634233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7A04-156D-401B-8A42-C68E8C161662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208-4948-48AF-8F59-105FA60D673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51172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8C34-5C5D-4DDD-9E74-5161036FE4F5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42E0-2329-4B4F-B368-3E3E2C9F6E01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1122435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7A04-156D-401B-8A42-C68E8C161662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208-4948-48AF-8F59-105FA60D673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166628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9885F-18BC-4EC0-94A3-5C3E3E7D1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C4D5E9-4276-42C2-BE0D-0A6F90BF3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25199-3740-44D2-B24F-90C551519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2982F-B09B-4DD4-B4E0-02EA10DD133F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32BD9-C63A-4985-B872-4B26CE3E4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7B55B-75BE-4221-BCFA-69485C0F5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A130-7798-40A5-9FF0-512C6F9602A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639491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23312-989D-4437-9AEF-7A0EE2F48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70D53-103F-48AC-B366-E55C90A72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C7E07-2025-46AE-82F6-0D01637F4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2982F-B09B-4DD4-B4E0-02EA10DD133F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59C30-BC33-4438-B489-01FCF50B8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8A359-A4F0-454F-BFE1-8924F1B6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A130-7798-40A5-9FF0-512C6F9602A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1704458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D89CF-A984-4AF8-A590-70FC974C5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7F976-9C82-471E-98A0-8A1667A3F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00F3D-0827-45A6-B95B-276CC09F3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2982F-B09B-4DD4-B4E0-02EA10DD133F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D41E4-EEB2-4F8F-99F1-7372FD130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A5208-8B6D-473F-874F-EA75D34ED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A130-7798-40A5-9FF0-512C6F9602A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714527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CE58D-429B-4B66-8F55-B6DE1924B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E55CB-2599-4B43-9079-2BFCBC2387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18410-EF6E-49FB-A9DA-9FAF5D55D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8661E-CC54-481B-AD55-0B748AD12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2982F-B09B-4DD4-B4E0-02EA10DD133F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CF3261-206E-4487-8A3D-AC29A3653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5A0F0-EDF2-48B4-B6A1-9B5105BC5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A130-7798-40A5-9FF0-512C6F9602A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62133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F6AC0-BA9F-4CDC-8EEE-02405B606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490C47-DC4E-4651-B331-C8514A989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74900-4216-408D-8A9D-CE062AE93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26F557-68AB-4385-AB36-7BA21A288F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D44D2E-7B06-4962-97ED-E60B1202C4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100BB1-F5FA-4CF0-859A-260CC54A2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2982F-B09B-4DD4-B4E0-02EA10DD133F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FD076A-4413-4880-AD47-AAB18DB41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739532-F659-430B-AE1F-035557233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A130-7798-40A5-9FF0-512C6F9602A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930199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7F6B8-3907-4C73-B098-1F7EDF664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A59500-3BD5-4867-B7E3-055CA975A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2982F-B09B-4DD4-B4E0-02EA10DD133F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FCC73E-AB48-4271-BE8A-D36028E3C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FF2BDD-6F14-4F6E-B476-2D9F366B7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A130-7798-40A5-9FF0-512C6F9602A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233096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6F3E39-7BD4-4B4C-B522-4E85B6A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2982F-B09B-4DD4-B4E0-02EA10DD133F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E36406-889C-457A-9D2B-76F37EB0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C90A1F-0894-4E13-AE69-B7D2DC2DE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A130-7798-40A5-9FF0-512C6F9602A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513642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15AE8-EFBF-4BE0-ADB6-A7E6F4DA5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F47A2-565E-4B03-BBCC-D60B9E6EC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BF01B7-FBB2-431F-AC93-6D38E04F7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5490BA-CEA4-4350-B8A1-CE152F699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2982F-B09B-4DD4-B4E0-02EA10DD133F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EB4C8-CB26-4C5F-BB2B-57DD2C5F4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C88D6-2434-43A1-B7FE-8AB83A656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A130-7798-40A5-9FF0-512C6F9602A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940773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C8C4B-48F5-4D4B-B544-F92026440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DF2926-04F5-417F-AAB8-7680287718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F79FEE-500E-48BC-8DE5-6697DF98A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8C4814-4E86-497A-A02F-0C2CCF79A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2982F-B09B-4DD4-B4E0-02EA10DD133F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AFEB94-EE3A-4B7A-8907-AC17B5E98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307282-3257-4C7D-896D-44C9E3489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A130-7798-40A5-9FF0-512C6F9602A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92792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900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81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4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08" r:id="rId6"/>
    <p:sldLayoutId id="2147483804" r:id="rId7"/>
    <p:sldLayoutId id="2147483805" r:id="rId8"/>
    <p:sldLayoutId id="2147483806" r:id="rId9"/>
    <p:sldLayoutId id="2147483807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2C59CE-86FA-438F-B524-3918EDD9E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CC851E-9C2A-418A-9E54-ACE7DFAE1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3E546-EEF5-4721-8B67-7EAF45915F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B8771-46BE-4DA3-BFC9-19E79B9C3BD7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DDA4C-A936-47E7-9F57-B11D1444E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856B0-2CF0-4FDD-A68B-686A8A734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A4F1D-989D-413D-8D1E-5B29EC678B6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5341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596784-2A88-4011-ACED-3A1D4D938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85DC3-A453-4A14-90C4-6F94D45AE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A541E-860C-4E94-BCDF-BCD4C89A5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E1665-60CF-4484-A35C-C676333DB2AB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7AC4-D03D-42C9-9BE8-46E81DEF8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5EE4E-24F3-4AE7-AF43-E1DFFBBF2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D1822-8DDB-467B-8372-CBE24E053A0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3172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90300"/>
            <a:ext cx="12192000" cy="753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282262"/>
            <a:ext cx="10515600" cy="4635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577574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Lato Light" panose="020F0502020204030203" pitchFamily="34" charset="0"/>
          <a:cs typeface="Lato Light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+mn-lt"/>
          <a:ea typeface="Lato Light" panose="020F0502020204030203" pitchFamily="34" charset="0"/>
          <a:cs typeface="Lato Light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+mn-lt"/>
          <a:ea typeface="Lato Light" panose="020F0502020204030203" pitchFamily="34" charset="0"/>
          <a:cs typeface="Lato Light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+mn-lt"/>
          <a:ea typeface="Lato Light" panose="020F0502020204030203" pitchFamily="34" charset="0"/>
          <a:cs typeface="Lato Light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+mn-lt"/>
          <a:ea typeface="Lato Light" panose="020F0502020204030203" pitchFamily="34" charset="0"/>
          <a:cs typeface="Lato Light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+mn-lt"/>
          <a:ea typeface="Lato Light" panose="020F0502020204030203" pitchFamily="34" charset="0"/>
          <a:cs typeface="Lato Light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B03D28-5D98-4617-A8A1-40BB3B3F7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F5CAD-204A-4908-9C94-936DCCC43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1C20-D215-47F1-AB70-C38A90E51D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65CC1-1C47-4922-BDBC-1555D12F39E8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2D2-608B-424E-9D51-1B0539A334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8094-7BB3-4337-9023-868A6346EA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3B064-920F-4039-B74F-7CE8039A1687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61457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6A4B57-8E26-4317-A122-D83EF5AD4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6A42F-4C78-43F6-800E-758EB0A80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C88CF-799D-40FF-9D0B-E4CFF19EC3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FD9D5-FFC2-43EE-A9D1-986C4F4DCCA9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58381-6757-47C9-8850-A2B59565D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20588-975B-49C2-9AC1-2A952BF557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9A6A1-2BB2-4E93-88A9-3F7E61AAC1DD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56687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F7A04-156D-401B-8A42-C68E8C161662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9E208-4948-48AF-8F59-105FA60D673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4325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66FF6E-A348-4836-8213-69C6F13E4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35D76C-F95C-47F7-933C-477C32A39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397EB-859C-4B67-A07E-2293B68FD3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2982F-B09B-4DD4-B4E0-02EA10DD133F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6DA9E-EF31-4D8F-9257-28DF3138A8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D94C8-CFDC-4794-BABE-D6174563F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4A130-7798-40A5-9FF0-512C6F9602A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14528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svg"/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svg"/><Relationship Id="rId10" Type="http://schemas.openxmlformats.org/officeDocument/2006/relationships/image" Target="../media/image37.sv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microsoft.com/office/2007/relationships/hdphoto" Target="../media/hdphoto1.wdp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Relationship Id="rId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26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standing outside a house&#10;&#10;Description automatically generated with low confidence">
            <a:extLst>
              <a:ext uri="{FF2B5EF4-FFF2-40B4-BE49-F238E27FC236}">
                <a16:creationId xmlns:a16="http://schemas.microsoft.com/office/drawing/2014/main" id="{3702522A-5A50-42A1-BC87-306170C8D0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" b="96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1" name="Rectangle 28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AEC7C3-8317-41D9-A3B7-A5E505F7FF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ms-MY" sz="4600" b="1">
                <a:effectLst/>
                <a:latin typeface="Berlin Sans FB Demi" panose="020E0802020502020306" pitchFamily="34" charset="0"/>
                <a:ea typeface="Book Antiqua" panose="02040602050305030304" pitchFamily="18" charset="0"/>
                <a:cs typeface="Book Antiqua" panose="02040602050305030304" pitchFamily="18" charset="0"/>
              </a:rPr>
              <a:t>ETIKA BERMASYARAKAT DALAM MEMBINA MASYARAKAT BERSATU PADU</a:t>
            </a:r>
            <a:endParaRPr lang="en-MY" sz="4600">
              <a:effectLst/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tangle: Rounded Corners 30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Subtitle 2">
            <a:extLst>
              <a:ext uri="{FF2B5EF4-FFF2-40B4-BE49-F238E27FC236}">
                <a16:creationId xmlns:a16="http://schemas.microsoft.com/office/drawing/2014/main" id="{00952C95-11DE-447C-926F-ADDC92FFB8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1179" y="5652347"/>
            <a:ext cx="7129826" cy="531183"/>
          </a:xfrm>
        </p:spPr>
        <p:txBody>
          <a:bodyPr>
            <a:normAutofit/>
          </a:bodyPr>
          <a:lstStyle/>
          <a:p>
            <a:r>
              <a:rPr lang="ms-MY" sz="2400" dirty="0">
                <a:effectLst/>
                <a:latin typeface="Berlin Sans FB Demi" panose="020E0802020502020306" pitchFamily="34" charset="0"/>
                <a:ea typeface="Book Antiqua" panose="02040602050305030304" pitchFamily="18" charset="0"/>
                <a:cs typeface="Book Antiqua" panose="02040602050305030304" pitchFamily="18" charset="0"/>
              </a:rPr>
              <a:t>UHMS 1182 – 32 (kumpulan 4)</a:t>
            </a:r>
            <a:endParaRPr lang="en-MY" sz="3600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78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3A72E6F-220A-459F-9F4E-6EC3C8C135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6210"/>
            <a:ext cx="12192000" cy="6545579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459209-1C39-4BAC-8400-0EABA3906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56AD69-16CD-4AFB-AFDD-11BA0217AED7}"/>
              </a:ext>
            </a:extLst>
          </p:cNvPr>
          <p:cNvSpPr txBox="1"/>
          <p:nvPr/>
        </p:nvSpPr>
        <p:spPr>
          <a:xfrm>
            <a:off x="1686000" y="3411357"/>
            <a:ext cx="8592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en-MY" spc="300" err="1">
                <a:solidFill>
                  <a:prstClr val="white"/>
                </a:solidFill>
                <a:latin typeface="Aileron Thin" panose="00000300000000000000" pitchFamily="50" charset="0"/>
              </a:rPr>
              <a:t>pembentukan</a:t>
            </a:r>
            <a:r>
              <a:rPr lang="en-MY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pc="300" err="1">
                <a:solidFill>
                  <a:prstClr val="white"/>
                </a:solidFill>
                <a:latin typeface="Aileron Thin" panose="00000300000000000000" pitchFamily="50" charset="0"/>
              </a:rPr>
              <a:t>nilai-nilai</a:t>
            </a:r>
            <a:r>
              <a:rPr lang="en-MY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pc="300" err="1">
                <a:solidFill>
                  <a:prstClr val="white"/>
                </a:solidFill>
                <a:latin typeface="Aileron Thin" panose="00000300000000000000" pitchFamily="50" charset="0"/>
              </a:rPr>
              <a:t>murni</a:t>
            </a:r>
            <a:r>
              <a:rPr lang="en-MY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pc="300" err="1">
                <a:solidFill>
                  <a:prstClr val="white"/>
                </a:solidFill>
                <a:latin typeface="Aileron Thin" panose="00000300000000000000" pitchFamily="50" charset="0"/>
              </a:rPr>
              <a:t>terutamanya</a:t>
            </a:r>
            <a:r>
              <a:rPr lang="en-MY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pc="300" err="1">
                <a:solidFill>
                  <a:prstClr val="white"/>
                </a:solidFill>
                <a:latin typeface="Aileron Thin" panose="00000300000000000000" pitchFamily="50" charset="0"/>
              </a:rPr>
              <a:t>dalam</a:t>
            </a:r>
            <a:r>
              <a:rPr lang="en-MY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pc="300" err="1">
                <a:solidFill>
                  <a:prstClr val="white"/>
                </a:solidFill>
                <a:latin typeface="Aileron Thin" panose="00000300000000000000" pitchFamily="50" charset="0"/>
              </a:rPr>
              <a:t>kalangan</a:t>
            </a:r>
            <a:r>
              <a:rPr lang="en-MY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pc="300" err="1">
                <a:solidFill>
                  <a:prstClr val="white"/>
                </a:solidFill>
                <a:latin typeface="Aileron Thin" panose="00000300000000000000" pitchFamily="50" charset="0"/>
              </a:rPr>
              <a:t>generasi</a:t>
            </a:r>
            <a:r>
              <a:rPr lang="en-MY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pc="300" err="1">
                <a:solidFill>
                  <a:prstClr val="white"/>
                </a:solidFill>
                <a:latin typeface="Aileron Thin" panose="00000300000000000000" pitchFamily="50" charset="0"/>
              </a:rPr>
              <a:t>muda</a:t>
            </a:r>
            <a:endParaRPr lang="en-MY" spc="300">
              <a:solidFill>
                <a:prstClr val="white"/>
              </a:solidFill>
              <a:latin typeface="Aileron Thin" panose="00000300000000000000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70DAD3-3824-4287-B596-7B531444D57F}"/>
              </a:ext>
            </a:extLst>
          </p:cNvPr>
          <p:cNvSpPr txBox="1"/>
          <p:nvPr/>
        </p:nvSpPr>
        <p:spPr>
          <a:xfrm>
            <a:off x="1679389" y="3011770"/>
            <a:ext cx="2039243" cy="510778"/>
          </a:xfrm>
          <a:prstGeom prst="round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400" b="0" i="0" u="none" strike="noStrike" kern="1200" cap="none" spc="-15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OBJEKTIF</a:t>
            </a:r>
            <a:r>
              <a:rPr kumimoji="0" lang="en-MY" sz="2400" b="0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 </a:t>
            </a:r>
            <a:r>
              <a:rPr kumimoji="0" lang="en-MY" sz="2400" b="0" i="0" u="none" strike="noStrike" kern="1200" cap="none" spc="-15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KEDUA</a:t>
            </a:r>
            <a:endParaRPr kumimoji="0" lang="en-MY" sz="2400" b="0" i="0" u="none" strike="noStrike" kern="1200" cap="none" spc="-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Bold" panose="00000800000000000000" pitchFamily="50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123305-DF5F-44F9-BADE-2A12ADED13E5}"/>
              </a:ext>
            </a:extLst>
          </p:cNvPr>
          <p:cNvSpPr txBox="1"/>
          <p:nvPr/>
        </p:nvSpPr>
        <p:spPr>
          <a:xfrm>
            <a:off x="1686000" y="4981913"/>
            <a:ext cx="8592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en-MY" spc="300" err="1">
                <a:solidFill>
                  <a:prstClr val="white"/>
                </a:solidFill>
                <a:latin typeface="Aileron Thin" panose="00000300000000000000" pitchFamily="50" charset="0"/>
              </a:rPr>
              <a:t>membawa</a:t>
            </a:r>
            <a:r>
              <a:rPr lang="en-MY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pc="300" err="1">
                <a:solidFill>
                  <a:prstClr val="white"/>
                </a:solidFill>
                <a:latin typeface="Aileron Thin" panose="00000300000000000000" pitchFamily="50" charset="0"/>
              </a:rPr>
              <a:t>implikasi</a:t>
            </a:r>
            <a:r>
              <a:rPr lang="en-MY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pc="300" err="1">
                <a:solidFill>
                  <a:prstClr val="white"/>
                </a:solidFill>
                <a:latin typeface="Aileron Thin" panose="00000300000000000000" pitchFamily="50" charset="0"/>
              </a:rPr>
              <a:t>perpaduan</a:t>
            </a:r>
            <a:r>
              <a:rPr lang="en-MY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pc="300" err="1">
                <a:solidFill>
                  <a:prstClr val="white"/>
                </a:solidFill>
                <a:latin typeface="Aileron Thin" panose="00000300000000000000" pitchFamily="50" charset="0"/>
              </a:rPr>
              <a:t>rakyat</a:t>
            </a:r>
            <a:r>
              <a:rPr lang="en-MY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pc="300" err="1">
                <a:solidFill>
                  <a:prstClr val="white"/>
                </a:solidFill>
                <a:latin typeface="Aileron Thin" panose="00000300000000000000" pitchFamily="50" charset="0"/>
              </a:rPr>
              <a:t>kepada</a:t>
            </a:r>
            <a:r>
              <a:rPr lang="en-MY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pc="300" err="1">
                <a:solidFill>
                  <a:prstClr val="white"/>
                </a:solidFill>
                <a:latin typeface="Aileron Thin" panose="00000300000000000000" pitchFamily="50" charset="0"/>
              </a:rPr>
              <a:t>pembangunan</a:t>
            </a:r>
            <a:r>
              <a:rPr lang="en-MY" spc="300">
                <a:solidFill>
                  <a:prstClr val="white"/>
                </a:solidFill>
                <a:latin typeface="Aileron Thin" panose="00000300000000000000" pitchFamily="50" charset="0"/>
              </a:rPr>
              <a:t> negara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9CB619-A095-4E4C-AC52-3AA8C34B8A6D}"/>
              </a:ext>
            </a:extLst>
          </p:cNvPr>
          <p:cNvSpPr txBox="1"/>
          <p:nvPr/>
        </p:nvSpPr>
        <p:spPr>
          <a:xfrm>
            <a:off x="1662766" y="4588128"/>
            <a:ext cx="2062446" cy="510778"/>
          </a:xfrm>
          <a:prstGeom prst="round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400" b="0" i="0" u="none" strike="noStrike" kern="1200" cap="none" spc="-15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OBJEKTIF</a:t>
            </a:r>
            <a:r>
              <a:rPr kumimoji="0" lang="en-MY" sz="2400" b="0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 </a:t>
            </a:r>
            <a:r>
              <a:rPr kumimoji="0" lang="en-MY" sz="2400" b="0" i="0" u="none" strike="noStrike" kern="1200" cap="none" spc="-15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KETIGA</a:t>
            </a:r>
            <a:endParaRPr kumimoji="0" lang="en-MY" sz="2400" b="0" i="0" u="none" strike="noStrike" kern="1200" cap="none" spc="-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Bold" panose="00000800000000000000" pitchFamily="50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14562A-DD2F-4C5E-867E-3E21D65A1D83}"/>
              </a:ext>
            </a:extLst>
          </p:cNvPr>
          <p:cNvSpPr txBox="1"/>
          <p:nvPr/>
        </p:nvSpPr>
        <p:spPr>
          <a:xfrm>
            <a:off x="1686000" y="1788278"/>
            <a:ext cx="859255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457200"/>
            <a:r>
              <a:rPr lang="en-MY" spc="300" err="1">
                <a:solidFill>
                  <a:prstClr val="white"/>
                </a:solidFill>
                <a:latin typeface="Aileron Thin" panose="00000300000000000000" pitchFamily="50" charset="0"/>
              </a:rPr>
              <a:t>meningkatkan</a:t>
            </a:r>
            <a:r>
              <a:rPr lang="en-MY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pc="300" err="1">
                <a:solidFill>
                  <a:prstClr val="white"/>
                </a:solidFill>
                <a:latin typeface="Aileron Thin" panose="00000300000000000000" pitchFamily="50" charset="0"/>
              </a:rPr>
              <a:t>kesedaran</a:t>
            </a:r>
            <a:r>
              <a:rPr lang="en-MY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pc="300" err="1">
                <a:solidFill>
                  <a:prstClr val="white"/>
                </a:solidFill>
                <a:latin typeface="Aileron Thin" panose="00000300000000000000" pitchFamily="50" charset="0"/>
              </a:rPr>
              <a:t>tentang</a:t>
            </a:r>
            <a:r>
              <a:rPr lang="en-MY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pc="300" err="1">
                <a:solidFill>
                  <a:prstClr val="white"/>
                </a:solidFill>
                <a:latin typeface="Aileron Thin" panose="00000300000000000000" pitchFamily="50" charset="0"/>
              </a:rPr>
              <a:t>kepentingan</a:t>
            </a:r>
            <a:r>
              <a:rPr lang="en-MY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pc="300" err="1">
                <a:solidFill>
                  <a:prstClr val="white"/>
                </a:solidFill>
                <a:latin typeface="Aileron Thin" panose="00000300000000000000" pitchFamily="50" charset="0"/>
              </a:rPr>
              <a:t>bersatu-padu</a:t>
            </a:r>
            <a:r>
              <a:rPr lang="en-MY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pc="300" err="1">
                <a:solidFill>
                  <a:prstClr val="white"/>
                </a:solidFill>
                <a:latin typeface="Aileron Thin" panose="00000300000000000000" pitchFamily="50" charset="0"/>
              </a:rPr>
              <a:t>dalam</a:t>
            </a:r>
            <a:r>
              <a:rPr lang="en-MY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pc="300" err="1">
                <a:solidFill>
                  <a:prstClr val="white"/>
                </a:solidFill>
                <a:latin typeface="Aileron Thin" panose="00000300000000000000" pitchFamily="50" charset="0"/>
              </a:rPr>
              <a:t>sebuah</a:t>
            </a:r>
            <a:r>
              <a:rPr lang="en-MY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pc="300" err="1">
                <a:solidFill>
                  <a:prstClr val="white"/>
                </a:solidFill>
                <a:latin typeface="Aileron Thin" panose="00000300000000000000" pitchFamily="50" charset="0"/>
              </a:rPr>
              <a:t>komuniti</a:t>
            </a:r>
            <a:r>
              <a:rPr lang="en-MY" spc="300">
                <a:solidFill>
                  <a:prstClr val="white"/>
                </a:solidFill>
                <a:latin typeface="Aileron Thin" panose="00000300000000000000" pitchFamily="50" charset="0"/>
              </a:rPr>
              <a:t> yang </a:t>
            </a:r>
            <a:r>
              <a:rPr lang="en-MY" spc="300" err="1">
                <a:solidFill>
                  <a:prstClr val="white"/>
                </a:solidFill>
                <a:latin typeface="Aileron Thin" panose="00000300000000000000" pitchFamily="50" charset="0"/>
              </a:rPr>
              <a:t>pelbagai</a:t>
            </a:r>
            <a:endParaRPr lang="en-MY" spc="300">
              <a:solidFill>
                <a:prstClr val="white"/>
              </a:solidFill>
              <a:latin typeface="Aileron Thin" panose="00000300000000000000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092FEC-CD1C-4F5F-8D99-C478309ECF64}"/>
              </a:ext>
            </a:extLst>
          </p:cNvPr>
          <p:cNvSpPr txBox="1"/>
          <p:nvPr/>
        </p:nvSpPr>
        <p:spPr>
          <a:xfrm>
            <a:off x="1654454" y="1398104"/>
            <a:ext cx="2356764" cy="510778"/>
          </a:xfrm>
          <a:prstGeom prst="round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400" b="0" i="0" u="none" strike="noStrike" kern="1200" cap="none" spc="-15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OBJEKTIF</a:t>
            </a:r>
            <a:r>
              <a:rPr kumimoji="0" lang="en-MY" sz="2400" b="0" i="0" u="none" strike="noStrike" kern="1200" cap="none" spc="-15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 </a:t>
            </a:r>
            <a:r>
              <a:rPr kumimoji="0" lang="en-MY" sz="2400" b="0" i="0" u="none" strike="noStrike" kern="1200" cap="none" spc="-150" normalizeH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PERTAMA</a:t>
            </a:r>
            <a:endParaRPr kumimoji="0" lang="en-MY" sz="2400" b="0" i="0" u="none" strike="noStrike" kern="1200" cap="none" spc="-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Bold" panose="00000800000000000000" pitchFamily="50" charset="0"/>
              <a:ea typeface="+mn-ea"/>
              <a:cs typeface="Aharoni" panose="02010803020104030203" pitchFamily="2" charset="-79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A12EEF-1B03-4043-89F4-D24EF1006503}"/>
              </a:ext>
            </a:extLst>
          </p:cNvPr>
          <p:cNvCxnSpPr/>
          <p:nvPr/>
        </p:nvCxnSpPr>
        <p:spPr>
          <a:xfrm>
            <a:off x="1686000" y="2745379"/>
            <a:ext cx="88200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9F6ECC-A3BE-459B-936B-0871E7F32EB8}"/>
              </a:ext>
            </a:extLst>
          </p:cNvPr>
          <p:cNvCxnSpPr/>
          <p:nvPr/>
        </p:nvCxnSpPr>
        <p:spPr>
          <a:xfrm>
            <a:off x="1686000" y="4358915"/>
            <a:ext cx="88200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7EE6DE6-8555-4157-9CB4-8A43887D34D8}"/>
              </a:ext>
            </a:extLst>
          </p:cNvPr>
          <p:cNvSpPr txBox="1"/>
          <p:nvPr/>
        </p:nvSpPr>
        <p:spPr>
          <a:xfrm>
            <a:off x="474663" y="275458"/>
            <a:ext cx="3876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0" i="0" u="none" strike="noStrike" kern="1200" cap="none" spc="-15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OBJEKTIF</a:t>
            </a:r>
            <a:r>
              <a:rPr kumimoji="0" lang="en-MY" sz="3600" b="0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KAJIAN</a:t>
            </a:r>
          </a:p>
        </p:txBody>
      </p:sp>
    </p:spTree>
    <p:extLst>
      <p:ext uri="{BB962C8B-B14F-4D97-AF65-F5344CB8AC3E}">
        <p14:creationId xmlns:p14="http://schemas.microsoft.com/office/powerpoint/2010/main" val="132030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AE2D30-F2E5-455F-91EB-06A8BEFBC2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5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FD0D71-2800-4170-B5D8-8EF2B0EB0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8872" y="1413307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00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KEPENTINGAN</a:t>
            </a:r>
            <a:r>
              <a:rPr lang="en-US" sz="600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br>
              <a:rPr lang="en-US" sz="600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600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KAJIAN</a:t>
            </a:r>
          </a:p>
        </p:txBody>
      </p:sp>
    </p:spTree>
    <p:extLst>
      <p:ext uri="{BB962C8B-B14F-4D97-AF65-F5344CB8AC3E}">
        <p14:creationId xmlns:p14="http://schemas.microsoft.com/office/powerpoint/2010/main" val="2290952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7000"/>
                    </a14:imgEffect>
                  </a14:imgLayer>
                </a14:imgProps>
              </a:ext>
            </a:extLst>
          </a:blip>
          <a:srcRect/>
          <a:stretch>
            <a:fillRect l="12000" t="-1000" r="-1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2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2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2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2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: Shape 2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0FA96B-9C50-47C8-A6FF-C0351553B195}"/>
              </a:ext>
            </a:extLst>
          </p:cNvPr>
          <p:cNvSpPr txBox="1"/>
          <p:nvPr/>
        </p:nvSpPr>
        <p:spPr>
          <a:xfrm>
            <a:off x="4974086" y="3867113"/>
            <a:ext cx="6556979" cy="27622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Hasil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kajian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: -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Pembaca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dapat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memahami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dan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mengeluarkan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solusi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untuk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mengatasi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masalah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sosial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yang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berkait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dengan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perpaduan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Pembaca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dapat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menjelaskan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perwatakan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seseorang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semasa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menghadapi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masalah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sosial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Yang paling </a:t>
            </a:r>
            <a:r>
              <a:rPr lang="en-US" sz="2000" dirty="0" err="1">
                <a:solidFill>
                  <a:schemeClr val="bg1"/>
                </a:solidFill>
              </a:rPr>
              <a:t>penting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kumpulan</a:t>
            </a:r>
            <a:r>
              <a:rPr lang="en-US" sz="2000" dirty="0">
                <a:solidFill>
                  <a:schemeClr val="bg1"/>
                </a:solidFill>
              </a:rPr>
              <a:t> kami </a:t>
            </a:r>
            <a:r>
              <a:rPr lang="en-US" sz="2000" dirty="0" err="1">
                <a:solidFill>
                  <a:schemeClr val="bg1"/>
                </a:solidFill>
              </a:rPr>
              <a:t>berharap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masyarakat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dapat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mencapai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kehidupan</a:t>
            </a:r>
            <a:r>
              <a:rPr lang="en-US" sz="2000" dirty="0">
                <a:solidFill>
                  <a:schemeClr val="bg1"/>
                </a:solidFill>
              </a:rPr>
              <a:t> yang </a:t>
            </a:r>
            <a:r>
              <a:rPr lang="en-US" sz="2000" dirty="0" err="1">
                <a:solidFill>
                  <a:schemeClr val="bg1"/>
                </a:solidFill>
              </a:rPr>
              <a:t>perpaduan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harmoni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serta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bersatu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padu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tidak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mengira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kaum</a:t>
            </a:r>
            <a:r>
              <a:rPr lang="en-US" sz="2000" dirty="0">
                <a:solidFill>
                  <a:schemeClr val="bg1"/>
                </a:solidFill>
              </a:rPr>
              <a:t> dan </a:t>
            </a:r>
            <a:r>
              <a:rPr lang="en-US" sz="2000" dirty="0" err="1">
                <a:solidFill>
                  <a:schemeClr val="bg1"/>
                </a:solidFill>
              </a:rPr>
              <a:t>budaya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3C7764A-9E5B-4237-939B-01868A06CC51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412210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MY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D1A534-3CB0-4FDE-B513-A339965ECC55}"/>
              </a:ext>
            </a:extLst>
          </p:cNvPr>
          <p:cNvSpPr/>
          <p:nvPr/>
        </p:nvSpPr>
        <p:spPr>
          <a:xfrm>
            <a:off x="4404947" y="317644"/>
            <a:ext cx="7420708" cy="3343563"/>
          </a:xfrm>
          <a:prstGeom prst="rect">
            <a:avLst/>
          </a:prstGeom>
          <a:solidFill>
            <a:schemeClr val="accent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69E52C-E08A-45BC-9C75-FBE5879DDF19}"/>
              </a:ext>
            </a:extLst>
          </p:cNvPr>
          <p:cNvSpPr txBox="1"/>
          <p:nvPr/>
        </p:nvSpPr>
        <p:spPr>
          <a:xfrm>
            <a:off x="4974086" y="929712"/>
            <a:ext cx="6097604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MY" sz="2000" dirty="0" err="1">
                <a:solidFill>
                  <a:schemeClr val="bg1"/>
                </a:solidFill>
              </a:rPr>
              <a:t>Berdasarkan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tujuan</a:t>
            </a:r>
            <a:r>
              <a:rPr lang="en-MY" sz="2000" dirty="0">
                <a:solidFill>
                  <a:schemeClr val="bg1"/>
                </a:solidFill>
              </a:rPr>
              <a:t>, </a:t>
            </a:r>
            <a:r>
              <a:rPr lang="en-MY" sz="2000" dirty="0" err="1">
                <a:solidFill>
                  <a:schemeClr val="bg1"/>
                </a:solidFill>
              </a:rPr>
              <a:t>isi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kandungan</a:t>
            </a:r>
            <a:r>
              <a:rPr lang="en-MY" sz="2000" dirty="0">
                <a:solidFill>
                  <a:schemeClr val="bg1"/>
                </a:solidFill>
              </a:rPr>
              <a:t> yang </a:t>
            </a:r>
            <a:r>
              <a:rPr lang="en-MY" sz="2000" dirty="0" err="1">
                <a:solidFill>
                  <a:schemeClr val="bg1"/>
                </a:solidFill>
              </a:rPr>
              <a:t>penting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untuk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kajian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ini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ialah</a:t>
            </a:r>
            <a:r>
              <a:rPr lang="en-MY" sz="2000" dirty="0">
                <a:solidFill>
                  <a:schemeClr val="bg1"/>
                </a:solidFill>
              </a:rPr>
              <a:t> : -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MY" sz="2000" dirty="0" err="1">
                <a:solidFill>
                  <a:schemeClr val="bg1"/>
                </a:solidFill>
              </a:rPr>
              <a:t>Punca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masyarakat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tidak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perpaduan</a:t>
            </a:r>
            <a:endParaRPr lang="en-MY" sz="20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MY" sz="2000" dirty="0">
                <a:solidFill>
                  <a:schemeClr val="bg1"/>
                </a:solidFill>
              </a:rPr>
              <a:t>Etika yang </a:t>
            </a:r>
            <a:r>
              <a:rPr lang="en-MY" sz="2000" dirty="0" err="1">
                <a:solidFill>
                  <a:schemeClr val="bg1"/>
                </a:solidFill>
              </a:rPr>
              <a:t>perlu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wujud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dalam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masyarakat</a:t>
            </a:r>
            <a:endParaRPr lang="en-MY" sz="20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MY" sz="2000" dirty="0">
                <a:solidFill>
                  <a:schemeClr val="bg1"/>
                </a:solidFill>
              </a:rPr>
              <a:t>Solusi </a:t>
            </a:r>
            <a:r>
              <a:rPr lang="en-MY" sz="2000" dirty="0" err="1">
                <a:solidFill>
                  <a:schemeClr val="bg1"/>
                </a:solidFill>
              </a:rPr>
              <a:t>untuk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mengatasi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punca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masyarakat</a:t>
            </a:r>
            <a:r>
              <a:rPr lang="en-MY" sz="2000" dirty="0">
                <a:solidFill>
                  <a:schemeClr val="bg1"/>
                </a:solidFill>
              </a:rPr>
              <a:t> yang </a:t>
            </a:r>
            <a:r>
              <a:rPr lang="en-MY" sz="2000" dirty="0" err="1">
                <a:solidFill>
                  <a:schemeClr val="bg1"/>
                </a:solidFill>
              </a:rPr>
              <a:t>tidak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perpaduan</a:t>
            </a:r>
            <a:endParaRPr lang="en-MY" sz="2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8012A7-99ED-4CDA-84C7-8E1FD25308C6}"/>
              </a:ext>
            </a:extLst>
          </p:cNvPr>
          <p:cNvSpPr txBox="1"/>
          <p:nvPr/>
        </p:nvSpPr>
        <p:spPr>
          <a:xfrm>
            <a:off x="227004" y="1074294"/>
            <a:ext cx="358459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MY" sz="2000" dirty="0">
                <a:solidFill>
                  <a:schemeClr val="bg1"/>
                </a:solidFill>
              </a:rPr>
              <a:t>Kajian </a:t>
            </a:r>
            <a:r>
              <a:rPr lang="en-MY" sz="2000" dirty="0" err="1">
                <a:solidFill>
                  <a:schemeClr val="bg1"/>
                </a:solidFill>
              </a:rPr>
              <a:t>ini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bertujuan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untuk</a:t>
            </a:r>
            <a:r>
              <a:rPr lang="en-MY" sz="2000" dirty="0">
                <a:solidFill>
                  <a:schemeClr val="bg1"/>
                </a:solidFill>
              </a:rPr>
              <a:t> : -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MY" sz="2000" dirty="0" err="1">
                <a:solidFill>
                  <a:schemeClr val="bg1"/>
                </a:solidFill>
              </a:rPr>
              <a:t>Menambah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kefahaman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tentang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etika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bermasyarakat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dalam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membina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masyarakat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bersatu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padu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MY" sz="2000" dirty="0" err="1">
                <a:solidFill>
                  <a:schemeClr val="bg1"/>
                </a:solidFill>
              </a:rPr>
              <a:t>Membina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komuniti</a:t>
            </a:r>
            <a:r>
              <a:rPr lang="en-MY" sz="2000" dirty="0">
                <a:solidFill>
                  <a:schemeClr val="bg1"/>
                </a:solidFill>
              </a:rPr>
              <a:t> yang </a:t>
            </a:r>
            <a:r>
              <a:rPr lang="en-MY" sz="2000" dirty="0" err="1">
                <a:solidFill>
                  <a:schemeClr val="bg1"/>
                </a:solidFill>
              </a:rPr>
              <a:t>beradab</a:t>
            </a:r>
            <a:r>
              <a:rPr lang="en-MY" sz="2000" dirty="0">
                <a:solidFill>
                  <a:schemeClr val="bg1"/>
                </a:solidFill>
              </a:rPr>
              <a:t> dan </a:t>
            </a:r>
            <a:r>
              <a:rPr lang="en-MY" sz="2000" dirty="0" err="1">
                <a:solidFill>
                  <a:schemeClr val="bg1"/>
                </a:solidFill>
              </a:rPr>
              <a:t>harmoni</a:t>
            </a:r>
            <a:endParaRPr lang="en-MY" sz="20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MY" sz="2000" dirty="0" err="1">
                <a:solidFill>
                  <a:schemeClr val="bg1"/>
                </a:solidFill>
              </a:rPr>
              <a:t>Mengetahui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apakah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kemajuan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dalam</a:t>
            </a:r>
            <a:r>
              <a:rPr lang="en-MY" sz="2000" dirty="0">
                <a:solidFill>
                  <a:schemeClr val="bg1"/>
                </a:solidFill>
              </a:rPr>
              <a:t> proses </a:t>
            </a:r>
            <a:r>
              <a:rPr lang="en-MY" sz="2000" dirty="0" err="1">
                <a:solidFill>
                  <a:schemeClr val="bg1"/>
                </a:solidFill>
              </a:rPr>
              <a:t>pembinaan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masyarakat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bersatu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padu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MY" sz="2000" dirty="0" err="1">
                <a:solidFill>
                  <a:schemeClr val="bg1"/>
                </a:solidFill>
              </a:rPr>
              <a:t>Mencari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etika</a:t>
            </a:r>
            <a:r>
              <a:rPr lang="en-MY" sz="2000" dirty="0">
                <a:solidFill>
                  <a:schemeClr val="bg1"/>
                </a:solidFill>
              </a:rPr>
              <a:t> yang </a:t>
            </a:r>
            <a:r>
              <a:rPr lang="en-MY" sz="2000" dirty="0" err="1">
                <a:solidFill>
                  <a:schemeClr val="bg1"/>
                </a:solidFill>
              </a:rPr>
              <a:t>diperlukan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dalam</a:t>
            </a:r>
            <a:r>
              <a:rPr lang="en-MY" sz="2000" dirty="0">
                <a:solidFill>
                  <a:schemeClr val="bg1"/>
                </a:solidFill>
              </a:rPr>
              <a:t> proses </a:t>
            </a:r>
            <a:r>
              <a:rPr lang="en-MY" sz="2000" dirty="0" err="1">
                <a:solidFill>
                  <a:schemeClr val="bg1"/>
                </a:solidFill>
              </a:rPr>
              <a:t>pembinaan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masyarakat</a:t>
            </a:r>
            <a:r>
              <a:rPr lang="en-MY" sz="2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827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16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3E3833B-1A85-4EFF-87C8-1899F55C3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3AD10D-134B-4A2C-B2BB-24AE14866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76008" y="-122779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KAJIAN LEPAS</a:t>
            </a:r>
          </a:p>
        </p:txBody>
      </p:sp>
    </p:spTree>
    <p:extLst>
      <p:ext uri="{BB962C8B-B14F-4D97-AF65-F5344CB8AC3E}">
        <p14:creationId xmlns:p14="http://schemas.microsoft.com/office/powerpoint/2010/main" val="2811809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109B07-482E-49EF-9CAD-59F0FEFCA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7ECED2-197B-4E50-B9D0-8AD47FB343EE}"/>
              </a:ext>
            </a:extLst>
          </p:cNvPr>
          <p:cNvSpPr txBox="1"/>
          <p:nvPr/>
        </p:nvSpPr>
        <p:spPr>
          <a:xfrm>
            <a:off x="365760" y="282578"/>
            <a:ext cx="22749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44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KAJIAN</a:t>
            </a:r>
            <a:endParaRPr kumimoji="0" lang="en-MY" sz="4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26F13-F13A-429B-93A5-E072E90343FA}"/>
              </a:ext>
            </a:extLst>
          </p:cNvPr>
          <p:cNvSpPr txBox="1"/>
          <p:nvPr/>
        </p:nvSpPr>
        <p:spPr>
          <a:xfrm>
            <a:off x="365760" y="804366"/>
            <a:ext cx="17876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44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LEPAS</a:t>
            </a:r>
            <a:endParaRPr kumimoji="0" lang="en-MY" sz="4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46D675-1880-4E8A-8295-64F6C2478B9E}"/>
              </a:ext>
            </a:extLst>
          </p:cNvPr>
          <p:cNvSpPr/>
          <p:nvPr/>
        </p:nvSpPr>
        <p:spPr>
          <a:xfrm>
            <a:off x="3717235" y="295899"/>
            <a:ext cx="8474765" cy="127790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6232A8D-8AF5-4A9E-BBF5-450F2273F7F2}"/>
              </a:ext>
            </a:extLst>
          </p:cNvPr>
          <p:cNvCxnSpPr/>
          <p:nvPr/>
        </p:nvCxnSpPr>
        <p:spPr>
          <a:xfrm>
            <a:off x="3717235" y="282578"/>
            <a:ext cx="0" cy="1291229"/>
          </a:xfrm>
          <a:prstGeom prst="line">
            <a:avLst/>
          </a:prstGeom>
          <a:ln w="222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901984E-0D8B-46E4-AB98-8A4FB9BB0BC2}"/>
              </a:ext>
            </a:extLst>
          </p:cNvPr>
          <p:cNvSpPr txBox="1"/>
          <p:nvPr/>
        </p:nvSpPr>
        <p:spPr>
          <a:xfrm>
            <a:off x="3924944" y="526319"/>
            <a:ext cx="6679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MY" sz="2400" err="1">
                <a:latin typeface="Aileron Thin" panose="000003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Konsep</a:t>
            </a:r>
            <a:r>
              <a:rPr lang="en-MY" sz="2400">
                <a:latin typeface="Aileron Thin" panose="000003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2400" err="1">
                <a:latin typeface="Aileron Thin" panose="000003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Insan</a:t>
            </a:r>
            <a:r>
              <a:rPr lang="en-MY" sz="2400">
                <a:latin typeface="Aileron Thin" panose="000003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2400" err="1">
                <a:latin typeface="Aileron Thin" panose="000003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Bermoral</a:t>
            </a:r>
            <a:r>
              <a:rPr lang="en-MY" sz="2400">
                <a:latin typeface="Aileron Thin" panose="000003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2400" err="1">
                <a:latin typeface="Aileron Thin" panose="000003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Menurut</a:t>
            </a:r>
            <a:r>
              <a:rPr lang="en-MY" sz="2400">
                <a:latin typeface="Aileron Thin" panose="000003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2400" err="1">
                <a:latin typeface="Aileron Thin" panose="000003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Acuan</a:t>
            </a:r>
            <a:r>
              <a:rPr lang="en-MY" sz="2400">
                <a:latin typeface="Aileron Thin" panose="000003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 Malaysia</a:t>
            </a:r>
          </a:p>
          <a:p>
            <a:pPr lvl="0"/>
            <a:r>
              <a:rPr lang="en-MY" sz="2400">
                <a:latin typeface="Aileron Thin" panose="000003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Oleh: Noor Hisham Md </a:t>
            </a:r>
            <a:r>
              <a:rPr lang="en-MY" sz="2400" err="1">
                <a:latin typeface="Aileron Thin" panose="000003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Nawi</a:t>
            </a:r>
            <a:endParaRPr lang="en-MY" sz="2400">
              <a:latin typeface="Aileron Thin" panose="000003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C2383C-FC9E-4B54-80AB-2DE08F8F850E}"/>
              </a:ext>
            </a:extLst>
          </p:cNvPr>
          <p:cNvSpPr/>
          <p:nvPr/>
        </p:nvSpPr>
        <p:spPr>
          <a:xfrm>
            <a:off x="1009864" y="1866900"/>
            <a:ext cx="2543068" cy="4461164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B18D79-677C-438E-ADA8-476CAB454350}"/>
              </a:ext>
            </a:extLst>
          </p:cNvPr>
          <p:cNvSpPr/>
          <p:nvPr/>
        </p:nvSpPr>
        <p:spPr>
          <a:xfrm>
            <a:off x="3552932" y="1866900"/>
            <a:ext cx="2543068" cy="4461164"/>
          </a:xfrm>
          <a:prstGeom prst="rect">
            <a:avLst/>
          </a:prstGeom>
          <a:solidFill>
            <a:srgbClr val="055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E46DCF-3458-4853-A780-9B7DC78F5E6E}"/>
              </a:ext>
            </a:extLst>
          </p:cNvPr>
          <p:cNvSpPr/>
          <p:nvPr/>
        </p:nvSpPr>
        <p:spPr>
          <a:xfrm>
            <a:off x="6096000" y="1866900"/>
            <a:ext cx="2543068" cy="4461164"/>
          </a:xfrm>
          <a:prstGeom prst="rect">
            <a:avLst/>
          </a:prstGeom>
          <a:solidFill>
            <a:srgbClr val="0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C854CD-A3B1-4003-804A-3C166F73C28F}"/>
              </a:ext>
            </a:extLst>
          </p:cNvPr>
          <p:cNvSpPr/>
          <p:nvPr/>
        </p:nvSpPr>
        <p:spPr>
          <a:xfrm>
            <a:off x="8639068" y="1866900"/>
            <a:ext cx="2543068" cy="4461164"/>
          </a:xfrm>
          <a:prstGeom prst="rect">
            <a:avLst/>
          </a:prstGeom>
          <a:solidFill>
            <a:srgbClr val="46D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8431DC-0CD2-449C-AB27-4C84D9A477F6}"/>
              </a:ext>
            </a:extLst>
          </p:cNvPr>
          <p:cNvGrpSpPr/>
          <p:nvPr/>
        </p:nvGrpSpPr>
        <p:grpSpPr>
          <a:xfrm>
            <a:off x="2195053" y="4990081"/>
            <a:ext cx="7801894" cy="172690"/>
            <a:chOff x="2195053" y="4990081"/>
            <a:chExt cx="7801894" cy="17269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CD279A5-D39D-4DAE-B003-9A82C6DA3485}"/>
                </a:ext>
              </a:extLst>
            </p:cNvPr>
            <p:cNvSpPr/>
            <p:nvPr/>
          </p:nvSpPr>
          <p:spPr>
            <a:xfrm>
              <a:off x="2195053" y="4990081"/>
              <a:ext cx="172690" cy="1726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5E4FAFC-6900-4C42-A555-7BAE7A6D9D82}"/>
                </a:ext>
              </a:extLst>
            </p:cNvPr>
            <p:cNvSpPr/>
            <p:nvPr/>
          </p:nvSpPr>
          <p:spPr>
            <a:xfrm>
              <a:off x="4738121" y="4990081"/>
              <a:ext cx="172690" cy="1726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BB22E4C-A6F3-44E2-8216-57DAA712BB08}"/>
                </a:ext>
              </a:extLst>
            </p:cNvPr>
            <p:cNvSpPr/>
            <p:nvPr/>
          </p:nvSpPr>
          <p:spPr>
            <a:xfrm>
              <a:off x="7281189" y="4990081"/>
              <a:ext cx="172690" cy="1726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CB0C1BB-F9AF-4202-8105-697E0902C7F8}"/>
                </a:ext>
              </a:extLst>
            </p:cNvPr>
            <p:cNvSpPr/>
            <p:nvPr/>
          </p:nvSpPr>
          <p:spPr>
            <a:xfrm>
              <a:off x="9824257" y="4990081"/>
              <a:ext cx="172690" cy="1726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AB689C0-201D-4DE6-A25D-7654712BDCCB}"/>
                </a:ext>
              </a:extLst>
            </p:cNvPr>
            <p:cNvSpPr/>
            <p:nvPr/>
          </p:nvSpPr>
          <p:spPr>
            <a:xfrm>
              <a:off x="2278966" y="5053566"/>
              <a:ext cx="7631636" cy="4571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5BB64C-3F69-4668-AEE7-3B0F64CF3A7B}"/>
              </a:ext>
            </a:extLst>
          </p:cNvPr>
          <p:cNvGrpSpPr/>
          <p:nvPr/>
        </p:nvGrpSpPr>
        <p:grpSpPr>
          <a:xfrm>
            <a:off x="1371153" y="3256341"/>
            <a:ext cx="1815625" cy="1345086"/>
            <a:chOff x="1373586" y="3703873"/>
            <a:chExt cx="1815625" cy="90770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006330-BFF8-4852-BF74-D7C82A21F3A2}"/>
                </a:ext>
              </a:extLst>
            </p:cNvPr>
            <p:cNvSpPr txBox="1"/>
            <p:nvPr/>
          </p:nvSpPr>
          <p:spPr>
            <a:xfrm>
              <a:off x="1373586" y="3703873"/>
              <a:ext cx="18156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Y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ileron Bold" panose="00000800000000000000" pitchFamily="50" charset="0"/>
                  <a:ea typeface="Open Sans" panose="020B0606030504020204" pitchFamily="34" charset="0"/>
                  <a:cs typeface="Open Sans" panose="020B0606030504020204" pitchFamily="34" charset="0"/>
                </a:rPr>
                <a:t>Prinsip</a:t>
              </a:r>
              <a:r>
                <a:rPr kumimoji="0" lang="en-MY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ileron Bold" panose="00000800000000000000" pitchFamily="50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MY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ileron Bold" panose="00000800000000000000" pitchFamily="50" charset="0"/>
                  <a:ea typeface="Open Sans" panose="020B0606030504020204" pitchFamily="34" charset="0"/>
                  <a:cs typeface="Open Sans" panose="020B0606030504020204" pitchFamily="34" charset="0"/>
                </a:rPr>
                <a:t>utama</a:t>
              </a:r>
              <a:r>
                <a:rPr kumimoji="0" lang="en-MY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ileron Bold" panose="00000800000000000000" pitchFamily="50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MY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ileron Bold" panose="00000800000000000000" pitchFamily="50" charset="0"/>
                  <a:ea typeface="Open Sans" panose="020B0606030504020204" pitchFamily="34" charset="0"/>
                  <a:cs typeface="Open Sans" panose="020B0606030504020204" pitchFamily="34" charset="0"/>
                </a:rPr>
                <a:t>insan</a:t>
              </a:r>
              <a:endParaRPr kumimoji="0" lang="en-MY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Y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ileron Bold" panose="00000800000000000000" pitchFamily="50" charset="0"/>
                  <a:ea typeface="Open Sans" panose="020B0606030504020204" pitchFamily="34" charset="0"/>
                  <a:cs typeface="Open Sans" panose="020B0606030504020204" pitchFamily="34" charset="0"/>
                </a:rPr>
                <a:t>Bermoral</a:t>
              </a:r>
              <a:endParaRPr kumimoji="0" lang="en-MY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2147D67-060B-4166-95B5-0ADE71B41828}"/>
                </a:ext>
              </a:extLst>
            </p:cNvPr>
            <p:cNvSpPr txBox="1"/>
            <p:nvPr/>
          </p:nvSpPr>
          <p:spPr>
            <a:xfrm>
              <a:off x="1537999" y="4113107"/>
              <a:ext cx="1318974" cy="498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MY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ileron Thin" panose="00000300000000000000" pitchFamily="50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Keagamaan</a:t>
              </a:r>
              <a:endParaRPr kumimoji="0" lang="en-MY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Thin" panose="00000300000000000000" pitchFamily="50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marL="285750" marR="0" lvl="0" indent="-2857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MY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ileron Thin" panose="00000300000000000000" pitchFamily="50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Moral</a:t>
              </a:r>
            </a:p>
            <a:p>
              <a:pPr marL="285750" marR="0" lvl="0" indent="-2857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MY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ileron Thin" panose="00000300000000000000" pitchFamily="50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Falsafah</a:t>
              </a:r>
              <a:endParaRPr kumimoji="0" lang="en-MY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Thin" panose="00000300000000000000" pitchFamily="50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1AAF0EF8-D9DC-495D-8E3B-62F47BB8C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1766" y="2232735"/>
            <a:ext cx="914400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211AEA4-542A-4749-A59D-510E6EFB7F23}"/>
              </a:ext>
            </a:extLst>
          </p:cNvPr>
          <p:cNvSpPr txBox="1"/>
          <p:nvPr/>
        </p:nvSpPr>
        <p:spPr>
          <a:xfrm>
            <a:off x="3932642" y="3753489"/>
            <a:ext cx="1789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Pembentukan</a:t>
            </a:r>
            <a:r>
              <a:rPr kumimoji="0" lang="en-MY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MY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etika</a:t>
            </a:r>
            <a:endParaRPr kumimoji="0" lang="en-MY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Bold" panose="000008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4E806CF-11DB-4119-A817-037AA8490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7265" y="2211661"/>
            <a:ext cx="914400" cy="9144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C27E100-4EFD-42A1-8B31-DC6CEFB6559C}"/>
              </a:ext>
            </a:extLst>
          </p:cNvPr>
          <p:cNvSpPr txBox="1"/>
          <p:nvPr/>
        </p:nvSpPr>
        <p:spPr>
          <a:xfrm>
            <a:off x="6535326" y="3753489"/>
            <a:ext cx="1658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Nilai </a:t>
            </a:r>
            <a:r>
              <a:rPr kumimoji="0" lang="en-MY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Kepercayaan</a:t>
            </a:r>
            <a:endParaRPr lang="en-MY" sz="1600">
              <a:solidFill>
                <a:prstClr val="white"/>
              </a:solidFill>
              <a:latin typeface="Aileron Bold" panose="000008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kepada</a:t>
            </a:r>
            <a:r>
              <a:rPr kumimoji="0" lang="en-MY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MY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Tuhan</a:t>
            </a:r>
            <a:endParaRPr kumimoji="0" lang="en-MY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Bold" panose="000008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Bold" panose="000008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89C78A9E-1209-4566-A4FA-2E48434F1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31" y="2260979"/>
            <a:ext cx="914400" cy="9144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4162DA5-5763-4002-AC13-D9AA6D8F6472}"/>
              </a:ext>
            </a:extLst>
          </p:cNvPr>
          <p:cNvSpPr txBox="1"/>
          <p:nvPr/>
        </p:nvSpPr>
        <p:spPr>
          <a:xfrm>
            <a:off x="8774073" y="3753489"/>
            <a:ext cx="22730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Implementasi nilai etika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dalam bidang pendidikan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880ABD9D-F211-4307-9780-3021026E4D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0135" y="2232735"/>
            <a:ext cx="914400" cy="914400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D107706D-3EC7-44EB-8AA5-B4972BA3F073}"/>
              </a:ext>
            </a:extLst>
          </p:cNvPr>
          <p:cNvSpPr/>
          <p:nvPr/>
        </p:nvSpPr>
        <p:spPr>
          <a:xfrm rot="16200000">
            <a:off x="1948890" y="4724020"/>
            <a:ext cx="665019" cy="2543068"/>
          </a:xfrm>
          <a:prstGeom prst="homePlate">
            <a:avLst/>
          </a:prstGeom>
          <a:solidFill>
            <a:srgbClr val="0020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Arrow: Pentagon 39">
            <a:extLst>
              <a:ext uri="{FF2B5EF4-FFF2-40B4-BE49-F238E27FC236}">
                <a16:creationId xmlns:a16="http://schemas.microsoft.com/office/drawing/2014/main" id="{AF8852AB-C63A-4F68-9CDD-45CA53FD5A1D}"/>
              </a:ext>
            </a:extLst>
          </p:cNvPr>
          <p:cNvSpPr/>
          <p:nvPr/>
        </p:nvSpPr>
        <p:spPr>
          <a:xfrm rot="16200000">
            <a:off x="4491956" y="4724019"/>
            <a:ext cx="665019" cy="2543068"/>
          </a:xfrm>
          <a:prstGeom prst="homePlate">
            <a:avLst/>
          </a:prstGeom>
          <a:solidFill>
            <a:srgbClr val="033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Arrow: Pentagon 40">
            <a:extLst>
              <a:ext uri="{FF2B5EF4-FFF2-40B4-BE49-F238E27FC236}">
                <a16:creationId xmlns:a16="http://schemas.microsoft.com/office/drawing/2014/main" id="{39CF40A8-6600-4869-8F3E-241F9884EEAB}"/>
              </a:ext>
            </a:extLst>
          </p:cNvPr>
          <p:cNvSpPr/>
          <p:nvPr/>
        </p:nvSpPr>
        <p:spPr>
          <a:xfrm rot="16200000">
            <a:off x="7035025" y="4724019"/>
            <a:ext cx="665019" cy="2543068"/>
          </a:xfrm>
          <a:prstGeom prst="homePlate">
            <a:avLst/>
          </a:prstGeom>
          <a:solidFill>
            <a:srgbClr val="017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Arrow: Pentagon 41">
            <a:extLst>
              <a:ext uri="{FF2B5EF4-FFF2-40B4-BE49-F238E27FC236}">
                <a16:creationId xmlns:a16="http://schemas.microsoft.com/office/drawing/2014/main" id="{73B96F2F-AFA1-41E2-BA0A-815E51A4BF34}"/>
              </a:ext>
            </a:extLst>
          </p:cNvPr>
          <p:cNvSpPr/>
          <p:nvPr/>
        </p:nvSpPr>
        <p:spPr>
          <a:xfrm rot="16200000">
            <a:off x="9578092" y="4724019"/>
            <a:ext cx="665019" cy="2543068"/>
          </a:xfrm>
          <a:prstGeom prst="homePlate">
            <a:avLst/>
          </a:prstGeom>
          <a:solidFill>
            <a:srgbClr val="25B5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3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 animBg="1"/>
      <p:bldP spid="44" grpId="0"/>
      <p:bldP spid="5" grpId="0" animBg="1"/>
      <p:bldP spid="8" grpId="0" animBg="1"/>
      <p:bldP spid="9" grpId="0" animBg="1"/>
      <p:bldP spid="10" grpId="0" animBg="1"/>
      <p:bldP spid="27" grpId="0"/>
      <p:bldP spid="32" grpId="0"/>
      <p:bldP spid="37" grpId="0"/>
      <p:bldP spid="23" grpId="0" animBg="1"/>
      <p:bldP spid="40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86BA8E-4579-45C7-910B-07E47A897A21}"/>
              </a:ext>
            </a:extLst>
          </p:cNvPr>
          <p:cNvSpPr txBox="1"/>
          <p:nvPr/>
        </p:nvSpPr>
        <p:spPr>
          <a:xfrm>
            <a:off x="589560" y="856180"/>
            <a:ext cx="4560584" cy="112806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850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>
                <a:latin typeface="+mj-lt"/>
                <a:ea typeface="+mj-ea"/>
                <a:cs typeface="+mj-cs"/>
              </a:rPr>
              <a:t>Pembangunan </a:t>
            </a:r>
            <a:r>
              <a:rPr lang="en-US" sz="2200" err="1">
                <a:latin typeface="+mj-lt"/>
                <a:ea typeface="+mj-ea"/>
                <a:cs typeface="+mj-cs"/>
              </a:rPr>
              <a:t>Sosial</a:t>
            </a:r>
            <a:r>
              <a:rPr lang="en-US" sz="2200">
                <a:latin typeface="+mj-lt"/>
                <a:ea typeface="+mj-ea"/>
                <a:cs typeface="+mj-cs"/>
              </a:rPr>
              <a:t> </a:t>
            </a:r>
            <a:r>
              <a:rPr lang="en-US" sz="2200" err="1">
                <a:latin typeface="+mj-lt"/>
                <a:ea typeface="+mj-ea"/>
                <a:cs typeface="+mj-cs"/>
              </a:rPr>
              <a:t>Dalam</a:t>
            </a:r>
            <a:r>
              <a:rPr lang="en-US" sz="2200">
                <a:latin typeface="+mj-lt"/>
                <a:ea typeface="+mj-ea"/>
                <a:cs typeface="+mj-cs"/>
              </a:rPr>
              <a:t> </a:t>
            </a:r>
            <a:r>
              <a:rPr lang="en-US" sz="2200" err="1">
                <a:latin typeface="+mj-lt"/>
                <a:ea typeface="+mj-ea"/>
                <a:cs typeface="+mj-cs"/>
              </a:rPr>
              <a:t>Hubungan</a:t>
            </a:r>
            <a:r>
              <a:rPr lang="en-US" sz="2200">
                <a:latin typeface="+mj-lt"/>
                <a:ea typeface="+mj-ea"/>
                <a:cs typeface="+mj-cs"/>
              </a:rPr>
              <a:t> </a:t>
            </a:r>
            <a:r>
              <a:rPr lang="en-US" sz="2200" err="1">
                <a:latin typeface="+mj-lt"/>
                <a:ea typeface="+mj-ea"/>
                <a:cs typeface="+mj-cs"/>
              </a:rPr>
              <a:t>Etnik</a:t>
            </a:r>
            <a:r>
              <a:rPr lang="en-US" sz="2200">
                <a:latin typeface="+mj-lt"/>
                <a:ea typeface="+mj-ea"/>
                <a:cs typeface="+mj-cs"/>
              </a:rPr>
              <a:t> </a:t>
            </a:r>
            <a:endParaRPr lang="en-US" sz="2200">
              <a:latin typeface="+mj-lt"/>
              <a:ea typeface="+mj-ea"/>
              <a:cs typeface="Calibri Light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30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err="1">
                <a:latin typeface="+mj-lt"/>
                <a:ea typeface="+mj-ea"/>
                <a:cs typeface="+mj-cs"/>
              </a:rPr>
              <a:t>Zaliza</a:t>
            </a:r>
            <a:r>
              <a:rPr lang="en-US" sz="1400">
                <a:latin typeface="+mj-lt"/>
                <a:ea typeface="+mj-ea"/>
                <a:cs typeface="+mj-cs"/>
              </a:rPr>
              <a:t> </a:t>
            </a:r>
            <a:r>
              <a:rPr lang="en-US" sz="1400" err="1">
                <a:latin typeface="+mj-lt"/>
                <a:ea typeface="+mj-ea"/>
                <a:cs typeface="+mj-cs"/>
              </a:rPr>
              <a:t>Mohd</a:t>
            </a:r>
            <a:r>
              <a:rPr lang="en-US" sz="1400">
                <a:latin typeface="+mj-lt"/>
                <a:ea typeface="+mj-ea"/>
                <a:cs typeface="+mj-cs"/>
              </a:rPr>
              <a:t> Nasir</a:t>
            </a:r>
            <a:endParaRPr lang="en-US" sz="1400">
              <a:latin typeface="+mj-lt"/>
              <a:ea typeface="+mj-ea"/>
              <a:cs typeface="Calibri Light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err="1">
                <a:latin typeface="+mj-lt"/>
                <a:ea typeface="+mj-ea"/>
                <a:cs typeface="+mj-cs"/>
              </a:rPr>
              <a:t>Norlin</a:t>
            </a:r>
            <a:r>
              <a:rPr lang="en-US" sz="1400">
                <a:latin typeface="+mj-lt"/>
                <a:ea typeface="+mj-ea"/>
                <a:cs typeface="+mj-cs"/>
              </a:rPr>
              <a:t> Ahmad</a:t>
            </a:r>
            <a:endParaRPr lang="en-US" sz="1400">
              <a:latin typeface="+mj-lt"/>
              <a:ea typeface="+mj-ea"/>
              <a:cs typeface="Calibri Light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1C1FDE1E-6E33-497C-A806-CF01BFC20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607596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err="1">
                <a:cs typeface="Calibri"/>
              </a:rPr>
              <a:t>Kepentingan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perpaduan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masyarakat</a:t>
            </a:r>
            <a:r>
              <a:rPr lang="en-US" sz="1800">
                <a:cs typeface="Calibri"/>
              </a:rPr>
              <a:t> </a:t>
            </a:r>
            <a:r>
              <a:rPr lang="en-US" sz="1800" err="1">
                <a:cs typeface="Calibri"/>
              </a:rPr>
              <a:t>adalah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titik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ukur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pembangunan</a:t>
            </a:r>
            <a:r>
              <a:rPr lang="en-US" sz="1800">
                <a:cs typeface="Calibri"/>
              </a:rPr>
              <a:t> negara dan </a:t>
            </a:r>
            <a:r>
              <a:rPr lang="en-US" sz="1800" err="1">
                <a:cs typeface="Calibri"/>
              </a:rPr>
              <a:t>menjamin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keharmonian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sedia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ada</a:t>
            </a:r>
            <a:r>
              <a:rPr lang="en-US" sz="1800">
                <a:cs typeface="Calibri"/>
              </a:rPr>
              <a:t>.</a:t>
            </a:r>
          </a:p>
          <a:p>
            <a:r>
              <a:rPr lang="en-US" sz="1800">
                <a:cs typeface="Calibri"/>
              </a:rPr>
              <a:t>Nilai </a:t>
            </a:r>
            <a:r>
              <a:rPr lang="en-US" sz="1800" err="1">
                <a:cs typeface="Calibri"/>
              </a:rPr>
              <a:t>perpaduan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adalah</a:t>
            </a:r>
            <a:r>
              <a:rPr lang="en-US" sz="1800">
                <a:cs typeface="Calibri"/>
              </a:rPr>
              <a:t> </a:t>
            </a:r>
            <a:r>
              <a:rPr lang="en-US" sz="1800" err="1">
                <a:cs typeface="Calibri"/>
              </a:rPr>
              <a:t>mencintai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keadilan</a:t>
            </a:r>
            <a:r>
              <a:rPr lang="en-US" sz="1800">
                <a:cs typeface="Calibri"/>
              </a:rPr>
              <a:t>, </a:t>
            </a:r>
            <a:r>
              <a:rPr lang="en-US" sz="1800" err="1">
                <a:cs typeface="Calibri"/>
              </a:rPr>
              <a:t>berperikemanusiaan</a:t>
            </a:r>
            <a:r>
              <a:rPr lang="en-US" sz="1800">
                <a:cs typeface="Calibri"/>
              </a:rPr>
              <a:t>, </a:t>
            </a:r>
            <a:r>
              <a:rPr lang="en-US" sz="1800" err="1">
                <a:cs typeface="Calibri"/>
              </a:rPr>
              <a:t>bencikan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keganasan</a:t>
            </a:r>
            <a:r>
              <a:rPr lang="en-US" sz="1800">
                <a:cs typeface="Calibri"/>
              </a:rPr>
              <a:t> dan lain – lain.</a:t>
            </a:r>
          </a:p>
          <a:p>
            <a:r>
              <a:rPr lang="en-US" sz="1800" err="1">
                <a:cs typeface="Calibri"/>
              </a:rPr>
              <a:t>Aspek</a:t>
            </a:r>
            <a:r>
              <a:rPr lang="en-US" sz="1800">
                <a:cs typeface="Calibri"/>
              </a:rPr>
              <a:t> agama yang </a:t>
            </a:r>
            <a:r>
              <a:rPr lang="en-US" sz="1800" err="1">
                <a:cs typeface="Calibri"/>
              </a:rPr>
              <a:t>diterapkan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dalam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perpaduan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adalah</a:t>
            </a:r>
            <a:r>
              <a:rPr lang="en-US" sz="1800">
                <a:cs typeface="Calibri"/>
              </a:rPr>
              <a:t> </a:t>
            </a:r>
            <a:r>
              <a:rPr lang="en-US" sz="1800" err="1">
                <a:cs typeface="Calibri"/>
              </a:rPr>
              <a:t>hidup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berdisiplin</a:t>
            </a:r>
            <a:r>
              <a:rPr lang="en-US" sz="1800">
                <a:cs typeface="Calibri"/>
              </a:rPr>
              <a:t>, </a:t>
            </a:r>
            <a:r>
              <a:rPr lang="en-US" sz="1800" err="1">
                <a:cs typeface="Calibri"/>
              </a:rPr>
              <a:t>rajin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bekerja</a:t>
            </a:r>
            <a:r>
              <a:rPr lang="en-US" sz="1800">
                <a:cs typeface="Calibri"/>
              </a:rPr>
              <a:t>, </a:t>
            </a:r>
            <a:r>
              <a:rPr lang="en-US" sz="1800" err="1">
                <a:cs typeface="Calibri"/>
              </a:rPr>
              <a:t>kepimpinan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melalui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teladan</a:t>
            </a:r>
            <a:r>
              <a:rPr lang="en-US" sz="1800">
                <a:cs typeface="Calibri"/>
              </a:rPr>
              <a:t> dan </a:t>
            </a:r>
            <a:r>
              <a:rPr lang="en-US" sz="1800" err="1">
                <a:cs typeface="Calibri"/>
              </a:rPr>
              <a:t>sebagainya</a:t>
            </a:r>
            <a:r>
              <a:rPr lang="en-US" sz="1800">
                <a:cs typeface="Calibri"/>
              </a:rPr>
              <a:t>.</a:t>
            </a:r>
          </a:p>
          <a:p>
            <a:r>
              <a:rPr lang="en-US" sz="1800" err="1">
                <a:cs typeface="Calibri"/>
              </a:rPr>
              <a:t>Penulis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menekankan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untuk</a:t>
            </a:r>
            <a:r>
              <a:rPr lang="en-US" sz="1800">
                <a:cs typeface="Calibri"/>
              </a:rPr>
              <a:t> </a:t>
            </a:r>
            <a:r>
              <a:rPr lang="en-US" sz="1800" err="1">
                <a:cs typeface="Calibri"/>
              </a:rPr>
              <a:t>menerapkan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sifat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menghormati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pemimpin</a:t>
            </a:r>
            <a:r>
              <a:rPr lang="en-US" sz="1800">
                <a:cs typeface="Calibri"/>
              </a:rPr>
              <a:t> yang </a:t>
            </a:r>
            <a:r>
              <a:rPr lang="en-US" sz="1800" err="1">
                <a:cs typeface="Calibri"/>
              </a:rPr>
              <a:t>jujur</a:t>
            </a:r>
            <a:r>
              <a:rPr lang="en-US" sz="1800">
                <a:cs typeface="Calibri"/>
              </a:rPr>
              <a:t> dan </a:t>
            </a:r>
            <a:r>
              <a:rPr lang="en-US" sz="1800" err="1">
                <a:cs typeface="Calibri"/>
              </a:rPr>
              <a:t>mencintai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keamanan</a:t>
            </a:r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5" descr="Old Books Book · Free photo on Pixabay">
            <a:extLst>
              <a:ext uri="{FF2B5EF4-FFF2-40B4-BE49-F238E27FC236}">
                <a16:creationId xmlns:a16="http://schemas.microsoft.com/office/drawing/2014/main" id="{4371924C-3F52-4065-89F5-32A0843DA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5" r="25125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8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DCB9B9FD-8694-4100-87BA-3C27E1E34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" y="2262"/>
            <a:ext cx="12186096" cy="685347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6A756B-DA6F-4C97-A027-7940C893E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963" y="1141614"/>
            <a:ext cx="4151771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err="1">
                <a:solidFill>
                  <a:schemeClr val="bg1"/>
                </a:solidFill>
              </a:rPr>
              <a:t>METODOLOGI</a:t>
            </a:r>
            <a:br>
              <a:rPr lang="en-US" sz="4400">
                <a:solidFill>
                  <a:schemeClr val="bg1"/>
                </a:solidFill>
              </a:rPr>
            </a:br>
            <a:r>
              <a:rPr lang="en-US" sz="4400">
                <a:solidFill>
                  <a:schemeClr val="bg1"/>
                </a:solidFill>
              </a:rPr>
              <a:t>KAJIAN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154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7E3855F3-E04E-463E-BB62-8549D3BFF0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7941C13-F2CE-4D4C-B736-B86626052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MY" sz="5000" err="1"/>
              <a:t>METODOLOGI</a:t>
            </a:r>
            <a:endParaRPr lang="en-MY" sz="5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568D82-792E-4379-B004-68A4EEE9C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157" y="3273915"/>
            <a:ext cx="10720637" cy="3378702"/>
          </a:xfrm>
        </p:spPr>
        <p:txBody>
          <a:bodyPr>
            <a:normAutofit fontScale="62500" lnSpcReduction="20000"/>
          </a:bodyPr>
          <a:lstStyle/>
          <a:p>
            <a:pPr fontAlgn="base"/>
            <a:r>
              <a:rPr lang="en-MY" dirty="0" err="1"/>
              <a:t>Kaedah</a:t>
            </a:r>
            <a:r>
              <a:rPr lang="en-MY" dirty="0"/>
              <a:t> </a:t>
            </a:r>
            <a:r>
              <a:rPr lang="en-MY" dirty="0" err="1"/>
              <a:t>quantitatif</a:t>
            </a:r>
            <a:r>
              <a:rPr lang="en-MY" dirty="0"/>
              <a:t> </a:t>
            </a:r>
            <a:r>
              <a:rPr lang="en-MY" dirty="0" err="1"/>
              <a:t>mengunakkan</a:t>
            </a:r>
            <a:r>
              <a:rPr lang="en-MY" dirty="0"/>
              <a:t> </a:t>
            </a:r>
            <a:r>
              <a:rPr lang="en-MY" dirty="0" err="1"/>
              <a:t>kaedah</a:t>
            </a:r>
            <a:r>
              <a:rPr lang="en-MY" dirty="0"/>
              <a:t> </a:t>
            </a:r>
            <a:r>
              <a:rPr lang="en-MY" dirty="0" err="1"/>
              <a:t>kajian</a:t>
            </a:r>
            <a:r>
              <a:rPr lang="en-MY" dirty="0"/>
              <a:t> </a:t>
            </a:r>
            <a:r>
              <a:rPr lang="en-MY" dirty="0" err="1"/>
              <a:t>soal</a:t>
            </a:r>
            <a:r>
              <a:rPr lang="en-MY" dirty="0"/>
              <a:t> </a:t>
            </a:r>
            <a:r>
              <a:rPr lang="en-MY" dirty="0" err="1"/>
              <a:t>selidik</a:t>
            </a:r>
            <a:r>
              <a:rPr lang="en-MY" dirty="0"/>
              <a:t> yang </a:t>
            </a:r>
            <a:r>
              <a:rPr lang="en-MY" dirty="0" err="1"/>
              <a:t>terdiri</a:t>
            </a:r>
            <a:r>
              <a:rPr lang="en-MY" dirty="0"/>
              <a:t> </a:t>
            </a:r>
            <a:r>
              <a:rPr lang="en-MY" dirty="0" err="1"/>
              <a:t>daripada</a:t>
            </a:r>
            <a:r>
              <a:rPr lang="en-MY" dirty="0"/>
              <a:t> </a:t>
            </a:r>
            <a:r>
              <a:rPr lang="en-MY" dirty="0" err="1"/>
              <a:t>tiga</a:t>
            </a:r>
            <a:r>
              <a:rPr lang="en-MY" dirty="0"/>
              <a:t> </a:t>
            </a:r>
            <a:r>
              <a:rPr lang="en-MY" dirty="0" err="1"/>
              <a:t>bahagian</a:t>
            </a:r>
            <a:r>
              <a:rPr lang="en-MY" dirty="0"/>
              <a:t> </a:t>
            </a:r>
            <a:r>
              <a:rPr lang="en-MY" dirty="0" err="1"/>
              <a:t>soalan</a:t>
            </a:r>
            <a:r>
              <a:rPr lang="en-MY" dirty="0"/>
              <a:t>.</a:t>
            </a:r>
            <a:r>
              <a:rPr lang="en-US" dirty="0"/>
              <a:t>​</a:t>
            </a:r>
          </a:p>
          <a:p>
            <a:pPr marL="0" indent="0" fontAlgn="base">
              <a:buNone/>
            </a:pPr>
            <a:r>
              <a:rPr lang="en-MY" dirty="0"/>
              <a:t> A- </a:t>
            </a:r>
            <a:r>
              <a:rPr lang="en-MY" dirty="0" err="1"/>
              <a:t>Latar</a:t>
            </a:r>
            <a:r>
              <a:rPr lang="en-MY" dirty="0"/>
              <a:t> </a:t>
            </a:r>
            <a:r>
              <a:rPr lang="en-MY" dirty="0" err="1"/>
              <a:t>Belakang</a:t>
            </a:r>
            <a:r>
              <a:rPr lang="en-MY" dirty="0"/>
              <a:t> </a:t>
            </a:r>
            <a:r>
              <a:rPr lang="en-MY" dirty="0" err="1"/>
              <a:t>Responden</a:t>
            </a:r>
            <a:r>
              <a:rPr lang="en-US" dirty="0"/>
              <a:t>​</a:t>
            </a:r>
          </a:p>
          <a:p>
            <a:pPr marL="0" indent="0" fontAlgn="base">
              <a:buNone/>
            </a:pPr>
            <a:r>
              <a:rPr lang="en-MY" dirty="0"/>
              <a:t> B-</a:t>
            </a:r>
            <a:r>
              <a:rPr lang="en-MY" dirty="0" err="1"/>
              <a:t>Kefahaman</a:t>
            </a:r>
            <a:r>
              <a:rPr lang="en-MY" dirty="0"/>
              <a:t> </a:t>
            </a:r>
            <a:r>
              <a:rPr lang="en-MY" dirty="0" err="1"/>
              <a:t>Topik</a:t>
            </a:r>
            <a:r>
              <a:rPr lang="en-MY" dirty="0"/>
              <a:t> Etika</a:t>
            </a:r>
            <a:r>
              <a:rPr lang="en-US" dirty="0"/>
              <a:t>​</a:t>
            </a:r>
          </a:p>
          <a:p>
            <a:pPr marL="0" indent="0" fontAlgn="base">
              <a:buNone/>
            </a:pPr>
            <a:r>
              <a:rPr lang="en-MY" dirty="0"/>
              <a:t> C-</a:t>
            </a:r>
            <a:r>
              <a:rPr lang="en-MY" dirty="0" err="1"/>
              <a:t>Kefahaman</a:t>
            </a:r>
            <a:r>
              <a:rPr lang="en-MY" dirty="0"/>
              <a:t> </a:t>
            </a:r>
            <a:r>
              <a:rPr lang="en-MY" dirty="0" err="1"/>
              <a:t>Kepentingan</a:t>
            </a:r>
            <a:r>
              <a:rPr lang="en-MY" dirty="0"/>
              <a:t> Etika </a:t>
            </a:r>
            <a:r>
              <a:rPr lang="en-MY" dirty="0" err="1"/>
              <a:t>Berdasarkan</a:t>
            </a:r>
            <a:r>
              <a:rPr lang="en-MY" dirty="0"/>
              <a:t> </a:t>
            </a:r>
            <a:r>
              <a:rPr lang="en-MY" dirty="0" err="1"/>
              <a:t>Senario</a:t>
            </a:r>
            <a:r>
              <a:rPr lang="en-US" dirty="0"/>
              <a:t>​</a:t>
            </a:r>
          </a:p>
          <a:p>
            <a:pPr fontAlgn="base"/>
            <a:r>
              <a:rPr lang="en-MY" dirty="0" err="1"/>
              <a:t>Populasi</a:t>
            </a:r>
            <a:r>
              <a:rPr lang="en-MY" dirty="0"/>
              <a:t> </a:t>
            </a:r>
            <a:r>
              <a:rPr lang="en-MY" dirty="0" err="1"/>
              <a:t>melibatkan</a:t>
            </a:r>
            <a:r>
              <a:rPr lang="en-MY" dirty="0"/>
              <a:t> 70 </a:t>
            </a:r>
            <a:r>
              <a:rPr lang="en-MY" dirty="0" err="1"/>
              <a:t>responden</a:t>
            </a:r>
            <a:r>
              <a:rPr lang="en-MY" dirty="0"/>
              <a:t> yang </a:t>
            </a:r>
            <a:r>
              <a:rPr lang="en-MY" dirty="0" err="1"/>
              <a:t>dipilih</a:t>
            </a:r>
            <a:r>
              <a:rPr lang="en-MY" dirty="0"/>
              <a:t> </a:t>
            </a:r>
            <a:r>
              <a:rPr lang="en-MY" dirty="0" err="1"/>
              <a:t>secara</a:t>
            </a:r>
            <a:r>
              <a:rPr lang="en-MY" dirty="0"/>
              <a:t> </a:t>
            </a:r>
            <a:r>
              <a:rPr lang="en-MY" dirty="0" err="1"/>
              <a:t>rawak</a:t>
            </a:r>
            <a:r>
              <a:rPr lang="en-MY" dirty="0"/>
              <a:t> </a:t>
            </a:r>
            <a:r>
              <a:rPr lang="en-MY" dirty="0" err="1"/>
              <a:t>dengan</a:t>
            </a:r>
            <a:r>
              <a:rPr lang="en-MY" dirty="0"/>
              <a:t> </a:t>
            </a:r>
            <a:r>
              <a:rPr lang="en-MY" dirty="0" err="1"/>
              <a:t>harapan</a:t>
            </a:r>
            <a:r>
              <a:rPr lang="en-MY" dirty="0"/>
              <a:t> </a:t>
            </a:r>
            <a:r>
              <a:rPr lang="en-MY" dirty="0" err="1"/>
              <a:t>untuk</a:t>
            </a:r>
            <a:r>
              <a:rPr lang="en-MY" dirty="0"/>
              <a:t> </a:t>
            </a:r>
            <a:r>
              <a:rPr lang="en-MY" dirty="0" err="1"/>
              <a:t>memperolehi</a:t>
            </a:r>
            <a:r>
              <a:rPr lang="en-MY" dirty="0"/>
              <a:t> ​50 </a:t>
            </a:r>
            <a:r>
              <a:rPr lang="en-MY" dirty="0" err="1"/>
              <a:t>responden</a:t>
            </a:r>
            <a:r>
              <a:rPr lang="en-MY" dirty="0"/>
              <a:t>       </a:t>
            </a:r>
            <a:r>
              <a:rPr lang="en-MY" dirty="0" err="1"/>
              <a:t>untuk</a:t>
            </a:r>
            <a:r>
              <a:rPr lang="en-MY" dirty="0"/>
              <a:t> </a:t>
            </a:r>
            <a:r>
              <a:rPr lang="en-MY" dirty="0" err="1"/>
              <a:t>dikaji</a:t>
            </a:r>
            <a:r>
              <a:rPr lang="en-MY" dirty="0"/>
              <a:t> </a:t>
            </a:r>
            <a:r>
              <a:rPr lang="en-MY" dirty="0" err="1"/>
              <a:t>selidik</a:t>
            </a:r>
            <a:r>
              <a:rPr lang="en-MY" dirty="0"/>
              <a:t>. ​</a:t>
            </a:r>
          </a:p>
          <a:p>
            <a:pPr fontAlgn="base"/>
            <a:r>
              <a:rPr lang="en-MY" dirty="0" err="1"/>
              <a:t>Pengedaran</a:t>
            </a:r>
            <a:r>
              <a:rPr lang="en-MY" dirty="0"/>
              <a:t> </a:t>
            </a:r>
            <a:r>
              <a:rPr lang="en-MY" dirty="0" err="1"/>
              <a:t>soalan</a:t>
            </a:r>
            <a:r>
              <a:rPr lang="en-MY" dirty="0"/>
              <a:t> </a:t>
            </a:r>
            <a:r>
              <a:rPr lang="en-MY" dirty="0" err="1"/>
              <a:t>kaji</a:t>
            </a:r>
            <a:r>
              <a:rPr lang="en-MY" dirty="0"/>
              <a:t> </a:t>
            </a:r>
            <a:r>
              <a:rPr lang="en-MY" dirty="0" err="1"/>
              <a:t>selidik</a:t>
            </a:r>
            <a:r>
              <a:rPr lang="en-MY" dirty="0"/>
              <a:t> </a:t>
            </a:r>
            <a:r>
              <a:rPr lang="en-MY" dirty="0" err="1"/>
              <a:t>dilakukan</a:t>
            </a:r>
            <a:r>
              <a:rPr lang="en-MY" dirty="0"/>
              <a:t> </a:t>
            </a:r>
            <a:r>
              <a:rPr lang="en-MY" dirty="0" err="1"/>
              <a:t>dengan</a:t>
            </a:r>
            <a:r>
              <a:rPr lang="en-MY" dirty="0"/>
              <a:t> </a:t>
            </a:r>
            <a:r>
              <a:rPr lang="en-MY" dirty="0" err="1"/>
              <a:t>menggunakan</a:t>
            </a:r>
            <a:r>
              <a:rPr lang="en-MY" dirty="0"/>
              <a:t> Google Form.</a:t>
            </a:r>
            <a:r>
              <a:rPr lang="en-US" dirty="0"/>
              <a:t>​</a:t>
            </a:r>
          </a:p>
          <a:p>
            <a:pPr fontAlgn="base"/>
            <a:r>
              <a:rPr lang="en-MY" dirty="0" err="1"/>
              <a:t>Penggunaan</a:t>
            </a:r>
            <a:r>
              <a:rPr lang="en-MY" dirty="0"/>
              <a:t> media </a:t>
            </a:r>
            <a:r>
              <a:rPr lang="en-MY" dirty="0" err="1"/>
              <a:t>sosial</a:t>
            </a:r>
            <a:r>
              <a:rPr lang="en-MY" dirty="0"/>
              <a:t> </a:t>
            </a:r>
            <a:r>
              <a:rPr lang="en-MY" dirty="0" err="1"/>
              <a:t>seperti</a:t>
            </a:r>
            <a:r>
              <a:rPr lang="en-MY" dirty="0"/>
              <a:t> </a:t>
            </a:r>
            <a:r>
              <a:rPr lang="en-MY" dirty="0" err="1"/>
              <a:t>Whatsapp</a:t>
            </a:r>
            <a:r>
              <a:rPr lang="en-MY" dirty="0"/>
              <a:t> </a:t>
            </a:r>
            <a:r>
              <a:rPr lang="en-MY" dirty="0" err="1"/>
              <a:t>menjadi</a:t>
            </a:r>
            <a:r>
              <a:rPr lang="en-MY" dirty="0"/>
              <a:t> </a:t>
            </a:r>
            <a:r>
              <a:rPr lang="en-MY" dirty="0" err="1"/>
              <a:t>saluran</a:t>
            </a:r>
            <a:r>
              <a:rPr lang="en-MY" dirty="0"/>
              <a:t> </a:t>
            </a:r>
            <a:r>
              <a:rPr lang="en-MY" dirty="0" err="1"/>
              <a:t>utama</a:t>
            </a:r>
            <a:r>
              <a:rPr lang="en-MY" dirty="0"/>
              <a:t> </a:t>
            </a:r>
            <a:r>
              <a:rPr lang="en-MY" dirty="0" err="1"/>
              <a:t>untuk</a:t>
            </a:r>
            <a:r>
              <a:rPr lang="en-MY" dirty="0"/>
              <a:t> </a:t>
            </a:r>
            <a:r>
              <a:rPr lang="en-MY" dirty="0" err="1"/>
              <a:t>mengedar</a:t>
            </a:r>
            <a:r>
              <a:rPr lang="en-MY" dirty="0"/>
              <a:t> </a:t>
            </a:r>
            <a:r>
              <a:rPr lang="en-MY" dirty="0" err="1"/>
              <a:t>pautan</a:t>
            </a:r>
            <a:r>
              <a:rPr lang="en-MY" dirty="0"/>
              <a:t> </a:t>
            </a:r>
            <a:r>
              <a:rPr lang="en-MY" dirty="0" err="1"/>
              <a:t>soalan</a:t>
            </a:r>
            <a:r>
              <a:rPr lang="en-MY" dirty="0"/>
              <a:t> </a:t>
            </a:r>
            <a:r>
              <a:rPr lang="en-MY" dirty="0" err="1"/>
              <a:t>kaji</a:t>
            </a:r>
            <a:r>
              <a:rPr lang="en-MY" dirty="0"/>
              <a:t> </a:t>
            </a:r>
            <a:r>
              <a:rPr lang="en-MY" dirty="0" err="1"/>
              <a:t>selidik</a:t>
            </a:r>
            <a:r>
              <a:rPr lang="en-MY" dirty="0"/>
              <a:t>.</a:t>
            </a:r>
            <a:r>
              <a:rPr lang="en-US" dirty="0"/>
              <a:t>​</a:t>
            </a:r>
          </a:p>
          <a:p>
            <a:pPr fontAlgn="base"/>
            <a:r>
              <a:rPr lang="nn-NO" dirty="0"/>
              <a:t>Data kajian soal selidik telah dianalisa menggunakan Google Spreadsheet perkhidmatan analisa yang sedia ada di Google Form.</a:t>
            </a:r>
            <a:r>
              <a:rPr lang="en-US" dirty="0"/>
              <a:t>​</a:t>
            </a:r>
          </a:p>
          <a:p>
            <a:pPr fontAlgn="base"/>
            <a:r>
              <a:rPr lang="en-MY" dirty="0" err="1"/>
              <a:t>Soalan</a:t>
            </a:r>
            <a:r>
              <a:rPr lang="en-MY" dirty="0"/>
              <a:t> </a:t>
            </a:r>
            <a:r>
              <a:rPr lang="en-MY" dirty="0" err="1"/>
              <a:t>kaji</a:t>
            </a:r>
            <a:r>
              <a:rPr lang="en-MY" dirty="0"/>
              <a:t> </a:t>
            </a:r>
            <a:r>
              <a:rPr lang="en-MY" dirty="0" err="1"/>
              <a:t>selidik</a:t>
            </a:r>
            <a:r>
              <a:rPr lang="en-MY" dirty="0"/>
              <a:t> </a:t>
            </a:r>
            <a:r>
              <a:rPr lang="en-MY" dirty="0" err="1"/>
              <a:t>disediakan</a:t>
            </a:r>
            <a:r>
              <a:rPr lang="en-MY" dirty="0"/>
              <a:t> </a:t>
            </a:r>
            <a:r>
              <a:rPr lang="en-MY" dirty="0" err="1"/>
              <a:t>menggunakan</a:t>
            </a:r>
            <a:r>
              <a:rPr lang="en-MY" dirty="0"/>
              <a:t> </a:t>
            </a:r>
            <a:r>
              <a:rPr lang="en-MY" dirty="0" err="1"/>
              <a:t>skala</a:t>
            </a:r>
            <a:r>
              <a:rPr lang="en-MY" dirty="0"/>
              <a:t> Likert di mana 1-</a:t>
            </a:r>
            <a:r>
              <a:rPr lang="en-MY" dirty="0" err="1"/>
              <a:t>Sangat</a:t>
            </a:r>
            <a:r>
              <a:rPr lang="en-MY" dirty="0"/>
              <a:t> </a:t>
            </a:r>
            <a:r>
              <a:rPr lang="en-MY" dirty="0" err="1"/>
              <a:t>Tidak</a:t>
            </a:r>
            <a:r>
              <a:rPr lang="en-MY" dirty="0"/>
              <a:t> </a:t>
            </a:r>
            <a:r>
              <a:rPr lang="en-MY" dirty="0" err="1"/>
              <a:t>Faham</a:t>
            </a:r>
            <a:r>
              <a:rPr lang="en-MY" dirty="0"/>
              <a:t> dan 5-</a:t>
            </a:r>
            <a:r>
              <a:rPr lang="en-MY" dirty="0" err="1"/>
              <a:t>Sangat</a:t>
            </a:r>
            <a:r>
              <a:rPr lang="en-MY" dirty="0"/>
              <a:t> </a:t>
            </a:r>
            <a:r>
              <a:rPr lang="en-MY" dirty="0" err="1"/>
              <a:t>Faham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583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50CAD7-652C-414A-8A42-E70B4E3172AA}"/>
              </a:ext>
            </a:extLst>
          </p:cNvPr>
          <p:cNvSpPr/>
          <p:nvPr/>
        </p:nvSpPr>
        <p:spPr>
          <a:xfrm>
            <a:off x="0" y="0"/>
            <a:ext cx="12192000" cy="6857990"/>
          </a:xfrm>
          <a:prstGeom prst="rect">
            <a:avLst/>
          </a:prstGeom>
          <a:solidFill>
            <a:schemeClr val="bg1">
              <a:lumMod val="95000"/>
              <a:lumOff val="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F063A-99EB-4ADC-8B83-AA9681CD3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85" y="2425226"/>
            <a:ext cx="4120384" cy="20075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err="1">
                <a:latin typeface="Aharoni" panose="02010803020104030203" pitchFamily="2" charset="-79"/>
                <a:cs typeface="Aharoni" panose="02010803020104030203" pitchFamily="2" charset="-79"/>
              </a:rPr>
              <a:t>DAPATAN</a:t>
            </a:r>
            <a:r>
              <a:rPr lang="en-US" sz="3800">
                <a:latin typeface="Aharoni" panose="02010803020104030203" pitchFamily="2" charset="-79"/>
                <a:cs typeface="Aharoni" panose="02010803020104030203" pitchFamily="2" charset="-79"/>
              </a:rPr>
              <a:t> DAN </a:t>
            </a:r>
            <a:r>
              <a:rPr lang="en-US" sz="3800" err="1">
                <a:latin typeface="Aharoni" panose="02010803020104030203" pitchFamily="2" charset="-79"/>
                <a:cs typeface="Aharoni" panose="02010803020104030203" pitchFamily="2" charset="-79"/>
              </a:rPr>
              <a:t>PERBINCANGAN</a:t>
            </a:r>
            <a:r>
              <a:rPr lang="en-US" sz="3800">
                <a:latin typeface="Aharoni" panose="02010803020104030203" pitchFamily="2" charset="-79"/>
                <a:cs typeface="Aharoni" panose="02010803020104030203" pitchFamily="2" charset="-79"/>
              </a:rPr>
              <a:t> KAJIAN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396BBE-12DA-4761-B6C8-2E1FB5A2D8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prstClr val="white"/>
            </a:duotone>
          </a:blip>
          <a:srcRect l="1344" r="31831" b="-1"/>
          <a:stretch/>
        </p:blipFill>
        <p:spPr>
          <a:xfrm>
            <a:off x="5326408" y="10"/>
            <a:ext cx="6865592" cy="6857990"/>
          </a:xfrm>
          <a:custGeom>
            <a:avLst/>
            <a:gdLst/>
            <a:ahLst/>
            <a:cxnLst/>
            <a:rect l="l" t="t" r="r" b="b"/>
            <a:pathLst>
              <a:path w="6865592" h="6858000">
                <a:moveTo>
                  <a:pt x="3068432" y="0"/>
                </a:moveTo>
                <a:lnTo>
                  <a:pt x="6865592" y="0"/>
                </a:lnTo>
                <a:lnTo>
                  <a:pt x="6865592" y="6858000"/>
                </a:lnTo>
                <a:lnTo>
                  <a:pt x="3068431" y="6858000"/>
                </a:lnTo>
                <a:lnTo>
                  <a:pt x="3064426" y="6854853"/>
                </a:lnTo>
                <a:cubicBezTo>
                  <a:pt x="2077725" y="6040555"/>
                  <a:pt x="1448804" y="4808224"/>
                  <a:pt x="1448804" y="3429000"/>
                </a:cubicBezTo>
                <a:cubicBezTo>
                  <a:pt x="1448804" y="2049777"/>
                  <a:pt x="2077725" y="817446"/>
                  <a:pt x="3064426" y="3148"/>
                </a:cubicBezTo>
                <a:close/>
                <a:moveTo>
                  <a:pt x="1056707" y="0"/>
                </a:moveTo>
                <a:lnTo>
                  <a:pt x="2472663" y="0"/>
                </a:lnTo>
                <a:lnTo>
                  <a:pt x="2400426" y="75768"/>
                </a:lnTo>
                <a:cubicBezTo>
                  <a:pt x="1595468" y="961418"/>
                  <a:pt x="1104860" y="2137915"/>
                  <a:pt x="1104860" y="3429000"/>
                </a:cubicBezTo>
                <a:cubicBezTo>
                  <a:pt x="1104860" y="4720086"/>
                  <a:pt x="1595468" y="5896583"/>
                  <a:pt x="2400426" y="6782233"/>
                </a:cubicBezTo>
                <a:lnTo>
                  <a:pt x="2472663" y="6858000"/>
                </a:lnTo>
                <a:lnTo>
                  <a:pt x="1056707" y="6858000"/>
                </a:lnTo>
                <a:lnTo>
                  <a:pt x="1040415" y="6835090"/>
                </a:lnTo>
                <a:cubicBezTo>
                  <a:pt x="383550" y="5862802"/>
                  <a:pt x="0" y="4690693"/>
                  <a:pt x="0" y="3429000"/>
                </a:cubicBezTo>
                <a:cubicBezTo>
                  <a:pt x="0" y="2167308"/>
                  <a:pt x="383550" y="995199"/>
                  <a:pt x="1040415" y="2291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16591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ECC8255-7611-46DC-9299-0424405C15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6" y="1877"/>
            <a:ext cx="12185325" cy="6854244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6CF3EA-26F9-4F06-A644-39C7F5662086}"/>
              </a:ext>
            </a:extLst>
          </p:cNvPr>
          <p:cNvSpPr/>
          <p:nvPr/>
        </p:nvSpPr>
        <p:spPr>
          <a:xfrm>
            <a:off x="0" y="-1879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29AEB7-D5DA-4242-9C1E-157E2798C120}"/>
              </a:ext>
            </a:extLst>
          </p:cNvPr>
          <p:cNvSpPr txBox="1"/>
          <p:nvPr/>
        </p:nvSpPr>
        <p:spPr>
          <a:xfrm>
            <a:off x="4726873" y="431247"/>
            <a:ext cx="2738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0" i="0" u="none" strike="noStrike" kern="1200" cap="none" spc="-15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RESPONDEN</a:t>
            </a:r>
            <a:endParaRPr kumimoji="0" lang="en-MY" sz="3600" b="0" i="0" u="none" strike="noStrike" kern="1200" cap="none" spc="-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45CB323-2C6F-4930-88E2-EE6FFE5B65E8}"/>
              </a:ext>
            </a:extLst>
          </p:cNvPr>
          <p:cNvSpPr txBox="1"/>
          <p:nvPr/>
        </p:nvSpPr>
        <p:spPr>
          <a:xfrm>
            <a:off x="2116571" y="5315547"/>
            <a:ext cx="2592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spc="600">
                <a:solidFill>
                  <a:prstClr val="white"/>
                </a:solidFill>
                <a:latin typeface="Aileron Thin" panose="00000300000000000000" pitchFamily="50" charset="0"/>
              </a:rPr>
              <a:t>PEREMPUAN</a:t>
            </a:r>
            <a:endParaRPr kumimoji="0" lang="en-MY" sz="1400" b="0" i="0" u="none" strike="noStrike" kern="1200" cap="none" spc="6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Thin" panose="00000300000000000000" pitchFamily="50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C3474B4-C9F8-4CDD-BF08-6ED2E61C433B}"/>
              </a:ext>
            </a:extLst>
          </p:cNvPr>
          <p:cNvSpPr txBox="1"/>
          <p:nvPr/>
        </p:nvSpPr>
        <p:spPr>
          <a:xfrm>
            <a:off x="2509282" y="4716541"/>
            <a:ext cx="9557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4000" spc="-300">
                <a:solidFill>
                  <a:prstClr val="white"/>
                </a:solidFill>
                <a:latin typeface="Aileron Black" panose="00000A00000000000000" pitchFamily="50" charset="0"/>
                <a:cs typeface="Aharoni" panose="02010803020104030203" pitchFamily="2" charset="-79"/>
              </a:rPr>
              <a:t>44</a:t>
            </a:r>
            <a:r>
              <a:rPr kumimoji="0" lang="en-MY" sz="4000" b="0" i="0" u="none" strike="noStrike" kern="1200" cap="none" spc="-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lack" panose="00000A00000000000000" pitchFamily="50" charset="0"/>
                <a:ea typeface="+mn-ea"/>
                <a:cs typeface="Aharoni" panose="02010803020104030203" pitchFamily="2" charset="-79"/>
              </a:rPr>
              <a:t>%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1146111-F286-447E-9B5E-924B6AC43518}"/>
              </a:ext>
            </a:extLst>
          </p:cNvPr>
          <p:cNvSpPr txBox="1"/>
          <p:nvPr/>
        </p:nvSpPr>
        <p:spPr>
          <a:xfrm>
            <a:off x="7774525" y="5315547"/>
            <a:ext cx="2592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400" b="0" i="0" u="none" strike="noStrike" kern="1200" cap="none" spc="60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Thin" panose="00000300000000000000" pitchFamily="50" charset="0"/>
                <a:ea typeface="+mn-ea"/>
                <a:cs typeface="+mn-cs"/>
              </a:rPr>
              <a:t>LELAKI</a:t>
            </a:r>
            <a:endParaRPr kumimoji="0" lang="en-MY" sz="1400" b="0" i="0" u="none" strike="noStrike" kern="1200" cap="none" spc="6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Thin" panose="00000300000000000000" pitchFamily="50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061696D-E0F2-4F6E-AE11-749DD439C02E}"/>
              </a:ext>
            </a:extLst>
          </p:cNvPr>
          <p:cNvSpPr txBox="1"/>
          <p:nvPr/>
        </p:nvSpPr>
        <p:spPr>
          <a:xfrm>
            <a:off x="8114936" y="4714464"/>
            <a:ext cx="9557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000" b="0" i="0" u="none" strike="noStrike" kern="1200" cap="none" spc="-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lack" panose="00000A00000000000000" pitchFamily="50" charset="0"/>
                <a:ea typeface="+mn-ea"/>
                <a:cs typeface="Aharoni" panose="02010803020104030203" pitchFamily="2" charset="-79"/>
              </a:rPr>
              <a:t>56%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3FAA207-6436-45A6-86CF-E49791510124}"/>
              </a:ext>
            </a:extLst>
          </p:cNvPr>
          <p:cNvSpPr txBox="1"/>
          <p:nvPr/>
        </p:nvSpPr>
        <p:spPr>
          <a:xfrm>
            <a:off x="3333902" y="4758554"/>
            <a:ext cx="798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" panose="00000500000000000000" pitchFamily="50" charset="0"/>
                <a:ea typeface="+mn-ea"/>
                <a:cs typeface="Aharoni" panose="02010803020104030203" pitchFamily="2" charset="-79"/>
              </a:rPr>
              <a:t>I</a:t>
            </a:r>
            <a:r>
              <a:rPr kumimoji="0" lang="en-MY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 22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FE0E2C8-C50C-4D7D-9C6B-6DF8C9325236}"/>
              </a:ext>
            </a:extLst>
          </p:cNvPr>
          <p:cNvSpPr txBox="1"/>
          <p:nvPr/>
        </p:nvSpPr>
        <p:spPr>
          <a:xfrm>
            <a:off x="8926491" y="4758554"/>
            <a:ext cx="798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" panose="00000500000000000000" pitchFamily="50" charset="0"/>
                <a:ea typeface="+mn-ea"/>
                <a:cs typeface="Aharoni" panose="02010803020104030203" pitchFamily="2" charset="-79"/>
              </a:rPr>
              <a:t>I</a:t>
            </a:r>
            <a:r>
              <a:rPr kumimoji="0" lang="en-MY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 28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602FD4E-DE15-49A0-A903-8172C36DB6F0}"/>
              </a:ext>
            </a:extLst>
          </p:cNvPr>
          <p:cNvSpPr txBox="1"/>
          <p:nvPr/>
        </p:nvSpPr>
        <p:spPr>
          <a:xfrm>
            <a:off x="5188538" y="1490724"/>
            <a:ext cx="18149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5400" b="0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50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3600" spc="-15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ORANG</a:t>
            </a:r>
            <a:endParaRPr kumimoji="0" lang="en-MY" sz="3600" b="0" i="0" u="none" strike="noStrike" kern="1200" cap="none" spc="-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B9DAB0-0204-40CA-9B6D-44B73FEB5E9A}"/>
              </a:ext>
            </a:extLst>
          </p:cNvPr>
          <p:cNvGrpSpPr/>
          <p:nvPr/>
        </p:nvGrpSpPr>
        <p:grpSpPr>
          <a:xfrm>
            <a:off x="7611726" y="1231876"/>
            <a:ext cx="2807217" cy="3039871"/>
            <a:chOff x="7611726" y="1231876"/>
            <a:chExt cx="2807217" cy="303987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7FED8AF-33F3-4706-A686-FF678FADAAF2}"/>
                </a:ext>
              </a:extLst>
            </p:cNvPr>
            <p:cNvGrpSpPr/>
            <p:nvPr/>
          </p:nvGrpSpPr>
          <p:grpSpPr>
            <a:xfrm>
              <a:off x="7611726" y="1231876"/>
              <a:ext cx="2807217" cy="3039871"/>
              <a:chOff x="7605070" y="956104"/>
              <a:chExt cx="2807217" cy="3039871"/>
            </a:xfrm>
          </p:grpSpPr>
          <p:pic>
            <p:nvPicPr>
              <p:cNvPr id="41" name="Graphic 40" descr="Man">
                <a:extLst>
                  <a:ext uri="{FF2B5EF4-FFF2-40B4-BE49-F238E27FC236}">
                    <a16:creationId xmlns:a16="http://schemas.microsoft.com/office/drawing/2014/main" id="{008E3B3D-641F-497F-BB0D-2898BF5AC1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605070" y="3275975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2" name="Graphic 41" descr="Man">
                <a:extLst>
                  <a:ext uri="{FF2B5EF4-FFF2-40B4-BE49-F238E27FC236}">
                    <a16:creationId xmlns:a16="http://schemas.microsoft.com/office/drawing/2014/main" id="{C96992DC-9831-45F4-A6AD-FC201361C1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300809" y="3275975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3" name="Graphic 42" descr="Man">
                <a:extLst>
                  <a:ext uri="{FF2B5EF4-FFF2-40B4-BE49-F238E27FC236}">
                    <a16:creationId xmlns:a16="http://schemas.microsoft.com/office/drawing/2014/main" id="{1DC3A23E-15B9-4443-A3CA-8C055C2AE9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996548" y="3275975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4" name="Graphic 43" descr="Man">
                <a:extLst>
                  <a:ext uri="{FF2B5EF4-FFF2-40B4-BE49-F238E27FC236}">
                    <a16:creationId xmlns:a16="http://schemas.microsoft.com/office/drawing/2014/main" id="{F68C53C2-9BEA-4E1D-ABCC-EF9CF598B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692287" y="3275975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6" name="Graphic 45" descr="Man">
                <a:extLst>
                  <a:ext uri="{FF2B5EF4-FFF2-40B4-BE49-F238E27FC236}">
                    <a16:creationId xmlns:a16="http://schemas.microsoft.com/office/drawing/2014/main" id="{A4D1C896-211C-450E-90D6-10F80260FB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665243" y="2504494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7" name="Graphic 46" descr="Man">
                <a:extLst>
                  <a:ext uri="{FF2B5EF4-FFF2-40B4-BE49-F238E27FC236}">
                    <a16:creationId xmlns:a16="http://schemas.microsoft.com/office/drawing/2014/main" id="{4E3A9DAF-98AB-4647-8EB4-7F676DBFDC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360982" y="2504494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8" name="Graphic 47" descr="Man">
                <a:extLst>
                  <a:ext uri="{FF2B5EF4-FFF2-40B4-BE49-F238E27FC236}">
                    <a16:creationId xmlns:a16="http://schemas.microsoft.com/office/drawing/2014/main" id="{A880C2AC-95AC-4859-87DD-DB77912CDE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297865" y="1733013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9" name="Graphic 48" descr="Man">
                <a:extLst>
                  <a:ext uri="{FF2B5EF4-FFF2-40B4-BE49-F238E27FC236}">
                    <a16:creationId xmlns:a16="http://schemas.microsoft.com/office/drawing/2014/main" id="{E1FA2A1F-8847-461A-8690-5625E550F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993604" y="1733013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0" name="Graphic 49" descr="Man">
                <a:extLst>
                  <a:ext uri="{FF2B5EF4-FFF2-40B4-BE49-F238E27FC236}">
                    <a16:creationId xmlns:a16="http://schemas.microsoft.com/office/drawing/2014/main" id="{44E4C00D-4AF3-431B-9111-6AB0EAA70E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665703" y="956104"/>
                <a:ext cx="720000" cy="720000"/>
              </a:xfrm>
              <a:prstGeom prst="rect">
                <a:avLst/>
              </a:prstGeom>
            </p:spPr>
          </p:pic>
        </p:grpSp>
        <p:pic>
          <p:nvPicPr>
            <p:cNvPr id="57" name="Graphic 56" descr="Man">
              <a:extLst>
                <a:ext uri="{FF2B5EF4-FFF2-40B4-BE49-F238E27FC236}">
                  <a16:creationId xmlns:a16="http://schemas.microsoft.com/office/drawing/2014/main" id="{E4DA65DA-3F5D-4761-8FE2-B5BD804B5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47465" y="2780308"/>
              <a:ext cx="720000" cy="7200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4386A64-4D19-4904-B193-CCC62165C272}"/>
              </a:ext>
            </a:extLst>
          </p:cNvPr>
          <p:cNvGrpSpPr/>
          <p:nvPr/>
        </p:nvGrpSpPr>
        <p:grpSpPr>
          <a:xfrm>
            <a:off x="2049254" y="1231876"/>
            <a:ext cx="2807217" cy="3039871"/>
            <a:chOff x="2049254" y="1231876"/>
            <a:chExt cx="2807217" cy="303987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66950A5-EE43-4BC2-AAEE-3ACD4E61A317}"/>
                </a:ext>
              </a:extLst>
            </p:cNvPr>
            <p:cNvGrpSpPr/>
            <p:nvPr/>
          </p:nvGrpSpPr>
          <p:grpSpPr>
            <a:xfrm>
              <a:off x="2049254" y="1231876"/>
              <a:ext cx="2807217" cy="3039871"/>
              <a:chOff x="1415280" y="956104"/>
              <a:chExt cx="2807217" cy="3039871"/>
            </a:xfrm>
          </p:grpSpPr>
          <p:pic>
            <p:nvPicPr>
              <p:cNvPr id="29" name="Graphic 28" descr="Woman">
                <a:extLst>
                  <a:ext uri="{FF2B5EF4-FFF2-40B4-BE49-F238E27FC236}">
                    <a16:creationId xmlns:a16="http://schemas.microsoft.com/office/drawing/2014/main" id="{87B0B213-6271-4D29-957F-C855D5F6C6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415280" y="3275975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30" name="Graphic 29" descr="Woman">
                <a:extLst>
                  <a:ext uri="{FF2B5EF4-FFF2-40B4-BE49-F238E27FC236}">
                    <a16:creationId xmlns:a16="http://schemas.microsoft.com/office/drawing/2014/main" id="{DB37555E-6B38-4297-9D05-A8CFAC55D4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111019" y="3275975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31" name="Graphic 30" descr="Woman">
                <a:extLst>
                  <a:ext uri="{FF2B5EF4-FFF2-40B4-BE49-F238E27FC236}">
                    <a16:creationId xmlns:a16="http://schemas.microsoft.com/office/drawing/2014/main" id="{1DE57017-D77C-477C-B027-D0AC1556BC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806758" y="3275975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32" name="Graphic 31" descr="Woman">
                <a:extLst>
                  <a:ext uri="{FF2B5EF4-FFF2-40B4-BE49-F238E27FC236}">
                    <a16:creationId xmlns:a16="http://schemas.microsoft.com/office/drawing/2014/main" id="{869D788C-20C5-4EEF-AEAF-CF1968E97B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502497" y="3275975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35" name="Graphic 34" descr="Woman">
                <a:extLst>
                  <a:ext uri="{FF2B5EF4-FFF2-40B4-BE49-F238E27FC236}">
                    <a16:creationId xmlns:a16="http://schemas.microsoft.com/office/drawing/2014/main" id="{84C0DCE8-E7A8-45F4-8BDC-10B1A84D0E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171192" y="2504494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37" name="Graphic 36" descr="Woman">
                <a:extLst>
                  <a:ext uri="{FF2B5EF4-FFF2-40B4-BE49-F238E27FC236}">
                    <a16:creationId xmlns:a16="http://schemas.microsoft.com/office/drawing/2014/main" id="{D82DE20D-9D38-4A12-84BA-C9D42072D0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2806758" y="1733013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39" name="Graphic 38" descr="Woman">
                <a:extLst>
                  <a:ext uri="{FF2B5EF4-FFF2-40B4-BE49-F238E27FC236}">
                    <a16:creationId xmlns:a16="http://schemas.microsoft.com/office/drawing/2014/main" id="{DD17A364-033F-481D-AEBF-DF19DC9E97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2480927" y="956104"/>
                <a:ext cx="720000" cy="720000"/>
              </a:xfrm>
              <a:prstGeom prst="rect">
                <a:avLst/>
              </a:prstGeom>
            </p:spPr>
          </p:pic>
        </p:grpSp>
        <p:pic>
          <p:nvPicPr>
            <p:cNvPr id="58" name="Graphic 57" descr="Woman">
              <a:extLst>
                <a:ext uri="{FF2B5EF4-FFF2-40B4-BE49-F238E27FC236}">
                  <a16:creationId xmlns:a16="http://schemas.microsoft.com/office/drawing/2014/main" id="{24D3C612-96FB-43E2-8E43-EA2C33E59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744993" y="2008785"/>
              <a:ext cx="720000" cy="720000"/>
            </a:xfrm>
            <a:prstGeom prst="rect">
              <a:avLst/>
            </a:prstGeom>
          </p:spPr>
        </p:pic>
        <p:pic>
          <p:nvPicPr>
            <p:cNvPr id="59" name="Graphic 58" descr="Woman">
              <a:extLst>
                <a:ext uri="{FF2B5EF4-FFF2-40B4-BE49-F238E27FC236}">
                  <a16:creationId xmlns:a16="http://schemas.microsoft.com/office/drawing/2014/main" id="{E4CA5FB9-F65D-4035-AF7E-6A4A7F5DB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386762" y="2785694"/>
              <a:ext cx="720000" cy="720000"/>
            </a:xfrm>
            <a:prstGeom prst="rect">
              <a:avLst/>
            </a:prstGeom>
          </p:spPr>
        </p:pic>
        <p:pic>
          <p:nvPicPr>
            <p:cNvPr id="60" name="Graphic 59" descr="Woman">
              <a:extLst>
                <a:ext uri="{FF2B5EF4-FFF2-40B4-BE49-F238E27FC236}">
                  <a16:creationId xmlns:a16="http://schemas.microsoft.com/office/drawing/2014/main" id="{4B003C53-7B62-419B-BB56-6C485B916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113480" y="2790458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057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5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1" grpId="0"/>
      <p:bldP spid="52" grpId="0"/>
      <p:bldP spid="53" grpId="0"/>
      <p:bldP spid="54" grpId="0"/>
      <p:bldP spid="55" grpId="0"/>
      <p:bldP spid="56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75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AB58D626-1DB3-464F-9400-4C5D93A066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0" y="0"/>
            <a:ext cx="12192000" cy="6858000"/>
          </a:xfr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BE65F3B-3DFA-486C-9619-028BB84A08C8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7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6E79C59-9975-4D3E-AC3C-24C34C99BB0D}"/>
              </a:ext>
            </a:extLst>
          </p:cNvPr>
          <p:cNvSpPr/>
          <p:nvPr/>
        </p:nvSpPr>
        <p:spPr>
          <a:xfrm>
            <a:off x="973400" y="3076562"/>
            <a:ext cx="3540006" cy="6247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6699FF">
                  <a:alpha val="50000"/>
                </a:srgbClr>
              </a:gs>
              <a:gs pos="0">
                <a:srgbClr val="0099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539ED9-F914-4A29-A228-80F2AB9125FD}"/>
              </a:ext>
            </a:extLst>
          </p:cNvPr>
          <p:cNvSpPr txBox="1"/>
          <p:nvPr/>
        </p:nvSpPr>
        <p:spPr>
          <a:xfrm>
            <a:off x="1378918" y="3158055"/>
            <a:ext cx="3087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white"/>
                </a:solidFill>
                <a:latin typeface="Aileron Black" panose="00000A00000000000000" pitchFamily="50" charset="0"/>
                <a:cs typeface="Aharoni" panose="02010803020104030203" pitchFamily="2" charset="-79"/>
              </a:rPr>
              <a:t>AHLI KUMPULAN</a:t>
            </a:r>
            <a:endParaRPr kumimoji="0" lang="en-MY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Black" panose="00000A00000000000000" pitchFamily="50" charset="0"/>
              <a:cs typeface="Aharoni" panose="02010803020104030203" pitchFamily="2" charset="-79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67CA9FC-3FA0-424A-8F49-BB7E54170568}"/>
              </a:ext>
            </a:extLst>
          </p:cNvPr>
          <p:cNvSpPr/>
          <p:nvPr/>
        </p:nvSpPr>
        <p:spPr>
          <a:xfrm>
            <a:off x="3944870" y="3154762"/>
            <a:ext cx="495862" cy="49586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89340364-E0F5-4DAE-97AF-B0F1E1F55C62}"/>
              </a:ext>
            </a:extLst>
          </p:cNvPr>
          <p:cNvSpPr/>
          <p:nvPr/>
        </p:nvSpPr>
        <p:spPr>
          <a:xfrm rot="13500000">
            <a:off x="4029084" y="3298810"/>
            <a:ext cx="231549" cy="23154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7EA20A-18FC-4B2C-A918-A6DB35EB79AE}"/>
              </a:ext>
            </a:extLst>
          </p:cNvPr>
          <p:cNvSpPr/>
          <p:nvPr/>
        </p:nvSpPr>
        <p:spPr>
          <a:xfrm>
            <a:off x="1999699" y="444507"/>
            <a:ext cx="1153610" cy="1152000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5880" t="-15034" r="-1895" b="-17876"/>
            </a:stretch>
          </a:blipFill>
          <a:ln w="317500">
            <a:solidFill>
              <a:schemeClr val="bg2">
                <a:lumMod val="9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FDFA7A1-2941-4D79-96E4-8401F57A598C}"/>
              </a:ext>
            </a:extLst>
          </p:cNvPr>
          <p:cNvSpPr/>
          <p:nvPr/>
        </p:nvSpPr>
        <p:spPr>
          <a:xfrm>
            <a:off x="5555963" y="444507"/>
            <a:ext cx="1153611" cy="1153611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910" t="-11118" r="-2910" b="-30297"/>
            </a:stretch>
          </a:blipFill>
          <a:ln w="317500">
            <a:solidFill>
              <a:schemeClr val="bg2">
                <a:lumMod val="9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ADA4F52-B83B-47D7-9B8E-EF913CB2F422}"/>
              </a:ext>
            </a:extLst>
          </p:cNvPr>
          <p:cNvSpPr/>
          <p:nvPr/>
        </p:nvSpPr>
        <p:spPr>
          <a:xfrm>
            <a:off x="7299545" y="2633397"/>
            <a:ext cx="1153611" cy="1187975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2" b="-26028"/>
            </a:stretch>
          </a:blipFill>
          <a:ln w="317500">
            <a:solidFill>
              <a:schemeClr val="bg2">
                <a:lumMod val="9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127EE9-1F8C-4324-9D7B-405CD413C209}"/>
              </a:ext>
            </a:extLst>
          </p:cNvPr>
          <p:cNvSpPr txBox="1"/>
          <p:nvPr/>
        </p:nvSpPr>
        <p:spPr>
          <a:xfrm>
            <a:off x="1378918" y="1757739"/>
            <a:ext cx="2382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 Bold" panose="00000800000000000000" pitchFamily="50" charset="0"/>
                <a:cs typeface="Aharoni" panose="02010803020104030203" pitchFamily="2" charset="-79"/>
              </a:rPr>
              <a:t>ETHAN LEONG</a:t>
            </a:r>
            <a:endParaRPr kumimoji="0" lang="en-MY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ileron Bold" panose="00000800000000000000" pitchFamily="50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F2FFEB-776B-4A88-87C6-A9DA5D673452}"/>
              </a:ext>
            </a:extLst>
          </p:cNvPr>
          <p:cNvSpPr txBox="1"/>
          <p:nvPr/>
        </p:nvSpPr>
        <p:spPr>
          <a:xfrm>
            <a:off x="4937662" y="1767474"/>
            <a:ext cx="227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 Bold" panose="00000800000000000000" pitchFamily="50" charset="0"/>
                <a:cs typeface="Aharoni" panose="02010803020104030203" pitchFamily="2" charset="-79"/>
              </a:rPr>
              <a:t>HAZIQ </a:t>
            </a:r>
            <a:r>
              <a:rPr lang="en-US" sz="280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 Bold" panose="00000800000000000000" pitchFamily="50" charset="0"/>
                <a:cs typeface="Aharoni" panose="02010803020104030203" pitchFamily="2" charset="-79"/>
              </a:rPr>
              <a:t>ZIKRY</a:t>
            </a:r>
            <a:endParaRPr kumimoji="0" lang="en-MY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ileron Bold" panose="00000800000000000000" pitchFamily="50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DF4B9B-1E55-4985-9F61-3C67D5EFE298}"/>
              </a:ext>
            </a:extLst>
          </p:cNvPr>
          <p:cNvSpPr txBox="1"/>
          <p:nvPr/>
        </p:nvSpPr>
        <p:spPr>
          <a:xfrm>
            <a:off x="6660856" y="3878704"/>
            <a:ext cx="2454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AUM JEEVAN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22AA82-70EA-44F0-9AFD-002D100B485A}"/>
              </a:ext>
            </a:extLst>
          </p:cNvPr>
          <p:cNvSpPr txBox="1"/>
          <p:nvPr/>
        </p:nvSpPr>
        <p:spPr>
          <a:xfrm>
            <a:off x="1885302" y="2135550"/>
            <a:ext cx="1370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MY" i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 panose="00000500000000000000" pitchFamily="50" charset="0"/>
                <a:cs typeface="Aharoni" panose="02010803020104030203" pitchFamily="2" charset="-79"/>
              </a:rPr>
              <a:t>A20EC0033</a:t>
            </a:r>
            <a:endParaRPr kumimoji="0" lang="en-MY" sz="1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ileron" panose="00000500000000000000" pitchFamily="50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E522D7-FA86-4812-8435-E0CC7F0A312D}"/>
              </a:ext>
            </a:extLst>
          </p:cNvPr>
          <p:cNvSpPr txBox="1"/>
          <p:nvPr/>
        </p:nvSpPr>
        <p:spPr>
          <a:xfrm>
            <a:off x="5389576" y="2145944"/>
            <a:ext cx="1370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MY" i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 panose="00000500000000000000" pitchFamily="50" charset="0"/>
                <a:cs typeface="Aharoni" panose="02010803020104030203" pitchFamily="2" charset="-79"/>
              </a:rPr>
              <a:t>A20EC0079</a:t>
            </a:r>
            <a:endParaRPr kumimoji="0" lang="en-MY" sz="1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ileron" panose="00000500000000000000" pitchFamily="50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31EC34-909E-4181-BBA5-523613566887}"/>
              </a:ext>
            </a:extLst>
          </p:cNvPr>
          <p:cNvSpPr txBox="1"/>
          <p:nvPr/>
        </p:nvSpPr>
        <p:spPr>
          <a:xfrm>
            <a:off x="7206556" y="4217258"/>
            <a:ext cx="1370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MY" i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 panose="00000500000000000000" pitchFamily="50" charset="0"/>
                <a:cs typeface="Aharoni" panose="02010803020104030203" pitchFamily="2" charset="-79"/>
              </a:rPr>
              <a:t>A20EC0017</a:t>
            </a:r>
            <a:endParaRPr kumimoji="0" lang="en-MY" sz="1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ileron" panose="00000500000000000000" pitchFamily="50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096F609-D9A8-417A-9428-EAAAFF2708C9}"/>
              </a:ext>
            </a:extLst>
          </p:cNvPr>
          <p:cNvSpPr/>
          <p:nvPr/>
        </p:nvSpPr>
        <p:spPr>
          <a:xfrm>
            <a:off x="2068854" y="4584091"/>
            <a:ext cx="1152000" cy="1152000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1198" b="-15174"/>
            </a:stretch>
          </a:blipFill>
          <a:ln w="317500">
            <a:solidFill>
              <a:schemeClr val="bg2">
                <a:lumMod val="9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4C1330A-3535-413C-A55F-D6069806FB1B}"/>
              </a:ext>
            </a:extLst>
          </p:cNvPr>
          <p:cNvSpPr/>
          <p:nvPr/>
        </p:nvSpPr>
        <p:spPr>
          <a:xfrm>
            <a:off x="9275404" y="4567500"/>
            <a:ext cx="1153611" cy="1152000"/>
          </a:xfrm>
          <a:prstGeom prst="ellipse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57" t="-19075" r="357" b="-20081"/>
            </a:stretch>
          </a:blipFill>
          <a:ln w="317500">
            <a:solidFill>
              <a:schemeClr val="bg2">
                <a:lumMod val="9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B2400CD-0F6C-44BB-BFFA-F245A24C5D62}"/>
              </a:ext>
            </a:extLst>
          </p:cNvPr>
          <p:cNvSpPr/>
          <p:nvPr/>
        </p:nvSpPr>
        <p:spPr>
          <a:xfrm>
            <a:off x="9316173" y="510646"/>
            <a:ext cx="1153611" cy="1152000"/>
          </a:xfrm>
          <a:prstGeom prst="ellipse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1" b="-29064"/>
            </a:stretch>
          </a:blipFill>
          <a:ln w="317500">
            <a:solidFill>
              <a:schemeClr val="bg2">
                <a:lumMod val="9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7D7078E-FC70-4B8C-9703-8D497D5C0E35}"/>
              </a:ext>
            </a:extLst>
          </p:cNvPr>
          <p:cNvSpPr txBox="1"/>
          <p:nvPr/>
        </p:nvSpPr>
        <p:spPr>
          <a:xfrm>
            <a:off x="1453406" y="5850755"/>
            <a:ext cx="2382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 Bold" panose="00000800000000000000" pitchFamily="50" charset="0"/>
                <a:cs typeface="Aharoni" panose="02010803020104030203" pitchFamily="2" charset="-79"/>
              </a:rPr>
              <a:t>KHAIRUL IZZAT</a:t>
            </a:r>
            <a:endParaRPr kumimoji="0" lang="en-MY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ileron Bold" panose="00000800000000000000" pitchFamily="50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3864F5C-8BB6-4170-8186-AD18EF2071E6}"/>
              </a:ext>
            </a:extLst>
          </p:cNvPr>
          <p:cNvSpPr txBox="1"/>
          <p:nvPr/>
        </p:nvSpPr>
        <p:spPr>
          <a:xfrm>
            <a:off x="8461292" y="5804875"/>
            <a:ext cx="27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 Bold" panose="00000800000000000000" pitchFamily="50" charset="0"/>
                <a:cs typeface="Aharoni" panose="02010803020104030203" pitchFamily="2" charset="-79"/>
              </a:rPr>
              <a:t>BRENDAN DYLAN</a:t>
            </a:r>
            <a:endParaRPr kumimoji="0" lang="en-MY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ileron Bold" panose="00000800000000000000" pitchFamily="50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EFD092B-4475-493A-8CF7-168EDF6AC129}"/>
              </a:ext>
            </a:extLst>
          </p:cNvPr>
          <p:cNvSpPr txBox="1"/>
          <p:nvPr/>
        </p:nvSpPr>
        <p:spPr>
          <a:xfrm>
            <a:off x="8621447" y="1728028"/>
            <a:ext cx="2454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HAFIY</a:t>
            </a:r>
            <a:r>
              <a:rPr kumimoji="0" lang="en-MY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 HAKIMI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2DEF03-87C4-4348-9921-6AA575300986}"/>
              </a:ext>
            </a:extLst>
          </p:cNvPr>
          <p:cNvSpPr txBox="1"/>
          <p:nvPr/>
        </p:nvSpPr>
        <p:spPr>
          <a:xfrm>
            <a:off x="1959790" y="6228566"/>
            <a:ext cx="1370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MY" i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 panose="00000500000000000000" pitchFamily="50" charset="0"/>
                <a:cs typeface="Aharoni" panose="02010803020104030203" pitchFamily="2" charset="-79"/>
              </a:rPr>
              <a:t>A20EC0058</a:t>
            </a:r>
            <a:endParaRPr kumimoji="0" lang="en-MY" sz="1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ileron" panose="00000500000000000000" pitchFamily="50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48F6EA8-D281-4AB7-9F02-5534811E9932}"/>
              </a:ext>
            </a:extLst>
          </p:cNvPr>
          <p:cNvSpPr txBox="1"/>
          <p:nvPr/>
        </p:nvSpPr>
        <p:spPr>
          <a:xfrm>
            <a:off x="9160202" y="6189467"/>
            <a:ext cx="1370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MY" i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 panose="00000500000000000000" pitchFamily="50" charset="0"/>
                <a:cs typeface="Aharoni" panose="02010803020104030203" pitchFamily="2" charset="-79"/>
              </a:rPr>
              <a:t>A20EC0021</a:t>
            </a:r>
            <a:endParaRPr kumimoji="0" lang="en-MY" sz="1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ileron" panose="00000500000000000000" pitchFamily="50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7A07EB3-E367-4FCB-8364-0B745A40E2F3}"/>
              </a:ext>
            </a:extLst>
          </p:cNvPr>
          <p:cNvSpPr txBox="1"/>
          <p:nvPr/>
        </p:nvSpPr>
        <p:spPr>
          <a:xfrm>
            <a:off x="9167147" y="2082827"/>
            <a:ext cx="1370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MY" i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 panose="00000500000000000000" pitchFamily="50" charset="0"/>
                <a:cs typeface="Aharoni" panose="02010803020104030203" pitchFamily="2" charset="-79"/>
              </a:rPr>
              <a:t>A20EC0040</a:t>
            </a:r>
            <a:endParaRPr kumimoji="0" lang="en-MY" sz="1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ileron" panose="00000500000000000000" pitchFamily="50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BF42DB1-AA9D-4D27-BF7D-2E1C93D32446}"/>
              </a:ext>
            </a:extLst>
          </p:cNvPr>
          <p:cNvSpPr/>
          <p:nvPr/>
        </p:nvSpPr>
        <p:spPr>
          <a:xfrm>
            <a:off x="5516173" y="4584091"/>
            <a:ext cx="1152000" cy="1152000"/>
          </a:xfrm>
          <a:prstGeom prst="ellipse">
            <a:avLst/>
          </a:pr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86928" t="-412389" r="-287593" b="-398027"/>
            </a:stretch>
          </a:blipFill>
          <a:ln w="317500">
            <a:solidFill>
              <a:schemeClr val="bg2">
                <a:lumMod val="9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967922F-E63A-45BB-9D14-ED966D86B637}"/>
              </a:ext>
            </a:extLst>
          </p:cNvPr>
          <p:cNvSpPr txBox="1"/>
          <p:nvPr/>
        </p:nvSpPr>
        <p:spPr>
          <a:xfrm>
            <a:off x="4389188" y="5850755"/>
            <a:ext cx="3487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 Bold" panose="00000800000000000000" pitchFamily="50" charset="0"/>
                <a:cs typeface="Aharoni" panose="02010803020104030203" pitchFamily="2" charset="-79"/>
              </a:rPr>
              <a:t>MUHAMMAD NAIM</a:t>
            </a:r>
            <a:endParaRPr kumimoji="0" lang="en-MY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ileron Bold" panose="00000800000000000000" pitchFamily="50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D6278D7-6E0A-4291-ADFD-B8EE9247CE0A}"/>
              </a:ext>
            </a:extLst>
          </p:cNvPr>
          <p:cNvSpPr txBox="1"/>
          <p:nvPr/>
        </p:nvSpPr>
        <p:spPr>
          <a:xfrm>
            <a:off x="5410936" y="6189467"/>
            <a:ext cx="1370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MY" i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 panose="00000500000000000000" pitchFamily="50" charset="0"/>
                <a:cs typeface="Aharoni" panose="02010803020104030203" pitchFamily="2" charset="-79"/>
              </a:rPr>
              <a:t>A20EC0096</a:t>
            </a:r>
            <a:endParaRPr kumimoji="0" lang="en-MY" sz="1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ileron" panose="00000500000000000000" pitchFamily="50" charset="0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3750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/>
      <p:bldP spid="24" grpId="0" animBg="1"/>
      <p:bldP spid="25" grpId="0" animBg="1"/>
      <p:bldP spid="9" grpId="0" animBg="1"/>
      <p:bldP spid="10" grpId="0" animBg="1"/>
      <p:bldP spid="11" grpId="0" animBg="1"/>
      <p:bldP spid="12" grpId="0"/>
      <p:bldP spid="13" grpId="0"/>
      <p:bldP spid="17" grpId="0"/>
      <p:bldP spid="18" grpId="0"/>
      <p:bldP spid="19" grpId="0"/>
      <p:bldP spid="20" grpId="0"/>
      <p:bldP spid="34" grpId="0" animBg="1"/>
      <p:bldP spid="35" grpId="0" animBg="1"/>
      <p:bldP spid="36" grpId="0" animBg="1"/>
      <p:bldP spid="37" grpId="0"/>
      <p:bldP spid="38" grpId="0"/>
      <p:bldP spid="39" grpId="0"/>
      <p:bldP spid="40" grpId="0"/>
      <p:bldP spid="41" grpId="0"/>
      <p:bldP spid="42" grpId="0"/>
      <p:bldP spid="43" grpId="0" animBg="1"/>
      <p:bldP spid="44" grpId="0"/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close up of a mountain&#10;&#10;Description automatically generated">
            <a:extLst>
              <a:ext uri="{FF2B5EF4-FFF2-40B4-BE49-F238E27FC236}">
                <a16:creationId xmlns:a16="http://schemas.microsoft.com/office/drawing/2014/main" id="{6641D428-8100-4135-BC7D-9E86326CC4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D07802-2B50-4AA8-B9FB-92C0B57A39C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E495826-1C8E-4718-90D5-8B5057165E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7061621"/>
              </p:ext>
            </p:extLst>
          </p:nvPr>
        </p:nvGraphicFramePr>
        <p:xfrm>
          <a:off x="3178629" y="1244214"/>
          <a:ext cx="5834743" cy="5006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2647E5E4-8B35-4603-90CC-CBA1D10BF1F6}"/>
              </a:ext>
            </a:extLst>
          </p:cNvPr>
          <p:cNvGrpSpPr/>
          <p:nvPr/>
        </p:nvGrpSpPr>
        <p:grpSpPr>
          <a:xfrm>
            <a:off x="674022" y="1573754"/>
            <a:ext cx="2693480" cy="1219765"/>
            <a:chOff x="1053206" y="604593"/>
            <a:chExt cx="2693480" cy="12197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56FFF9-0B6C-4239-BCD0-F4CA120928A6}"/>
                </a:ext>
              </a:extLst>
            </p:cNvPr>
            <p:cNvSpPr txBox="1"/>
            <p:nvPr/>
          </p:nvSpPr>
          <p:spPr>
            <a:xfrm>
              <a:off x="1214203" y="1178027"/>
              <a:ext cx="2532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ileron Thin" panose="00000300000000000000" pitchFamily="50" charset="0"/>
                  <a:ea typeface="+mn-ea"/>
                  <a:cs typeface="+mn-cs"/>
                </a:rPr>
                <a:t>41 </a:t>
              </a:r>
              <a:r>
                <a:rPr lang="en-US" spc="300">
                  <a:solidFill>
                    <a:prstClr val="white"/>
                  </a:solidFill>
                  <a:latin typeface="Aileron Thin" panose="00000300000000000000" pitchFamily="50" charset="0"/>
                </a:rPr>
                <a:t>ORANG </a:t>
              </a:r>
              <a:r>
                <a:rPr lang="en-US" spc="300" err="1">
                  <a:solidFill>
                    <a:prstClr val="white"/>
                  </a:solidFill>
                  <a:latin typeface="Aileron Thin" panose="00000300000000000000" pitchFamily="50" charset="0"/>
                </a:rPr>
                <a:t>SANGAT</a:t>
              </a:r>
              <a:r>
                <a:rPr lang="en-US" spc="300">
                  <a:solidFill>
                    <a:prstClr val="white"/>
                  </a:solidFill>
                  <a:latin typeface="Aileron Thin" panose="00000300000000000000" pitchFamily="50" charset="0"/>
                </a:rPr>
                <a:t> </a:t>
              </a:r>
              <a:r>
                <a:rPr lang="en-US" spc="300" err="1">
                  <a:solidFill>
                    <a:prstClr val="white"/>
                  </a:solidFill>
                  <a:latin typeface="Aileron Thin" panose="00000300000000000000" pitchFamily="50" charset="0"/>
                </a:rPr>
                <a:t>FAHAM</a:t>
              </a:r>
              <a:endParaRPr kumimoji="0" lang="en-MY" b="0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Thin" panose="00000300000000000000" pitchFamily="50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585764F-829E-4A6A-9217-71F37A508144}"/>
                </a:ext>
              </a:extLst>
            </p:cNvPr>
            <p:cNvSpPr txBox="1"/>
            <p:nvPr/>
          </p:nvSpPr>
          <p:spPr>
            <a:xfrm>
              <a:off x="1053206" y="604593"/>
              <a:ext cx="7200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Y" sz="360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ileron Black" panose="00000A00000000000000" pitchFamily="50" charset="0"/>
                  <a:ea typeface="+mn-ea"/>
                  <a:cs typeface="Aharoni" panose="02010803020104030203" pitchFamily="2" charset="-79"/>
                </a:rPr>
                <a:t>01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387096-5D60-4584-A1CA-56F9E0666D21}"/>
              </a:ext>
            </a:extLst>
          </p:cNvPr>
          <p:cNvGrpSpPr/>
          <p:nvPr/>
        </p:nvGrpSpPr>
        <p:grpSpPr>
          <a:xfrm>
            <a:off x="674022" y="4367046"/>
            <a:ext cx="2693480" cy="1200626"/>
            <a:chOff x="1053206" y="3397885"/>
            <a:chExt cx="2693480" cy="120062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9CF27A-6368-4733-B2FB-2822857E2269}"/>
                </a:ext>
              </a:extLst>
            </p:cNvPr>
            <p:cNvSpPr txBox="1"/>
            <p:nvPr/>
          </p:nvSpPr>
          <p:spPr>
            <a:xfrm>
              <a:off x="1214203" y="3952180"/>
              <a:ext cx="2532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Y" b="0" i="0" u="none" strike="noStrike" kern="1200" cap="none" spc="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ileron Thin" panose="00000300000000000000" pitchFamily="50" charset="0"/>
                  <a:ea typeface="+mn-ea"/>
                  <a:cs typeface="+mn-cs"/>
                </a:rPr>
                <a:t>15 ORANG </a:t>
              </a:r>
              <a:r>
                <a:rPr kumimoji="0" lang="en-MY" b="0" i="0" u="none" strike="noStrike" kern="1200" cap="none" spc="30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ileron Thin" panose="00000300000000000000" pitchFamily="50" charset="0"/>
                  <a:ea typeface="+mn-ea"/>
                  <a:cs typeface="+mn-cs"/>
                </a:rPr>
                <a:t>HANYA</a:t>
              </a:r>
              <a:r>
                <a:rPr kumimoji="0" lang="en-MY" b="0" i="0" u="none" strike="noStrike" kern="1200" cap="none" spc="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ileron Thin" panose="00000300000000000000" pitchFamily="50" charset="0"/>
                  <a:ea typeface="+mn-ea"/>
                  <a:cs typeface="+mn-cs"/>
                </a:rPr>
                <a:t> </a:t>
              </a:r>
              <a:r>
                <a:rPr kumimoji="0" lang="en-MY" b="0" i="0" u="none" strike="noStrike" kern="1200" cap="none" spc="30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ileron Thin" panose="00000300000000000000" pitchFamily="50" charset="0"/>
                  <a:ea typeface="+mn-ea"/>
                  <a:cs typeface="+mn-cs"/>
                </a:rPr>
                <a:t>FAHAM</a:t>
              </a:r>
              <a:r>
                <a:rPr kumimoji="0" lang="en-MY" b="0" i="0" u="none" strike="noStrike" kern="1200" cap="none" spc="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ileron Thin" panose="00000300000000000000" pitchFamily="50" charset="0"/>
                  <a:ea typeface="+mn-ea"/>
                  <a:cs typeface="+mn-cs"/>
                </a:rPr>
                <a:t> SAHAJA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8E92A0C-05F6-4341-8386-8EB5C1946897}"/>
                </a:ext>
              </a:extLst>
            </p:cNvPr>
            <p:cNvSpPr txBox="1"/>
            <p:nvPr/>
          </p:nvSpPr>
          <p:spPr>
            <a:xfrm>
              <a:off x="1053206" y="3397885"/>
              <a:ext cx="7200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Y" sz="360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ileron Black" panose="00000A00000000000000" pitchFamily="50" charset="0"/>
                  <a:ea typeface="+mn-ea"/>
                  <a:cs typeface="Aharoni" panose="02010803020104030203" pitchFamily="2" charset="-79"/>
                </a:rPr>
                <a:t>02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ECA0996-EA5D-4E72-BCEC-7FB32C1805F7}"/>
              </a:ext>
            </a:extLst>
          </p:cNvPr>
          <p:cNvGrpSpPr/>
          <p:nvPr/>
        </p:nvGrpSpPr>
        <p:grpSpPr>
          <a:xfrm>
            <a:off x="8824499" y="1573754"/>
            <a:ext cx="2809595" cy="1219765"/>
            <a:chOff x="8329199" y="604593"/>
            <a:chExt cx="2809595" cy="12197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C0654F-58A0-4696-83F0-00C56FC727D3}"/>
                </a:ext>
              </a:extLst>
            </p:cNvPr>
            <p:cNvSpPr txBox="1"/>
            <p:nvPr/>
          </p:nvSpPr>
          <p:spPr>
            <a:xfrm>
              <a:off x="8606311" y="1178027"/>
              <a:ext cx="2532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ileron Thin" panose="00000300000000000000" pitchFamily="50" charset="0"/>
                  <a:ea typeface="+mn-ea"/>
                  <a:cs typeface="+mn-cs"/>
                </a:rPr>
                <a:t>8 ORANG </a:t>
              </a:r>
              <a:r>
                <a:rPr kumimoji="0" lang="en-US" b="0" i="0" u="none" strike="noStrike" kern="1200" cap="none" spc="30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ileron Thin" panose="00000300000000000000" pitchFamily="50" charset="0"/>
                  <a:ea typeface="+mn-ea"/>
                  <a:cs typeface="+mn-cs"/>
                </a:rPr>
                <a:t>MEMILIH</a:t>
              </a:r>
              <a:r>
                <a:rPr kumimoji="0" lang="en-US" b="0" i="0" u="none" strike="noStrike" kern="1200" cap="none" spc="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ileron Thin" panose="00000300000000000000" pitchFamily="50" charset="0"/>
                  <a:ea typeface="+mn-ea"/>
                  <a:cs typeface="+mn-cs"/>
                </a:rPr>
                <a:t> NEUTRAL </a:t>
              </a:r>
              <a:endParaRPr kumimoji="0" lang="en-MY" b="0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Thin" panose="00000300000000000000" pitchFamily="50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ECB2521-1F1C-4CE8-8BBA-C1A92DA0904A}"/>
                </a:ext>
              </a:extLst>
            </p:cNvPr>
            <p:cNvSpPr txBox="1"/>
            <p:nvPr/>
          </p:nvSpPr>
          <p:spPr>
            <a:xfrm>
              <a:off x="8329199" y="604593"/>
              <a:ext cx="7200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Y" sz="360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ileron Black" panose="00000A00000000000000" pitchFamily="50" charset="0"/>
                  <a:ea typeface="+mn-ea"/>
                  <a:cs typeface="Aharoni" panose="02010803020104030203" pitchFamily="2" charset="-79"/>
                </a:rPr>
                <a:t>03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4710CB-3ACC-4152-AAAE-D428D27C49CA}"/>
              </a:ext>
            </a:extLst>
          </p:cNvPr>
          <p:cNvGrpSpPr/>
          <p:nvPr/>
        </p:nvGrpSpPr>
        <p:grpSpPr>
          <a:xfrm>
            <a:off x="8824499" y="4367046"/>
            <a:ext cx="2809595" cy="1200626"/>
            <a:chOff x="8329199" y="3397885"/>
            <a:chExt cx="2809595" cy="120062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BEFBB2-5A76-4F16-B311-9409AB43DFA4}"/>
                </a:ext>
              </a:extLst>
            </p:cNvPr>
            <p:cNvSpPr txBox="1"/>
            <p:nvPr/>
          </p:nvSpPr>
          <p:spPr>
            <a:xfrm>
              <a:off x="8606311" y="3952180"/>
              <a:ext cx="2532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Y" b="0" i="0" u="none" strike="noStrike" kern="1200" cap="none" spc="30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ileron Thin" panose="00000300000000000000" pitchFamily="50" charset="0"/>
                  <a:ea typeface="+mn-ea"/>
                  <a:cs typeface="+mn-cs"/>
                </a:rPr>
                <a:t>HANYA</a:t>
              </a:r>
              <a:r>
                <a:rPr kumimoji="0" lang="en-MY" b="0" i="0" u="none" strike="noStrike" kern="1200" cap="none" spc="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ileron Thin" panose="00000300000000000000" pitchFamily="50" charset="0"/>
                  <a:ea typeface="+mn-ea"/>
                  <a:cs typeface="+mn-cs"/>
                </a:rPr>
                <a:t> </a:t>
              </a:r>
              <a:r>
                <a:rPr kumimoji="0" lang="en-MY" b="0" i="0" u="none" strike="noStrike" kern="1200" cap="none" spc="30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ileron Thin" panose="00000300000000000000" pitchFamily="50" charset="0"/>
                  <a:ea typeface="+mn-ea"/>
                  <a:cs typeface="+mn-cs"/>
                </a:rPr>
                <a:t>SEORANG</a:t>
              </a:r>
              <a:r>
                <a:rPr kumimoji="0" lang="en-MY" b="0" i="0" u="none" strike="noStrike" kern="1200" cap="none" spc="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ileron Thin" panose="00000300000000000000" pitchFamily="50" charset="0"/>
                  <a:ea typeface="+mn-ea"/>
                  <a:cs typeface="+mn-cs"/>
                </a:rPr>
                <a:t> </a:t>
              </a:r>
              <a:r>
                <a:rPr kumimoji="0" lang="en-MY" b="0" i="0" u="none" strike="noStrike" kern="1200" cap="none" spc="30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ileron Thin" panose="00000300000000000000" pitchFamily="50" charset="0"/>
                  <a:ea typeface="+mn-ea"/>
                  <a:cs typeface="+mn-cs"/>
                </a:rPr>
                <a:t>TIDAK</a:t>
              </a:r>
              <a:r>
                <a:rPr lang="en-MY" spc="300">
                  <a:solidFill>
                    <a:prstClr val="white"/>
                  </a:solidFill>
                  <a:latin typeface="Aileron Thin" panose="00000300000000000000" pitchFamily="50" charset="0"/>
                </a:rPr>
                <a:t> </a:t>
              </a:r>
              <a:r>
                <a:rPr lang="en-MY" spc="300" err="1">
                  <a:solidFill>
                    <a:prstClr val="white"/>
                  </a:solidFill>
                  <a:latin typeface="Aileron Thin" panose="00000300000000000000" pitchFamily="50" charset="0"/>
                </a:rPr>
                <a:t>FAHAM</a:t>
              </a:r>
              <a:endParaRPr kumimoji="0" lang="en-MY" b="0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Thin" panose="00000300000000000000" pitchFamily="50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7F15D47-7BF3-496C-B0D2-81D1CEB69E52}"/>
                </a:ext>
              </a:extLst>
            </p:cNvPr>
            <p:cNvSpPr txBox="1"/>
            <p:nvPr/>
          </p:nvSpPr>
          <p:spPr>
            <a:xfrm>
              <a:off x="8329199" y="3397885"/>
              <a:ext cx="7200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Y" sz="360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ileron Black" panose="00000A00000000000000" pitchFamily="50" charset="0"/>
                  <a:ea typeface="+mn-ea"/>
                  <a:cs typeface="Aharoni" panose="02010803020104030203" pitchFamily="2" charset="-79"/>
                </a:rPr>
                <a:t>04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6DBE161-328A-478A-B6E0-8576DB629892}"/>
              </a:ext>
            </a:extLst>
          </p:cNvPr>
          <p:cNvSpPr txBox="1"/>
          <p:nvPr/>
        </p:nvSpPr>
        <p:spPr>
          <a:xfrm>
            <a:off x="506970" y="303955"/>
            <a:ext cx="111780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spc="-150" err="1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ADAKAH</a:t>
            </a:r>
            <a:r>
              <a:rPr lang="en-US" sz="3200" spc="-15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ANDA </a:t>
            </a:r>
            <a:r>
              <a:rPr lang="en-US" sz="3200" spc="-150" err="1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MEMAHAMI</a:t>
            </a:r>
            <a:r>
              <a:rPr lang="en-US" sz="3200" spc="-15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APA </a:t>
            </a:r>
            <a:r>
              <a:rPr lang="en-US" sz="3200" spc="-150" err="1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ITU</a:t>
            </a:r>
            <a:r>
              <a:rPr lang="en-US" sz="3200" spc="-15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ETIKA </a:t>
            </a:r>
            <a:r>
              <a:rPr kumimoji="0" lang="en-US" sz="3200" b="0" i="0" u="none" strike="noStrike" kern="1200" cap="none" spc="-15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BERMASYARAKAT</a:t>
            </a:r>
            <a:endParaRPr kumimoji="0" lang="en-US" sz="3200" b="0" i="0" u="none" strike="noStrike" kern="1200" cap="none" spc="-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50" normalizeH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DALAM</a:t>
            </a:r>
            <a:r>
              <a:rPr kumimoji="0" lang="en-US" sz="3200" b="0" i="0" u="none" strike="noStrike" kern="1200" cap="none" spc="-15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kumimoji="0" lang="en-US" sz="3200" b="0" i="0" u="none" strike="noStrike" kern="1200" cap="none" spc="-150" normalizeH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MEMBINA</a:t>
            </a:r>
            <a:r>
              <a:rPr kumimoji="0" lang="en-US" sz="3200" b="0" i="0" u="none" strike="noStrike" kern="1200" cap="none" spc="-15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 MASYARAKAT BERSATU </a:t>
            </a:r>
            <a:r>
              <a:rPr kumimoji="0" lang="en-US" sz="3200" b="0" i="0" u="none" strike="noStrike" kern="1200" cap="none" spc="-150" normalizeH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PADU</a:t>
            </a:r>
            <a:r>
              <a:rPr kumimoji="0" lang="en-US" sz="3200" b="0" i="0" u="none" strike="noStrike" kern="1200" cap="none" spc="-15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  <a:endParaRPr kumimoji="0" lang="en-MY" sz="3200" b="0" i="0" u="none" strike="noStrike" kern="1200" cap="none" spc="-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F56DCD7-5441-4523-B1B8-DEBDFE95AA13}"/>
              </a:ext>
            </a:extLst>
          </p:cNvPr>
          <p:cNvSpPr/>
          <p:nvPr/>
        </p:nvSpPr>
        <p:spPr>
          <a:xfrm>
            <a:off x="199504" y="182881"/>
            <a:ext cx="11829011" cy="6508864"/>
          </a:xfrm>
          <a:custGeom>
            <a:avLst/>
            <a:gdLst>
              <a:gd name="connsiteX0" fmla="*/ 2152650 w 11449050"/>
              <a:gd name="connsiteY0" fmla="*/ 0 h 5981700"/>
              <a:gd name="connsiteX1" fmla="*/ 11449050 w 11449050"/>
              <a:gd name="connsiteY1" fmla="*/ 0 h 5981700"/>
              <a:gd name="connsiteX2" fmla="*/ 11449050 w 11449050"/>
              <a:gd name="connsiteY2" fmla="*/ 5981700 h 5981700"/>
              <a:gd name="connsiteX3" fmla="*/ 0 w 11449050"/>
              <a:gd name="connsiteY3" fmla="*/ 5981700 h 5981700"/>
              <a:gd name="connsiteX4" fmla="*/ 0 w 11449050"/>
              <a:gd name="connsiteY4" fmla="*/ 36195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49050" h="5981700">
                <a:moveTo>
                  <a:pt x="2152650" y="0"/>
                </a:moveTo>
                <a:lnTo>
                  <a:pt x="11449050" y="0"/>
                </a:lnTo>
                <a:lnTo>
                  <a:pt x="11449050" y="5981700"/>
                </a:lnTo>
                <a:lnTo>
                  <a:pt x="0" y="5981700"/>
                </a:lnTo>
                <a:lnTo>
                  <a:pt x="0" y="36195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29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85B6CE-0EF1-4763-AFA3-C6D001BB2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15" y="1706348"/>
            <a:ext cx="4230100" cy="3310229"/>
          </a:xfrm>
        </p:spPr>
        <p:txBody>
          <a:bodyPr anchor="b">
            <a:normAutofit fontScale="90000"/>
          </a:bodyPr>
          <a:lstStyle/>
          <a:p>
            <a:pPr algn="r"/>
            <a:r>
              <a:rPr lang="en-MY" sz="400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ADAKAH</a:t>
            </a:r>
            <a:r>
              <a:rPr lang="en-MY" sz="400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ANDA </a:t>
            </a:r>
            <a:r>
              <a:rPr lang="en-MY" sz="400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BERSETUJU</a:t>
            </a:r>
            <a:r>
              <a:rPr lang="en-MY" sz="400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MY" sz="400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SUPAYA</a:t>
            </a:r>
            <a:r>
              <a:rPr lang="en-MY" sz="400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ETIKA YANG </a:t>
            </a:r>
            <a:r>
              <a:rPr lang="en-MY" sz="400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KUKUH</a:t>
            </a:r>
            <a:r>
              <a:rPr lang="en-MY" sz="400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MY" sz="400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WUJUD</a:t>
            </a:r>
            <a:r>
              <a:rPr lang="en-MY" sz="400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MY" sz="400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DALAM</a:t>
            </a:r>
            <a:r>
              <a:rPr lang="en-MY" sz="400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MASYARAKAT?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77B8C-E6A0-4203-83A4-BA848D60A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4966" y="264502"/>
            <a:ext cx="4862447" cy="22785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MY" sz="2000"/>
              <a:t>46 </a:t>
            </a:r>
            <a:r>
              <a:rPr lang="en-MY" sz="2000" err="1"/>
              <a:t>responden</a:t>
            </a:r>
            <a:r>
              <a:rPr lang="en-MY" sz="2000"/>
              <a:t> </a:t>
            </a:r>
            <a:r>
              <a:rPr lang="en-MY" sz="2000" err="1"/>
              <a:t>daripada</a:t>
            </a:r>
            <a:r>
              <a:rPr lang="en-MY" sz="2000"/>
              <a:t> 50 </a:t>
            </a:r>
            <a:r>
              <a:rPr lang="en-MY" sz="2000" err="1"/>
              <a:t>respoden</a:t>
            </a:r>
            <a:r>
              <a:rPr lang="en-MY" sz="2000"/>
              <a:t> </a:t>
            </a:r>
            <a:r>
              <a:rPr lang="en-MY" sz="2000" err="1"/>
              <a:t>bersetuju</a:t>
            </a:r>
            <a:r>
              <a:rPr lang="en-MY" sz="2000"/>
              <a:t> </a:t>
            </a:r>
            <a:r>
              <a:rPr lang="en-MY" sz="2000" err="1"/>
              <a:t>supaya</a:t>
            </a:r>
            <a:r>
              <a:rPr lang="en-MY" sz="2000"/>
              <a:t> </a:t>
            </a:r>
            <a:r>
              <a:rPr lang="en-MY" sz="2000" err="1"/>
              <a:t>etika</a:t>
            </a:r>
            <a:r>
              <a:rPr lang="en-MY" sz="2000"/>
              <a:t> yang </a:t>
            </a:r>
            <a:r>
              <a:rPr lang="en-MY" sz="2000" err="1"/>
              <a:t>kukuh</a:t>
            </a:r>
            <a:r>
              <a:rPr lang="en-MY" sz="2000"/>
              <a:t> </a:t>
            </a:r>
            <a:r>
              <a:rPr lang="en-MY" sz="2000" err="1"/>
              <a:t>perlu</a:t>
            </a:r>
            <a:r>
              <a:rPr lang="en-MY" sz="2000"/>
              <a:t> </a:t>
            </a:r>
            <a:r>
              <a:rPr lang="en-MY" sz="2000" err="1"/>
              <a:t>wujud</a:t>
            </a:r>
            <a:r>
              <a:rPr lang="en-MY" sz="2000"/>
              <a:t> di </a:t>
            </a:r>
            <a:r>
              <a:rPr lang="en-MY" sz="2000" err="1"/>
              <a:t>dalam</a:t>
            </a:r>
            <a:r>
              <a:rPr lang="en-MY" sz="2000"/>
              <a:t> </a:t>
            </a:r>
            <a:r>
              <a:rPr lang="en-MY" sz="2000" err="1"/>
              <a:t>masyarakat</a:t>
            </a:r>
            <a:r>
              <a:rPr lang="en-MY" sz="2000"/>
              <a:t>. </a:t>
            </a:r>
            <a:r>
              <a:rPr lang="en-MY" sz="2000" err="1"/>
              <a:t>Mereka</a:t>
            </a:r>
            <a:r>
              <a:rPr lang="en-MY" sz="2000"/>
              <a:t> yang </a:t>
            </a:r>
            <a:r>
              <a:rPr lang="en-MY" sz="2000" err="1"/>
              <a:t>tidak</a:t>
            </a:r>
            <a:r>
              <a:rPr lang="en-MY" sz="2000"/>
              <a:t> </a:t>
            </a:r>
            <a:r>
              <a:rPr lang="en-MY" sz="2000" err="1"/>
              <a:t>bersetuju</a:t>
            </a:r>
            <a:r>
              <a:rPr lang="en-MY" sz="2000"/>
              <a:t> </a:t>
            </a:r>
            <a:r>
              <a:rPr lang="en-MY" sz="2000" err="1"/>
              <a:t>merasakan</a:t>
            </a:r>
            <a:r>
              <a:rPr lang="en-MY" sz="2000"/>
              <a:t> </a:t>
            </a:r>
            <a:r>
              <a:rPr lang="en-MY" sz="2000" err="1"/>
              <a:t>etika</a:t>
            </a:r>
            <a:r>
              <a:rPr lang="en-MY" sz="2000"/>
              <a:t> yang </a:t>
            </a:r>
            <a:r>
              <a:rPr lang="en-MY" sz="2000" err="1"/>
              <a:t>kukuh</a:t>
            </a:r>
            <a:r>
              <a:rPr lang="en-MY" sz="2000"/>
              <a:t> </a:t>
            </a:r>
            <a:r>
              <a:rPr lang="en-MY" sz="2000" err="1"/>
              <a:t>adalah</a:t>
            </a:r>
            <a:r>
              <a:rPr lang="en-MY" sz="2000"/>
              <a:t> </a:t>
            </a:r>
            <a:r>
              <a:rPr lang="en-MY" sz="2000" err="1"/>
              <a:t>punca</a:t>
            </a:r>
            <a:r>
              <a:rPr lang="en-MY" sz="2000"/>
              <a:t> </a:t>
            </a:r>
            <a:r>
              <a:rPr lang="en-MY" sz="2000" err="1"/>
              <a:t>kepada</a:t>
            </a:r>
            <a:r>
              <a:rPr lang="en-MY" sz="2000"/>
              <a:t> </a:t>
            </a:r>
            <a:r>
              <a:rPr lang="en-MY" sz="2000" err="1"/>
              <a:t>sifat</a:t>
            </a:r>
            <a:r>
              <a:rPr lang="en-MY" sz="2000"/>
              <a:t> </a:t>
            </a:r>
            <a:r>
              <a:rPr lang="en-MY" sz="2000" err="1"/>
              <a:t>perkauman</a:t>
            </a:r>
            <a:r>
              <a:rPr lang="en-MY" sz="2000"/>
              <a:t> </a:t>
            </a:r>
            <a:r>
              <a:rPr lang="en-MY" sz="2000" err="1"/>
              <a:t>serta</a:t>
            </a:r>
            <a:r>
              <a:rPr lang="en-MY" sz="2000"/>
              <a:t> </a:t>
            </a:r>
            <a:r>
              <a:rPr lang="en-MY" sz="2000" err="1"/>
              <a:t>membina</a:t>
            </a:r>
            <a:r>
              <a:rPr lang="en-MY" sz="2000"/>
              <a:t> </a:t>
            </a:r>
            <a:r>
              <a:rPr lang="en-MY" sz="2000" err="1"/>
              <a:t>jati</a:t>
            </a:r>
            <a:r>
              <a:rPr lang="en-MY" sz="2000"/>
              <a:t> </a:t>
            </a:r>
            <a:r>
              <a:rPr lang="en-MY" sz="2000" err="1"/>
              <a:t>diri</a:t>
            </a:r>
            <a:r>
              <a:rPr lang="en-MY" sz="2000"/>
              <a:t> yang </a:t>
            </a:r>
            <a:r>
              <a:rPr lang="en-MY" sz="2000" err="1"/>
              <a:t>degil</a:t>
            </a:r>
            <a:r>
              <a:rPr lang="en-MY" sz="2000"/>
              <a:t> dan </a:t>
            </a:r>
            <a:r>
              <a:rPr lang="en-MY" sz="2000" err="1"/>
              <a:t>tidak</a:t>
            </a:r>
            <a:r>
              <a:rPr lang="en-MY" sz="2000"/>
              <a:t> </a:t>
            </a:r>
            <a:r>
              <a:rPr lang="en-MY" sz="2000" err="1"/>
              <a:t>mahu</a:t>
            </a:r>
            <a:r>
              <a:rPr lang="en-MY" sz="2000"/>
              <a:t> </a:t>
            </a:r>
            <a:r>
              <a:rPr lang="en-MY" sz="2000" err="1"/>
              <a:t>berubah</a:t>
            </a:r>
            <a:r>
              <a:rPr lang="en-MY" sz="2000"/>
              <a:t>.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22850AA-B44B-4CF1-866B-47EB2E5D69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6079768"/>
              </p:ext>
            </p:extLst>
          </p:nvPr>
        </p:nvGraphicFramePr>
        <p:xfrm>
          <a:off x="5430215" y="207001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075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Graphic spid="12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77827" y="3709539"/>
            <a:ext cx="2485895" cy="1801753"/>
            <a:chOff x="777827" y="3709539"/>
            <a:chExt cx="2485895" cy="1801753"/>
          </a:xfrm>
        </p:grpSpPr>
        <p:sp>
          <p:nvSpPr>
            <p:cNvPr id="34" name="TextBox 33"/>
            <p:cNvSpPr txBox="1"/>
            <p:nvPr/>
          </p:nvSpPr>
          <p:spPr>
            <a:xfrm>
              <a:off x="777827" y="3709539"/>
              <a:ext cx="22266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1.</a:t>
              </a: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90185" y="4126297"/>
              <a:ext cx="247353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Etika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dalam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masyarakat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memainkan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peranan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yang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penting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sebagai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panduan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dalam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membentuk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tingkahlaku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individu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dalam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masyarakat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berkenaan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.</a:t>
              </a: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Roboto Light" panose="02000000000000000000" pitchFamily="2" charset="0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512481" y="3709539"/>
            <a:ext cx="2485895" cy="1586309"/>
            <a:chOff x="3512481" y="3709539"/>
            <a:chExt cx="2485895" cy="1586309"/>
          </a:xfrm>
        </p:grpSpPr>
        <p:sp>
          <p:nvSpPr>
            <p:cNvPr id="36" name="TextBox 35"/>
            <p:cNvSpPr txBox="1"/>
            <p:nvPr/>
          </p:nvSpPr>
          <p:spPr>
            <a:xfrm>
              <a:off x="3512481" y="3709539"/>
              <a:ext cx="22266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2.</a:t>
              </a: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524839" y="4126297"/>
              <a:ext cx="247353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Etika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masyarakat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adalah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penting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untuk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dipatuhi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dan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diamalkan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oleh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seseorang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individu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dalam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sesebuah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masyarakat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.</a:t>
              </a: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Roboto Light" panose="02000000000000000000" pitchFamily="2" charset="0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47135" y="3709539"/>
            <a:ext cx="2485895" cy="1586309"/>
            <a:chOff x="6247135" y="3709539"/>
            <a:chExt cx="2485895" cy="1586309"/>
          </a:xfrm>
        </p:grpSpPr>
        <p:sp>
          <p:nvSpPr>
            <p:cNvPr id="38" name="TextBox 37"/>
            <p:cNvSpPr txBox="1"/>
            <p:nvPr/>
          </p:nvSpPr>
          <p:spPr>
            <a:xfrm>
              <a:off x="6247135" y="3709539"/>
              <a:ext cx="22266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3.</a:t>
              </a: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259493" y="4126297"/>
              <a:ext cx="247353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Etika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dalam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masyarakat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dapat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memelihara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keamanan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,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keadilan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dan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kesejahteraan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yang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berterusan</a:t>
              </a: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Roboto Light" panose="02000000000000000000" pitchFamily="2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981788" y="3709539"/>
            <a:ext cx="2485895" cy="1586309"/>
            <a:chOff x="8981788" y="3709539"/>
            <a:chExt cx="2485895" cy="1586309"/>
          </a:xfrm>
        </p:grpSpPr>
        <p:sp>
          <p:nvSpPr>
            <p:cNvPr id="40" name="TextBox 39"/>
            <p:cNvSpPr txBox="1"/>
            <p:nvPr/>
          </p:nvSpPr>
          <p:spPr>
            <a:xfrm>
              <a:off x="8981788" y="3709539"/>
              <a:ext cx="22266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4.</a:t>
              </a: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994146" y="4126297"/>
              <a:ext cx="247353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Masyarakat yang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beretika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dapat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membentuk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persekitaran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yang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sihat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dan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menghindari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masalah-masalah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sosial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.</a:t>
              </a: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Roboto Light" panose="02000000000000000000" pitchFamily="2" charset="0"/>
                <a:cs typeface="+mn-cs"/>
              </a:endParaRPr>
            </a:p>
          </p:txBody>
        </p:sp>
      </p:grpSp>
      <p:sp>
        <p:nvSpPr>
          <p:cNvPr id="89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KEPENTINGAN</a:t>
            </a:r>
            <a:r>
              <a:rPr lang="en-US"/>
              <a:t> ETIKA </a:t>
            </a:r>
            <a:r>
              <a:rPr lang="en-US" err="1"/>
              <a:t>DALAM</a:t>
            </a:r>
            <a:r>
              <a:rPr lang="en-US"/>
              <a:t> MASYARAKAT</a:t>
            </a:r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722293" y="1726301"/>
            <a:ext cx="2396192" cy="1889215"/>
            <a:chOff x="699433" y="1722248"/>
            <a:chExt cx="2396192" cy="1889215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1038225" y="1876425"/>
              <a:ext cx="2057400" cy="1581150"/>
              <a:chOff x="1038225" y="1876425"/>
              <a:chExt cx="2057400" cy="1581150"/>
            </a:xfrm>
          </p:grpSpPr>
          <p:cxnSp>
            <p:nvCxnSpPr>
              <p:cNvPr id="5" name="Прямая соединительная линия 4"/>
              <p:cNvCxnSpPr/>
              <p:nvPr/>
            </p:nvCxnSpPr>
            <p:spPr>
              <a:xfrm>
                <a:off x="1038225" y="3457575"/>
                <a:ext cx="2057400" cy="0"/>
              </a:xfrm>
              <a:prstGeom prst="line">
                <a:avLst/>
              </a:prstGeom>
              <a:ln>
                <a:solidFill>
                  <a:schemeClr val="tx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Прямая соединительная линия 90"/>
              <p:cNvCxnSpPr/>
              <p:nvPr/>
            </p:nvCxnSpPr>
            <p:spPr>
              <a:xfrm>
                <a:off x="1038225" y="3141345"/>
                <a:ext cx="2057400" cy="0"/>
              </a:xfrm>
              <a:prstGeom prst="line">
                <a:avLst/>
              </a:prstGeom>
              <a:ln>
                <a:solidFill>
                  <a:schemeClr val="tx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Прямая соединительная линия 91"/>
              <p:cNvCxnSpPr/>
              <p:nvPr/>
            </p:nvCxnSpPr>
            <p:spPr>
              <a:xfrm>
                <a:off x="1038225" y="2825115"/>
                <a:ext cx="2057400" cy="0"/>
              </a:xfrm>
              <a:prstGeom prst="line">
                <a:avLst/>
              </a:prstGeom>
              <a:ln>
                <a:solidFill>
                  <a:schemeClr val="tx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Прямая соединительная линия 92"/>
              <p:cNvCxnSpPr/>
              <p:nvPr/>
            </p:nvCxnSpPr>
            <p:spPr>
              <a:xfrm>
                <a:off x="1038225" y="2508885"/>
                <a:ext cx="2057400" cy="0"/>
              </a:xfrm>
              <a:prstGeom prst="line">
                <a:avLst/>
              </a:prstGeom>
              <a:ln>
                <a:solidFill>
                  <a:schemeClr val="tx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Прямая соединительная линия 93"/>
              <p:cNvCxnSpPr/>
              <p:nvPr/>
            </p:nvCxnSpPr>
            <p:spPr>
              <a:xfrm>
                <a:off x="1038225" y="2192655"/>
                <a:ext cx="2057400" cy="0"/>
              </a:xfrm>
              <a:prstGeom prst="line">
                <a:avLst/>
              </a:prstGeom>
              <a:ln>
                <a:solidFill>
                  <a:schemeClr val="tx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Прямая соединительная линия 94"/>
              <p:cNvCxnSpPr/>
              <p:nvPr/>
            </p:nvCxnSpPr>
            <p:spPr>
              <a:xfrm>
                <a:off x="1038225" y="1876425"/>
                <a:ext cx="2057400" cy="0"/>
              </a:xfrm>
              <a:prstGeom prst="line">
                <a:avLst/>
              </a:prstGeom>
              <a:ln>
                <a:solidFill>
                  <a:schemeClr val="tx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749363" y="3303686"/>
              <a:ext cx="2888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0</a:t>
              </a: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99433" y="2986659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10</a:t>
              </a: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02075" y="2667931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20</a:t>
              </a: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03628" y="2368907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30</a:t>
              </a: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99433" y="2045683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40</a:t>
              </a: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99433" y="1722248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50</a:t>
              </a: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9" name="Прямоугольник с двумя скругленными соседними углами 8"/>
            <p:cNvSpPr/>
            <p:nvPr/>
          </p:nvSpPr>
          <p:spPr>
            <a:xfrm>
              <a:off x="1191872" y="2545812"/>
              <a:ext cx="155343" cy="91387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01" name="Прямоугольник с двумя скругленными соседними углами 100"/>
            <p:cNvSpPr/>
            <p:nvPr/>
          </p:nvSpPr>
          <p:spPr>
            <a:xfrm>
              <a:off x="1829805" y="3303686"/>
              <a:ext cx="158263" cy="15649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02" name="Прямоугольник с двумя скругленными соседними углами 101"/>
            <p:cNvSpPr/>
            <p:nvPr/>
          </p:nvSpPr>
          <p:spPr>
            <a:xfrm>
              <a:off x="1509871" y="2909545"/>
              <a:ext cx="158262" cy="55454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grpSp>
        <p:nvGrpSpPr>
          <p:cNvPr id="186" name="Группа 9">
            <a:extLst>
              <a:ext uri="{FF2B5EF4-FFF2-40B4-BE49-F238E27FC236}">
                <a16:creationId xmlns:a16="http://schemas.microsoft.com/office/drawing/2014/main" id="{9B402A06-9B0F-4CEA-932D-F84EBC606DC1}"/>
              </a:ext>
            </a:extLst>
          </p:cNvPr>
          <p:cNvGrpSpPr/>
          <p:nvPr/>
        </p:nvGrpSpPr>
        <p:grpSpPr>
          <a:xfrm>
            <a:off x="3383197" y="1726715"/>
            <a:ext cx="2396192" cy="1889215"/>
            <a:chOff x="699433" y="1722248"/>
            <a:chExt cx="2396192" cy="1889215"/>
          </a:xfrm>
        </p:grpSpPr>
        <p:grpSp>
          <p:nvGrpSpPr>
            <p:cNvPr id="187" name="Группа 6">
              <a:extLst>
                <a:ext uri="{FF2B5EF4-FFF2-40B4-BE49-F238E27FC236}">
                  <a16:creationId xmlns:a16="http://schemas.microsoft.com/office/drawing/2014/main" id="{E0205385-F685-4AC1-B7D7-A16A22AA458C}"/>
                </a:ext>
              </a:extLst>
            </p:cNvPr>
            <p:cNvGrpSpPr/>
            <p:nvPr/>
          </p:nvGrpSpPr>
          <p:grpSpPr>
            <a:xfrm>
              <a:off x="1038225" y="1876425"/>
              <a:ext cx="2057400" cy="1581150"/>
              <a:chOff x="1038225" y="1876425"/>
              <a:chExt cx="2057400" cy="1581150"/>
            </a:xfrm>
          </p:grpSpPr>
          <p:cxnSp>
            <p:nvCxnSpPr>
              <p:cNvPr id="200" name="Прямая соединительная линия 4">
                <a:extLst>
                  <a:ext uri="{FF2B5EF4-FFF2-40B4-BE49-F238E27FC236}">
                    <a16:creationId xmlns:a16="http://schemas.microsoft.com/office/drawing/2014/main" id="{7736DA98-7727-484C-B884-0993E897F6B4}"/>
                  </a:ext>
                </a:extLst>
              </p:cNvPr>
              <p:cNvCxnSpPr/>
              <p:nvPr/>
            </p:nvCxnSpPr>
            <p:spPr>
              <a:xfrm>
                <a:off x="1038225" y="3457575"/>
                <a:ext cx="2057400" cy="0"/>
              </a:xfrm>
              <a:prstGeom prst="line">
                <a:avLst/>
              </a:prstGeom>
              <a:ln>
                <a:solidFill>
                  <a:schemeClr val="tx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Прямая соединительная линия 90">
                <a:extLst>
                  <a:ext uri="{FF2B5EF4-FFF2-40B4-BE49-F238E27FC236}">
                    <a16:creationId xmlns:a16="http://schemas.microsoft.com/office/drawing/2014/main" id="{0BB63849-8129-4FAB-B7E8-CCE44715A4D6}"/>
                  </a:ext>
                </a:extLst>
              </p:cNvPr>
              <p:cNvCxnSpPr/>
              <p:nvPr/>
            </p:nvCxnSpPr>
            <p:spPr>
              <a:xfrm>
                <a:off x="1038225" y="3141345"/>
                <a:ext cx="2057400" cy="0"/>
              </a:xfrm>
              <a:prstGeom prst="line">
                <a:avLst/>
              </a:prstGeom>
              <a:ln>
                <a:solidFill>
                  <a:schemeClr val="tx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Прямая соединительная линия 91">
                <a:extLst>
                  <a:ext uri="{FF2B5EF4-FFF2-40B4-BE49-F238E27FC236}">
                    <a16:creationId xmlns:a16="http://schemas.microsoft.com/office/drawing/2014/main" id="{4C1E2823-1148-4340-A1BC-42C13EA0EF86}"/>
                  </a:ext>
                </a:extLst>
              </p:cNvPr>
              <p:cNvCxnSpPr/>
              <p:nvPr/>
            </p:nvCxnSpPr>
            <p:spPr>
              <a:xfrm>
                <a:off x="1038225" y="2825115"/>
                <a:ext cx="2057400" cy="0"/>
              </a:xfrm>
              <a:prstGeom prst="line">
                <a:avLst/>
              </a:prstGeom>
              <a:ln>
                <a:solidFill>
                  <a:schemeClr val="tx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Прямая соединительная линия 92">
                <a:extLst>
                  <a:ext uri="{FF2B5EF4-FFF2-40B4-BE49-F238E27FC236}">
                    <a16:creationId xmlns:a16="http://schemas.microsoft.com/office/drawing/2014/main" id="{6A282F01-34D0-4775-9286-F0967BC69E0C}"/>
                  </a:ext>
                </a:extLst>
              </p:cNvPr>
              <p:cNvCxnSpPr/>
              <p:nvPr/>
            </p:nvCxnSpPr>
            <p:spPr>
              <a:xfrm>
                <a:off x="1038225" y="2508885"/>
                <a:ext cx="2057400" cy="0"/>
              </a:xfrm>
              <a:prstGeom prst="line">
                <a:avLst/>
              </a:prstGeom>
              <a:ln>
                <a:solidFill>
                  <a:schemeClr val="tx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Прямая соединительная линия 93">
                <a:extLst>
                  <a:ext uri="{FF2B5EF4-FFF2-40B4-BE49-F238E27FC236}">
                    <a16:creationId xmlns:a16="http://schemas.microsoft.com/office/drawing/2014/main" id="{675CB88E-64D5-4832-956D-F48498E9779D}"/>
                  </a:ext>
                </a:extLst>
              </p:cNvPr>
              <p:cNvCxnSpPr/>
              <p:nvPr/>
            </p:nvCxnSpPr>
            <p:spPr>
              <a:xfrm>
                <a:off x="1038225" y="2192655"/>
                <a:ext cx="2057400" cy="0"/>
              </a:xfrm>
              <a:prstGeom prst="line">
                <a:avLst/>
              </a:prstGeom>
              <a:ln>
                <a:solidFill>
                  <a:schemeClr val="tx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Прямая соединительная линия 94">
                <a:extLst>
                  <a:ext uri="{FF2B5EF4-FFF2-40B4-BE49-F238E27FC236}">
                    <a16:creationId xmlns:a16="http://schemas.microsoft.com/office/drawing/2014/main" id="{B36C6E8A-7367-4636-8E25-7E450B84B963}"/>
                  </a:ext>
                </a:extLst>
              </p:cNvPr>
              <p:cNvCxnSpPr/>
              <p:nvPr/>
            </p:nvCxnSpPr>
            <p:spPr>
              <a:xfrm>
                <a:off x="1038225" y="1876425"/>
                <a:ext cx="2057400" cy="0"/>
              </a:xfrm>
              <a:prstGeom prst="line">
                <a:avLst/>
              </a:prstGeom>
              <a:ln>
                <a:solidFill>
                  <a:schemeClr val="tx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7CF99844-03C4-4920-9F86-A57CC301CD4E}"/>
                </a:ext>
              </a:extLst>
            </p:cNvPr>
            <p:cNvSpPr txBox="1"/>
            <p:nvPr/>
          </p:nvSpPr>
          <p:spPr>
            <a:xfrm>
              <a:off x="749363" y="3303686"/>
              <a:ext cx="2888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0</a:t>
              </a: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3C717528-949C-498A-8B29-FB1D2E6EFD56}"/>
                </a:ext>
              </a:extLst>
            </p:cNvPr>
            <p:cNvSpPr txBox="1"/>
            <p:nvPr/>
          </p:nvSpPr>
          <p:spPr>
            <a:xfrm>
              <a:off x="699433" y="2986659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10</a:t>
              </a: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DEFA727A-A59F-4E25-AF84-C4E2A16AF39E}"/>
                </a:ext>
              </a:extLst>
            </p:cNvPr>
            <p:cNvSpPr txBox="1"/>
            <p:nvPr/>
          </p:nvSpPr>
          <p:spPr>
            <a:xfrm>
              <a:off x="702075" y="2667931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20</a:t>
              </a: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60EAC346-AA0C-43A3-BEE6-68E08DB7C2CD}"/>
                </a:ext>
              </a:extLst>
            </p:cNvPr>
            <p:cNvSpPr txBox="1"/>
            <p:nvPr/>
          </p:nvSpPr>
          <p:spPr>
            <a:xfrm>
              <a:off x="703628" y="2368907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30</a:t>
              </a: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B052EB87-A2ED-4B19-855D-CD6932F66765}"/>
                </a:ext>
              </a:extLst>
            </p:cNvPr>
            <p:cNvSpPr txBox="1"/>
            <p:nvPr/>
          </p:nvSpPr>
          <p:spPr>
            <a:xfrm>
              <a:off x="699433" y="2045683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40</a:t>
              </a: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009F09EA-E8AE-4940-98B9-1017B3337C92}"/>
                </a:ext>
              </a:extLst>
            </p:cNvPr>
            <p:cNvSpPr txBox="1"/>
            <p:nvPr/>
          </p:nvSpPr>
          <p:spPr>
            <a:xfrm>
              <a:off x="699433" y="1722248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50</a:t>
              </a: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94" name="Прямоугольник с двумя скругленными соседними углами 8">
              <a:extLst>
                <a:ext uri="{FF2B5EF4-FFF2-40B4-BE49-F238E27FC236}">
                  <a16:creationId xmlns:a16="http://schemas.microsoft.com/office/drawing/2014/main" id="{71C8C7B2-BC1C-48EC-A615-595CAC6E3AFB}"/>
                </a:ext>
              </a:extLst>
            </p:cNvPr>
            <p:cNvSpPr/>
            <p:nvPr/>
          </p:nvSpPr>
          <p:spPr>
            <a:xfrm>
              <a:off x="1190575" y="2516262"/>
              <a:ext cx="166396" cy="9428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95" name="Прямоугольник с двумя скругленными соседними углами 100">
              <a:extLst>
                <a:ext uri="{FF2B5EF4-FFF2-40B4-BE49-F238E27FC236}">
                  <a16:creationId xmlns:a16="http://schemas.microsoft.com/office/drawing/2014/main" id="{3DCA5345-A8CA-470F-B7BB-0E7F819FE7F8}"/>
                </a:ext>
              </a:extLst>
            </p:cNvPr>
            <p:cNvSpPr/>
            <p:nvPr/>
          </p:nvSpPr>
          <p:spPr>
            <a:xfrm>
              <a:off x="1897749" y="3309143"/>
              <a:ext cx="162449" cy="15512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96" name="Прямоугольник с двумя скругленными соседними углами 101">
              <a:extLst>
                <a:ext uri="{FF2B5EF4-FFF2-40B4-BE49-F238E27FC236}">
                  <a16:creationId xmlns:a16="http://schemas.microsoft.com/office/drawing/2014/main" id="{E8ABC70B-C2DC-4D6C-A45E-B84605DA026B}"/>
                </a:ext>
              </a:extLst>
            </p:cNvPr>
            <p:cNvSpPr/>
            <p:nvPr/>
          </p:nvSpPr>
          <p:spPr>
            <a:xfrm>
              <a:off x="1544356" y="2973547"/>
              <a:ext cx="166395" cy="49072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grpSp>
        <p:nvGrpSpPr>
          <p:cNvPr id="226" name="Группа 9">
            <a:extLst>
              <a:ext uri="{FF2B5EF4-FFF2-40B4-BE49-F238E27FC236}">
                <a16:creationId xmlns:a16="http://schemas.microsoft.com/office/drawing/2014/main" id="{E84872D5-03B3-4ACC-A595-B6E2663FA574}"/>
              </a:ext>
            </a:extLst>
          </p:cNvPr>
          <p:cNvGrpSpPr/>
          <p:nvPr/>
        </p:nvGrpSpPr>
        <p:grpSpPr>
          <a:xfrm>
            <a:off x="8950752" y="1727376"/>
            <a:ext cx="2396192" cy="1889215"/>
            <a:chOff x="699433" y="1722248"/>
            <a:chExt cx="2396192" cy="1889215"/>
          </a:xfrm>
        </p:grpSpPr>
        <p:grpSp>
          <p:nvGrpSpPr>
            <p:cNvPr id="227" name="Группа 6">
              <a:extLst>
                <a:ext uri="{FF2B5EF4-FFF2-40B4-BE49-F238E27FC236}">
                  <a16:creationId xmlns:a16="http://schemas.microsoft.com/office/drawing/2014/main" id="{500A03AE-05F2-4636-97CC-093E5B94FCB8}"/>
                </a:ext>
              </a:extLst>
            </p:cNvPr>
            <p:cNvGrpSpPr/>
            <p:nvPr/>
          </p:nvGrpSpPr>
          <p:grpSpPr>
            <a:xfrm>
              <a:off x="1038225" y="1876425"/>
              <a:ext cx="2057400" cy="1581150"/>
              <a:chOff x="1038225" y="1876425"/>
              <a:chExt cx="2057400" cy="1581150"/>
            </a:xfrm>
          </p:grpSpPr>
          <p:cxnSp>
            <p:nvCxnSpPr>
              <p:cNvPr id="240" name="Прямая соединительная линия 4">
                <a:extLst>
                  <a:ext uri="{FF2B5EF4-FFF2-40B4-BE49-F238E27FC236}">
                    <a16:creationId xmlns:a16="http://schemas.microsoft.com/office/drawing/2014/main" id="{61D4740E-6DFA-4B52-AFC9-F8BEABBAEE24}"/>
                  </a:ext>
                </a:extLst>
              </p:cNvPr>
              <p:cNvCxnSpPr/>
              <p:nvPr/>
            </p:nvCxnSpPr>
            <p:spPr>
              <a:xfrm>
                <a:off x="1038225" y="3457575"/>
                <a:ext cx="2057400" cy="0"/>
              </a:xfrm>
              <a:prstGeom prst="line">
                <a:avLst/>
              </a:prstGeom>
              <a:ln>
                <a:solidFill>
                  <a:schemeClr val="tx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Прямая соединительная линия 90">
                <a:extLst>
                  <a:ext uri="{FF2B5EF4-FFF2-40B4-BE49-F238E27FC236}">
                    <a16:creationId xmlns:a16="http://schemas.microsoft.com/office/drawing/2014/main" id="{5BBAF9CA-F973-4CB9-A6D4-602B0DDE55F2}"/>
                  </a:ext>
                </a:extLst>
              </p:cNvPr>
              <p:cNvCxnSpPr/>
              <p:nvPr/>
            </p:nvCxnSpPr>
            <p:spPr>
              <a:xfrm>
                <a:off x="1038225" y="3141345"/>
                <a:ext cx="2057400" cy="0"/>
              </a:xfrm>
              <a:prstGeom prst="line">
                <a:avLst/>
              </a:prstGeom>
              <a:ln>
                <a:solidFill>
                  <a:schemeClr val="tx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Прямая соединительная линия 91">
                <a:extLst>
                  <a:ext uri="{FF2B5EF4-FFF2-40B4-BE49-F238E27FC236}">
                    <a16:creationId xmlns:a16="http://schemas.microsoft.com/office/drawing/2014/main" id="{76D124AC-144E-4EC1-841F-4EEB00D7F7D3}"/>
                  </a:ext>
                </a:extLst>
              </p:cNvPr>
              <p:cNvCxnSpPr/>
              <p:nvPr/>
            </p:nvCxnSpPr>
            <p:spPr>
              <a:xfrm>
                <a:off x="1038225" y="2825115"/>
                <a:ext cx="2057400" cy="0"/>
              </a:xfrm>
              <a:prstGeom prst="line">
                <a:avLst/>
              </a:prstGeom>
              <a:ln>
                <a:solidFill>
                  <a:schemeClr val="tx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Прямая соединительная линия 92">
                <a:extLst>
                  <a:ext uri="{FF2B5EF4-FFF2-40B4-BE49-F238E27FC236}">
                    <a16:creationId xmlns:a16="http://schemas.microsoft.com/office/drawing/2014/main" id="{A087D75A-9A3E-4D97-B788-CB8242CC6FC9}"/>
                  </a:ext>
                </a:extLst>
              </p:cNvPr>
              <p:cNvCxnSpPr/>
              <p:nvPr/>
            </p:nvCxnSpPr>
            <p:spPr>
              <a:xfrm>
                <a:off x="1038225" y="2508885"/>
                <a:ext cx="2057400" cy="0"/>
              </a:xfrm>
              <a:prstGeom prst="line">
                <a:avLst/>
              </a:prstGeom>
              <a:ln>
                <a:solidFill>
                  <a:schemeClr val="tx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Прямая соединительная линия 93">
                <a:extLst>
                  <a:ext uri="{FF2B5EF4-FFF2-40B4-BE49-F238E27FC236}">
                    <a16:creationId xmlns:a16="http://schemas.microsoft.com/office/drawing/2014/main" id="{57ACE1F0-991D-451E-AE88-D7FE1C3CBD60}"/>
                  </a:ext>
                </a:extLst>
              </p:cNvPr>
              <p:cNvCxnSpPr/>
              <p:nvPr/>
            </p:nvCxnSpPr>
            <p:spPr>
              <a:xfrm>
                <a:off x="1038225" y="2192655"/>
                <a:ext cx="2057400" cy="0"/>
              </a:xfrm>
              <a:prstGeom prst="line">
                <a:avLst/>
              </a:prstGeom>
              <a:ln>
                <a:solidFill>
                  <a:schemeClr val="tx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Прямая соединительная линия 94">
                <a:extLst>
                  <a:ext uri="{FF2B5EF4-FFF2-40B4-BE49-F238E27FC236}">
                    <a16:creationId xmlns:a16="http://schemas.microsoft.com/office/drawing/2014/main" id="{85B5C281-75F4-40CE-81A3-835843E59A76}"/>
                  </a:ext>
                </a:extLst>
              </p:cNvPr>
              <p:cNvCxnSpPr/>
              <p:nvPr/>
            </p:nvCxnSpPr>
            <p:spPr>
              <a:xfrm>
                <a:off x="1038225" y="1876425"/>
                <a:ext cx="2057400" cy="0"/>
              </a:xfrm>
              <a:prstGeom prst="line">
                <a:avLst/>
              </a:prstGeom>
              <a:ln>
                <a:solidFill>
                  <a:schemeClr val="tx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9FCCF3A0-16FD-4BCD-804C-886F0CC64373}"/>
                </a:ext>
              </a:extLst>
            </p:cNvPr>
            <p:cNvSpPr txBox="1"/>
            <p:nvPr/>
          </p:nvSpPr>
          <p:spPr>
            <a:xfrm>
              <a:off x="749363" y="3303686"/>
              <a:ext cx="2888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0</a:t>
              </a: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B6996484-9236-4AA2-9038-CE2FA59307EC}"/>
                </a:ext>
              </a:extLst>
            </p:cNvPr>
            <p:cNvSpPr txBox="1"/>
            <p:nvPr/>
          </p:nvSpPr>
          <p:spPr>
            <a:xfrm>
              <a:off x="699433" y="2986659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10</a:t>
              </a: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4F3822C6-646B-49D5-8974-18F9FE9734A3}"/>
                </a:ext>
              </a:extLst>
            </p:cNvPr>
            <p:cNvSpPr txBox="1"/>
            <p:nvPr/>
          </p:nvSpPr>
          <p:spPr>
            <a:xfrm>
              <a:off x="702075" y="2667931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20</a:t>
              </a: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B9AED708-DC4F-48A4-8368-CF14DF1CF5EA}"/>
                </a:ext>
              </a:extLst>
            </p:cNvPr>
            <p:cNvSpPr txBox="1"/>
            <p:nvPr/>
          </p:nvSpPr>
          <p:spPr>
            <a:xfrm>
              <a:off x="703628" y="2368907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30</a:t>
              </a: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BCFBC02E-3591-4ECF-9A6C-B8FC88F5AC6E}"/>
                </a:ext>
              </a:extLst>
            </p:cNvPr>
            <p:cNvSpPr txBox="1"/>
            <p:nvPr/>
          </p:nvSpPr>
          <p:spPr>
            <a:xfrm>
              <a:off x="699433" y="2045683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40</a:t>
              </a: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02ED00FC-AA77-46B0-9D64-256A25B9DC55}"/>
                </a:ext>
              </a:extLst>
            </p:cNvPr>
            <p:cNvSpPr txBox="1"/>
            <p:nvPr/>
          </p:nvSpPr>
          <p:spPr>
            <a:xfrm>
              <a:off x="699433" y="1722248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50</a:t>
              </a: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34" name="Прямоугольник с двумя скругленными соседними углами 8">
              <a:extLst>
                <a:ext uri="{FF2B5EF4-FFF2-40B4-BE49-F238E27FC236}">
                  <a16:creationId xmlns:a16="http://schemas.microsoft.com/office/drawing/2014/main" id="{4B07BC50-8852-44DB-8BA5-4DA65D053EE7}"/>
                </a:ext>
              </a:extLst>
            </p:cNvPr>
            <p:cNvSpPr/>
            <p:nvPr/>
          </p:nvSpPr>
          <p:spPr>
            <a:xfrm>
              <a:off x="1190574" y="2500434"/>
              <a:ext cx="148245" cy="95867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35" name="Прямоугольник с двумя скругленными соседними углами 100">
              <a:extLst>
                <a:ext uri="{FF2B5EF4-FFF2-40B4-BE49-F238E27FC236}">
                  <a16:creationId xmlns:a16="http://schemas.microsoft.com/office/drawing/2014/main" id="{738696BC-0BFF-4D42-BB36-F605B6747B92}"/>
                </a:ext>
              </a:extLst>
            </p:cNvPr>
            <p:cNvSpPr/>
            <p:nvPr/>
          </p:nvSpPr>
          <p:spPr>
            <a:xfrm>
              <a:off x="1812621" y="3188773"/>
              <a:ext cx="164199" cy="27815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36" name="Прямоугольник с двумя скругленными соседними углами 101">
              <a:extLst>
                <a:ext uri="{FF2B5EF4-FFF2-40B4-BE49-F238E27FC236}">
                  <a16:creationId xmlns:a16="http://schemas.microsoft.com/office/drawing/2014/main" id="{31259BB6-3F60-48B8-BE30-5435D70DFF01}"/>
                </a:ext>
              </a:extLst>
            </p:cNvPr>
            <p:cNvSpPr/>
            <p:nvPr/>
          </p:nvSpPr>
          <p:spPr>
            <a:xfrm>
              <a:off x="1527435" y="3062602"/>
              <a:ext cx="164198" cy="39902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grpSp>
        <p:nvGrpSpPr>
          <p:cNvPr id="247" name="Группа 9">
            <a:extLst>
              <a:ext uri="{FF2B5EF4-FFF2-40B4-BE49-F238E27FC236}">
                <a16:creationId xmlns:a16="http://schemas.microsoft.com/office/drawing/2014/main" id="{ADDD887F-2B0A-4865-B4E3-E57AE03ED41C}"/>
              </a:ext>
            </a:extLst>
          </p:cNvPr>
          <p:cNvGrpSpPr/>
          <p:nvPr/>
        </p:nvGrpSpPr>
        <p:grpSpPr>
          <a:xfrm>
            <a:off x="6166587" y="1719999"/>
            <a:ext cx="2396192" cy="1889215"/>
            <a:chOff x="699433" y="1722248"/>
            <a:chExt cx="2396192" cy="1889215"/>
          </a:xfrm>
        </p:grpSpPr>
        <p:grpSp>
          <p:nvGrpSpPr>
            <p:cNvPr id="248" name="Группа 6">
              <a:extLst>
                <a:ext uri="{FF2B5EF4-FFF2-40B4-BE49-F238E27FC236}">
                  <a16:creationId xmlns:a16="http://schemas.microsoft.com/office/drawing/2014/main" id="{809E898F-10D6-420F-A628-ED9C61EF1551}"/>
                </a:ext>
              </a:extLst>
            </p:cNvPr>
            <p:cNvGrpSpPr/>
            <p:nvPr/>
          </p:nvGrpSpPr>
          <p:grpSpPr>
            <a:xfrm>
              <a:off x="1038225" y="1876425"/>
              <a:ext cx="2057400" cy="1581150"/>
              <a:chOff x="1038225" y="1876425"/>
              <a:chExt cx="2057400" cy="1581150"/>
            </a:xfrm>
          </p:grpSpPr>
          <p:cxnSp>
            <p:nvCxnSpPr>
              <p:cNvPr id="258" name="Прямая соединительная линия 4">
                <a:extLst>
                  <a:ext uri="{FF2B5EF4-FFF2-40B4-BE49-F238E27FC236}">
                    <a16:creationId xmlns:a16="http://schemas.microsoft.com/office/drawing/2014/main" id="{B0ABB53A-4963-4AC3-8DDA-647142E2B111}"/>
                  </a:ext>
                </a:extLst>
              </p:cNvPr>
              <p:cNvCxnSpPr/>
              <p:nvPr/>
            </p:nvCxnSpPr>
            <p:spPr>
              <a:xfrm>
                <a:off x="1038225" y="3457575"/>
                <a:ext cx="2057400" cy="0"/>
              </a:xfrm>
              <a:prstGeom prst="line">
                <a:avLst/>
              </a:prstGeom>
              <a:ln>
                <a:solidFill>
                  <a:schemeClr val="tx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Прямая соединительная линия 90">
                <a:extLst>
                  <a:ext uri="{FF2B5EF4-FFF2-40B4-BE49-F238E27FC236}">
                    <a16:creationId xmlns:a16="http://schemas.microsoft.com/office/drawing/2014/main" id="{205118AA-5462-449E-A076-46D2E9FB08E8}"/>
                  </a:ext>
                </a:extLst>
              </p:cNvPr>
              <p:cNvCxnSpPr/>
              <p:nvPr/>
            </p:nvCxnSpPr>
            <p:spPr>
              <a:xfrm>
                <a:off x="1038225" y="3141345"/>
                <a:ext cx="2057400" cy="0"/>
              </a:xfrm>
              <a:prstGeom prst="line">
                <a:avLst/>
              </a:prstGeom>
              <a:ln>
                <a:solidFill>
                  <a:schemeClr val="tx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Прямая соединительная линия 91">
                <a:extLst>
                  <a:ext uri="{FF2B5EF4-FFF2-40B4-BE49-F238E27FC236}">
                    <a16:creationId xmlns:a16="http://schemas.microsoft.com/office/drawing/2014/main" id="{3EFDAD3F-15D0-4B33-8174-08DE4D09ACEB}"/>
                  </a:ext>
                </a:extLst>
              </p:cNvPr>
              <p:cNvCxnSpPr/>
              <p:nvPr/>
            </p:nvCxnSpPr>
            <p:spPr>
              <a:xfrm>
                <a:off x="1038225" y="2825115"/>
                <a:ext cx="2057400" cy="0"/>
              </a:xfrm>
              <a:prstGeom prst="line">
                <a:avLst/>
              </a:prstGeom>
              <a:ln>
                <a:solidFill>
                  <a:schemeClr val="tx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Прямая соединительная линия 92">
                <a:extLst>
                  <a:ext uri="{FF2B5EF4-FFF2-40B4-BE49-F238E27FC236}">
                    <a16:creationId xmlns:a16="http://schemas.microsoft.com/office/drawing/2014/main" id="{D35573CF-A243-476C-994A-214A031B3EC5}"/>
                  </a:ext>
                </a:extLst>
              </p:cNvPr>
              <p:cNvCxnSpPr/>
              <p:nvPr/>
            </p:nvCxnSpPr>
            <p:spPr>
              <a:xfrm>
                <a:off x="1038225" y="2508885"/>
                <a:ext cx="2057400" cy="0"/>
              </a:xfrm>
              <a:prstGeom prst="line">
                <a:avLst/>
              </a:prstGeom>
              <a:ln>
                <a:solidFill>
                  <a:schemeClr val="tx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Прямая соединительная линия 93">
                <a:extLst>
                  <a:ext uri="{FF2B5EF4-FFF2-40B4-BE49-F238E27FC236}">
                    <a16:creationId xmlns:a16="http://schemas.microsoft.com/office/drawing/2014/main" id="{8887A210-8306-4FF2-94F8-3915C6B0EAB0}"/>
                  </a:ext>
                </a:extLst>
              </p:cNvPr>
              <p:cNvCxnSpPr/>
              <p:nvPr/>
            </p:nvCxnSpPr>
            <p:spPr>
              <a:xfrm>
                <a:off x="1038225" y="2192655"/>
                <a:ext cx="2057400" cy="0"/>
              </a:xfrm>
              <a:prstGeom prst="line">
                <a:avLst/>
              </a:prstGeom>
              <a:ln>
                <a:solidFill>
                  <a:schemeClr val="tx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Прямая соединительная линия 94">
                <a:extLst>
                  <a:ext uri="{FF2B5EF4-FFF2-40B4-BE49-F238E27FC236}">
                    <a16:creationId xmlns:a16="http://schemas.microsoft.com/office/drawing/2014/main" id="{FB0790AD-ED39-4B3C-9ED4-0E64BCA8AF91}"/>
                  </a:ext>
                </a:extLst>
              </p:cNvPr>
              <p:cNvCxnSpPr/>
              <p:nvPr/>
            </p:nvCxnSpPr>
            <p:spPr>
              <a:xfrm>
                <a:off x="1038225" y="1876425"/>
                <a:ext cx="2057400" cy="0"/>
              </a:xfrm>
              <a:prstGeom prst="line">
                <a:avLst/>
              </a:prstGeom>
              <a:ln>
                <a:solidFill>
                  <a:schemeClr val="tx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69F19DD5-81C5-4F80-BBED-B2C0D12AAD34}"/>
                </a:ext>
              </a:extLst>
            </p:cNvPr>
            <p:cNvSpPr txBox="1"/>
            <p:nvPr/>
          </p:nvSpPr>
          <p:spPr>
            <a:xfrm>
              <a:off x="749363" y="3303686"/>
              <a:ext cx="2888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0</a:t>
              </a: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856DEC9F-69E4-47CA-85CF-716C31B9BD14}"/>
                </a:ext>
              </a:extLst>
            </p:cNvPr>
            <p:cNvSpPr txBox="1"/>
            <p:nvPr/>
          </p:nvSpPr>
          <p:spPr>
            <a:xfrm>
              <a:off x="699433" y="2986659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10</a:t>
              </a: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D519C74B-2D4C-4E1E-A159-0BA79AD91A0F}"/>
                </a:ext>
              </a:extLst>
            </p:cNvPr>
            <p:cNvSpPr txBox="1"/>
            <p:nvPr/>
          </p:nvSpPr>
          <p:spPr>
            <a:xfrm>
              <a:off x="702075" y="2667931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20</a:t>
              </a: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CA229C83-4FA0-4F0D-AA57-BB416C48D491}"/>
                </a:ext>
              </a:extLst>
            </p:cNvPr>
            <p:cNvSpPr txBox="1"/>
            <p:nvPr/>
          </p:nvSpPr>
          <p:spPr>
            <a:xfrm>
              <a:off x="703628" y="2368907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30</a:t>
              </a: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075EE0D4-C28E-43E7-B6BA-F06F371FDB2B}"/>
                </a:ext>
              </a:extLst>
            </p:cNvPr>
            <p:cNvSpPr txBox="1"/>
            <p:nvPr/>
          </p:nvSpPr>
          <p:spPr>
            <a:xfrm>
              <a:off x="699433" y="2045683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40</a:t>
              </a: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E27386E8-895D-4287-96D3-C4330CA03BE2}"/>
                </a:ext>
              </a:extLst>
            </p:cNvPr>
            <p:cNvSpPr txBox="1"/>
            <p:nvPr/>
          </p:nvSpPr>
          <p:spPr>
            <a:xfrm>
              <a:off x="699433" y="1722248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50</a:t>
              </a: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55" name="Прямоугольник с двумя скругленными соседними углами 8">
              <a:extLst>
                <a:ext uri="{FF2B5EF4-FFF2-40B4-BE49-F238E27FC236}">
                  <a16:creationId xmlns:a16="http://schemas.microsoft.com/office/drawing/2014/main" id="{0601D56D-88D1-40EB-A07C-FAE7014B3403}"/>
                </a:ext>
              </a:extLst>
            </p:cNvPr>
            <p:cNvSpPr/>
            <p:nvPr/>
          </p:nvSpPr>
          <p:spPr>
            <a:xfrm>
              <a:off x="1190575" y="2367832"/>
              <a:ext cx="191011" cy="109127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56" name="Прямоугольник с двумя скругленными соседними углами 100">
              <a:extLst>
                <a:ext uri="{FF2B5EF4-FFF2-40B4-BE49-F238E27FC236}">
                  <a16:creationId xmlns:a16="http://schemas.microsoft.com/office/drawing/2014/main" id="{37C64A5B-BA21-4074-9A27-E8B147C92822}"/>
                </a:ext>
              </a:extLst>
            </p:cNvPr>
            <p:cNvSpPr/>
            <p:nvPr/>
          </p:nvSpPr>
          <p:spPr>
            <a:xfrm>
              <a:off x="1897749" y="3309143"/>
              <a:ext cx="162449" cy="15512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57" name="Прямоугольник с двумя скругленными соседними углами 101">
              <a:extLst>
                <a:ext uri="{FF2B5EF4-FFF2-40B4-BE49-F238E27FC236}">
                  <a16:creationId xmlns:a16="http://schemas.microsoft.com/office/drawing/2014/main" id="{DFF890A5-009B-4AB4-91AE-ADC02FBC51D1}"/>
                </a:ext>
              </a:extLst>
            </p:cNvPr>
            <p:cNvSpPr/>
            <p:nvPr/>
          </p:nvSpPr>
          <p:spPr>
            <a:xfrm>
              <a:off x="1544356" y="3069979"/>
              <a:ext cx="191011" cy="39429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6DD71D-4BA4-4D14-B2F8-14E8C66EE91B}"/>
              </a:ext>
            </a:extLst>
          </p:cNvPr>
          <p:cNvGrpSpPr/>
          <p:nvPr/>
        </p:nvGrpSpPr>
        <p:grpSpPr>
          <a:xfrm>
            <a:off x="3353989" y="5688432"/>
            <a:ext cx="4968440" cy="727391"/>
            <a:chOff x="3353989" y="5688432"/>
            <a:chExt cx="4968440" cy="7273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D8F96F-A6C5-4256-8CEF-1FAD0338A5C3}"/>
                </a:ext>
              </a:extLst>
            </p:cNvPr>
            <p:cNvSpPr/>
            <p:nvPr/>
          </p:nvSpPr>
          <p:spPr>
            <a:xfrm>
              <a:off x="4014857" y="5694500"/>
              <a:ext cx="415637" cy="389402"/>
            </a:xfrm>
            <a:prstGeom prst="rect">
              <a:avLst/>
            </a:prstGeom>
            <a:solidFill>
              <a:srgbClr val="029F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MY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5400BFD2-C7F8-490E-B7FA-A06A32723AD5}"/>
                </a:ext>
              </a:extLst>
            </p:cNvPr>
            <p:cNvSpPr/>
            <p:nvPr/>
          </p:nvSpPr>
          <p:spPr>
            <a:xfrm>
              <a:off x="5702433" y="5694500"/>
              <a:ext cx="415637" cy="389402"/>
            </a:xfrm>
            <a:prstGeom prst="rect">
              <a:avLst/>
            </a:prstGeom>
            <a:solidFill>
              <a:srgbClr val="F2C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MY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CD51ED3B-5AA4-4311-A061-DB4D02D8BBC2}"/>
                </a:ext>
              </a:extLst>
            </p:cNvPr>
            <p:cNvSpPr/>
            <p:nvPr/>
          </p:nvSpPr>
          <p:spPr>
            <a:xfrm>
              <a:off x="7384444" y="5688432"/>
              <a:ext cx="415637" cy="389402"/>
            </a:xfrm>
            <a:prstGeom prst="rect">
              <a:avLst/>
            </a:prstGeom>
            <a:solidFill>
              <a:srgbClr val="98D1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MY"/>
            </a:p>
          </p:txBody>
        </p: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D5330C93-43D7-4BF7-B94A-B1113DF61CDB}"/>
                </a:ext>
              </a:extLst>
            </p:cNvPr>
            <p:cNvSpPr txBox="1"/>
            <p:nvPr/>
          </p:nvSpPr>
          <p:spPr>
            <a:xfrm>
              <a:off x="3353989" y="6108046"/>
              <a:ext cx="17373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SANGAT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SETUJU</a:t>
              </a: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7877A6AA-AE46-4270-BFA9-A7A8714F6089}"/>
                </a:ext>
              </a:extLst>
            </p:cNvPr>
            <p:cNvSpPr txBox="1"/>
            <p:nvPr/>
          </p:nvSpPr>
          <p:spPr>
            <a:xfrm>
              <a:off x="5487408" y="6108045"/>
              <a:ext cx="959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SETUJU</a:t>
              </a: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FC1D63CE-A144-4198-8D3B-94D2D1CB63F2}"/>
                </a:ext>
              </a:extLst>
            </p:cNvPr>
            <p:cNvSpPr txBox="1"/>
            <p:nvPr/>
          </p:nvSpPr>
          <p:spPr>
            <a:xfrm>
              <a:off x="7107015" y="6108045"/>
              <a:ext cx="1215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Roboto Light"/>
                  <a:ea typeface="Roboto Light" panose="02000000000000000000" pitchFamily="2" charset="0"/>
                  <a:cs typeface="+mn-cs"/>
                </a:rPr>
                <a:t>NEUTRAL</a:t>
              </a: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Roboto Light"/>
                <a:ea typeface="Roboto Light" panose="02000000000000000000" pitchFamily="2" charset="0"/>
                <a:cs typeface="+mn-cs"/>
              </a:endParaRPr>
            </a:p>
          </p:txBody>
        </p:sp>
      </p:grpSp>
      <p:sp>
        <p:nvSpPr>
          <p:cNvPr id="269" name="TextBox 268">
            <a:extLst>
              <a:ext uri="{FF2B5EF4-FFF2-40B4-BE49-F238E27FC236}">
                <a16:creationId xmlns:a16="http://schemas.microsoft.com/office/drawing/2014/main" id="{CADB9F12-AD78-4705-8964-AD31DEF19F41}"/>
              </a:ext>
            </a:extLst>
          </p:cNvPr>
          <p:cNvSpPr txBox="1"/>
          <p:nvPr/>
        </p:nvSpPr>
        <p:spPr>
          <a:xfrm>
            <a:off x="1091275" y="2244135"/>
            <a:ext cx="459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343A40"/>
                </a:solidFill>
                <a:latin typeface="Roboto Light"/>
                <a:ea typeface="Roboto Light" panose="02000000000000000000" pitchFamily="2" charset="0"/>
              </a:rPr>
              <a:t>29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343A40"/>
              </a:solidFill>
              <a:effectLst/>
              <a:uLnTx/>
              <a:uFillTx/>
              <a:latin typeface="Roboto Light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88961225-3B1D-43B3-889A-F38E41551465}"/>
              </a:ext>
            </a:extLst>
          </p:cNvPr>
          <p:cNvSpPr txBox="1"/>
          <p:nvPr/>
        </p:nvSpPr>
        <p:spPr>
          <a:xfrm>
            <a:off x="3762703" y="2205233"/>
            <a:ext cx="459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343A40"/>
                </a:solidFill>
                <a:latin typeface="Roboto Light"/>
                <a:ea typeface="Roboto Light" panose="02000000000000000000" pitchFamily="2" charset="0"/>
              </a:rPr>
              <a:t>30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343A40"/>
              </a:solidFill>
              <a:effectLst/>
              <a:uLnTx/>
              <a:uFillTx/>
              <a:latin typeface="Roboto Light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5A170461-C6B3-4962-B895-669BF02530F0}"/>
              </a:ext>
            </a:extLst>
          </p:cNvPr>
          <p:cNvSpPr txBox="1"/>
          <p:nvPr/>
        </p:nvSpPr>
        <p:spPr>
          <a:xfrm>
            <a:off x="6555748" y="2066299"/>
            <a:ext cx="459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343A40"/>
                </a:solidFill>
                <a:latin typeface="Roboto Light"/>
                <a:ea typeface="Roboto Light" panose="02000000000000000000" pitchFamily="2" charset="0"/>
              </a:rPr>
              <a:t>34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343A40"/>
              </a:solidFill>
              <a:effectLst/>
              <a:uLnTx/>
              <a:uFillTx/>
              <a:latin typeface="Roboto Light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79BCF235-B8D7-4ACA-A575-10431878E0B1}"/>
              </a:ext>
            </a:extLst>
          </p:cNvPr>
          <p:cNvSpPr txBox="1"/>
          <p:nvPr/>
        </p:nvSpPr>
        <p:spPr>
          <a:xfrm>
            <a:off x="9319943" y="2187553"/>
            <a:ext cx="459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343A40"/>
                </a:solidFill>
                <a:latin typeface="Roboto Light"/>
                <a:ea typeface="Roboto Light" panose="02000000000000000000" pitchFamily="2" charset="0"/>
              </a:rPr>
              <a:t>30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343A40"/>
              </a:solidFill>
              <a:effectLst/>
              <a:uLnTx/>
              <a:uFillTx/>
              <a:latin typeface="Roboto Light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B6E283D8-E361-4CBE-A220-5A43509E2864}"/>
              </a:ext>
            </a:extLst>
          </p:cNvPr>
          <p:cNvSpPr txBox="1"/>
          <p:nvPr/>
        </p:nvSpPr>
        <p:spPr>
          <a:xfrm>
            <a:off x="1417198" y="2597368"/>
            <a:ext cx="459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343A40"/>
                </a:solidFill>
                <a:latin typeface="Roboto Light"/>
                <a:ea typeface="Roboto Light" panose="02000000000000000000" pitchFamily="2" charset="0"/>
              </a:rPr>
              <a:t>17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343A40"/>
              </a:solidFill>
              <a:effectLst/>
              <a:uLnTx/>
              <a:uFillTx/>
              <a:latin typeface="Roboto Light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3196DA76-ECAD-4009-9AB5-5066E817A012}"/>
              </a:ext>
            </a:extLst>
          </p:cNvPr>
          <p:cNvSpPr txBox="1"/>
          <p:nvPr/>
        </p:nvSpPr>
        <p:spPr>
          <a:xfrm>
            <a:off x="1782311" y="3023428"/>
            <a:ext cx="315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343A40"/>
                </a:solidFill>
                <a:latin typeface="Roboto Light"/>
                <a:ea typeface="Roboto Light" panose="02000000000000000000" pitchFamily="2" charset="0"/>
              </a:rPr>
              <a:t>4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343A40"/>
              </a:solidFill>
              <a:effectLst/>
              <a:uLnTx/>
              <a:uFillTx/>
              <a:latin typeface="Roboto Light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421E1015-9E4F-4160-98EF-F43372FF76BC}"/>
              </a:ext>
            </a:extLst>
          </p:cNvPr>
          <p:cNvSpPr txBox="1"/>
          <p:nvPr/>
        </p:nvSpPr>
        <p:spPr>
          <a:xfrm>
            <a:off x="4502305" y="3017182"/>
            <a:ext cx="315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343A40"/>
                </a:solidFill>
                <a:latin typeface="Roboto Light"/>
                <a:ea typeface="Roboto Light" panose="02000000000000000000" pitchFamily="2" charset="0"/>
              </a:rPr>
              <a:t>4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343A40"/>
              </a:solidFill>
              <a:effectLst/>
              <a:uLnTx/>
              <a:uFillTx/>
              <a:latin typeface="Roboto Light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C6DF300C-05CC-48A4-BA8F-617963479E0B}"/>
              </a:ext>
            </a:extLst>
          </p:cNvPr>
          <p:cNvSpPr txBox="1"/>
          <p:nvPr/>
        </p:nvSpPr>
        <p:spPr>
          <a:xfrm>
            <a:off x="7289266" y="3000353"/>
            <a:ext cx="315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343A40"/>
                </a:solidFill>
                <a:latin typeface="Roboto Light"/>
                <a:ea typeface="Roboto Light" panose="02000000000000000000" pitchFamily="2" charset="0"/>
              </a:rPr>
              <a:t>4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343A40"/>
              </a:solidFill>
              <a:effectLst/>
              <a:uLnTx/>
              <a:uFillTx/>
              <a:latin typeface="Roboto Light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997BC320-404E-4639-8491-484F2E346821}"/>
              </a:ext>
            </a:extLst>
          </p:cNvPr>
          <p:cNvSpPr txBox="1"/>
          <p:nvPr/>
        </p:nvSpPr>
        <p:spPr>
          <a:xfrm>
            <a:off x="9988241" y="2901665"/>
            <a:ext cx="315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343A40"/>
                </a:solidFill>
                <a:latin typeface="Roboto Light"/>
                <a:ea typeface="Roboto Light" panose="02000000000000000000" pitchFamily="2" charset="0"/>
              </a:rPr>
              <a:t>7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343A40"/>
              </a:solidFill>
              <a:effectLst/>
              <a:uLnTx/>
              <a:uFillTx/>
              <a:latin typeface="Roboto Light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D8A913B3-CCFB-4074-9214-EC3358F729C6}"/>
              </a:ext>
            </a:extLst>
          </p:cNvPr>
          <p:cNvSpPr txBox="1"/>
          <p:nvPr/>
        </p:nvSpPr>
        <p:spPr>
          <a:xfrm>
            <a:off x="4121540" y="2700930"/>
            <a:ext cx="459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343A40"/>
                </a:solidFill>
                <a:latin typeface="Roboto Light"/>
                <a:ea typeface="Roboto Light" panose="02000000000000000000" pitchFamily="2" charset="0"/>
              </a:rPr>
              <a:t>16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343A40"/>
              </a:solidFill>
              <a:effectLst/>
              <a:uLnTx/>
              <a:uFillTx/>
              <a:latin typeface="Roboto Light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79242024-7C00-412F-B274-321562D2F49A}"/>
              </a:ext>
            </a:extLst>
          </p:cNvPr>
          <p:cNvSpPr txBox="1"/>
          <p:nvPr/>
        </p:nvSpPr>
        <p:spPr>
          <a:xfrm>
            <a:off x="6907132" y="2774693"/>
            <a:ext cx="459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343A40"/>
                </a:solidFill>
                <a:latin typeface="Roboto Light"/>
                <a:ea typeface="Roboto Light" panose="02000000000000000000" pitchFamily="2" charset="0"/>
              </a:rPr>
              <a:t>12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343A40"/>
              </a:solidFill>
              <a:effectLst/>
              <a:uLnTx/>
              <a:uFillTx/>
              <a:latin typeface="Roboto Light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280" name="TextBox 279">
            <a:extLst>
              <a:ext uri="{FF2B5EF4-FFF2-40B4-BE49-F238E27FC236}">
                <a16:creationId xmlns:a16="http://schemas.microsoft.com/office/drawing/2014/main" id="{FA1EB255-71F3-4274-94CD-168F4B39F1FA}"/>
              </a:ext>
            </a:extLst>
          </p:cNvPr>
          <p:cNvSpPr txBox="1"/>
          <p:nvPr/>
        </p:nvSpPr>
        <p:spPr>
          <a:xfrm>
            <a:off x="9651718" y="2792353"/>
            <a:ext cx="459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343A40"/>
                </a:solidFill>
                <a:latin typeface="Roboto Light"/>
                <a:ea typeface="Roboto Light" panose="02000000000000000000" pitchFamily="2" charset="0"/>
              </a:rPr>
              <a:t>13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343A40"/>
              </a:solidFill>
              <a:effectLst/>
              <a:uLnTx/>
              <a:uFillTx/>
              <a:latin typeface="Roboto Light"/>
              <a:ea typeface="Roboto Light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28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/>
      <p:bldP spid="270" grpId="0"/>
      <p:bldP spid="271" grpId="0"/>
      <p:bldP spid="272" grpId="0"/>
      <p:bldP spid="273" grpId="0"/>
      <p:bldP spid="274" grpId="0"/>
      <p:bldP spid="275" grpId="0"/>
      <p:bldP spid="276" grpId="0"/>
      <p:bldP spid="277" grpId="0"/>
      <p:bldP spid="278" grpId="0"/>
      <p:bldP spid="279" grpId="0"/>
      <p:bldP spid="28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694934-1307-4544-82ED-157122FE3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5" y="3944042"/>
            <a:ext cx="3467532" cy="245268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300" err="1">
                <a:latin typeface="Aharoni" panose="02010803020104030203" pitchFamily="2" charset="-79"/>
                <a:cs typeface="Aharoni" panose="02010803020104030203" pitchFamily="2" charset="-79"/>
              </a:rPr>
              <a:t>APAKAH</a:t>
            </a:r>
            <a:r>
              <a:rPr lang="en-US" sz="2300">
                <a:latin typeface="Aharoni" panose="02010803020104030203" pitchFamily="2" charset="-79"/>
                <a:cs typeface="Aharoni" panose="02010803020104030203" pitchFamily="2" charset="-79"/>
              </a:rPr>
              <a:t> YANG ANDA </a:t>
            </a:r>
            <a:r>
              <a:rPr lang="en-US" sz="2300" err="1">
                <a:latin typeface="Aharoni" panose="02010803020104030203" pitchFamily="2" charset="-79"/>
                <a:cs typeface="Aharoni" panose="02010803020104030203" pitchFamily="2" charset="-79"/>
              </a:rPr>
              <a:t>LAKUKAN</a:t>
            </a:r>
            <a:r>
              <a:rPr lang="en-US" sz="2300">
                <a:latin typeface="Aharoni" panose="02010803020104030203" pitchFamily="2" charset="-79"/>
                <a:cs typeface="Aharoni" panose="02010803020104030203" pitchFamily="2" charset="-79"/>
              </a:rPr>
              <a:t> JIKA ANDA </a:t>
            </a:r>
            <a:r>
              <a:rPr lang="en-US" sz="2300" err="1">
                <a:latin typeface="Aharoni" panose="02010803020104030203" pitchFamily="2" charset="-79"/>
                <a:cs typeface="Aharoni" panose="02010803020104030203" pitchFamily="2" charset="-79"/>
              </a:rPr>
              <a:t>TERNAMPAK</a:t>
            </a:r>
            <a:r>
              <a:rPr lang="en-US" sz="2300">
                <a:latin typeface="Aharoni" panose="02010803020104030203" pitchFamily="2" charset="-79"/>
                <a:cs typeface="Aharoni" panose="02010803020104030203" pitchFamily="2" charset="-79"/>
              </a:rPr>
              <a:t> ORANG </a:t>
            </a:r>
            <a:r>
              <a:rPr lang="en-US" sz="2300" err="1">
                <a:latin typeface="Aharoni" panose="02010803020104030203" pitchFamily="2" charset="-79"/>
                <a:cs typeface="Aharoni" panose="02010803020104030203" pitchFamily="2" charset="-79"/>
              </a:rPr>
              <a:t>MEMENTINGKAN</a:t>
            </a:r>
            <a:r>
              <a:rPr lang="en-US" sz="230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300" err="1">
                <a:latin typeface="Aharoni" panose="02010803020104030203" pitchFamily="2" charset="-79"/>
                <a:cs typeface="Aharoni" panose="02010803020104030203" pitchFamily="2" charset="-79"/>
              </a:rPr>
              <a:t>DIRI</a:t>
            </a:r>
            <a:r>
              <a:rPr lang="en-US" sz="230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300" err="1">
                <a:latin typeface="Aharoni" panose="02010803020104030203" pitchFamily="2" charset="-79"/>
                <a:cs typeface="Aharoni" panose="02010803020104030203" pitchFamily="2" charset="-79"/>
              </a:rPr>
              <a:t>DALAM</a:t>
            </a:r>
            <a:r>
              <a:rPr lang="en-US" sz="2300">
                <a:latin typeface="Aharoni" panose="02010803020104030203" pitchFamily="2" charset="-79"/>
                <a:cs typeface="Aharoni" panose="02010803020104030203" pitchFamily="2" charset="-79"/>
              </a:rPr>
              <a:t> MASYARAKAT YANG </a:t>
            </a:r>
            <a:r>
              <a:rPr lang="en-US" sz="2300" err="1">
                <a:latin typeface="Aharoni" panose="02010803020104030203" pitchFamily="2" charset="-79"/>
                <a:cs typeface="Aharoni" panose="02010803020104030203" pitchFamily="2" charset="-79"/>
              </a:rPr>
              <a:t>MENGAKIBATKAN</a:t>
            </a:r>
            <a:r>
              <a:rPr lang="en-US" sz="230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300" err="1">
                <a:latin typeface="Aharoni" panose="02010803020104030203" pitchFamily="2" charset="-79"/>
                <a:cs typeface="Aharoni" panose="02010803020104030203" pitchFamily="2" charset="-79"/>
              </a:rPr>
              <a:t>KERESAHAN</a:t>
            </a:r>
            <a:r>
              <a:rPr lang="en-US" sz="230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300" err="1">
                <a:latin typeface="Aharoni" panose="02010803020104030203" pitchFamily="2" charset="-79"/>
                <a:cs typeface="Aharoni" panose="02010803020104030203" pitchFamily="2" charset="-79"/>
              </a:rPr>
              <a:t>BAGI</a:t>
            </a:r>
            <a:r>
              <a:rPr lang="en-US" sz="230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300" err="1">
                <a:latin typeface="Aharoni" panose="02010803020104030203" pitchFamily="2" charset="-79"/>
                <a:cs typeface="Aharoni" panose="02010803020104030203" pitchFamily="2" charset="-79"/>
              </a:rPr>
              <a:t>SEMUA</a:t>
            </a:r>
            <a:r>
              <a:rPr lang="en-US" sz="230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300" err="1">
                <a:latin typeface="Aharoni" panose="02010803020104030203" pitchFamily="2" charset="-79"/>
                <a:cs typeface="Aharoni" panose="02010803020104030203" pitchFamily="2" charset="-79"/>
              </a:rPr>
              <a:t>PIHAK</a:t>
            </a:r>
            <a:r>
              <a:rPr lang="en-US" sz="2300"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EBD5C6-FB8B-4E56-B66E-5C425DD79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930" b="4957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761945-70FE-4455-80B3-12625D9AED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40855" y="3922914"/>
            <a:ext cx="7796222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Kami </a:t>
            </a:r>
            <a:r>
              <a:rPr lang="en-US" sz="1800" err="1"/>
              <a:t>mendapat</a:t>
            </a:r>
            <a:r>
              <a:rPr lang="en-US" sz="1800"/>
              <a:t> </a:t>
            </a:r>
            <a:r>
              <a:rPr lang="en-US" sz="1800" err="1"/>
              <a:t>pelbagai</a:t>
            </a:r>
            <a:r>
              <a:rPr lang="en-US" sz="1800"/>
              <a:t> </a:t>
            </a:r>
            <a:r>
              <a:rPr lang="en-US" sz="1800" err="1"/>
              <a:t>jawapan</a:t>
            </a:r>
            <a:r>
              <a:rPr lang="en-US" sz="1800"/>
              <a:t> </a:t>
            </a:r>
            <a:r>
              <a:rPr lang="en-US" sz="1800" err="1"/>
              <a:t>daripada</a:t>
            </a:r>
            <a:r>
              <a:rPr lang="en-US" sz="1800"/>
              <a:t> 44 </a:t>
            </a:r>
            <a:r>
              <a:rPr lang="en-US" sz="1800" err="1"/>
              <a:t>responden</a:t>
            </a:r>
            <a:r>
              <a:rPr lang="en-US" sz="1800"/>
              <a:t>. </a:t>
            </a:r>
            <a:r>
              <a:rPr lang="en-US" sz="1800" err="1"/>
              <a:t>Kebanyakkan</a:t>
            </a:r>
            <a:r>
              <a:rPr lang="en-US" sz="1800"/>
              <a:t> </a:t>
            </a:r>
            <a:r>
              <a:rPr lang="en-US" sz="1800" err="1"/>
              <a:t>daripada</a:t>
            </a:r>
            <a:r>
              <a:rPr lang="en-US" sz="1800"/>
              <a:t> </a:t>
            </a:r>
            <a:r>
              <a:rPr lang="en-US" sz="1800" err="1"/>
              <a:t>mereka</a:t>
            </a:r>
            <a:r>
              <a:rPr lang="en-US" sz="1800"/>
              <a:t> </a:t>
            </a:r>
            <a:r>
              <a:rPr lang="en-US" sz="1800" err="1"/>
              <a:t>akan</a:t>
            </a:r>
            <a:r>
              <a:rPr lang="en-US" sz="1800"/>
              <a:t> </a:t>
            </a:r>
            <a:r>
              <a:rPr lang="en-US" sz="1800" err="1"/>
              <a:t>menegur</a:t>
            </a:r>
            <a:r>
              <a:rPr lang="en-US" sz="1800"/>
              <a:t> dan </a:t>
            </a:r>
            <a:r>
              <a:rPr lang="en-US" sz="1800" err="1"/>
              <a:t>memberikan</a:t>
            </a:r>
            <a:r>
              <a:rPr lang="en-US" sz="1800"/>
              <a:t> </a:t>
            </a:r>
            <a:r>
              <a:rPr lang="en-US" sz="1800" err="1"/>
              <a:t>nasihat</a:t>
            </a:r>
            <a:r>
              <a:rPr lang="en-US" sz="1800"/>
              <a:t> </a:t>
            </a:r>
            <a:r>
              <a:rPr lang="en-US" sz="1800" err="1"/>
              <a:t>serta</a:t>
            </a:r>
            <a:r>
              <a:rPr lang="en-US" sz="1800"/>
              <a:t> </a:t>
            </a:r>
            <a:r>
              <a:rPr lang="en-US" sz="1800" err="1"/>
              <a:t>membuat</a:t>
            </a:r>
            <a:r>
              <a:rPr lang="en-US" sz="1800"/>
              <a:t> </a:t>
            </a:r>
            <a:r>
              <a:rPr lang="en-US" sz="1800" err="1"/>
              <a:t>aduan</a:t>
            </a:r>
            <a:r>
              <a:rPr lang="en-US" sz="1800"/>
              <a:t> </a:t>
            </a:r>
            <a:r>
              <a:rPr lang="en-US" sz="1800" err="1"/>
              <a:t>terhadap</a:t>
            </a:r>
            <a:r>
              <a:rPr lang="en-US" sz="1800"/>
              <a:t> </a:t>
            </a:r>
            <a:r>
              <a:rPr lang="en-US" sz="1800" err="1"/>
              <a:t>pihak</a:t>
            </a:r>
            <a:r>
              <a:rPr lang="en-US" sz="1800"/>
              <a:t> </a:t>
            </a:r>
            <a:r>
              <a:rPr lang="en-US" sz="1800" err="1"/>
              <a:t>berkuasa</a:t>
            </a:r>
            <a:r>
              <a:rPr lang="en-US" sz="1800"/>
              <a:t>. </a:t>
            </a:r>
            <a:r>
              <a:rPr lang="en-US" sz="1800" err="1"/>
              <a:t>Terdapat</a:t>
            </a:r>
            <a:r>
              <a:rPr lang="en-US" sz="1800"/>
              <a:t> juga </a:t>
            </a:r>
            <a:r>
              <a:rPr lang="en-US" sz="1800" err="1"/>
              <a:t>segelintir</a:t>
            </a:r>
            <a:r>
              <a:rPr lang="en-US" sz="1800"/>
              <a:t> </a:t>
            </a:r>
            <a:r>
              <a:rPr lang="en-US" sz="1800" err="1"/>
              <a:t>tidak</a:t>
            </a:r>
            <a:r>
              <a:rPr lang="en-US" sz="1800"/>
              <a:t> </a:t>
            </a:r>
            <a:r>
              <a:rPr lang="en-US" sz="1800" err="1"/>
              <a:t>melakukan</a:t>
            </a:r>
            <a:r>
              <a:rPr lang="en-US" sz="1800"/>
              <a:t> </a:t>
            </a:r>
            <a:r>
              <a:rPr lang="en-US" sz="1800" err="1"/>
              <a:t>apa-apa</a:t>
            </a:r>
            <a:r>
              <a:rPr lang="en-US" sz="1800"/>
              <a:t> dan </a:t>
            </a:r>
            <a:r>
              <a:rPr lang="en-US" sz="1800" err="1"/>
              <a:t>tidak</a:t>
            </a:r>
            <a:r>
              <a:rPr lang="en-US" sz="1800"/>
              <a:t> </a:t>
            </a:r>
            <a:r>
              <a:rPr lang="en-US" sz="1800" err="1"/>
              <a:t>pedulikan</a:t>
            </a:r>
            <a:r>
              <a:rPr lang="en-US" sz="1800"/>
              <a:t> </a:t>
            </a:r>
            <a:r>
              <a:rPr lang="en-US" sz="1800" err="1"/>
              <a:t>situasi</a:t>
            </a:r>
            <a:r>
              <a:rPr lang="en-US" sz="1800"/>
              <a:t> </a:t>
            </a:r>
            <a:r>
              <a:rPr lang="en-US" sz="1800" err="1"/>
              <a:t>tersebut</a:t>
            </a:r>
            <a:r>
              <a:rPr lang="en-US" sz="1800"/>
              <a:t>. Juga, </a:t>
            </a:r>
            <a:r>
              <a:rPr lang="en-US" sz="1800" err="1"/>
              <a:t>terdapat</a:t>
            </a:r>
            <a:r>
              <a:rPr lang="en-US" sz="1800"/>
              <a:t> </a:t>
            </a:r>
            <a:r>
              <a:rPr lang="en-US" sz="1800" err="1"/>
              <a:t>beberapa</a:t>
            </a:r>
            <a:r>
              <a:rPr lang="en-US" sz="1800"/>
              <a:t> </a:t>
            </a:r>
            <a:r>
              <a:rPr lang="en-US" sz="1800" err="1"/>
              <a:t>responden</a:t>
            </a:r>
            <a:r>
              <a:rPr lang="en-US" sz="1800"/>
              <a:t> </a:t>
            </a:r>
            <a:r>
              <a:rPr lang="en-US" sz="1800" err="1"/>
              <a:t>amat</a:t>
            </a:r>
            <a:r>
              <a:rPr lang="en-US" sz="1800"/>
              <a:t> </a:t>
            </a:r>
            <a:r>
              <a:rPr lang="en-US" sz="1800" err="1"/>
              <a:t>mengejutkan</a:t>
            </a:r>
            <a:r>
              <a:rPr lang="en-US" sz="1800"/>
              <a:t> kami </a:t>
            </a:r>
            <a:r>
              <a:rPr lang="en-US" sz="1800" err="1"/>
              <a:t>bahawa</a:t>
            </a:r>
            <a:r>
              <a:rPr lang="en-US" sz="1800"/>
              <a:t> </a:t>
            </a:r>
            <a:r>
              <a:rPr lang="en-US" sz="1800" err="1"/>
              <a:t>mereka</a:t>
            </a:r>
            <a:r>
              <a:rPr lang="en-US" sz="1800"/>
              <a:t> </a:t>
            </a:r>
            <a:r>
              <a:rPr lang="en-US" sz="1800" err="1"/>
              <a:t>akan</a:t>
            </a:r>
            <a:r>
              <a:rPr lang="en-US" sz="1800"/>
              <a:t> </a:t>
            </a:r>
            <a:r>
              <a:rPr lang="en-US" sz="1800" err="1"/>
              <a:t>melakukan</a:t>
            </a:r>
            <a:r>
              <a:rPr lang="en-US" sz="1800"/>
              <a:t> </a:t>
            </a:r>
            <a:r>
              <a:rPr lang="en-US" sz="1800" err="1"/>
              <a:t>tindakkan</a:t>
            </a:r>
            <a:r>
              <a:rPr lang="en-US" sz="1800"/>
              <a:t> </a:t>
            </a:r>
            <a:r>
              <a:rPr lang="en-US" sz="1800" err="1"/>
              <a:t>negatif</a:t>
            </a:r>
            <a:r>
              <a:rPr lang="en-US" sz="1800"/>
              <a:t> dan </a:t>
            </a:r>
            <a:r>
              <a:rPr lang="en-US" sz="1800" err="1"/>
              <a:t>berbahaya</a:t>
            </a:r>
            <a:r>
              <a:rPr lang="en-US" sz="1800"/>
              <a:t> </a:t>
            </a:r>
            <a:r>
              <a:rPr lang="en-US" sz="1800" err="1"/>
              <a:t>seperti</a:t>
            </a:r>
            <a:r>
              <a:rPr lang="en-US" sz="1800"/>
              <a:t> </a:t>
            </a:r>
            <a:r>
              <a:rPr lang="en-US" sz="1800" err="1"/>
              <a:t>melanggar</a:t>
            </a:r>
            <a:r>
              <a:rPr lang="en-US" sz="1800"/>
              <a:t> </a:t>
            </a:r>
            <a:r>
              <a:rPr lang="en-US" sz="1800" err="1"/>
              <a:t>atau</a:t>
            </a:r>
            <a:r>
              <a:rPr lang="en-US" sz="1800"/>
              <a:t> </a:t>
            </a:r>
            <a:r>
              <a:rPr lang="en-US" sz="1800" err="1"/>
              <a:t>memberi</a:t>
            </a:r>
            <a:r>
              <a:rPr lang="en-US" sz="1800"/>
              <a:t> </a:t>
            </a:r>
            <a:r>
              <a:rPr lang="en-US" sz="1800" err="1"/>
              <a:t>kecederaan</a:t>
            </a:r>
            <a:r>
              <a:rPr lang="en-US" sz="18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85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7">
            <a:extLst>
              <a:ext uri="{FF2B5EF4-FFF2-40B4-BE49-F238E27FC236}">
                <a16:creationId xmlns:a16="http://schemas.microsoft.com/office/drawing/2014/main" id="{EB708185-20C0-40F2-8F2D-8EB9E34B3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19">
            <a:extLst>
              <a:ext uri="{FF2B5EF4-FFF2-40B4-BE49-F238E27FC236}">
                <a16:creationId xmlns:a16="http://schemas.microsoft.com/office/drawing/2014/main" id="{19A6B5CE-CB1D-48EE-8B43-E952235C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3F3EAA5-4E15-400B-BBA3-82B3F49A2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1">
              <a:extLst>
                <a:ext uri="{FF2B5EF4-FFF2-40B4-BE49-F238E27FC236}">
                  <a16:creationId xmlns:a16="http://schemas.microsoft.com/office/drawing/2014/main" id="{72BA2E40-BE9B-4C54-9CDD-40EE804CC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0DA909B4-15FF-46A6-8A7F-7AEF977FE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75A94B-7A61-4CA7-815C-611E1D1096FB}"/>
              </a:ext>
            </a:extLst>
          </p:cNvPr>
          <p:cNvSpPr txBox="1"/>
          <p:nvPr/>
        </p:nvSpPr>
        <p:spPr>
          <a:xfrm>
            <a:off x="1057025" y="922644"/>
            <a:ext cx="5040285" cy="116958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u="sng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Peristiwa 513 Malaysia</a:t>
            </a:r>
            <a:endParaRPr 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693E36-E4D4-4277-8007-241DE7327EB2}"/>
              </a:ext>
            </a:extLst>
          </p:cNvPr>
          <p:cNvSpPr txBox="1"/>
          <p:nvPr/>
        </p:nvSpPr>
        <p:spPr>
          <a:xfrm>
            <a:off x="1055715" y="2508105"/>
            <a:ext cx="5040285" cy="335195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err="1"/>
              <a:t>Responden</a:t>
            </a:r>
            <a:r>
              <a:rPr lang="en-US" sz="1700" b="1"/>
              <a:t> </a:t>
            </a:r>
            <a:r>
              <a:rPr lang="en-US" sz="1700" b="1" err="1"/>
              <a:t>telah</a:t>
            </a:r>
            <a:r>
              <a:rPr lang="en-US" sz="1700" b="1"/>
              <a:t> </a:t>
            </a:r>
            <a:r>
              <a:rPr lang="en-US" sz="1700" b="1" err="1"/>
              <a:t>menjawab</a:t>
            </a:r>
            <a:r>
              <a:rPr lang="en-US" sz="1700" b="1"/>
              <a:t> </a:t>
            </a:r>
            <a:r>
              <a:rPr lang="en-US" sz="1700" b="1" err="1"/>
              <a:t>secara</a:t>
            </a:r>
            <a:r>
              <a:rPr lang="en-US" sz="1700" b="1"/>
              <a:t> </a:t>
            </a:r>
            <a:r>
              <a:rPr lang="en-US" sz="1700" b="1" err="1"/>
              <a:t>teliti</a:t>
            </a:r>
            <a:r>
              <a:rPr lang="en-US" sz="1700" b="1"/>
              <a:t> dan </a:t>
            </a:r>
            <a:r>
              <a:rPr lang="en-US" sz="1700" b="1" err="1"/>
              <a:t>telah</a:t>
            </a:r>
            <a:r>
              <a:rPr lang="en-US" sz="1700" b="1"/>
              <a:t> </a:t>
            </a:r>
            <a:r>
              <a:rPr lang="en-US" sz="1700" b="1" err="1"/>
              <a:t>memahami</a:t>
            </a:r>
            <a:r>
              <a:rPr lang="en-US" sz="1700" b="1"/>
              <a:t> </a:t>
            </a:r>
            <a:r>
              <a:rPr lang="en-US" sz="1700" b="1" err="1"/>
              <a:t>titik</a:t>
            </a:r>
            <a:r>
              <a:rPr lang="en-US" sz="1700" b="1"/>
              <a:t> </a:t>
            </a:r>
            <a:r>
              <a:rPr lang="en-US" sz="1700" b="1" err="1"/>
              <a:t>hitam</a:t>
            </a:r>
            <a:r>
              <a:rPr lang="en-US" sz="1700" b="1"/>
              <a:t> </a:t>
            </a:r>
            <a:r>
              <a:rPr lang="en-US" sz="1700" b="1" err="1"/>
              <a:t>sejarah</a:t>
            </a:r>
            <a:r>
              <a:rPr lang="en-US" sz="1700" b="1"/>
              <a:t> Malaysia</a:t>
            </a:r>
            <a:br>
              <a:rPr lang="en-US" sz="1700" b="1"/>
            </a:br>
            <a:endParaRPr lang="en-US" sz="1700" b="1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Sejarah </a:t>
            </a:r>
            <a:r>
              <a:rPr lang="en-US" sz="1700" b="1" err="1"/>
              <a:t>ini</a:t>
            </a:r>
            <a:r>
              <a:rPr lang="en-US" sz="1700" b="1"/>
              <a:t> </a:t>
            </a:r>
            <a:r>
              <a:rPr lang="en-US" sz="1700" b="1" err="1"/>
              <a:t>telah</a:t>
            </a:r>
            <a:r>
              <a:rPr lang="en-US" sz="1700" b="1"/>
              <a:t> </a:t>
            </a:r>
            <a:r>
              <a:rPr lang="en-US" sz="1700" b="1" err="1"/>
              <a:t>menjadi</a:t>
            </a:r>
            <a:r>
              <a:rPr lang="en-US" sz="1700" b="1"/>
              <a:t> </a:t>
            </a:r>
            <a:r>
              <a:rPr lang="en-US" sz="1700" b="1" err="1"/>
              <a:t>sesuatu</a:t>
            </a:r>
            <a:r>
              <a:rPr lang="en-US" sz="1700" b="1"/>
              <a:t> </a:t>
            </a:r>
            <a:r>
              <a:rPr lang="en-US" sz="1700" b="1" err="1"/>
              <a:t>pegajaran</a:t>
            </a:r>
            <a:r>
              <a:rPr lang="en-US" sz="1700" b="1"/>
              <a:t> yang </a:t>
            </a:r>
            <a:r>
              <a:rPr lang="en-US" sz="1700" b="1" err="1"/>
              <a:t>efektif</a:t>
            </a:r>
            <a:r>
              <a:rPr lang="en-US" sz="1700" b="1"/>
              <a:t> </a:t>
            </a:r>
            <a:r>
              <a:rPr lang="en-US" sz="1700" b="1" err="1"/>
              <a:t>supaya</a:t>
            </a:r>
            <a:r>
              <a:rPr lang="en-US" sz="1700" b="1"/>
              <a:t> </a:t>
            </a:r>
            <a:r>
              <a:rPr lang="en-US" sz="1700" b="1" err="1"/>
              <a:t>kesalahan</a:t>
            </a:r>
            <a:r>
              <a:rPr lang="en-US" sz="1700" b="1"/>
              <a:t> </a:t>
            </a:r>
            <a:r>
              <a:rPr lang="en-US" sz="1700" b="1" err="1"/>
              <a:t>ini</a:t>
            </a:r>
            <a:r>
              <a:rPr lang="en-US" sz="1700" b="1"/>
              <a:t> </a:t>
            </a:r>
            <a:r>
              <a:rPr lang="en-US" sz="1700" b="1" err="1"/>
              <a:t>tidak</a:t>
            </a:r>
            <a:r>
              <a:rPr lang="en-US" sz="1700" b="1"/>
              <a:t> </a:t>
            </a:r>
            <a:r>
              <a:rPr lang="en-US" sz="1700" b="1" err="1"/>
              <a:t>berulang</a:t>
            </a:r>
            <a:r>
              <a:rPr lang="en-US" sz="1700" b="1"/>
              <a:t>.</a:t>
            </a:r>
            <a:br>
              <a:rPr lang="en-US" sz="1700" b="1"/>
            </a:br>
            <a:endParaRPr lang="en-US" sz="1700" b="1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err="1"/>
              <a:t>Peristiwa</a:t>
            </a:r>
            <a:r>
              <a:rPr lang="en-US" sz="1700" b="1"/>
              <a:t> </a:t>
            </a:r>
            <a:r>
              <a:rPr lang="en-US" sz="1700" b="1" err="1"/>
              <a:t>ini</a:t>
            </a:r>
            <a:r>
              <a:rPr lang="en-US" sz="1700" b="1"/>
              <a:t> </a:t>
            </a:r>
            <a:r>
              <a:rPr lang="en-US" sz="1700" b="1" err="1"/>
              <a:t>berlaku</a:t>
            </a:r>
            <a:r>
              <a:rPr lang="en-US" sz="1700" b="1"/>
              <a:t> kerana </a:t>
            </a:r>
            <a:r>
              <a:rPr lang="en-US" sz="1700" b="1" err="1"/>
              <a:t>masalah</a:t>
            </a:r>
            <a:r>
              <a:rPr lang="en-US" sz="1700" b="1"/>
              <a:t> </a:t>
            </a:r>
            <a:r>
              <a:rPr lang="en-US" sz="1700" b="1" err="1"/>
              <a:t>perpaduan</a:t>
            </a:r>
            <a:r>
              <a:rPr lang="en-US" sz="1700" b="1"/>
              <a:t> </a:t>
            </a:r>
            <a:r>
              <a:rPr lang="en-US" sz="1700" b="1" err="1"/>
              <a:t>antara</a:t>
            </a:r>
            <a:r>
              <a:rPr lang="en-US" sz="1700" b="1"/>
              <a:t> </a:t>
            </a:r>
            <a:r>
              <a:rPr lang="en-US" sz="1700" b="1" err="1"/>
              <a:t>kaum</a:t>
            </a:r>
            <a:r>
              <a:rPr lang="en-US" sz="1700" b="1"/>
              <a:t> di Malaysia</a:t>
            </a:r>
            <a:br>
              <a:rPr lang="en-US" sz="1700" b="1"/>
            </a:br>
            <a:endParaRPr lang="en-US" sz="1700" b="1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err="1"/>
              <a:t>Tragedi</a:t>
            </a:r>
            <a:r>
              <a:rPr lang="en-US" sz="1700" b="1"/>
              <a:t> </a:t>
            </a:r>
            <a:r>
              <a:rPr lang="en-US" sz="1700" b="1" err="1"/>
              <a:t>ini</a:t>
            </a:r>
            <a:r>
              <a:rPr lang="en-US" sz="1700" b="1"/>
              <a:t> </a:t>
            </a:r>
            <a:r>
              <a:rPr lang="en-US" sz="1700" b="1" err="1"/>
              <a:t>telah</a:t>
            </a:r>
            <a:r>
              <a:rPr lang="en-US" sz="1700" b="1"/>
              <a:t> </a:t>
            </a:r>
            <a:r>
              <a:rPr lang="en-US" sz="1700" b="1" err="1"/>
              <a:t>meragut</a:t>
            </a:r>
            <a:r>
              <a:rPr lang="en-US" sz="1700" b="1"/>
              <a:t> </a:t>
            </a:r>
            <a:r>
              <a:rPr lang="en-US" sz="1700" b="1" err="1"/>
              <a:t>nyawa</a:t>
            </a:r>
            <a:r>
              <a:rPr lang="en-US" sz="1700" b="1"/>
              <a:t> dan </a:t>
            </a:r>
            <a:r>
              <a:rPr lang="en-US" sz="1700" b="1" err="1"/>
              <a:t>harta</a:t>
            </a:r>
            <a:r>
              <a:rPr lang="en-US" sz="1700" b="1"/>
              <a:t> </a:t>
            </a:r>
            <a:r>
              <a:rPr lang="en-US" sz="1700" b="1" err="1"/>
              <a:t>benda</a:t>
            </a:r>
            <a:r>
              <a:rPr lang="en-US" sz="1700" b="1"/>
              <a:t> </a:t>
            </a:r>
            <a:r>
              <a:rPr lang="en-US" sz="1700" b="1" err="1"/>
              <a:t>masyarakat</a:t>
            </a:r>
            <a:br>
              <a:rPr lang="en-US" sz="1700"/>
            </a:br>
            <a:endParaRPr lang="en-US" sz="1700"/>
          </a:p>
        </p:txBody>
      </p:sp>
      <p:pic>
        <p:nvPicPr>
          <p:cNvPr id="5" name="Picture 5" descr="A picture containing text, newspaper, sign&#10;&#10;Description automatically generated">
            <a:extLst>
              <a:ext uri="{FF2B5EF4-FFF2-40B4-BE49-F238E27FC236}">
                <a16:creationId xmlns:a16="http://schemas.microsoft.com/office/drawing/2014/main" id="{E115C53F-DEB5-463F-AF90-5E47139F70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52" r="18931" b="-3"/>
          <a:stretch/>
        </p:blipFill>
        <p:spPr>
          <a:xfrm>
            <a:off x="6946666" y="774285"/>
            <a:ext cx="2112264" cy="1999673"/>
          </a:xfrm>
          <a:prstGeom prst="rect">
            <a:avLst/>
          </a:prstGeom>
        </p:spPr>
      </p:pic>
      <p:pic>
        <p:nvPicPr>
          <p:cNvPr id="6" name="Picture 6" descr="A group of people riding on the back of a horse&#10;&#10;Description automatically generated">
            <a:extLst>
              <a:ext uri="{FF2B5EF4-FFF2-40B4-BE49-F238E27FC236}">
                <a16:creationId xmlns:a16="http://schemas.microsoft.com/office/drawing/2014/main" id="{55968D3F-5AAE-49EF-9CFD-185B4BBD5B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582" b="1"/>
          <a:stretch/>
        </p:blipFill>
        <p:spPr>
          <a:xfrm>
            <a:off x="9223523" y="774285"/>
            <a:ext cx="2112264" cy="1999673"/>
          </a:xfrm>
          <a:prstGeom prst="rect">
            <a:avLst/>
          </a:prstGeom>
        </p:spPr>
      </p:pic>
      <p:pic>
        <p:nvPicPr>
          <p:cNvPr id="3" name="Picture 3" descr="A vintage photo of a truck&#10;&#10;Description automatically generated">
            <a:extLst>
              <a:ext uri="{FF2B5EF4-FFF2-40B4-BE49-F238E27FC236}">
                <a16:creationId xmlns:a16="http://schemas.microsoft.com/office/drawing/2014/main" id="{B0062623-410A-4A45-9910-109861DE4E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82" r="10483" b="1"/>
          <a:stretch/>
        </p:blipFill>
        <p:spPr>
          <a:xfrm>
            <a:off x="6946667" y="2942704"/>
            <a:ext cx="4389120" cy="321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1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3707AD-8261-4357-9C64-EEC41E832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5" y="-427"/>
            <a:ext cx="6086683" cy="6858428"/>
          </a:xfrm>
          <a:prstGeom prst="rect">
            <a:avLst/>
          </a:prstGeom>
          <a:gradFill>
            <a:gsLst>
              <a:gs pos="0">
                <a:srgbClr val="000000">
                  <a:alpha val="53000"/>
                </a:srgbClr>
              </a:gs>
              <a:gs pos="82000">
                <a:schemeClr val="accent1">
                  <a:lumMod val="75000"/>
                  <a:alpha val="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" y="498142"/>
            <a:ext cx="12191999" cy="6359430"/>
          </a:xfrm>
          <a:prstGeom prst="rect">
            <a:avLst/>
          </a:prstGeom>
          <a:gradFill>
            <a:gsLst>
              <a:gs pos="13000">
                <a:schemeClr val="accent1">
                  <a:lumMod val="75000"/>
                  <a:alpha val="39000"/>
                </a:schemeClr>
              </a:gs>
              <a:gs pos="100000">
                <a:srgbClr val="000000">
                  <a:alpha val="32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428"/>
            <a:ext cx="6096001" cy="6858000"/>
          </a:xfrm>
          <a:prstGeom prst="rect">
            <a:avLst/>
          </a:prstGeom>
          <a:gradFill>
            <a:gsLst>
              <a:gs pos="13000">
                <a:srgbClr val="000000">
                  <a:alpha val="39000"/>
                </a:srgbClr>
              </a:gs>
              <a:gs pos="99000">
                <a:schemeClr val="accent1">
                  <a:lumMod val="50000"/>
                  <a:alpha val="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B01BE8-EBAB-4286-84CC-EC07C7F95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400370"/>
          </a:xfrm>
          <a:prstGeom prst="rect">
            <a:avLst/>
          </a:prstGeom>
          <a:gradFill>
            <a:gsLst>
              <a:gs pos="0">
                <a:srgbClr val="000000">
                  <a:alpha val="70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3">
            <a:extLst>
              <a:ext uri="{FF2B5EF4-FFF2-40B4-BE49-F238E27FC236}">
                <a16:creationId xmlns:a16="http://schemas.microsoft.com/office/drawing/2014/main" id="{B810725C-984E-4EC2-A5FA-A193878CB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59729" y="-716753"/>
            <a:ext cx="4893880" cy="10255626"/>
          </a:xfrm>
          <a:custGeom>
            <a:avLst/>
            <a:gdLst>
              <a:gd name="connsiteX0" fmla="*/ 2065105 w 2065105"/>
              <a:gd name="connsiteY0" fmla="*/ 0 h 4139967"/>
              <a:gd name="connsiteX1" fmla="*/ 2065105 w 2065105"/>
              <a:gd name="connsiteY1" fmla="*/ 4139967 h 4139967"/>
              <a:gd name="connsiteX2" fmla="*/ 1858573 w 2065105"/>
              <a:gd name="connsiteY2" fmla="*/ 4129538 h 4139967"/>
              <a:gd name="connsiteX3" fmla="*/ 0 w 2065105"/>
              <a:gd name="connsiteY3" fmla="*/ 2069983 h 4139967"/>
              <a:gd name="connsiteX4" fmla="*/ 1858573 w 2065105"/>
              <a:gd name="connsiteY4" fmla="*/ 10428 h 413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105" h="4139967">
                <a:moveTo>
                  <a:pt x="2065105" y="0"/>
                </a:moveTo>
                <a:lnTo>
                  <a:pt x="2065105" y="4139967"/>
                </a:lnTo>
                <a:lnTo>
                  <a:pt x="1858573" y="4129538"/>
                </a:lnTo>
                <a:cubicBezTo>
                  <a:pt x="814640" y="4023521"/>
                  <a:pt x="0" y="3141887"/>
                  <a:pt x="0" y="2069983"/>
                </a:cubicBezTo>
                <a:cubicBezTo>
                  <a:pt x="0" y="998079"/>
                  <a:pt x="814640" y="116446"/>
                  <a:pt x="1858573" y="1042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alpha val="23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9A1A9A-9F0F-4096-948C-8E831F5A6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199" y="3115264"/>
            <a:ext cx="7457441" cy="286388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Bayangkan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anda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sendiri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seperti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keadaan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dalam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gambar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adakah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anda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yakin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tidak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menjadi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mangsa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dalam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rusuhan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B4B233-9C59-4A8E-AE06-AD5482A89E3A}"/>
              </a:ext>
            </a:extLst>
          </p:cNvPr>
          <p:cNvSpPr txBox="1"/>
          <p:nvPr/>
        </p:nvSpPr>
        <p:spPr>
          <a:xfrm>
            <a:off x="6372805" y="1925043"/>
            <a:ext cx="1660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(18.8%) 9</a:t>
            </a:r>
            <a:endParaRPr lang="en-MY" sz="280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EF4E15-C57B-4AE4-9902-B4C78C7D52B3}"/>
              </a:ext>
            </a:extLst>
          </p:cNvPr>
          <p:cNvSpPr txBox="1"/>
          <p:nvPr/>
        </p:nvSpPr>
        <p:spPr>
          <a:xfrm>
            <a:off x="8046092" y="603717"/>
            <a:ext cx="1773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>
                <a:solidFill>
                  <a:schemeClr val="bg1"/>
                </a:solidFill>
              </a:rPr>
              <a:t>40 (83.3%)</a:t>
            </a:r>
            <a:endParaRPr lang="en-MY" sz="280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EBD236A-1A48-407A-BD30-37220436DEC9}"/>
              </a:ext>
            </a:extLst>
          </p:cNvPr>
          <p:cNvSpPr/>
          <p:nvPr/>
        </p:nvSpPr>
        <p:spPr>
          <a:xfrm>
            <a:off x="-9328" y="407509"/>
            <a:ext cx="8033655" cy="941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A3DA3A3-ABF1-4728-9285-CF62395D88C3}"/>
              </a:ext>
            </a:extLst>
          </p:cNvPr>
          <p:cNvSpPr/>
          <p:nvPr/>
        </p:nvSpPr>
        <p:spPr>
          <a:xfrm>
            <a:off x="8033657" y="1715672"/>
            <a:ext cx="4161017" cy="9419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D6F1E7-92DF-420A-97C0-8735B18D942E}"/>
              </a:ext>
            </a:extLst>
          </p:cNvPr>
          <p:cNvSpPr txBox="1"/>
          <p:nvPr/>
        </p:nvSpPr>
        <p:spPr>
          <a:xfrm>
            <a:off x="5402278" y="616880"/>
            <a:ext cx="2175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chemeClr val="bg1"/>
                </a:solidFill>
              </a:rPr>
              <a:t>TIDAK</a:t>
            </a:r>
            <a:r>
              <a:rPr lang="en-US" sz="2800" b="1">
                <a:solidFill>
                  <a:schemeClr val="bg1"/>
                </a:solidFill>
              </a:rPr>
              <a:t> YAKIN</a:t>
            </a:r>
            <a:endParaRPr lang="en-MY" sz="2800" b="1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12CF4F-9A90-4E5F-AA94-3A6225CF0263}"/>
              </a:ext>
            </a:extLst>
          </p:cNvPr>
          <p:cNvSpPr txBox="1"/>
          <p:nvPr/>
        </p:nvSpPr>
        <p:spPr>
          <a:xfrm>
            <a:off x="8450275" y="1920922"/>
            <a:ext cx="2175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YAKIN</a:t>
            </a:r>
            <a:endParaRPr lang="en-MY" sz="2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89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2" grpId="0" animBg="1"/>
      <p:bldP spid="23" grpId="0" animBg="1"/>
      <p:bldP spid="26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70067B4-98EC-481E-98AF-B9D1EFFC18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54452"/>
              </p:ext>
            </p:extLst>
          </p:nvPr>
        </p:nvGraphicFramePr>
        <p:xfrm>
          <a:off x="674022" y="1283506"/>
          <a:ext cx="10960071" cy="3561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F8C61ED-73F6-4955-BDBB-90E6D1FE8676}"/>
              </a:ext>
            </a:extLst>
          </p:cNvPr>
          <p:cNvSpPr txBox="1"/>
          <p:nvPr/>
        </p:nvSpPr>
        <p:spPr>
          <a:xfrm>
            <a:off x="1473991" y="4845227"/>
            <a:ext cx="25324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en-MY" sz="1400" spc="30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Adakah</a:t>
            </a:r>
            <a:r>
              <a:rPr lang="en-MY" sz="1400" spc="30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anda</a:t>
            </a:r>
            <a:r>
              <a:rPr lang="en-MY" sz="1400" spc="30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bersetuju</a:t>
            </a:r>
            <a:r>
              <a:rPr lang="en-MY" sz="1400" spc="30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untuk</a:t>
            </a:r>
            <a:r>
              <a:rPr lang="en-MY" sz="1400" spc="30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menggunakan</a:t>
            </a:r>
            <a:r>
              <a:rPr lang="en-MY" sz="1400" spc="30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slogan yang </a:t>
            </a:r>
            <a:r>
              <a:rPr lang="en-MY" sz="1400" spc="30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bersensitif</a:t>
            </a:r>
            <a:r>
              <a:rPr lang="en-MY" sz="1400" spc="30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semasa</a:t>
            </a:r>
            <a:r>
              <a:rPr lang="en-MY" sz="1400" spc="30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pilihan</a:t>
            </a:r>
            <a:r>
              <a:rPr lang="en-MY" sz="1400" spc="30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raya</a:t>
            </a:r>
            <a:r>
              <a:rPr lang="en-MY" sz="1400" spc="30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supaya</a:t>
            </a:r>
            <a:r>
              <a:rPr lang="en-MY" sz="1400" spc="30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menambah</a:t>
            </a:r>
            <a:r>
              <a:rPr lang="en-MY" sz="1400" spc="30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momentum </a:t>
            </a:r>
            <a:r>
              <a:rPr lang="en-MY" sz="1400" spc="30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sesuatu</a:t>
            </a:r>
            <a:r>
              <a:rPr lang="en-MY" sz="1400" spc="30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calon</a:t>
            </a:r>
            <a:r>
              <a:rPr lang="en-MY" sz="1400" spc="30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?</a:t>
            </a:r>
            <a:endParaRPr kumimoji="0" lang="en-MY" sz="1400" b="0" i="0" u="none" strike="noStrike" kern="1200" cap="none" spc="30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ileron Thin" panose="00000300000000000000" pitchFamily="50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CE8D15-D63C-493A-808F-08095EC1CFB4}"/>
              </a:ext>
            </a:extLst>
          </p:cNvPr>
          <p:cNvSpPr txBox="1"/>
          <p:nvPr/>
        </p:nvSpPr>
        <p:spPr>
          <a:xfrm>
            <a:off x="4910257" y="4835658"/>
            <a:ext cx="25324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en-MY" sz="1400" spc="3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Adakah</a:t>
            </a:r>
            <a:r>
              <a:rPr lang="en-MY" sz="1400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anda</a:t>
            </a:r>
            <a:r>
              <a:rPr lang="en-MY" sz="1400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bersetuju</a:t>
            </a:r>
            <a:r>
              <a:rPr lang="en-MY" sz="1400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tingkah</a:t>
            </a:r>
            <a:r>
              <a:rPr lang="en-MY" sz="1400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laku</a:t>
            </a:r>
            <a:r>
              <a:rPr lang="en-MY" sz="1400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golongan</a:t>
            </a:r>
            <a:r>
              <a:rPr lang="en-MY" sz="1400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pengikut</a:t>
            </a:r>
            <a:r>
              <a:rPr lang="en-MY" sz="1400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adalah</a:t>
            </a:r>
            <a:r>
              <a:rPr lang="en-MY" sz="1400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betul</a:t>
            </a:r>
            <a:r>
              <a:rPr lang="en-MY" sz="1400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setelah</a:t>
            </a:r>
            <a:r>
              <a:rPr lang="en-MY" sz="1400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kemenangan</a:t>
            </a:r>
            <a:r>
              <a:rPr lang="en-MY" sz="1400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parti yang </a:t>
            </a:r>
            <a:r>
              <a:rPr lang="en-MY" sz="1400" spc="3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disokong</a:t>
            </a:r>
            <a:r>
              <a:rPr lang="en-MY" sz="1400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oleh </a:t>
            </a:r>
            <a:r>
              <a:rPr lang="en-MY" sz="1400" spc="3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mereka</a:t>
            </a:r>
            <a:r>
              <a:rPr lang="en-MY" sz="1400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?</a:t>
            </a:r>
            <a:endParaRPr kumimoji="0" lang="en-MY" sz="14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ileron Thin" panose="00000300000000000000" pitchFamily="50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0E8B61-CE2F-4F6B-BD45-8C733686431D}"/>
              </a:ext>
            </a:extLst>
          </p:cNvPr>
          <p:cNvSpPr txBox="1"/>
          <p:nvPr/>
        </p:nvSpPr>
        <p:spPr>
          <a:xfrm>
            <a:off x="8462638" y="4845227"/>
            <a:ext cx="253248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en-MY" sz="1400" spc="3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Adakah</a:t>
            </a:r>
            <a:r>
              <a:rPr lang="en-MY" sz="1400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anda</a:t>
            </a:r>
            <a:r>
              <a:rPr lang="en-MY" sz="1400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bersetuju</a:t>
            </a:r>
            <a:r>
              <a:rPr lang="en-MY" sz="1400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tingkah</a:t>
            </a:r>
            <a:r>
              <a:rPr lang="en-MY" sz="1400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laku</a:t>
            </a:r>
            <a:r>
              <a:rPr lang="en-MY" sz="1400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golongan</a:t>
            </a:r>
            <a:r>
              <a:rPr lang="en-MY" sz="1400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pembangkang</a:t>
            </a:r>
            <a:r>
              <a:rPr lang="en-MY" sz="1400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yang </a:t>
            </a:r>
            <a:r>
              <a:rPr lang="en-MY" sz="1400" spc="3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menentang</a:t>
            </a:r>
            <a:r>
              <a:rPr lang="en-MY" sz="1400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golongan</a:t>
            </a:r>
            <a:r>
              <a:rPr lang="en-MY" sz="1400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pengikut</a:t>
            </a:r>
            <a:r>
              <a:rPr lang="en-MY" sz="1400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parti yang </a:t>
            </a:r>
            <a:r>
              <a:rPr lang="en-MY" sz="1400" spc="3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menang</a:t>
            </a:r>
            <a:r>
              <a:rPr lang="en-MY" sz="1400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itu</a:t>
            </a:r>
            <a:r>
              <a:rPr lang="en-MY" sz="1400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Aileron Thin" panose="00000300000000000000" pitchFamily="50" charset="0"/>
              </a:rPr>
              <a:t>?</a:t>
            </a:r>
            <a:endParaRPr kumimoji="0" lang="en-MY" sz="14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ileron Thin" panose="00000300000000000000" pitchFamily="50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474A0C-50AB-4B40-B4AC-C9C6E570509A}"/>
              </a:ext>
            </a:extLst>
          </p:cNvPr>
          <p:cNvSpPr txBox="1"/>
          <p:nvPr/>
        </p:nvSpPr>
        <p:spPr>
          <a:xfrm>
            <a:off x="3456501" y="198653"/>
            <a:ext cx="5279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0" i="0" u="none" strike="noStrike" kern="1200" cap="none" spc="-15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PERISTIWA</a:t>
            </a:r>
            <a:r>
              <a:rPr kumimoji="0" lang="en-MY" sz="3600" b="0" i="0" u="none" strike="noStrike" kern="1200" cap="none" spc="-15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513 MALAYSIA</a:t>
            </a:r>
          </a:p>
        </p:txBody>
      </p:sp>
    </p:spTree>
    <p:extLst>
      <p:ext uri="{BB962C8B-B14F-4D97-AF65-F5344CB8AC3E}">
        <p14:creationId xmlns:p14="http://schemas.microsoft.com/office/powerpoint/2010/main" val="211767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9" grpId="0"/>
      <p:bldP spid="12" grpId="0"/>
      <p:bldP spid="15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3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2D0F6D8-ECF2-49AC-A90A-A638D3FFF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091" r="28460" b="-1"/>
          <a:stretch/>
        </p:blipFill>
        <p:spPr>
          <a:xfrm>
            <a:off x="3526010" y="12794"/>
            <a:ext cx="8669532" cy="6857990"/>
          </a:xfrm>
          <a:prstGeom prst="rect">
            <a:avLst/>
          </a:prstGeom>
        </p:spPr>
      </p:pic>
      <p:sp>
        <p:nvSpPr>
          <p:cNvPr id="29" name="Rectangle 3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E88B09-8143-42B2-A88D-F81794459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15" y="1374324"/>
            <a:ext cx="5042130" cy="100540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/>
              <a:t>Cadangan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57ABEC-2ACB-4CE0-9CE5-44A2B2A9298F}"/>
              </a:ext>
            </a:extLst>
          </p:cNvPr>
          <p:cNvSpPr txBox="1"/>
          <p:nvPr/>
        </p:nvSpPr>
        <p:spPr>
          <a:xfrm>
            <a:off x="371094" y="2718054"/>
            <a:ext cx="7423500" cy="320725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err="1"/>
              <a:t>perlu</a:t>
            </a:r>
            <a:r>
              <a:rPr lang="en-US" sz="3200"/>
              <a:t> </a:t>
            </a:r>
            <a:r>
              <a:rPr lang="en-US" sz="3200" err="1"/>
              <a:t>diluaskan</a:t>
            </a:r>
            <a:r>
              <a:rPr lang="en-US" sz="3200"/>
              <a:t> </a:t>
            </a:r>
            <a:r>
              <a:rPr lang="en-US" sz="3200" err="1"/>
              <a:t>untuk</a:t>
            </a:r>
            <a:r>
              <a:rPr lang="en-US" sz="3200"/>
              <a:t> </a:t>
            </a:r>
            <a:r>
              <a:rPr lang="en-US" sz="3200" err="1"/>
              <a:t>jumlah</a:t>
            </a:r>
            <a:r>
              <a:rPr lang="en-US" sz="3200"/>
              <a:t> </a:t>
            </a:r>
            <a:r>
              <a:rPr lang="en-US" sz="3200" err="1"/>
              <a:t>responden</a:t>
            </a:r>
            <a:r>
              <a:rPr lang="en-US" sz="3200"/>
              <a:t> yang </a:t>
            </a:r>
            <a:r>
              <a:rPr lang="en-US" sz="3200" err="1"/>
              <a:t>lebih</a:t>
            </a:r>
            <a:r>
              <a:rPr lang="en-US" sz="3200"/>
              <a:t> </a:t>
            </a:r>
            <a:r>
              <a:rPr lang="en-US" sz="3200" err="1"/>
              <a:t>tinggi</a:t>
            </a:r>
            <a:r>
              <a:rPr lang="en-US" sz="3200"/>
              <a:t> yang </a:t>
            </a:r>
            <a:r>
              <a:rPr lang="en-US" sz="3200" err="1"/>
              <a:t>melibatkan</a:t>
            </a:r>
            <a:r>
              <a:rPr lang="en-US" sz="3200"/>
              <a:t> </a:t>
            </a:r>
            <a:r>
              <a:rPr lang="en-US" sz="3200" err="1"/>
              <a:t>masyarakat</a:t>
            </a:r>
            <a:r>
              <a:rPr lang="en-US" sz="3200"/>
              <a:t> yang </a:t>
            </a:r>
            <a:r>
              <a:rPr lang="en-US" sz="3200" err="1"/>
              <a:t>terdiri</a:t>
            </a:r>
            <a:r>
              <a:rPr lang="en-US" sz="3200"/>
              <a:t> </a:t>
            </a:r>
            <a:r>
              <a:rPr lang="en-US" sz="3200" err="1"/>
              <a:t>daripada</a:t>
            </a:r>
            <a:r>
              <a:rPr lang="en-US" sz="3200"/>
              <a:t> </a:t>
            </a:r>
            <a:r>
              <a:rPr lang="en-US" sz="3200" err="1"/>
              <a:t>pelbagai</a:t>
            </a:r>
            <a:r>
              <a:rPr lang="en-US" sz="3200"/>
              <a:t> </a:t>
            </a:r>
            <a:r>
              <a:rPr lang="en-US" sz="3200" err="1"/>
              <a:t>umur</a:t>
            </a:r>
            <a:r>
              <a:rPr lang="en-US" sz="3200"/>
              <a:t>, </a:t>
            </a:r>
            <a:r>
              <a:rPr lang="en-US" sz="3200" err="1"/>
              <a:t>bangsa</a:t>
            </a:r>
            <a:r>
              <a:rPr lang="en-US" sz="3200"/>
              <a:t>, agama dan </a:t>
            </a:r>
            <a:r>
              <a:rPr lang="en-US" sz="3200" err="1"/>
              <a:t>budaya</a:t>
            </a:r>
            <a:r>
              <a:rPr lang="en-US" sz="3200"/>
              <a:t>.</a:t>
            </a:r>
            <a:endParaRPr lang="en-US" sz="3200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err="1"/>
              <a:t>harus</a:t>
            </a:r>
            <a:r>
              <a:rPr lang="en-US" sz="3200"/>
              <a:t> </a:t>
            </a:r>
            <a:r>
              <a:rPr lang="en-US" sz="3200" err="1"/>
              <a:t>menggunakan</a:t>
            </a:r>
            <a:r>
              <a:rPr lang="en-US" sz="3200"/>
              <a:t> </a:t>
            </a:r>
            <a:r>
              <a:rPr lang="en-US" sz="3200" err="1"/>
              <a:t>metodologi</a:t>
            </a:r>
            <a:r>
              <a:rPr lang="en-US" sz="3200"/>
              <a:t> lain </a:t>
            </a:r>
            <a:r>
              <a:rPr lang="en-US" sz="3200" err="1"/>
              <a:t>seperti</a:t>
            </a:r>
            <a:r>
              <a:rPr lang="en-US" sz="3200"/>
              <a:t> </a:t>
            </a:r>
            <a:r>
              <a:rPr lang="en-US" sz="3200" err="1"/>
              <a:t>temu</a:t>
            </a:r>
            <a:r>
              <a:rPr lang="en-US" sz="3200"/>
              <a:t> </a:t>
            </a:r>
            <a:r>
              <a:rPr lang="en-US" sz="3200" err="1"/>
              <a:t>duga</a:t>
            </a:r>
            <a:r>
              <a:rPr lang="en-US" sz="3200"/>
              <a:t> dan </a:t>
            </a:r>
            <a:r>
              <a:rPr lang="en-US" sz="3200" err="1"/>
              <a:t>kajian</a:t>
            </a:r>
            <a:r>
              <a:rPr lang="en-US" sz="3200"/>
              <a:t> </a:t>
            </a:r>
            <a:r>
              <a:rPr lang="en-US" sz="3200" err="1"/>
              <a:t>pemerhatian</a:t>
            </a:r>
            <a:r>
              <a:rPr lang="en-US" sz="3200"/>
              <a:t>.</a:t>
            </a:r>
            <a:endParaRPr lang="en-US" sz="32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517832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5000"/>
                    </a14:imgEffect>
                    <a14:imgEffect>
                      <a14:brightnessContrast bright="-21000" contrast="3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AB568-290D-441F-B3F4-DEDB1022C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972951" cy="1325563"/>
          </a:xfrm>
        </p:spPr>
        <p:txBody>
          <a:bodyPr/>
          <a:lstStyle/>
          <a:p>
            <a:r>
              <a:rPr lang="en-MY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KESIMPULAN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DA2C58-261A-45A4-877C-C0FC1EC7E37C}"/>
              </a:ext>
            </a:extLst>
          </p:cNvPr>
          <p:cNvSpPr txBox="1"/>
          <p:nvPr/>
        </p:nvSpPr>
        <p:spPr>
          <a:xfrm>
            <a:off x="838200" y="1539746"/>
            <a:ext cx="10515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MY" sz="32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Etika </a:t>
            </a:r>
            <a:r>
              <a:rPr lang="en-MY" sz="3200" dirty="0" err="1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bermasyarakat</a:t>
            </a:r>
            <a:r>
              <a:rPr lang="en-MY" sz="32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 </a:t>
            </a:r>
            <a:r>
              <a:rPr lang="en-MY" sz="3200" dirty="0" err="1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amat</a:t>
            </a:r>
            <a:r>
              <a:rPr lang="en-MY" sz="32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 </a:t>
            </a:r>
            <a:r>
              <a:rPr lang="en-MY" sz="3200" dirty="0" err="1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penting</a:t>
            </a:r>
            <a:br>
              <a:rPr lang="en-MY" sz="32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</a:br>
            <a:endParaRPr lang="en-MY" sz="3200" dirty="0">
              <a:solidFill>
                <a:schemeClr val="bg1"/>
              </a:solidFill>
              <a:latin typeface="Adobe Heiti Std R" panose="020B0400000000000000" pitchFamily="34" charset="-128"/>
              <a:ea typeface="Adobe Heiti Std R" panose="020B0400000000000000" pitchFamily="34" charset="-128"/>
              <a:cs typeface="Aharoni" panose="02010803020104030203" pitchFamily="2" charset="-79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MY" sz="3200" dirty="0" err="1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Kepentingan</a:t>
            </a:r>
            <a:r>
              <a:rPr lang="en-MY" sz="32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 </a:t>
            </a:r>
            <a:r>
              <a:rPr lang="en-MY" sz="3200" dirty="0" err="1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dalam</a:t>
            </a:r>
            <a:r>
              <a:rPr lang="en-MY" sz="32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 </a:t>
            </a:r>
            <a:r>
              <a:rPr lang="en-MY" sz="3200" dirty="0" err="1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penjagaan</a:t>
            </a:r>
            <a:r>
              <a:rPr lang="en-MY" sz="32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 </a:t>
            </a:r>
            <a:r>
              <a:rPr lang="en-MY" sz="3200" dirty="0" err="1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keharmonian</a:t>
            </a:r>
            <a:r>
              <a:rPr lang="en-MY" sz="32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 negara. </a:t>
            </a:r>
            <a:br>
              <a:rPr lang="en-MY" sz="32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</a:br>
            <a:endParaRPr lang="en-MY" sz="3200" dirty="0">
              <a:solidFill>
                <a:schemeClr val="bg1"/>
              </a:solidFill>
              <a:latin typeface="Adobe Heiti Std R" panose="020B0400000000000000" pitchFamily="34" charset="-128"/>
              <a:ea typeface="Adobe Heiti Std R" panose="020B0400000000000000" pitchFamily="34" charset="-128"/>
              <a:cs typeface="Aharoni" panose="02010803020104030203" pitchFamily="2" charset="-79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MY" sz="3200" dirty="0" err="1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Mengekalkan</a:t>
            </a:r>
            <a:r>
              <a:rPr lang="en-MY" sz="32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 </a:t>
            </a:r>
            <a:r>
              <a:rPr lang="en-MY" sz="3200" dirty="0" err="1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keharmonian</a:t>
            </a:r>
            <a:r>
              <a:rPr lang="en-MY" sz="32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 negara agar negara </a:t>
            </a:r>
            <a:r>
              <a:rPr lang="en-MY" sz="3200" dirty="0" err="1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akan</a:t>
            </a:r>
            <a:r>
              <a:rPr lang="en-MY" sz="32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 </a:t>
            </a:r>
            <a:r>
              <a:rPr lang="en-MY" sz="3200" dirty="0" err="1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kekal</a:t>
            </a:r>
            <a:r>
              <a:rPr lang="en-MY" sz="32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 </a:t>
            </a:r>
            <a:r>
              <a:rPr lang="en-MY" sz="3200" dirty="0" err="1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aman</a:t>
            </a:r>
            <a:r>
              <a:rPr lang="en-MY" sz="32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 dan </a:t>
            </a:r>
            <a:r>
              <a:rPr lang="en-MY" sz="3200" dirty="0" err="1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bersepadu</a:t>
            </a:r>
            <a:br>
              <a:rPr lang="en-MY" sz="32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</a:br>
            <a:endParaRPr lang="en-MY" sz="3200" dirty="0">
              <a:solidFill>
                <a:schemeClr val="bg1"/>
              </a:solidFill>
              <a:latin typeface="Adobe Heiti Std R" panose="020B0400000000000000" pitchFamily="34" charset="-128"/>
              <a:ea typeface="Adobe Heiti Std R" panose="020B0400000000000000" pitchFamily="34" charset="-128"/>
              <a:cs typeface="Aharoni" panose="02010803020104030203" pitchFamily="2" charset="-79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MY" sz="32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Negara Malaysia </a:t>
            </a:r>
            <a:r>
              <a:rPr lang="en-MY" sz="3200" dirty="0" err="1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dapat</a:t>
            </a:r>
            <a:r>
              <a:rPr lang="en-MY" sz="32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 </a:t>
            </a:r>
            <a:r>
              <a:rPr lang="en-MY" sz="3200" dirty="0" err="1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membangun</a:t>
            </a:r>
            <a:r>
              <a:rPr lang="en-MY" sz="32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 </a:t>
            </a:r>
            <a:r>
              <a:rPr lang="en-MY" sz="3200" dirty="0" err="1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seiring</a:t>
            </a:r>
            <a:r>
              <a:rPr lang="en-MY" sz="32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 </a:t>
            </a:r>
            <a:r>
              <a:rPr lang="en-MY" sz="3200" dirty="0" err="1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dengan</a:t>
            </a:r>
            <a:r>
              <a:rPr lang="en-MY" sz="32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 negara-negara </a:t>
            </a:r>
            <a:r>
              <a:rPr lang="en-MY" sz="3200" dirty="0" err="1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luar</a:t>
            </a:r>
            <a:r>
              <a:rPr lang="en-MY" sz="32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 yang </a:t>
            </a:r>
            <a:r>
              <a:rPr lang="en-MY" sz="3200" dirty="0" err="1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lebih</a:t>
            </a:r>
            <a:r>
              <a:rPr lang="en-MY" sz="32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 </a:t>
            </a:r>
            <a:r>
              <a:rPr lang="en-MY" sz="3200" dirty="0" err="1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maju</a:t>
            </a:r>
            <a:r>
              <a:rPr lang="en-MY" sz="32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haroni" panose="02010803020104030203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0504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FDED17A-E789-45E2-A5C1-B0DF93902F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5870D9-9CC6-431F-A67E-CF2EE2C4F2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E90292-2B99-4D34-BA11-3CAE8EB9EA92}"/>
              </a:ext>
            </a:extLst>
          </p:cNvPr>
          <p:cNvSpPr txBox="1"/>
          <p:nvPr/>
        </p:nvSpPr>
        <p:spPr>
          <a:xfrm>
            <a:off x="1717238" y="1566952"/>
            <a:ext cx="875752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kern="1500" spc="5000">
                <a:solidFill>
                  <a:prstClr val="white"/>
                </a:solidFill>
                <a:latin typeface="Aileron Black" panose="00000A00000000000000" pitchFamily="50" charset="0"/>
              </a:rPr>
              <a:t>TERIMA</a:t>
            </a:r>
            <a:endParaRPr kumimoji="0" lang="en-MY" sz="11500" b="0" i="0" u="none" strike="noStrike" kern="15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9F8331-1E32-44BD-B5E1-7FCFC0D41628}"/>
              </a:ext>
            </a:extLst>
          </p:cNvPr>
          <p:cNvSpPr/>
          <p:nvPr/>
        </p:nvSpPr>
        <p:spPr>
          <a:xfrm>
            <a:off x="8997239" y="4988511"/>
            <a:ext cx="1160931" cy="307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0768B9-64D0-4A67-8FB7-AACC64BC7D6D}"/>
              </a:ext>
            </a:extLst>
          </p:cNvPr>
          <p:cNvSpPr txBox="1"/>
          <p:nvPr/>
        </p:nvSpPr>
        <p:spPr>
          <a:xfrm>
            <a:off x="2606906" y="3303091"/>
            <a:ext cx="697819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1500" b="0" i="0" u="none" strike="noStrike" kern="1500" cap="none" spc="50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lack" panose="00000A00000000000000" pitchFamily="50" charset="0"/>
                <a:ea typeface="+mn-ea"/>
                <a:cs typeface="+mn-cs"/>
              </a:rPr>
              <a:t>KASIH</a:t>
            </a:r>
            <a:endParaRPr kumimoji="0" lang="en-MY" sz="11500" b="0" i="0" u="none" strike="noStrike" kern="15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B1D2AD-A43A-42DF-99F8-E9B4FE443088}"/>
              </a:ext>
            </a:extLst>
          </p:cNvPr>
          <p:cNvSpPr/>
          <p:nvPr/>
        </p:nvSpPr>
        <p:spPr>
          <a:xfrm>
            <a:off x="2067712" y="3241636"/>
            <a:ext cx="1160931" cy="307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90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125E-6 1.48148E-6 L -0.42683 1.48148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4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1.11111E-6 L 0.56406 1.11111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10" grpId="0"/>
      <p:bldP spid="11" grpId="0" animBg="1"/>
      <p:bldP spid="1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C9798CD-227E-435F-B8DF-191A42230F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1782A0-6087-4CCD-8A23-07AC1D677BB5}"/>
              </a:ext>
            </a:extLst>
          </p:cNvPr>
          <p:cNvSpPr/>
          <p:nvPr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579643-8E01-44A1-A0BD-78A9A3E77407}"/>
              </a:ext>
            </a:extLst>
          </p:cNvPr>
          <p:cNvSpPr/>
          <p:nvPr/>
        </p:nvSpPr>
        <p:spPr>
          <a:xfrm>
            <a:off x="2047875" y="2733214"/>
            <a:ext cx="8096250" cy="1905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085AE9-00B9-4575-9024-84F60B0E3E6D}"/>
              </a:ext>
            </a:extLst>
          </p:cNvPr>
          <p:cNvSpPr/>
          <p:nvPr/>
        </p:nvSpPr>
        <p:spPr>
          <a:xfrm>
            <a:off x="4276725" y="2379271"/>
            <a:ext cx="3638550" cy="707886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EB05B5-7277-4E71-AC78-2F42A741F26E}"/>
              </a:ext>
            </a:extLst>
          </p:cNvPr>
          <p:cNvSpPr txBox="1"/>
          <p:nvPr/>
        </p:nvSpPr>
        <p:spPr>
          <a:xfrm>
            <a:off x="5247048" y="2379271"/>
            <a:ext cx="16979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ETIKA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4F66F1-6326-40B7-A67C-6387E88D77DF}"/>
              </a:ext>
            </a:extLst>
          </p:cNvPr>
          <p:cNvSpPr txBox="1"/>
          <p:nvPr/>
        </p:nvSpPr>
        <p:spPr>
          <a:xfrm>
            <a:off x="2541879" y="3429000"/>
            <a:ext cx="7108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MY" sz="240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Prinsip</a:t>
            </a:r>
            <a:r>
              <a:rPr lang="en-MY" sz="240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 moral </a:t>
            </a:r>
            <a:r>
              <a:rPr lang="en-MY" sz="240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atau</a:t>
            </a:r>
            <a:r>
              <a:rPr lang="en-MY" sz="240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 </a:t>
            </a:r>
            <a:r>
              <a:rPr lang="en-MY" sz="240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nilai-nilai</a:t>
            </a:r>
            <a:r>
              <a:rPr lang="en-MY" sz="240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 </a:t>
            </a:r>
            <a:r>
              <a:rPr lang="en-MY" sz="240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akhlak</a:t>
            </a:r>
            <a:r>
              <a:rPr lang="en-MY" sz="240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 yang </a:t>
            </a:r>
            <a:r>
              <a:rPr lang="en-MY" sz="240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menjadi</a:t>
            </a:r>
            <a:r>
              <a:rPr lang="en-MY" sz="240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 </a:t>
            </a:r>
            <a:r>
              <a:rPr lang="en-MY" sz="240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pegangan</a:t>
            </a:r>
            <a:r>
              <a:rPr lang="en-MY" sz="240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 </a:t>
            </a:r>
            <a:r>
              <a:rPr lang="en-MY" sz="240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seseorang</a:t>
            </a:r>
            <a:r>
              <a:rPr lang="en-MY" sz="240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 </a:t>
            </a:r>
            <a:r>
              <a:rPr lang="en-MY" sz="240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individu</a:t>
            </a:r>
            <a:r>
              <a:rPr lang="en-MY" sz="240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 </a:t>
            </a:r>
            <a:r>
              <a:rPr lang="en-MY" sz="240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atau</a:t>
            </a:r>
            <a:r>
              <a:rPr lang="en-MY" sz="240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 </a:t>
            </a:r>
            <a:r>
              <a:rPr lang="en-MY" sz="240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kumpulan</a:t>
            </a:r>
            <a:r>
              <a:rPr lang="en-MY" sz="240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 </a:t>
            </a:r>
            <a:r>
              <a:rPr lang="en-MY" sz="240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manusia</a:t>
            </a:r>
            <a:endParaRPr kumimoji="0" lang="en-MY" sz="2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ileron Light" panose="000004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53E693-5CBA-41A6-A5B2-D9EFCCA390EB}"/>
              </a:ext>
            </a:extLst>
          </p:cNvPr>
          <p:cNvSpPr txBox="1"/>
          <p:nvPr/>
        </p:nvSpPr>
        <p:spPr>
          <a:xfrm>
            <a:off x="291558" y="251767"/>
            <a:ext cx="2234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PENGENALAN</a:t>
            </a:r>
            <a:endParaRPr kumimoji="0" lang="en-MY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B31DD0C-30AF-40A9-9EBE-344DCD23813F}"/>
              </a:ext>
            </a:extLst>
          </p:cNvPr>
          <p:cNvSpPr/>
          <p:nvPr/>
        </p:nvSpPr>
        <p:spPr>
          <a:xfrm>
            <a:off x="371475" y="381000"/>
            <a:ext cx="11449050" cy="6096000"/>
          </a:xfrm>
          <a:custGeom>
            <a:avLst/>
            <a:gdLst>
              <a:gd name="connsiteX0" fmla="*/ 2152650 w 11449050"/>
              <a:gd name="connsiteY0" fmla="*/ 0 h 5981700"/>
              <a:gd name="connsiteX1" fmla="*/ 11449050 w 11449050"/>
              <a:gd name="connsiteY1" fmla="*/ 0 h 5981700"/>
              <a:gd name="connsiteX2" fmla="*/ 11449050 w 11449050"/>
              <a:gd name="connsiteY2" fmla="*/ 5981700 h 5981700"/>
              <a:gd name="connsiteX3" fmla="*/ 0 w 11449050"/>
              <a:gd name="connsiteY3" fmla="*/ 5981700 h 5981700"/>
              <a:gd name="connsiteX4" fmla="*/ 0 w 11449050"/>
              <a:gd name="connsiteY4" fmla="*/ 36195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49050" h="5981700">
                <a:moveTo>
                  <a:pt x="2152650" y="0"/>
                </a:moveTo>
                <a:lnTo>
                  <a:pt x="11449050" y="0"/>
                </a:lnTo>
                <a:lnTo>
                  <a:pt x="11449050" y="5981700"/>
                </a:lnTo>
                <a:lnTo>
                  <a:pt x="0" y="5981700"/>
                </a:lnTo>
                <a:lnTo>
                  <a:pt x="0" y="36195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3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9" presetClass="entr" presetSubtype="1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6" grpId="0"/>
      <p:bldP spid="7" grpId="0"/>
      <p:bldP spid="10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552C9F3-E38E-4F73-BD2D-B20EB875D80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BBA86A-C772-4B04-B052-381E2268B3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38C0FE-9A1F-440D-B6E5-3643BB7CCA09}"/>
              </a:ext>
            </a:extLst>
          </p:cNvPr>
          <p:cNvSpPr txBox="1"/>
          <p:nvPr/>
        </p:nvSpPr>
        <p:spPr>
          <a:xfrm>
            <a:off x="291558" y="251767"/>
            <a:ext cx="2234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PENGENALAN</a:t>
            </a:r>
            <a:endParaRPr kumimoji="0" lang="en-MY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862C63-03C1-44A6-BF67-2C14A5D15236}"/>
              </a:ext>
            </a:extLst>
          </p:cNvPr>
          <p:cNvSpPr txBox="1"/>
          <p:nvPr/>
        </p:nvSpPr>
        <p:spPr>
          <a:xfrm>
            <a:off x="839011" y="1999678"/>
            <a:ext cx="9991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MY" sz="240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Masyarakat </a:t>
            </a:r>
            <a:r>
              <a:rPr lang="en-MY" sz="240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didefinisikan</a:t>
            </a:r>
            <a:r>
              <a:rPr lang="en-MY" sz="240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 </a:t>
            </a:r>
            <a:r>
              <a:rPr lang="en-MY" sz="240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sebagai</a:t>
            </a:r>
            <a:r>
              <a:rPr lang="en-MY" sz="240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 </a:t>
            </a:r>
            <a:r>
              <a:rPr lang="en-MY" sz="240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satu</a:t>
            </a:r>
            <a:r>
              <a:rPr lang="en-MY" sz="240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 </a:t>
            </a:r>
            <a:r>
              <a:rPr lang="en-MY" sz="240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populasi</a:t>
            </a:r>
            <a:r>
              <a:rPr lang="en-MY" sz="240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 </a:t>
            </a:r>
            <a:r>
              <a:rPr lang="en-MY" sz="240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masyarakat</a:t>
            </a:r>
            <a:r>
              <a:rPr lang="en-MY" sz="240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 yang </a:t>
            </a:r>
            <a:r>
              <a:rPr lang="en-MY" sz="240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berbilang</a:t>
            </a:r>
            <a:r>
              <a:rPr lang="en-MY" sz="240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 </a:t>
            </a:r>
            <a:r>
              <a:rPr lang="en-MY" sz="240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kaum</a:t>
            </a:r>
            <a:r>
              <a:rPr lang="en-MY" sz="240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 </a:t>
            </a:r>
            <a:r>
              <a:rPr lang="en-MY" sz="240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serta</a:t>
            </a:r>
            <a:r>
              <a:rPr lang="en-MY" sz="240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 </a:t>
            </a:r>
            <a:r>
              <a:rPr lang="en-MY" sz="240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budaya</a:t>
            </a:r>
            <a:r>
              <a:rPr lang="en-MY" sz="240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 </a:t>
            </a:r>
            <a:r>
              <a:rPr lang="en-MY" sz="240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dalam</a:t>
            </a:r>
            <a:r>
              <a:rPr lang="en-MY" sz="240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 </a:t>
            </a:r>
            <a:r>
              <a:rPr lang="en-MY" sz="240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komuniti</a:t>
            </a:r>
            <a:r>
              <a:rPr lang="en-MY" sz="240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MY" sz="240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Bersatu </a:t>
            </a:r>
            <a:r>
              <a:rPr lang="en-MY" sz="240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padu</a:t>
            </a:r>
            <a:r>
              <a:rPr lang="en-MY" sz="240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 </a:t>
            </a:r>
            <a:r>
              <a:rPr lang="en-MY" sz="240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bermaksud</a:t>
            </a:r>
            <a:r>
              <a:rPr lang="en-MY" sz="240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 </a:t>
            </a:r>
            <a:r>
              <a:rPr lang="en-MY" sz="240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bergabung</a:t>
            </a:r>
            <a:r>
              <a:rPr lang="en-MY" sz="240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 </a:t>
            </a:r>
            <a:r>
              <a:rPr lang="en-MY" sz="240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sehingga</a:t>
            </a:r>
            <a:r>
              <a:rPr lang="en-MY" sz="240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 </a:t>
            </a:r>
            <a:r>
              <a:rPr lang="en-MY" sz="240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menjadi</a:t>
            </a:r>
            <a:r>
              <a:rPr lang="en-MY" sz="240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 </a:t>
            </a:r>
            <a:r>
              <a:rPr lang="en-MY" sz="240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kukuh</a:t>
            </a:r>
            <a:r>
              <a:rPr lang="en-MY" sz="240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v-SE" sz="240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Masyarakat bersatu padu pula bermaksud manusia bersemangat hidup secara kukuh dan harmoni tanpa mengira kaum dan latar belakang masing-masing</a:t>
            </a:r>
            <a:endParaRPr kumimoji="0" lang="en-MY" sz="2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ileron Light" panose="000004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E794A7-779F-4954-9ED0-968A6E0281E4}"/>
              </a:ext>
            </a:extLst>
          </p:cNvPr>
          <p:cNvSpPr txBox="1"/>
          <p:nvPr/>
        </p:nvSpPr>
        <p:spPr>
          <a:xfrm>
            <a:off x="839011" y="551720"/>
            <a:ext cx="4623382" cy="1667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32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800" b="0" i="0" u="none" strike="noStrike" kern="1200" cap="none" spc="0" normalizeH="0" baseline="0" noProof="0">
                <a:ln>
                  <a:noFill/>
                </a:ln>
                <a:solidFill>
                  <a:srgbClr val="FFC361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MASYARAKAT</a:t>
            </a:r>
            <a:endParaRPr kumimoji="0" lang="en-MY" sz="4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4800">
                <a:solidFill>
                  <a:srgbClr val="FFC36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BERSATU </a:t>
            </a:r>
            <a:r>
              <a:rPr lang="en-MY" sz="4800" err="1">
                <a:solidFill>
                  <a:srgbClr val="FFC36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PADU</a:t>
            </a:r>
            <a:endParaRPr kumimoji="0" lang="en-MY" sz="3200" b="0" i="0" u="none" strike="noStrike" kern="1200" cap="none" spc="0" normalizeH="0" baseline="0" noProof="0">
              <a:ln>
                <a:noFill/>
              </a:ln>
              <a:solidFill>
                <a:srgbClr val="FFC361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5423E73-CCDA-46BC-AAEC-E6309D2A3726}"/>
              </a:ext>
            </a:extLst>
          </p:cNvPr>
          <p:cNvSpPr/>
          <p:nvPr/>
        </p:nvSpPr>
        <p:spPr>
          <a:xfrm>
            <a:off x="371475" y="381000"/>
            <a:ext cx="11449050" cy="6096000"/>
          </a:xfrm>
          <a:custGeom>
            <a:avLst/>
            <a:gdLst>
              <a:gd name="connsiteX0" fmla="*/ 2152650 w 11449050"/>
              <a:gd name="connsiteY0" fmla="*/ 0 h 5981700"/>
              <a:gd name="connsiteX1" fmla="*/ 11449050 w 11449050"/>
              <a:gd name="connsiteY1" fmla="*/ 0 h 5981700"/>
              <a:gd name="connsiteX2" fmla="*/ 11449050 w 11449050"/>
              <a:gd name="connsiteY2" fmla="*/ 5981700 h 5981700"/>
              <a:gd name="connsiteX3" fmla="*/ 0 w 11449050"/>
              <a:gd name="connsiteY3" fmla="*/ 5981700 h 5981700"/>
              <a:gd name="connsiteX4" fmla="*/ 0 w 11449050"/>
              <a:gd name="connsiteY4" fmla="*/ 36195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49050" h="5981700">
                <a:moveTo>
                  <a:pt x="2152650" y="0"/>
                </a:moveTo>
                <a:lnTo>
                  <a:pt x="11449050" y="0"/>
                </a:lnTo>
                <a:lnTo>
                  <a:pt x="11449050" y="5981700"/>
                </a:lnTo>
                <a:lnTo>
                  <a:pt x="0" y="5981700"/>
                </a:lnTo>
                <a:lnTo>
                  <a:pt x="0" y="36195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23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138F2A7-A228-44DD-8A72-B0E48F4254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804B97-8F66-4FE6-BB85-25AFB8F77FAF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2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7A40B4-EE99-44A7-A21C-731666EAE322}"/>
              </a:ext>
            </a:extLst>
          </p:cNvPr>
          <p:cNvSpPr txBox="1"/>
          <p:nvPr/>
        </p:nvSpPr>
        <p:spPr>
          <a:xfrm>
            <a:off x="654557" y="344131"/>
            <a:ext cx="3722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spc="-15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</a:t>
            </a:r>
            <a:r>
              <a:rPr lang="en-MY" sz="3600" spc="-15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 </a:t>
            </a:r>
            <a:r>
              <a:rPr lang="en-MY" sz="3600" spc="-150" err="1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KANDUNGAN</a:t>
            </a:r>
            <a:endParaRPr kumimoji="0" lang="en-MY" sz="3600" b="0" i="0" u="none" strike="noStrike" kern="1200" cap="none" spc="-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Black" panose="00000A00000000000000" pitchFamily="50" charset="0"/>
              <a:ea typeface="+mn-ea"/>
              <a:cs typeface="Aharoni" panose="02010803020104030203" pitchFamily="2" charset="-79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71371B-18AD-4D5F-94F7-7A218FA2E54E}"/>
              </a:ext>
            </a:extLst>
          </p:cNvPr>
          <p:cNvCxnSpPr>
            <a:cxnSpLocks/>
          </p:cNvCxnSpPr>
          <p:nvPr/>
        </p:nvCxnSpPr>
        <p:spPr>
          <a:xfrm>
            <a:off x="3144679" y="3009900"/>
            <a:ext cx="216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FDAFF17-96CE-48AD-BE1D-9A34F4AA160B}"/>
              </a:ext>
            </a:extLst>
          </p:cNvPr>
          <p:cNvSpPr txBox="1"/>
          <p:nvPr/>
        </p:nvSpPr>
        <p:spPr>
          <a:xfrm>
            <a:off x="1103658" y="4447623"/>
            <a:ext cx="27101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MY" sz="1400" spc="300" dirty="0" err="1">
                <a:solidFill>
                  <a:prstClr val="white"/>
                </a:solidFill>
                <a:latin typeface="Aileron Thin" panose="00000300000000000000" pitchFamily="50" charset="0"/>
              </a:rPr>
              <a:t>Membincangkan</a:t>
            </a:r>
            <a:r>
              <a:rPr lang="en-MY" sz="1400" spc="300" dirty="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white"/>
                </a:solidFill>
                <a:latin typeface="Aileron Thin" panose="00000300000000000000" pitchFamily="50" charset="0"/>
              </a:rPr>
              <a:t>kesemua</a:t>
            </a:r>
            <a:r>
              <a:rPr lang="en-MY" sz="1400" spc="300" dirty="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white"/>
                </a:solidFill>
                <a:latin typeface="Aileron Thin" panose="00000300000000000000" pitchFamily="50" charset="0"/>
              </a:rPr>
              <a:t>tanda</a:t>
            </a:r>
            <a:r>
              <a:rPr lang="en-MY" sz="1400" spc="300" dirty="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white"/>
                </a:solidFill>
                <a:latin typeface="Aileron Thin" panose="00000300000000000000" pitchFamily="50" charset="0"/>
              </a:rPr>
              <a:t>tanya</a:t>
            </a:r>
            <a:r>
              <a:rPr lang="en-MY" sz="1400" spc="300" dirty="0">
                <a:solidFill>
                  <a:prstClr val="white"/>
                </a:solidFill>
                <a:latin typeface="Aileron Thin" panose="00000300000000000000" pitchFamily="50" charset="0"/>
              </a:rPr>
              <a:t> yang </a:t>
            </a:r>
            <a:r>
              <a:rPr lang="en-MY" sz="1400" spc="300" dirty="0" err="1">
                <a:solidFill>
                  <a:prstClr val="white"/>
                </a:solidFill>
                <a:latin typeface="Aileron Thin" panose="00000300000000000000" pitchFamily="50" charset="0"/>
              </a:rPr>
              <a:t>akan</a:t>
            </a:r>
            <a:r>
              <a:rPr lang="en-MY" sz="1400" spc="300" dirty="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white"/>
                </a:solidFill>
                <a:latin typeface="Aileron Thin" panose="00000300000000000000" pitchFamily="50" charset="0"/>
              </a:rPr>
              <a:t>dibincangkan</a:t>
            </a:r>
            <a:r>
              <a:rPr lang="en-MY" sz="1400" spc="300" dirty="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white"/>
                </a:solidFill>
                <a:latin typeface="Aileron Thin" panose="00000300000000000000" pitchFamily="50" charset="0"/>
              </a:rPr>
              <a:t>dalam</a:t>
            </a:r>
            <a:r>
              <a:rPr lang="en-MY" sz="1400" spc="300" dirty="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white"/>
                </a:solidFill>
                <a:latin typeface="Aileron Thin" panose="00000300000000000000" pitchFamily="50" charset="0"/>
              </a:rPr>
              <a:t>kajian</a:t>
            </a:r>
            <a:r>
              <a:rPr lang="en-MY" sz="1400" spc="300" dirty="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white"/>
                </a:solidFill>
                <a:latin typeface="Aileron Thin" panose="00000300000000000000" pitchFamily="50" charset="0"/>
              </a:rPr>
              <a:t>tentang</a:t>
            </a:r>
            <a:r>
              <a:rPr lang="en-MY" sz="1400" spc="300" dirty="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white"/>
                </a:solidFill>
                <a:latin typeface="Aileron Thin" panose="00000300000000000000" pitchFamily="50" charset="0"/>
              </a:rPr>
              <a:t>pengertian</a:t>
            </a:r>
            <a:r>
              <a:rPr lang="en-MY" sz="1400" spc="300" dirty="0">
                <a:solidFill>
                  <a:prstClr val="white"/>
                </a:solidFill>
                <a:latin typeface="Aileron Thin" panose="00000300000000000000" pitchFamily="50" charset="0"/>
              </a:rPr>
              <a:t> dan </a:t>
            </a:r>
            <a:r>
              <a:rPr lang="en-MY" sz="1400" spc="300" dirty="0" err="1">
                <a:solidFill>
                  <a:prstClr val="white"/>
                </a:solidFill>
                <a:latin typeface="Aileron Thin" panose="00000300000000000000" pitchFamily="50" charset="0"/>
              </a:rPr>
              <a:t>kepentingan</a:t>
            </a:r>
            <a:r>
              <a:rPr lang="en-MY" sz="1400" spc="300" dirty="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white"/>
                </a:solidFill>
                <a:latin typeface="Aileron Thin" panose="00000300000000000000" pitchFamily="50" charset="0"/>
              </a:rPr>
              <a:t>etika</a:t>
            </a:r>
            <a:r>
              <a:rPr lang="en-MY" sz="1400" spc="300" dirty="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white"/>
                </a:solidFill>
                <a:latin typeface="Aileron Thin" panose="00000300000000000000" pitchFamily="50" charset="0"/>
              </a:rPr>
              <a:t>dalam</a:t>
            </a:r>
            <a:r>
              <a:rPr lang="en-MY" sz="1400" spc="300" dirty="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white"/>
                </a:solidFill>
                <a:latin typeface="Aileron Thin" panose="00000300000000000000" pitchFamily="50" charset="0"/>
              </a:rPr>
              <a:t>kemasyarakatan</a:t>
            </a:r>
            <a:endParaRPr lang="en-MY" sz="1400" spc="300" dirty="0">
              <a:solidFill>
                <a:prstClr val="white"/>
              </a:solidFill>
              <a:latin typeface="Aileron Thin" panose="000003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934F61-9AF3-4446-BE40-8B47CDEF72BE}"/>
              </a:ext>
            </a:extLst>
          </p:cNvPr>
          <p:cNvSpPr txBox="1"/>
          <p:nvPr/>
        </p:nvSpPr>
        <p:spPr>
          <a:xfrm>
            <a:off x="4740938" y="4447623"/>
            <a:ext cx="27101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MY" sz="1400" spc="300" dirty="0" err="1">
                <a:solidFill>
                  <a:prstClr val="white"/>
                </a:solidFill>
                <a:latin typeface="Aileron Thin" panose="00000300000000000000" pitchFamily="50" charset="0"/>
              </a:rPr>
              <a:t>Membincangkan</a:t>
            </a:r>
            <a:r>
              <a:rPr lang="en-MY" sz="1400" spc="300" dirty="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white"/>
                </a:solidFill>
                <a:latin typeface="Aileron Thin" panose="00000300000000000000" pitchFamily="50" charset="0"/>
              </a:rPr>
              <a:t>matlamat-matlamat</a:t>
            </a:r>
            <a:r>
              <a:rPr lang="en-MY" sz="1400" spc="300" dirty="0">
                <a:solidFill>
                  <a:prstClr val="white"/>
                </a:solidFill>
                <a:latin typeface="Aileron Thin" panose="00000300000000000000" pitchFamily="50" charset="0"/>
              </a:rPr>
              <a:t> dan </a:t>
            </a:r>
            <a:r>
              <a:rPr lang="en-MY" sz="1400" spc="300" dirty="0" err="1">
                <a:solidFill>
                  <a:prstClr val="white"/>
                </a:solidFill>
                <a:latin typeface="Aileron Thin" panose="00000300000000000000" pitchFamily="50" charset="0"/>
              </a:rPr>
              <a:t>tujuan</a:t>
            </a:r>
            <a:r>
              <a:rPr lang="en-MY" sz="1400" spc="300" dirty="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white"/>
                </a:solidFill>
                <a:latin typeface="Aileron Thin" panose="00000300000000000000" pitchFamily="50" charset="0"/>
              </a:rPr>
              <a:t>kajian</a:t>
            </a:r>
            <a:r>
              <a:rPr lang="en-MY" sz="1400" spc="300" dirty="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white"/>
                </a:solidFill>
                <a:latin typeface="Aileron Thin" panose="00000300000000000000" pitchFamily="50" charset="0"/>
              </a:rPr>
              <a:t>ini</a:t>
            </a:r>
            <a:r>
              <a:rPr lang="en-MY" sz="1400" spc="300" dirty="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white"/>
                </a:solidFill>
                <a:latin typeface="Aileron Thin" panose="00000300000000000000" pitchFamily="50" charset="0"/>
              </a:rPr>
              <a:t>berdasarkan</a:t>
            </a:r>
            <a:r>
              <a:rPr lang="en-MY" sz="1400" spc="300" dirty="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dirty="0" err="1">
                <a:solidFill>
                  <a:prstClr val="white"/>
                </a:solidFill>
                <a:latin typeface="Aileron Thin" panose="00000300000000000000" pitchFamily="50" charset="0"/>
              </a:rPr>
              <a:t>topik</a:t>
            </a:r>
            <a:r>
              <a:rPr lang="en-MY" sz="1400" spc="300" dirty="0">
                <a:solidFill>
                  <a:prstClr val="white"/>
                </a:solidFill>
                <a:latin typeface="Aileron Thin" panose="00000300000000000000" pitchFamily="50" charset="0"/>
              </a:rPr>
              <a:t> yang </a:t>
            </a:r>
            <a:r>
              <a:rPr lang="en-MY" sz="1400" spc="300" dirty="0" err="1">
                <a:solidFill>
                  <a:prstClr val="white"/>
                </a:solidFill>
                <a:latin typeface="Aileron Thin" panose="00000300000000000000" pitchFamily="50" charset="0"/>
              </a:rPr>
              <a:t>diberikan</a:t>
            </a:r>
            <a:endParaRPr lang="en-MY" sz="1400" spc="300" dirty="0">
              <a:solidFill>
                <a:prstClr val="white"/>
              </a:solidFill>
              <a:latin typeface="Aileron Thin" panose="000003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CB0521-4F06-43F2-BB06-F585FD3136F0}"/>
              </a:ext>
            </a:extLst>
          </p:cNvPr>
          <p:cNvSpPr txBox="1"/>
          <p:nvPr/>
        </p:nvSpPr>
        <p:spPr>
          <a:xfrm>
            <a:off x="8378218" y="4447623"/>
            <a:ext cx="27101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Membincangkan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keperluan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kita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dalam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menerapkan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sikap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beretika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dalam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kemasyarakatan</a:t>
            </a:r>
            <a:endParaRPr kumimoji="0" lang="en-MY" sz="1400" b="0" i="0" u="none" strike="noStrike" kern="1200" cap="none" spc="3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Thin" panose="00000300000000000000" pitchFamily="50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0D1EA3-1A37-42DE-9CAF-F3E9134A4D12}"/>
              </a:ext>
            </a:extLst>
          </p:cNvPr>
          <p:cNvSpPr txBox="1"/>
          <p:nvPr/>
        </p:nvSpPr>
        <p:spPr>
          <a:xfrm>
            <a:off x="1277020" y="3960029"/>
            <a:ext cx="2644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prstClr val="white"/>
                </a:solidFill>
                <a:latin typeface="Aileron Bold" panose="00000800000000000000" pitchFamily="50" charset="0"/>
                <a:cs typeface="Aharoni" panose="02010803020104030203" pitchFamily="2" charset="-79"/>
              </a:rPr>
              <a:t>PERSOALAN</a:t>
            </a:r>
            <a:r>
              <a:rPr lang="en-US" sz="2400" dirty="0">
                <a:solidFill>
                  <a:prstClr val="white"/>
                </a:solidFill>
                <a:latin typeface="Aileron Bold" panose="00000800000000000000" pitchFamily="50" charset="0"/>
                <a:cs typeface="Aharoni" panose="02010803020104030203" pitchFamily="2" charset="-79"/>
              </a:rPr>
              <a:t> KAJIAN</a:t>
            </a:r>
            <a:endParaRPr lang="en-MY" sz="2400" dirty="0">
              <a:solidFill>
                <a:prstClr val="white"/>
              </a:solidFill>
              <a:latin typeface="Aileron Bold" panose="00000800000000000000" pitchFamily="50" charset="0"/>
              <a:cs typeface="Aharoni" panose="02010803020104030203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A57646-C82F-4B61-BC18-F1421C35DAB9}"/>
              </a:ext>
            </a:extLst>
          </p:cNvPr>
          <p:cNvSpPr txBox="1"/>
          <p:nvPr/>
        </p:nvSpPr>
        <p:spPr>
          <a:xfrm>
            <a:off x="4914300" y="3960029"/>
            <a:ext cx="2363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MY" sz="2400" dirty="0" err="1">
                <a:solidFill>
                  <a:prstClr val="white"/>
                </a:solidFill>
                <a:latin typeface="Aileron Bold" panose="00000800000000000000" pitchFamily="50" charset="0"/>
                <a:cs typeface="Aharoni" panose="02010803020104030203" pitchFamily="2" charset="-79"/>
              </a:rPr>
              <a:t>OBJEKTIF</a:t>
            </a:r>
            <a:r>
              <a:rPr lang="en-MY" sz="2400" dirty="0">
                <a:solidFill>
                  <a:prstClr val="white"/>
                </a:solidFill>
                <a:latin typeface="Aileron Bold" panose="00000800000000000000" pitchFamily="50" charset="0"/>
                <a:cs typeface="Aharoni" panose="02010803020104030203" pitchFamily="2" charset="-79"/>
              </a:rPr>
              <a:t> KAJIAN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46EE79-E91E-4CE3-97D3-6E87938F5A66}"/>
              </a:ext>
            </a:extLst>
          </p:cNvPr>
          <p:cNvSpPr txBox="1"/>
          <p:nvPr/>
        </p:nvSpPr>
        <p:spPr>
          <a:xfrm>
            <a:off x="8217356" y="3960029"/>
            <a:ext cx="3031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KEPENTINGAN</a:t>
            </a:r>
            <a:r>
              <a:rPr kumimoji="0" lang="en-MY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 KAJIAN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46B55B-610C-499E-ABB1-7CEE9E691881}"/>
              </a:ext>
            </a:extLst>
          </p:cNvPr>
          <p:cNvSpPr txBox="1"/>
          <p:nvPr/>
        </p:nvSpPr>
        <p:spPr>
          <a:xfrm>
            <a:off x="2154212" y="2503759"/>
            <a:ext cx="5741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69B2AC-850D-4E07-88EB-429F4D0D2671}"/>
              </a:ext>
            </a:extLst>
          </p:cNvPr>
          <p:cNvSpPr txBox="1"/>
          <p:nvPr/>
        </p:nvSpPr>
        <p:spPr>
          <a:xfrm>
            <a:off x="5808902" y="2503759"/>
            <a:ext cx="5741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>
                <a:solidFill>
                  <a:schemeClr val="bg1"/>
                </a:solidFill>
                <a:latin typeface="Aileron Bold" panose="00000800000000000000" pitchFamily="50" charset="0"/>
                <a:cs typeface="Aharoni" panose="02010803020104030203" pitchFamily="2" charset="-79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BC9CE7-6278-4A05-976C-3577C033E13C}"/>
              </a:ext>
            </a:extLst>
          </p:cNvPr>
          <p:cNvSpPr txBox="1"/>
          <p:nvPr/>
        </p:nvSpPr>
        <p:spPr>
          <a:xfrm>
            <a:off x="9446182" y="2503759"/>
            <a:ext cx="5741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52FB845-0A80-4319-8ADE-2E707E2CD9DC}"/>
              </a:ext>
            </a:extLst>
          </p:cNvPr>
          <p:cNvCxnSpPr>
            <a:cxnSpLocks/>
          </p:cNvCxnSpPr>
          <p:nvPr/>
        </p:nvCxnSpPr>
        <p:spPr>
          <a:xfrm>
            <a:off x="6780507" y="3009900"/>
            <a:ext cx="216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EE01E69-20F6-4EB9-8F85-3C2E516011B4}"/>
              </a:ext>
            </a:extLst>
          </p:cNvPr>
          <p:cNvCxnSpPr>
            <a:cxnSpLocks/>
          </p:cNvCxnSpPr>
          <p:nvPr/>
        </p:nvCxnSpPr>
        <p:spPr>
          <a:xfrm>
            <a:off x="10455595" y="3009900"/>
            <a:ext cx="216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05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138F2A7-A228-44DD-8A72-B0E48F4254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804B97-8F66-4FE6-BB85-25AFB8F77F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7A40B4-EE99-44A7-A21C-731666EAE322}"/>
              </a:ext>
            </a:extLst>
          </p:cNvPr>
          <p:cNvSpPr txBox="1"/>
          <p:nvPr/>
        </p:nvSpPr>
        <p:spPr>
          <a:xfrm>
            <a:off x="654557" y="344131"/>
            <a:ext cx="3722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0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ISI </a:t>
            </a:r>
            <a:r>
              <a:rPr kumimoji="0" lang="en-MY" sz="3600" b="0" i="0" u="none" strike="noStrike" kern="1200" cap="none" spc="-15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KANDUNGAN</a:t>
            </a:r>
            <a:endParaRPr kumimoji="0" lang="en-MY" sz="3600" b="0" i="0" u="none" strike="noStrike" kern="1200" cap="none" spc="-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Black" panose="00000A00000000000000" pitchFamily="50" charset="0"/>
              <a:ea typeface="+mn-ea"/>
              <a:cs typeface="Aharoni" panose="02010803020104030203" pitchFamily="2" charset="-79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71371B-18AD-4D5F-94F7-7A218FA2E54E}"/>
              </a:ext>
            </a:extLst>
          </p:cNvPr>
          <p:cNvCxnSpPr>
            <a:cxnSpLocks/>
          </p:cNvCxnSpPr>
          <p:nvPr/>
        </p:nvCxnSpPr>
        <p:spPr>
          <a:xfrm>
            <a:off x="-459947" y="3009900"/>
            <a:ext cx="216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FDAFF17-96CE-48AD-BE1D-9A34F4AA160B}"/>
              </a:ext>
            </a:extLst>
          </p:cNvPr>
          <p:cNvSpPr txBox="1"/>
          <p:nvPr/>
        </p:nvSpPr>
        <p:spPr>
          <a:xfrm>
            <a:off x="1103658" y="4447623"/>
            <a:ext cx="2710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Mengumpul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dan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menganalisis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artikel-artikel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yang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berkaitan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dengan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topik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ini</a:t>
            </a:r>
            <a:endParaRPr kumimoji="0" lang="en-MY" sz="1400" b="0" i="0" u="none" strike="noStrike" kern="1200" cap="none" spc="3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Thin" panose="00000300000000000000" pitchFamily="50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934F61-9AF3-4446-BE40-8B47CDEF72BE}"/>
              </a:ext>
            </a:extLst>
          </p:cNvPr>
          <p:cNvSpPr txBox="1"/>
          <p:nvPr/>
        </p:nvSpPr>
        <p:spPr>
          <a:xfrm>
            <a:off x="4740938" y="4447623"/>
            <a:ext cx="27101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Menerangkan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langkah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demi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langkah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kami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lakukan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dalam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menyelesaikan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kajian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ini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.</a:t>
            </a:r>
            <a:endParaRPr kumimoji="0" lang="en-MY" sz="1400" b="0" i="0" u="none" strike="noStrike" kern="1200" cap="none" spc="3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Thin" panose="00000300000000000000" pitchFamily="50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CB0521-4F06-43F2-BB06-F585FD3136F0}"/>
              </a:ext>
            </a:extLst>
          </p:cNvPr>
          <p:cNvSpPr txBox="1"/>
          <p:nvPr/>
        </p:nvSpPr>
        <p:spPr>
          <a:xfrm>
            <a:off x="8378218" y="4447623"/>
            <a:ext cx="2710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Menghuraikan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secara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spesifik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mengenai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kajian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ini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mencapai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objektif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dan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menjawab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segala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persoalan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yang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telah</a:t>
            </a:r>
            <a:r>
              <a:rPr lang="en-MY" sz="1400" spc="300">
                <a:solidFill>
                  <a:prstClr val="white"/>
                </a:solidFill>
                <a:latin typeface="Aileron Thin" panose="00000300000000000000" pitchFamily="50" charset="0"/>
              </a:rPr>
              <a:t> </a:t>
            </a:r>
            <a:r>
              <a:rPr lang="en-MY" sz="1400" spc="300" err="1">
                <a:solidFill>
                  <a:prstClr val="white"/>
                </a:solidFill>
                <a:latin typeface="Aileron Thin" panose="00000300000000000000" pitchFamily="50" charset="0"/>
              </a:rPr>
              <a:t>dibincangkan</a:t>
            </a:r>
            <a:endParaRPr kumimoji="0" lang="en-MY" sz="1400" b="0" i="0" u="none" strike="noStrike" kern="1200" cap="none" spc="3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Thin" panose="00000300000000000000" pitchFamily="50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0D1EA3-1A37-42DE-9CAF-F3E9134A4D12}"/>
              </a:ext>
            </a:extLst>
          </p:cNvPr>
          <p:cNvSpPr txBox="1"/>
          <p:nvPr/>
        </p:nvSpPr>
        <p:spPr>
          <a:xfrm>
            <a:off x="1483135" y="3960029"/>
            <a:ext cx="1951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KAJIAN</a:t>
            </a:r>
            <a:r>
              <a:rPr kumimoji="0" lang="en-MY" sz="2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 LEPAS</a:t>
            </a:r>
            <a:r>
              <a:rPr kumimoji="0" lang="en-MY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A57646-C82F-4B61-BC18-F1421C35DAB9}"/>
              </a:ext>
            </a:extLst>
          </p:cNvPr>
          <p:cNvSpPr txBox="1"/>
          <p:nvPr/>
        </p:nvSpPr>
        <p:spPr>
          <a:xfrm>
            <a:off x="4613452" y="3960029"/>
            <a:ext cx="2965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METODOLOGI</a:t>
            </a:r>
            <a:r>
              <a:rPr kumimoji="0" lang="en-MY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 KAJIAN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46EE79-E91E-4CE3-97D3-6E87938F5A66}"/>
              </a:ext>
            </a:extLst>
          </p:cNvPr>
          <p:cNvSpPr txBox="1"/>
          <p:nvPr/>
        </p:nvSpPr>
        <p:spPr>
          <a:xfrm>
            <a:off x="8452319" y="3710484"/>
            <a:ext cx="2561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DAPATAN</a:t>
            </a:r>
            <a:r>
              <a:rPr kumimoji="0" lang="en-MY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 KAJIAN</a:t>
            </a:r>
            <a:endParaRPr lang="en-MY" sz="2400">
              <a:solidFill>
                <a:prstClr val="white"/>
              </a:solidFill>
              <a:latin typeface="Aileron Bold" panose="00000800000000000000" pitchFamily="50" charset="0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&amp; </a:t>
            </a:r>
            <a:r>
              <a:rPr kumimoji="0" lang="en-MY" sz="2400" b="0" i="0" u="none" strike="noStrike" kern="1200" cap="none" spc="0" normalizeH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PERBINCANGAN</a:t>
            </a:r>
            <a:r>
              <a:rPr kumimoji="0" lang="en-MY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46B55B-610C-499E-ABB1-7CEE9E691881}"/>
              </a:ext>
            </a:extLst>
          </p:cNvPr>
          <p:cNvSpPr txBox="1"/>
          <p:nvPr/>
        </p:nvSpPr>
        <p:spPr>
          <a:xfrm>
            <a:off x="2171622" y="2504440"/>
            <a:ext cx="5741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69B2AC-850D-4E07-88EB-429F4D0D2671}"/>
              </a:ext>
            </a:extLst>
          </p:cNvPr>
          <p:cNvSpPr txBox="1"/>
          <p:nvPr/>
        </p:nvSpPr>
        <p:spPr>
          <a:xfrm>
            <a:off x="5808902" y="2505121"/>
            <a:ext cx="5741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>
                <a:solidFill>
                  <a:schemeClr val="bg1"/>
                </a:solidFill>
                <a:latin typeface="Aileron Bold" panose="00000800000000000000" pitchFamily="50" charset="0"/>
                <a:cs typeface="Aharoni" panose="02010803020104030203" pitchFamily="2" charset="-79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BC9CE7-6278-4A05-976C-3577C033E13C}"/>
              </a:ext>
            </a:extLst>
          </p:cNvPr>
          <p:cNvSpPr txBox="1"/>
          <p:nvPr/>
        </p:nvSpPr>
        <p:spPr>
          <a:xfrm>
            <a:off x="9446182" y="2504440"/>
            <a:ext cx="5741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52FB845-0A80-4319-8ADE-2E707E2CD9DC}"/>
              </a:ext>
            </a:extLst>
          </p:cNvPr>
          <p:cNvCxnSpPr>
            <a:cxnSpLocks/>
          </p:cNvCxnSpPr>
          <p:nvPr/>
        </p:nvCxnSpPr>
        <p:spPr>
          <a:xfrm>
            <a:off x="3175881" y="3009900"/>
            <a:ext cx="216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EE01E69-20F6-4EB9-8F85-3C2E516011B4}"/>
              </a:ext>
            </a:extLst>
          </p:cNvPr>
          <p:cNvCxnSpPr>
            <a:cxnSpLocks/>
          </p:cNvCxnSpPr>
          <p:nvPr/>
        </p:nvCxnSpPr>
        <p:spPr>
          <a:xfrm>
            <a:off x="6850969" y="3009900"/>
            <a:ext cx="216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0663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indoor, table, sitting, cup&#10;&#10;Description automatically generated">
            <a:extLst>
              <a:ext uri="{FF2B5EF4-FFF2-40B4-BE49-F238E27FC236}">
                <a16:creationId xmlns:a16="http://schemas.microsoft.com/office/drawing/2014/main" id="{77BC1FA7-FCD4-4670-8596-52EAF40CA6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6E6FCE-780A-43E6-BDF7-90DB47A8A3BD}"/>
              </a:ext>
            </a:extLst>
          </p:cNvPr>
          <p:cNvSpPr txBox="1"/>
          <p:nvPr/>
        </p:nvSpPr>
        <p:spPr>
          <a:xfrm>
            <a:off x="1524000" y="1122363"/>
            <a:ext cx="9144000" cy="277785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err="1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PERSOALAN</a:t>
            </a:r>
            <a:r>
              <a:rPr lang="en-US" sz="600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 KAJIAN</a:t>
            </a:r>
          </a:p>
        </p:txBody>
      </p:sp>
    </p:spTree>
    <p:extLst>
      <p:ext uri="{BB962C8B-B14F-4D97-AF65-F5344CB8AC3E}">
        <p14:creationId xmlns:p14="http://schemas.microsoft.com/office/powerpoint/2010/main" val="3880189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>
            <a:extLst>
              <a:ext uri="{FF2B5EF4-FFF2-40B4-BE49-F238E27FC236}">
                <a16:creationId xmlns:a16="http://schemas.microsoft.com/office/drawing/2014/main" id="{4637E474-2CD5-47DD-9C16-F8AA0E96C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350" y="1957"/>
            <a:ext cx="12200350" cy="68626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03354-0A09-4347-AAFD-5E4F47CD6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997" y="940093"/>
            <a:ext cx="9265121" cy="842128"/>
          </a:xfr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MY" err="1">
                <a:solidFill>
                  <a:schemeClr val="bg1"/>
                </a:solidFill>
                <a:latin typeface="Century Gothic"/>
                <a:ea typeface="+mn-lt"/>
                <a:cs typeface="Calibri"/>
              </a:rPr>
              <a:t>Apakah</a:t>
            </a:r>
            <a:r>
              <a:rPr lang="en-MY">
                <a:solidFill>
                  <a:schemeClr val="bg1"/>
                </a:solidFill>
                <a:latin typeface="Century Gothic"/>
                <a:ea typeface="+mn-lt"/>
                <a:cs typeface="Calibri"/>
              </a:rPr>
              <a:t> yang </a:t>
            </a:r>
            <a:r>
              <a:rPr lang="en-MY" err="1">
                <a:solidFill>
                  <a:schemeClr val="bg1"/>
                </a:solidFill>
                <a:latin typeface="Century Gothic"/>
                <a:ea typeface="+mn-lt"/>
                <a:cs typeface="Calibri"/>
              </a:rPr>
              <a:t>dimaksudkan</a:t>
            </a:r>
            <a:r>
              <a:rPr lang="en-MY">
                <a:solidFill>
                  <a:schemeClr val="bg1"/>
                </a:solidFill>
                <a:latin typeface="Century Gothic"/>
                <a:ea typeface="+mn-lt"/>
                <a:cs typeface="Calibri"/>
              </a:rPr>
              <a:t> </a:t>
            </a:r>
            <a:r>
              <a:rPr lang="en-MY" err="1">
                <a:solidFill>
                  <a:schemeClr val="bg1"/>
                </a:solidFill>
                <a:latin typeface="Century Gothic"/>
                <a:ea typeface="+mn-lt"/>
                <a:cs typeface="Calibri"/>
              </a:rPr>
              <a:t>dengan</a:t>
            </a:r>
            <a:r>
              <a:rPr lang="en-MY">
                <a:solidFill>
                  <a:schemeClr val="bg1"/>
                </a:solidFill>
                <a:latin typeface="Century Gothic"/>
                <a:ea typeface="+mn-lt"/>
                <a:cs typeface="Calibri"/>
              </a:rPr>
              <a:t> </a:t>
            </a:r>
            <a:r>
              <a:rPr lang="en-MY" err="1">
                <a:solidFill>
                  <a:schemeClr val="bg1"/>
                </a:solidFill>
                <a:latin typeface="Century Gothic"/>
                <a:ea typeface="+mn-lt"/>
                <a:cs typeface="Calibri"/>
              </a:rPr>
              <a:t>etika</a:t>
            </a:r>
            <a:r>
              <a:rPr lang="en-MY">
                <a:solidFill>
                  <a:schemeClr val="bg1"/>
                </a:solidFill>
                <a:latin typeface="Century Gothic"/>
                <a:ea typeface="+mn-lt"/>
                <a:cs typeface="Calibri"/>
              </a:rPr>
              <a:t> </a:t>
            </a:r>
            <a:r>
              <a:rPr lang="en-MY" err="1">
                <a:solidFill>
                  <a:schemeClr val="bg1"/>
                </a:solidFill>
                <a:latin typeface="Century Gothic"/>
                <a:ea typeface="+mn-lt"/>
                <a:cs typeface="Calibri"/>
              </a:rPr>
              <a:t>dalam</a:t>
            </a:r>
            <a:r>
              <a:rPr lang="en-MY">
                <a:solidFill>
                  <a:schemeClr val="bg1"/>
                </a:solidFill>
                <a:latin typeface="Century Gothic"/>
                <a:ea typeface="+mn-lt"/>
                <a:cs typeface="Calibri"/>
              </a:rPr>
              <a:t> </a:t>
            </a:r>
            <a:r>
              <a:rPr lang="en-MY" err="1">
                <a:solidFill>
                  <a:schemeClr val="bg1"/>
                </a:solidFill>
                <a:latin typeface="Century Gothic"/>
                <a:ea typeface="+mn-lt"/>
                <a:cs typeface="Calibri"/>
              </a:rPr>
              <a:t>bermasyarakat</a:t>
            </a:r>
            <a:r>
              <a:rPr lang="en-MY">
                <a:solidFill>
                  <a:schemeClr val="bg1"/>
                </a:solidFill>
                <a:latin typeface="Century Gothic"/>
                <a:ea typeface="+mn-lt"/>
                <a:cs typeface="Calibri"/>
              </a:rPr>
              <a:t>?</a:t>
            </a:r>
            <a:endParaRPr lang="en-US">
              <a:solidFill>
                <a:schemeClr val="bg1"/>
              </a:solidFill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F91886-361C-4D6B-9E23-8800BE7D3AAE}"/>
              </a:ext>
            </a:extLst>
          </p:cNvPr>
          <p:cNvSpPr txBox="1"/>
          <p:nvPr/>
        </p:nvSpPr>
        <p:spPr>
          <a:xfrm>
            <a:off x="1446997" y="2113619"/>
            <a:ext cx="9265121" cy="116955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MY" sz="2600" err="1">
                <a:latin typeface="Century Gothic"/>
                <a:ea typeface="+mn-lt"/>
                <a:cs typeface="+mn-lt"/>
              </a:rPr>
              <a:t>Apakah</a:t>
            </a:r>
            <a:r>
              <a:rPr lang="en-MY" sz="2600">
                <a:latin typeface="Century Gothic"/>
                <a:ea typeface="+mn-lt"/>
                <a:cs typeface="+mn-lt"/>
              </a:rPr>
              <a:t> </a:t>
            </a:r>
            <a:r>
              <a:rPr lang="en-MY" sz="2600" err="1">
                <a:latin typeface="Century Gothic"/>
                <a:ea typeface="+mn-lt"/>
                <a:cs typeface="+mn-lt"/>
              </a:rPr>
              <a:t>keadah</a:t>
            </a:r>
            <a:r>
              <a:rPr lang="en-MY" sz="2600">
                <a:latin typeface="Century Gothic"/>
                <a:ea typeface="+mn-lt"/>
                <a:cs typeface="+mn-lt"/>
              </a:rPr>
              <a:t> </a:t>
            </a:r>
            <a:r>
              <a:rPr lang="en-MY" sz="2600" err="1">
                <a:latin typeface="Century Gothic"/>
                <a:ea typeface="+mn-lt"/>
                <a:cs typeface="+mn-lt"/>
              </a:rPr>
              <a:t>bagi</a:t>
            </a:r>
            <a:r>
              <a:rPr lang="en-MY" sz="2600">
                <a:latin typeface="Century Gothic"/>
                <a:ea typeface="+mn-lt"/>
                <a:cs typeface="+mn-lt"/>
              </a:rPr>
              <a:t> </a:t>
            </a:r>
            <a:r>
              <a:rPr lang="en-MY" sz="2600" err="1">
                <a:latin typeface="Century Gothic"/>
                <a:ea typeface="+mn-lt"/>
                <a:cs typeface="+mn-lt"/>
              </a:rPr>
              <a:t>memupuk</a:t>
            </a:r>
            <a:r>
              <a:rPr lang="en-MY" sz="2600">
                <a:latin typeface="Century Gothic"/>
                <a:ea typeface="+mn-lt"/>
                <a:cs typeface="+mn-lt"/>
              </a:rPr>
              <a:t> </a:t>
            </a:r>
            <a:r>
              <a:rPr lang="en-MY" sz="2600" err="1">
                <a:latin typeface="Century Gothic"/>
                <a:ea typeface="+mn-lt"/>
                <a:cs typeface="+mn-lt"/>
              </a:rPr>
              <a:t>nilai</a:t>
            </a:r>
            <a:r>
              <a:rPr lang="en-MY" sz="2600">
                <a:latin typeface="Century Gothic"/>
                <a:ea typeface="+mn-lt"/>
                <a:cs typeface="+mn-lt"/>
              </a:rPr>
              <a:t> </a:t>
            </a:r>
            <a:r>
              <a:rPr lang="en-MY" sz="2600" err="1">
                <a:latin typeface="Century Gothic"/>
                <a:ea typeface="+mn-lt"/>
                <a:cs typeface="+mn-lt"/>
              </a:rPr>
              <a:t>beretika</a:t>
            </a:r>
            <a:r>
              <a:rPr lang="en-MY" sz="2600">
                <a:latin typeface="Century Gothic"/>
                <a:ea typeface="+mn-lt"/>
                <a:cs typeface="+mn-lt"/>
              </a:rPr>
              <a:t> </a:t>
            </a:r>
            <a:r>
              <a:rPr lang="en-MY" sz="2600" err="1">
                <a:latin typeface="Century Gothic"/>
                <a:ea typeface="+mn-lt"/>
                <a:cs typeface="+mn-lt"/>
              </a:rPr>
              <a:t>antara</a:t>
            </a:r>
            <a:r>
              <a:rPr lang="en-MY" sz="2600">
                <a:latin typeface="Century Gothic"/>
                <a:ea typeface="+mn-lt"/>
                <a:cs typeface="+mn-lt"/>
              </a:rPr>
              <a:t> </a:t>
            </a:r>
            <a:r>
              <a:rPr lang="en-MY" sz="2600" err="1">
                <a:latin typeface="Century Gothic"/>
                <a:ea typeface="+mn-lt"/>
                <a:cs typeface="+mn-lt"/>
              </a:rPr>
              <a:t>masyarakat</a:t>
            </a:r>
            <a:r>
              <a:rPr lang="en-MY" sz="2600">
                <a:latin typeface="Century Gothic"/>
                <a:ea typeface="+mn-lt"/>
                <a:cs typeface="+mn-lt"/>
              </a:rPr>
              <a:t> yang </a:t>
            </a:r>
            <a:r>
              <a:rPr lang="en-MY" sz="2600" err="1">
                <a:latin typeface="Century Gothic"/>
                <a:ea typeface="+mn-lt"/>
                <a:cs typeface="+mn-lt"/>
              </a:rPr>
              <a:t>berbilang</a:t>
            </a:r>
            <a:r>
              <a:rPr lang="en-MY" sz="2600">
                <a:latin typeface="Century Gothic"/>
                <a:ea typeface="+mn-lt"/>
                <a:cs typeface="+mn-lt"/>
              </a:rPr>
              <a:t> </a:t>
            </a:r>
            <a:r>
              <a:rPr lang="en-MY" sz="2600" err="1">
                <a:latin typeface="Century Gothic"/>
                <a:ea typeface="+mn-lt"/>
                <a:cs typeface="+mn-lt"/>
              </a:rPr>
              <a:t>kaum</a:t>
            </a:r>
            <a:r>
              <a:rPr lang="en-MY" sz="2600">
                <a:latin typeface="Century Gothic"/>
                <a:ea typeface="+mn-lt"/>
                <a:cs typeface="+mn-lt"/>
              </a:rPr>
              <a:t>?</a:t>
            </a:r>
            <a:endParaRPr lang="en-GB" sz="2600">
              <a:latin typeface="Calibri" panose="020F0502020204030204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endParaRPr lang="en-GB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09D3B4-0BE3-417B-BB02-129358EA8E4B}"/>
              </a:ext>
            </a:extLst>
          </p:cNvPr>
          <p:cNvSpPr txBox="1"/>
          <p:nvPr/>
        </p:nvSpPr>
        <p:spPr>
          <a:xfrm>
            <a:off x="1446997" y="3537895"/>
            <a:ext cx="9265121" cy="892552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600" err="1">
                <a:solidFill>
                  <a:schemeClr val="bg1"/>
                </a:solidFill>
                <a:latin typeface="Century Gothic"/>
                <a:cs typeface="Calibri"/>
              </a:rPr>
              <a:t>Apakah</a:t>
            </a:r>
            <a:r>
              <a:rPr lang="en-GB" sz="2600">
                <a:solidFill>
                  <a:schemeClr val="bg1"/>
                </a:solidFill>
                <a:latin typeface="Century Gothic"/>
                <a:cs typeface="Calibri"/>
              </a:rPr>
              <a:t> yang </a:t>
            </a:r>
            <a:r>
              <a:rPr lang="en-GB" sz="2600" err="1">
                <a:solidFill>
                  <a:schemeClr val="bg1"/>
                </a:solidFill>
                <a:latin typeface="Century Gothic"/>
                <a:cs typeface="Calibri"/>
              </a:rPr>
              <a:t>menjadi</a:t>
            </a:r>
            <a:r>
              <a:rPr lang="en-GB" sz="2600">
                <a:solidFill>
                  <a:schemeClr val="bg1"/>
                </a:solidFill>
                <a:latin typeface="Century Gothic"/>
                <a:cs typeface="Calibri"/>
              </a:rPr>
              <a:t> </a:t>
            </a:r>
            <a:r>
              <a:rPr lang="en-GB" sz="2600" err="1">
                <a:solidFill>
                  <a:schemeClr val="bg1"/>
                </a:solidFill>
                <a:latin typeface="Century Gothic"/>
                <a:cs typeface="Calibri"/>
              </a:rPr>
              <a:t>faktor</a:t>
            </a:r>
            <a:r>
              <a:rPr lang="en-GB" sz="2600">
                <a:solidFill>
                  <a:schemeClr val="bg1"/>
                </a:solidFill>
                <a:latin typeface="Century Gothic"/>
                <a:cs typeface="Calibri"/>
              </a:rPr>
              <a:t> </a:t>
            </a:r>
            <a:r>
              <a:rPr lang="en-GB" sz="2600" err="1">
                <a:solidFill>
                  <a:schemeClr val="bg1"/>
                </a:solidFill>
                <a:latin typeface="Century Gothic"/>
                <a:cs typeface="Calibri"/>
              </a:rPr>
              <a:t>perlunya</a:t>
            </a:r>
            <a:r>
              <a:rPr lang="en-GB" sz="2600">
                <a:solidFill>
                  <a:schemeClr val="bg1"/>
                </a:solidFill>
                <a:latin typeface="Century Gothic"/>
                <a:cs typeface="Calibri"/>
              </a:rPr>
              <a:t> </a:t>
            </a:r>
            <a:r>
              <a:rPr lang="en-GB" sz="2600" err="1">
                <a:solidFill>
                  <a:schemeClr val="bg1"/>
                </a:solidFill>
                <a:latin typeface="Century Gothic"/>
                <a:cs typeface="Calibri"/>
              </a:rPr>
              <a:t>etika-etika</a:t>
            </a:r>
            <a:r>
              <a:rPr lang="en-GB" sz="2600">
                <a:solidFill>
                  <a:schemeClr val="bg1"/>
                </a:solidFill>
                <a:latin typeface="Century Gothic"/>
                <a:cs typeface="Calibri"/>
              </a:rPr>
              <a:t> </a:t>
            </a:r>
            <a:r>
              <a:rPr lang="en-GB" sz="2600" err="1">
                <a:solidFill>
                  <a:schemeClr val="bg1"/>
                </a:solidFill>
                <a:latin typeface="Century Gothic"/>
                <a:cs typeface="Calibri"/>
              </a:rPr>
              <a:t>dalam</a:t>
            </a:r>
            <a:r>
              <a:rPr lang="en-GB" sz="2600">
                <a:solidFill>
                  <a:schemeClr val="bg1"/>
                </a:solidFill>
                <a:latin typeface="Century Gothic"/>
                <a:cs typeface="Calibri"/>
              </a:rPr>
              <a:t> </a:t>
            </a:r>
            <a:r>
              <a:rPr lang="en-GB" sz="2600" err="1">
                <a:solidFill>
                  <a:schemeClr val="bg1"/>
                </a:solidFill>
                <a:latin typeface="Century Gothic"/>
                <a:cs typeface="Calibri"/>
              </a:rPr>
              <a:t>bermasyarakat</a:t>
            </a:r>
            <a:r>
              <a:rPr lang="en-GB" sz="2600">
                <a:solidFill>
                  <a:schemeClr val="bg1"/>
                </a:solidFill>
                <a:latin typeface="Century Gothic"/>
                <a:cs typeface="Calibri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324744-1FBE-4CC0-8E73-0E338C805997}"/>
              </a:ext>
            </a:extLst>
          </p:cNvPr>
          <p:cNvSpPr txBox="1"/>
          <p:nvPr/>
        </p:nvSpPr>
        <p:spPr>
          <a:xfrm>
            <a:off x="1446997" y="4659640"/>
            <a:ext cx="9265121" cy="89255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MY" sz="2600" err="1">
                <a:latin typeface="Century Gothic"/>
                <a:ea typeface="+mn-lt"/>
                <a:cs typeface="+mn-lt"/>
              </a:rPr>
              <a:t>Siapakah</a:t>
            </a:r>
            <a:r>
              <a:rPr lang="en-MY" sz="2600">
                <a:latin typeface="Century Gothic"/>
                <a:ea typeface="+mn-lt"/>
                <a:cs typeface="+mn-lt"/>
              </a:rPr>
              <a:t> yang </a:t>
            </a:r>
            <a:r>
              <a:rPr lang="en-MY" sz="2600" err="1">
                <a:latin typeface="Century Gothic"/>
                <a:ea typeface="+mn-lt"/>
                <a:cs typeface="+mn-lt"/>
              </a:rPr>
              <a:t>memainkan</a:t>
            </a:r>
            <a:r>
              <a:rPr lang="en-MY" sz="2600">
                <a:latin typeface="Century Gothic"/>
                <a:ea typeface="+mn-lt"/>
                <a:cs typeface="+mn-lt"/>
              </a:rPr>
              <a:t> </a:t>
            </a:r>
            <a:r>
              <a:rPr lang="en-MY" sz="2600" err="1">
                <a:latin typeface="Century Gothic"/>
                <a:ea typeface="+mn-lt"/>
                <a:cs typeface="+mn-lt"/>
              </a:rPr>
              <a:t>peranan</a:t>
            </a:r>
            <a:r>
              <a:rPr lang="en-MY" sz="2600">
                <a:latin typeface="Century Gothic"/>
                <a:ea typeface="+mn-lt"/>
                <a:cs typeface="+mn-lt"/>
              </a:rPr>
              <a:t> </a:t>
            </a:r>
            <a:r>
              <a:rPr lang="en-MY" sz="2600" err="1">
                <a:latin typeface="Century Gothic"/>
                <a:ea typeface="+mn-lt"/>
                <a:cs typeface="+mn-lt"/>
              </a:rPr>
              <a:t>dalam</a:t>
            </a:r>
            <a:r>
              <a:rPr lang="en-MY" sz="2600">
                <a:latin typeface="Century Gothic"/>
                <a:ea typeface="+mn-lt"/>
                <a:cs typeface="+mn-lt"/>
              </a:rPr>
              <a:t> </a:t>
            </a:r>
            <a:r>
              <a:rPr lang="en-MY" sz="2600" err="1">
                <a:latin typeface="Century Gothic"/>
                <a:ea typeface="+mn-lt"/>
                <a:cs typeface="+mn-lt"/>
              </a:rPr>
              <a:t>memupuk</a:t>
            </a:r>
            <a:r>
              <a:rPr lang="en-MY" sz="2600">
                <a:latin typeface="Century Gothic"/>
                <a:ea typeface="+mn-lt"/>
                <a:cs typeface="+mn-lt"/>
              </a:rPr>
              <a:t> </a:t>
            </a:r>
            <a:r>
              <a:rPr lang="en-MY" sz="2600" err="1">
                <a:latin typeface="Century Gothic"/>
                <a:ea typeface="+mn-lt"/>
                <a:cs typeface="+mn-lt"/>
              </a:rPr>
              <a:t>semangat</a:t>
            </a:r>
            <a:r>
              <a:rPr lang="en-MY" sz="2600">
                <a:latin typeface="Century Gothic"/>
                <a:ea typeface="+mn-lt"/>
                <a:cs typeface="+mn-lt"/>
              </a:rPr>
              <a:t> </a:t>
            </a:r>
            <a:r>
              <a:rPr lang="en-MY" sz="2600" err="1">
                <a:latin typeface="Century Gothic"/>
                <a:ea typeface="+mn-lt"/>
                <a:cs typeface="+mn-lt"/>
              </a:rPr>
              <a:t>beretika</a:t>
            </a:r>
            <a:r>
              <a:rPr lang="en-MY" sz="2600">
                <a:latin typeface="Century Gothic"/>
                <a:ea typeface="+mn-lt"/>
                <a:cs typeface="+mn-lt"/>
              </a:rPr>
              <a:t> </a:t>
            </a:r>
            <a:r>
              <a:rPr lang="en-MY" sz="2600" err="1">
                <a:latin typeface="Century Gothic"/>
                <a:ea typeface="+mn-lt"/>
                <a:cs typeface="+mn-lt"/>
              </a:rPr>
              <a:t>dalam</a:t>
            </a:r>
            <a:r>
              <a:rPr lang="en-MY" sz="2600">
                <a:latin typeface="Century Gothic"/>
                <a:ea typeface="+mn-lt"/>
                <a:cs typeface="+mn-lt"/>
              </a:rPr>
              <a:t> </a:t>
            </a:r>
            <a:r>
              <a:rPr lang="en-MY" sz="2600" err="1">
                <a:latin typeface="Century Gothic"/>
                <a:ea typeface="+mn-lt"/>
                <a:cs typeface="+mn-lt"/>
              </a:rPr>
              <a:t>masyarakat</a:t>
            </a:r>
            <a:r>
              <a:rPr lang="en-MY" sz="2600">
                <a:latin typeface="Century Gothic"/>
                <a:ea typeface="+mn-lt"/>
                <a:cs typeface="+mn-lt"/>
              </a:rPr>
              <a:t>?</a:t>
            </a:r>
            <a:endParaRPr lang="en-GB" sz="2600">
              <a:latin typeface="Century Gothic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138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Colored pencils in box">
            <a:extLst>
              <a:ext uri="{FF2B5EF4-FFF2-40B4-BE49-F238E27FC236}">
                <a16:creationId xmlns:a16="http://schemas.microsoft.com/office/drawing/2014/main" id="{415DCCE4-D2D6-4E37-A5FB-92129A6763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alphaModFix amt="50000"/>
          </a:blip>
          <a:srcRect t="16906" b="577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2632879-A8C3-4A7A-A785-6143C3AB7842}"/>
              </a:ext>
            </a:extLst>
          </p:cNvPr>
          <p:cNvSpPr txBox="1">
            <a:spLocks/>
          </p:cNvSpPr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OBJEKTIF</a:t>
            </a:r>
            <a:r>
              <a:rPr lang="en-US" sz="600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KAJIAN</a:t>
            </a:r>
          </a:p>
        </p:txBody>
      </p:sp>
    </p:spTree>
    <p:extLst>
      <p:ext uri="{BB962C8B-B14F-4D97-AF65-F5344CB8AC3E}">
        <p14:creationId xmlns:p14="http://schemas.microsoft.com/office/powerpoint/2010/main" val="93248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10.xml><?xml version="1.0" encoding="utf-8"?>
<a:theme xmlns:a="http://schemas.openxmlformats.org/drawingml/2006/main" name="1_การออกแบบที่กำหนดเอง">
  <a:themeElements>
    <a:clrScheme name="Custom 9">
      <a:dk1>
        <a:srgbClr val="323232"/>
      </a:dk1>
      <a:lt1>
        <a:srgbClr val="F7F7F7"/>
      </a:lt1>
      <a:dk2>
        <a:srgbClr val="323232"/>
      </a:dk2>
      <a:lt2>
        <a:srgbClr val="FFC000"/>
      </a:lt2>
      <a:accent1>
        <a:srgbClr val="46853B"/>
      </a:accent1>
      <a:accent2>
        <a:srgbClr val="1A8F92"/>
      </a:accent2>
      <a:accent3>
        <a:srgbClr val="2B93B3"/>
      </a:accent3>
      <a:accent4>
        <a:srgbClr val="F83A70"/>
      </a:accent4>
      <a:accent5>
        <a:srgbClr val="DB252E"/>
      </a:accent5>
      <a:accent6>
        <a:srgbClr val="D43D1A"/>
      </a:accent6>
      <a:hlink>
        <a:srgbClr val="F33B48"/>
      </a:hlink>
      <a:folHlink>
        <a:srgbClr val="FF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3.xml><?xml version="1.0" encoding="utf-8"?>
<a:theme xmlns:a="http://schemas.openxmlformats.org/drawingml/2006/main" name="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ase">
  <a:themeElements>
    <a:clrScheme name="9_Color">
      <a:dk1>
        <a:srgbClr val="FFFFFF"/>
      </a:dk1>
      <a:lt1>
        <a:srgbClr val="333333"/>
      </a:lt1>
      <a:dk2>
        <a:srgbClr val="343A40"/>
      </a:dk2>
      <a:lt2>
        <a:srgbClr val="FAFAFA"/>
      </a:lt2>
      <a:accent1>
        <a:srgbClr val="029FFA"/>
      </a:accent1>
      <a:accent2>
        <a:srgbClr val="98D12C"/>
      </a:accent2>
      <a:accent3>
        <a:srgbClr val="F2C70E"/>
      </a:accent3>
      <a:accent4>
        <a:srgbClr val="FC6D3C"/>
      </a:accent4>
      <a:accent5>
        <a:srgbClr val="EA4D45"/>
      </a:accent5>
      <a:accent6>
        <a:srgbClr val="782BB0"/>
      </a:accent6>
      <a:hlink>
        <a:srgbClr val="213647"/>
      </a:hlink>
      <a:folHlink>
        <a:srgbClr val="2D4961"/>
      </a:folHlink>
    </a:clrScheme>
    <a:fontScheme name="X-Business">
      <a:majorFont>
        <a:latin typeface="Roboto Light"/>
        <a:ea typeface=""/>
        <a:cs typeface=""/>
      </a:majorFont>
      <a:minorFont>
        <a:latin typeface="Robot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874D9133E6874BA5451B2F8BB5FC4E" ma:contentTypeVersion="10" ma:contentTypeDescription="Create a new document." ma:contentTypeScope="" ma:versionID="22286285f3b1daec47b0f8d73a81a7b1">
  <xsd:schema xmlns:xsd="http://www.w3.org/2001/XMLSchema" xmlns:xs="http://www.w3.org/2001/XMLSchema" xmlns:p="http://schemas.microsoft.com/office/2006/metadata/properties" xmlns:ns3="ebf3ea01-cb54-4a39-ba50-5e8c55f7d6aa" targetNamespace="http://schemas.microsoft.com/office/2006/metadata/properties" ma:root="true" ma:fieldsID="5c6c0fbe6df6471bc58a232dc11508e8" ns3:_="">
    <xsd:import namespace="ebf3ea01-cb54-4a39-ba50-5e8c55f7d6a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3ea01-cb54-4a39-ba50-5e8c55f7d6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A4D092F-7162-4205-AD4C-3656232CA0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AE500D-C72C-4912-9124-6B355352FE4A}">
  <ds:schemaRefs>
    <ds:schemaRef ds:uri="ebf3ea01-cb54-4a39-ba50-5e8c55f7d6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DCACBB5-E941-47F1-85AE-4EFF1AB1750A}">
  <ds:schemaRefs>
    <ds:schemaRef ds:uri="ebf3ea01-cb54-4a39-ba50-5e8c55f7d6a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1359</Words>
  <Application>Microsoft Office PowerPoint</Application>
  <PresentationFormat>Widescreen</PresentationFormat>
  <Paragraphs>221</Paragraphs>
  <Slides>29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29</vt:i4>
      </vt:variant>
    </vt:vector>
  </HeadingPairs>
  <TitlesOfParts>
    <vt:vector size="57" baseType="lpstr">
      <vt:lpstr>Adobe Heiti Std R</vt:lpstr>
      <vt:lpstr>Aharoni</vt:lpstr>
      <vt:lpstr>Aileron</vt:lpstr>
      <vt:lpstr>Aileron Black</vt:lpstr>
      <vt:lpstr>Aileron Bold</vt:lpstr>
      <vt:lpstr>Aileron Heavy</vt:lpstr>
      <vt:lpstr>Aileron Light</vt:lpstr>
      <vt:lpstr>Aileron Thin</vt:lpstr>
      <vt:lpstr>Arial</vt:lpstr>
      <vt:lpstr>Arial</vt:lpstr>
      <vt:lpstr>Berlin Sans FB Demi</vt:lpstr>
      <vt:lpstr>Book Antiqua</vt:lpstr>
      <vt:lpstr>Calibri</vt:lpstr>
      <vt:lpstr>Calibri Light</vt:lpstr>
      <vt:lpstr>Century Gothic</vt:lpstr>
      <vt:lpstr>Lato Light</vt:lpstr>
      <vt:lpstr>Neue Haas Grotesk Text Pro</vt:lpstr>
      <vt:lpstr>Roboto Light</vt:lpstr>
      <vt:lpstr>1_Office Theme</vt:lpstr>
      <vt:lpstr>AccentBoxVTI</vt:lpstr>
      <vt:lpstr>Office Theme</vt:lpstr>
      <vt:lpstr>2_Office Theme</vt:lpstr>
      <vt:lpstr>Base</vt:lpstr>
      <vt:lpstr>3_Office Theme</vt:lpstr>
      <vt:lpstr>4_Office Theme</vt:lpstr>
      <vt:lpstr>5_Office Theme</vt:lpstr>
      <vt:lpstr>6_Office Theme</vt:lpstr>
      <vt:lpstr>1_การออกแบบที่กำหนดเอง</vt:lpstr>
      <vt:lpstr>ETIKA BERMASYARAKAT DALAM MEMBINA MASYARAKAT BERSATU PADU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KEPENTINGAN  KAJIAN</vt:lpstr>
      <vt:lpstr>PowerPoint Presentation</vt:lpstr>
      <vt:lpstr>KAJIAN LEPAS</vt:lpstr>
      <vt:lpstr>PowerPoint Presentation</vt:lpstr>
      <vt:lpstr>PowerPoint Presentation</vt:lpstr>
      <vt:lpstr>METODOLOGI KAJIAN</vt:lpstr>
      <vt:lpstr>METODOLOGI</vt:lpstr>
      <vt:lpstr>DAPATAN DAN PERBINCANGAN KAJIAN</vt:lpstr>
      <vt:lpstr>PowerPoint Presentation</vt:lpstr>
      <vt:lpstr>PowerPoint Presentation</vt:lpstr>
      <vt:lpstr>ADAKAH ANDA BERSETUJU SUPAYA ETIKA YANG KUKUH WUJUD DALAM MASYARAKAT?</vt:lpstr>
      <vt:lpstr>KEPENTINGAN ETIKA DALAM MASYARAKAT</vt:lpstr>
      <vt:lpstr>APAKAH YANG ANDA LAKUKAN JIKA ANDA TERNAMPAK ORANG MEMENTINGKAN DIRI DALAM MASYARAKAT YANG MENGAKIBATKAN KERESAHAN BAGI SEMUA PIHAK?</vt:lpstr>
      <vt:lpstr>PowerPoint Presentation</vt:lpstr>
      <vt:lpstr>Bayangkan anda sendiri seperti keadaan di dalam gambar, adakah anda yakin tidak menjadi mangsa dalam rusuhan?</vt:lpstr>
      <vt:lpstr>PowerPoint Presentation</vt:lpstr>
      <vt:lpstr>Cadangan</vt:lpstr>
      <vt:lpstr>KESIMPULAN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ETIKA BERMASYARAKAT DALAM MEMBINA MASYARAKAT BERSATU PADU</dc:title>
  <dc:creator>Muhd Naim</dc:creator>
  <cp:lastModifiedBy>Muhd Naim</cp:lastModifiedBy>
  <cp:revision>10</cp:revision>
  <dcterms:created xsi:type="dcterms:W3CDTF">2021-01-20T06:48:57Z</dcterms:created>
  <dcterms:modified xsi:type="dcterms:W3CDTF">2021-02-01T07:54:34Z</dcterms:modified>
</cp:coreProperties>
</file>