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1"/>
  </p:sldMasterIdLst>
  <p:notesMasterIdLst>
    <p:notesMasterId r:id="rId28"/>
  </p:notesMasterIdLst>
  <p:sldIdLst>
    <p:sldId id="256" r:id="rId2"/>
    <p:sldId id="274" r:id="rId3"/>
    <p:sldId id="288" r:id="rId4"/>
    <p:sldId id="287" r:id="rId5"/>
    <p:sldId id="289" r:id="rId6"/>
    <p:sldId id="260" r:id="rId7"/>
    <p:sldId id="261" r:id="rId8"/>
    <p:sldId id="262" r:id="rId9"/>
    <p:sldId id="263" r:id="rId10"/>
    <p:sldId id="264" r:id="rId11"/>
    <p:sldId id="265" r:id="rId12"/>
    <p:sldId id="281" r:id="rId13"/>
    <p:sldId id="266" r:id="rId14"/>
    <p:sldId id="268" r:id="rId15"/>
    <p:sldId id="267" r:id="rId16"/>
    <p:sldId id="269" r:id="rId17"/>
    <p:sldId id="270" r:id="rId18"/>
    <p:sldId id="286" r:id="rId19"/>
    <p:sldId id="278" r:id="rId20"/>
    <p:sldId id="282" r:id="rId21"/>
    <p:sldId id="279" r:id="rId22"/>
    <p:sldId id="280" r:id="rId23"/>
    <p:sldId id="283" r:id="rId24"/>
    <p:sldId id="284" r:id="rId25"/>
    <p:sldId id="275" r:id="rId26"/>
    <p:sldId id="28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93A74-6E3C-4E9C-A582-A3274FA71C1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8EF53-E6F4-440F-92E6-C56A77AB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9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55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4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176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173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20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443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220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524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01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81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7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15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76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3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2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6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7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CACB5-EC1E-44A6-910D-3148E01B4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3" y="3542275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en-US" dirty="0"/>
              <a:t>SURVEY ON WEEKEND ACTIVITIES AMONG STUDENTS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7049C-0B8C-43D5-B036-9C750681B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4" y="550413"/>
            <a:ext cx="6815669" cy="1320802"/>
          </a:xfrm>
        </p:spPr>
        <p:txBody>
          <a:bodyPr/>
          <a:lstStyle/>
          <a:p>
            <a:r>
              <a:rPr lang="en-US" dirty="0" err="1"/>
              <a:t>SCSI2</a:t>
            </a:r>
            <a:r>
              <a:rPr lang="en-US" dirty="0"/>
              <a:t> 143 -10 PROBABILITY &amp; </a:t>
            </a:r>
            <a:r>
              <a:rPr lang="en-US" dirty="0" err="1"/>
              <a:t>STATISCAL</a:t>
            </a:r>
            <a:r>
              <a:rPr lang="en-US" dirty="0"/>
              <a:t> DATA ANALYSIS</a:t>
            </a:r>
          </a:p>
        </p:txBody>
      </p:sp>
    </p:spTree>
    <p:extLst>
      <p:ext uri="{BB962C8B-B14F-4D97-AF65-F5344CB8AC3E}">
        <p14:creationId xmlns:p14="http://schemas.microsoft.com/office/powerpoint/2010/main" val="420991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C73D8-971B-4AA5-84D6-D4E7CDDE3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772520"/>
            <a:ext cx="10059138" cy="5255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AGE OF STUDENTS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08C5F-C16D-4976-A1CB-231BA2A69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182" y="1974172"/>
            <a:ext cx="5059164" cy="405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1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A7282-612A-4843-84E0-09302D19F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976" y="867873"/>
            <a:ext cx="9872707" cy="5122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TYPE OF WEEKEND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36DAC-F468-4F0D-A29D-1BD258030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68" y="1570874"/>
            <a:ext cx="5243258" cy="4201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436B98-84FA-4D76-93EE-4A835277D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70874"/>
            <a:ext cx="5856760" cy="420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0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9ED0FB-F034-41C0-B24E-4E6C25E1E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275" y="637529"/>
            <a:ext cx="10496549" cy="5200239"/>
          </a:xfrm>
        </p:spPr>
      </p:pic>
    </p:spTree>
    <p:extLst>
      <p:ext uri="{BB962C8B-B14F-4D97-AF65-F5344CB8AC3E}">
        <p14:creationId xmlns:p14="http://schemas.microsoft.com/office/powerpoint/2010/main" val="122241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0640B-B32D-438B-995C-776E4EA1E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737656"/>
            <a:ext cx="10029823" cy="5339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TOTAL TIME SPENT ON THE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10B445-32AE-4BD3-B762-0D0598A1B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325" y="1457037"/>
            <a:ext cx="5229225" cy="4372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C7287C-8540-45F7-A271-6B39FB8BC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89" y="1457036"/>
            <a:ext cx="5456652" cy="43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69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370A8-AF97-4358-BE2C-E3344E62C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763642"/>
            <a:ext cx="10023627" cy="5308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FACILITIES RATING BY STUDENTS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55B7E-EAD1-492C-8174-4634CA1D7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62" y="1550443"/>
            <a:ext cx="5643382" cy="47204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13979E-54CF-46D1-AD8B-757399943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529261"/>
            <a:ext cx="5643381" cy="474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71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E028B-5C4B-4D6E-95C6-5AD00A956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737009"/>
            <a:ext cx="10059138" cy="5477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HOW OFTEN STUDENTS USE THE FACILITIES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B1F99-B5F1-4BBE-9EA6-09AE2FDAF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60" y="1590666"/>
            <a:ext cx="5420632" cy="434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0D3024-CD7A-4C80-95FE-988B79860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877" y="1495399"/>
            <a:ext cx="4919663" cy="443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09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838BB-DF3C-4836-ACB6-46D7D8E62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747" y="580262"/>
            <a:ext cx="10032505" cy="52820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RATING OF STUDENT WHO ARE GOING TO RECOMMEND THE FACILITIES TO THEIR FRIEND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B6676-07F4-42C2-B4FB-4B1C04F85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2381249"/>
            <a:ext cx="5376862" cy="4308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ECC8BF-98E5-49D3-A2A8-EC1102447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382692"/>
            <a:ext cx="4829175" cy="43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13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BE201-4924-4C2E-A0E8-C0CB5C311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649527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DO THE WEEKEND ACTIVITIES INTERFERE WITH STUDENT’S</a:t>
            </a:r>
            <a:br>
              <a:rPr lang="en-US" sz="3600" dirty="0"/>
            </a:br>
            <a:r>
              <a:rPr lang="en-US" sz="3600" dirty="0"/>
              <a:t>ACADEMIC RESULT?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B3AD8-1EBD-4CE4-803E-508C8CBF3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228" y="2315058"/>
            <a:ext cx="5226844" cy="41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89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F3024D-EA7A-40E3-839D-A4C51D0D1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70" y="810275"/>
            <a:ext cx="4447711" cy="2752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0B9458-0D59-41CC-9C6F-75A929FC0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960" y="810275"/>
            <a:ext cx="4586915" cy="2752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B1DDE7-9FDB-4081-AD16-34F8E4FC0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025" y="3924768"/>
            <a:ext cx="6667500" cy="25249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ADA01C-4D07-47C5-87D6-D60F0F409BAD}"/>
              </a:ext>
            </a:extLst>
          </p:cNvPr>
          <p:cNvSpPr txBox="1"/>
          <p:nvPr/>
        </p:nvSpPr>
        <p:spPr>
          <a:xfrm>
            <a:off x="5478520" y="2654608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SOURCE CODE</a:t>
            </a:r>
          </a:p>
        </p:txBody>
      </p:sp>
    </p:spTree>
    <p:extLst>
      <p:ext uri="{BB962C8B-B14F-4D97-AF65-F5344CB8AC3E}">
        <p14:creationId xmlns:p14="http://schemas.microsoft.com/office/powerpoint/2010/main" val="127477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BCF15-825A-494B-A2C4-5FB659005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DATA ANALYSIS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9D0E3D-A45F-4DF6-995A-0D402A4F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3133" y="2515280"/>
            <a:ext cx="4075892" cy="3318936"/>
          </a:xfrm>
        </p:spPr>
        <p:txBody>
          <a:bodyPr>
            <a:normAutofit/>
          </a:bodyPr>
          <a:lstStyle/>
          <a:p>
            <a:r>
              <a:rPr lang="en-US" sz="2000" dirty="0"/>
              <a:t>The mode frequency for this data is 8.</a:t>
            </a:r>
          </a:p>
          <a:p>
            <a:r>
              <a:rPr lang="en-US" sz="2000" dirty="0"/>
              <a:t>From the observation, most of the students state that they use the facilities from 7-9 times during the weekend.</a:t>
            </a:r>
          </a:p>
          <a:p>
            <a:r>
              <a:rPr lang="en-US" sz="2000" dirty="0"/>
              <a:t>The students use at least 3 times the facilities provided. </a:t>
            </a:r>
          </a:p>
          <a:p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06EBCAF-21E2-4CF3-886B-3DABA8DE2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1" r="369" b="2"/>
          <a:stretch/>
        </p:blipFill>
        <p:spPr>
          <a:xfrm>
            <a:off x="1295403" y="1843190"/>
            <a:ext cx="5278777" cy="3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7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EB369-99A6-44A3-90DD-DB56F3B6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GROUP MEMBERS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CE69D-F874-4371-8A14-E3F10E6BA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 dirty="0"/>
              <a:t>STEVEN YONG WEI (</a:t>
            </a:r>
            <a:r>
              <a:rPr lang="en-US" dirty="0" err="1"/>
              <a:t>B18CS0025</a:t>
            </a:r>
            <a:r>
              <a:rPr lang="en-US" dirty="0"/>
              <a:t>)</a:t>
            </a:r>
          </a:p>
          <a:p>
            <a:r>
              <a:rPr lang="en-US" dirty="0" err="1"/>
              <a:t>ISHAQ</a:t>
            </a:r>
            <a:r>
              <a:rPr lang="en-US" dirty="0"/>
              <a:t> SANI </a:t>
            </a:r>
            <a:r>
              <a:rPr lang="en-US" dirty="0" err="1"/>
              <a:t>ISHAQ</a:t>
            </a:r>
            <a:r>
              <a:rPr lang="en-US" dirty="0"/>
              <a:t> (</a:t>
            </a:r>
            <a:r>
              <a:rPr lang="en-US" dirty="0" err="1"/>
              <a:t>A18CS0353</a:t>
            </a:r>
            <a:r>
              <a:rPr lang="en-US" dirty="0"/>
              <a:t>)</a:t>
            </a:r>
          </a:p>
          <a:p>
            <a:r>
              <a:rPr lang="en-US" dirty="0"/>
              <a:t>MUHAMMAD </a:t>
            </a:r>
            <a:r>
              <a:rPr lang="en-US" dirty="0" err="1"/>
              <a:t>SYUKRAN</a:t>
            </a:r>
            <a:r>
              <a:rPr lang="en-US" dirty="0"/>
              <a:t> </a:t>
            </a:r>
            <a:r>
              <a:rPr lang="en-US" dirty="0" err="1"/>
              <a:t>SYAHIRAN</a:t>
            </a:r>
            <a:r>
              <a:rPr lang="en-US" dirty="0"/>
              <a:t> (</a:t>
            </a:r>
            <a:r>
              <a:rPr lang="en-US" dirty="0" err="1"/>
              <a:t>A18CS0162</a:t>
            </a:r>
            <a:r>
              <a:rPr lang="en-US" dirty="0"/>
              <a:t>)</a:t>
            </a:r>
          </a:p>
          <a:p>
            <a:r>
              <a:rPr lang="en-US" dirty="0"/>
              <a:t>MUHAMMAD </a:t>
            </a:r>
            <a:r>
              <a:rPr lang="en-US" dirty="0" err="1"/>
              <a:t>ALIF</a:t>
            </a:r>
            <a:r>
              <a:rPr lang="en-US" dirty="0"/>
              <a:t> </a:t>
            </a:r>
            <a:r>
              <a:rPr lang="en-US" dirty="0" err="1"/>
              <a:t>SOLAHUDDIN</a:t>
            </a:r>
            <a:r>
              <a:rPr lang="en-US" dirty="0"/>
              <a:t> BIN </a:t>
            </a:r>
            <a:r>
              <a:rPr lang="en-US" dirty="0" err="1"/>
              <a:t>NORDIN</a:t>
            </a:r>
            <a:r>
              <a:rPr lang="en-US" dirty="0"/>
              <a:t> (</a:t>
            </a:r>
            <a:r>
              <a:rPr lang="en-US" dirty="0" err="1"/>
              <a:t>A18CS0124</a:t>
            </a:r>
            <a:r>
              <a:rPr lang="en-US" dirty="0"/>
              <a:t>)</a:t>
            </a:r>
          </a:p>
          <a:p>
            <a:r>
              <a:rPr lang="en-US" dirty="0" err="1"/>
              <a:t>ALEEF</a:t>
            </a:r>
            <a:r>
              <a:rPr lang="en-US" dirty="0"/>
              <a:t> </a:t>
            </a:r>
            <a:r>
              <a:rPr lang="en-US" dirty="0" err="1"/>
              <a:t>HYQAL</a:t>
            </a:r>
            <a:r>
              <a:rPr lang="en-US" dirty="0"/>
              <a:t> BIN </a:t>
            </a:r>
            <a:r>
              <a:rPr lang="en-US" dirty="0" err="1"/>
              <a:t>HILMERIZA</a:t>
            </a:r>
            <a:r>
              <a:rPr lang="en-US" dirty="0"/>
              <a:t> (</a:t>
            </a:r>
            <a:r>
              <a:rPr lang="en-US" dirty="0" err="1"/>
              <a:t>A18CS0023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9192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4656A8-8B47-4EA5-9327-A013439B1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7454" y="1419225"/>
            <a:ext cx="4903496" cy="428918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2EA8B4-D041-4AC8-A237-13960366B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1419225"/>
            <a:ext cx="5305425" cy="42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44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CB83-60E4-47D0-B587-18436413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DATA ANALYSIS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29FCF39-D6A0-4791-B7D4-8E632DEE3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306" y="2556932"/>
            <a:ext cx="4164919" cy="3318936"/>
          </a:xfrm>
        </p:spPr>
        <p:txBody>
          <a:bodyPr>
            <a:normAutofit/>
          </a:bodyPr>
          <a:lstStyle/>
          <a:p>
            <a:r>
              <a:rPr lang="en-US" sz="2000" dirty="0"/>
              <a:t>From the observation, we know that the mode is 22, which mean that most of the students prefer to do their activities during the night. </a:t>
            </a:r>
          </a:p>
          <a:p>
            <a:r>
              <a:rPr lang="en-US" sz="2000" dirty="0"/>
              <a:t>The lowest frequency is 9, which mean student did not prefer to do their activities during the afternoon.</a:t>
            </a:r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B0B12AAB-1243-45BF-8C72-8318DBEA7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6" r="14264" b="3"/>
          <a:stretch/>
        </p:blipFill>
        <p:spPr>
          <a:xfrm>
            <a:off x="1295403" y="1499610"/>
            <a:ext cx="5340542" cy="3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54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4">
            <a:extLst>
              <a:ext uri="{FF2B5EF4-FFF2-40B4-BE49-F238E27FC236}">
                <a16:creationId xmlns:a16="http://schemas.microsoft.com/office/drawing/2014/main" id="{CB203C47-B505-4E10-93A7-788D44B2E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47" y="994577"/>
            <a:ext cx="5819821" cy="4240381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D4E6B-EDED-4A66-B936-F36295C68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453" y="982278"/>
            <a:ext cx="5143500" cy="425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21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04AF9DF-5415-4277-B909-5661441BB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392" y="633941"/>
            <a:ext cx="5253608" cy="559011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6A308F-C79C-404F-BA56-02C572F19C18}"/>
              </a:ext>
            </a:extLst>
          </p:cNvPr>
          <p:cNvSpPr txBox="1"/>
          <p:nvPr/>
        </p:nvSpPr>
        <p:spPr>
          <a:xfrm>
            <a:off x="7277100" y="1762125"/>
            <a:ext cx="301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A1394-8D7A-43D9-B0BE-5BDBEEF34F02}"/>
              </a:ext>
            </a:extLst>
          </p:cNvPr>
          <p:cNvSpPr txBox="1"/>
          <p:nvPr/>
        </p:nvSpPr>
        <p:spPr>
          <a:xfrm>
            <a:off x="6249880" y="2816684"/>
            <a:ext cx="46895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Total time spent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mean value of total time is 2.35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standard deviation of this data is 0.82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median of this data is 2.00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/>
              <a:t>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mean value of qualification is 1.00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standard deviation of this data is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median of this data is 1.00</a:t>
            </a:r>
          </a:p>
          <a:p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15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A97293-92FA-4D49-96C1-03D502C915B5}"/>
              </a:ext>
            </a:extLst>
          </p:cNvPr>
          <p:cNvSpPr txBox="1"/>
          <p:nvPr/>
        </p:nvSpPr>
        <p:spPr>
          <a:xfrm>
            <a:off x="7286625" y="1819275"/>
            <a:ext cx="253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F42BBB-C128-42C0-8CEF-C13648C0BB93}"/>
              </a:ext>
            </a:extLst>
          </p:cNvPr>
          <p:cNvSpPr txBox="1"/>
          <p:nvPr/>
        </p:nvSpPr>
        <p:spPr>
          <a:xfrm>
            <a:off x="5519737" y="2571750"/>
            <a:ext cx="44672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Time spent of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mean value of time spent on those activities in the weekend is 2.78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standard deviation of the data is 0.82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median of the data is 1.175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/>
              <a:t>Number of times student use the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mean value of time spent on those activities in the weekend is 7.60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standard deviation of the data is 1.628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median of the data is 8</a:t>
            </a:r>
          </a:p>
          <a:p>
            <a:endParaRPr lang="en-US" u="sng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E5C68C2-4319-49B9-B083-F5C915C3C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037" y="721370"/>
            <a:ext cx="4319588" cy="5415260"/>
          </a:xfrm>
        </p:spPr>
      </p:pic>
    </p:spTree>
    <p:extLst>
      <p:ext uri="{BB962C8B-B14F-4D97-AF65-F5344CB8AC3E}">
        <p14:creationId xmlns:p14="http://schemas.microsoft.com/office/powerpoint/2010/main" val="1780079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B76B-C4D6-4897-8150-96288331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2E4B4-CE10-4E71-95FF-2B9C118D1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From the survey analysis, we can understand how </a:t>
            </a:r>
            <a:r>
              <a:rPr lang="en-US" dirty="0" err="1"/>
              <a:t>UTM</a:t>
            </a:r>
            <a:r>
              <a:rPr lang="en-US" dirty="0"/>
              <a:t> students spend their quality weekend.</a:t>
            </a:r>
          </a:p>
          <a:p>
            <a:r>
              <a:rPr lang="en-US" dirty="0"/>
              <a:t>The use of Google Form is choose due to feasibility of internet to share.</a:t>
            </a:r>
          </a:p>
          <a:p>
            <a:r>
              <a:rPr lang="en-US" dirty="0"/>
              <a:t>Most of the respondents are undergraduate students from </a:t>
            </a:r>
            <a:r>
              <a:rPr lang="en-US" dirty="0" err="1"/>
              <a:t>SCSV</a:t>
            </a:r>
            <a:r>
              <a:rPr lang="en-US" dirty="0"/>
              <a:t> students.</a:t>
            </a:r>
          </a:p>
          <a:p>
            <a:r>
              <a:rPr lang="en-US" dirty="0"/>
              <a:t>As the result of this survey, it stated that most of the students prefer gaming and it’s most likely during the night.</a:t>
            </a:r>
          </a:p>
          <a:p>
            <a:r>
              <a:rPr lang="en-US" dirty="0"/>
              <a:t>This survey may proof useful for other to determine and monitor the lifestyle of students in </a:t>
            </a:r>
            <a:r>
              <a:rPr lang="en-US" dirty="0" err="1"/>
              <a:t>UTM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86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3B875-BFF7-4058-97E7-6540D4FA7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923055"/>
            <a:ext cx="9601196" cy="20772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3800" dirty="0">
                <a:latin typeface="Brush Script MT" panose="03060802040406070304" pitchFamily="66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352161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6ABE-AE99-4D6F-81FD-66904030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745C6-FEDA-4C3A-B7F2-0A270E2F4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 this project, we conduct a </a:t>
            </a:r>
            <a:r>
              <a:rPr lang="en-US" sz="3200" dirty="0" err="1"/>
              <a:t>suvery</a:t>
            </a:r>
            <a:r>
              <a:rPr lang="en-US" sz="3200" dirty="0"/>
              <a:t> based-on weekend activities among students in </a:t>
            </a:r>
            <a:r>
              <a:rPr lang="en-US" sz="3200" dirty="0" err="1"/>
              <a:t>UTM</a:t>
            </a:r>
            <a:r>
              <a:rPr lang="en-US" sz="3200" dirty="0"/>
              <a:t> . </a:t>
            </a:r>
          </a:p>
          <a:p>
            <a:r>
              <a:rPr lang="en-US" sz="3200" dirty="0"/>
              <a:t>The aim of the project is to understand how the student of </a:t>
            </a:r>
            <a:r>
              <a:rPr lang="en-US" sz="3200" dirty="0" err="1"/>
              <a:t>UTM</a:t>
            </a:r>
            <a:r>
              <a:rPr lang="en-US" sz="3200" dirty="0"/>
              <a:t> spend their quality time in weekend.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5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0FEB-5FD3-412D-9506-D8A37C04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B5E3D-2296-483B-A633-4544A23EB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activities during weekend among student from </a:t>
            </a:r>
            <a:r>
              <a:rPr lang="en-US" dirty="0" err="1"/>
              <a:t>Facuclty</a:t>
            </a:r>
            <a:r>
              <a:rPr lang="en-US" dirty="0"/>
              <a:t> of Computer.</a:t>
            </a:r>
          </a:p>
          <a:p>
            <a:r>
              <a:rPr lang="en-US" dirty="0"/>
              <a:t>Determine whether there is a significant relationship between the frequency of students using the facilities with the type of activities in the weekend.</a:t>
            </a:r>
          </a:p>
          <a:p>
            <a:r>
              <a:rPr lang="en-US" dirty="0"/>
              <a:t>Determine how much time they spend on those activity in the weekend as well as total time spent.</a:t>
            </a:r>
          </a:p>
          <a:p>
            <a:r>
              <a:rPr lang="en-US" dirty="0"/>
              <a:t>To study how often students use the facilities provided during the weekend.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89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EBD3F-CD98-44CF-A255-5CE936585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EBD2A-7664-4C1B-BEEF-B64A2C6A3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of data - Primary data.</a:t>
            </a:r>
          </a:p>
          <a:p>
            <a:r>
              <a:rPr lang="en-US" dirty="0"/>
              <a:t>SPSS Statistics 24 was chosen to </a:t>
            </a:r>
            <a:r>
              <a:rPr lang="en-US" dirty="0" err="1"/>
              <a:t>analyse</a:t>
            </a:r>
            <a:r>
              <a:rPr lang="en-US" dirty="0"/>
              <a:t> and calculate our collected data into more informative data.</a:t>
            </a:r>
          </a:p>
          <a:p>
            <a:r>
              <a:rPr lang="en-US" dirty="0"/>
              <a:t>The </a:t>
            </a:r>
            <a:r>
              <a:rPr lang="en-US" dirty="0" err="1"/>
              <a:t>questionares</a:t>
            </a:r>
            <a:r>
              <a:rPr lang="en-US" dirty="0"/>
              <a:t> created using Google Form as web-based survey</a:t>
            </a:r>
          </a:p>
          <a:p>
            <a:r>
              <a:rPr lang="en-US" dirty="0"/>
              <a:t>The sample size is 60 respondent among </a:t>
            </a:r>
            <a:r>
              <a:rPr lang="en-US" dirty="0" err="1"/>
              <a:t>UTM</a:t>
            </a:r>
            <a:r>
              <a:rPr lang="en-US" dirty="0"/>
              <a:t> students and all of the respondents are from School of Computing but different years and courses.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15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9264-1D13-4B52-83B4-B4574F48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345276"/>
            <a:ext cx="9601196" cy="1303867"/>
          </a:xfrm>
        </p:spPr>
        <p:txBody>
          <a:bodyPr/>
          <a:lstStyle/>
          <a:p>
            <a:r>
              <a:rPr lang="en-US" dirty="0" err="1"/>
              <a:t>STATISCAL</a:t>
            </a:r>
            <a:r>
              <a:rPr lang="en-US" dirty="0"/>
              <a:t>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C6D6E-37CB-40E3-AAF7-D7467A62B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69532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BARCHART</a:t>
            </a:r>
            <a:r>
              <a:rPr lang="en-US" dirty="0"/>
              <a:t> &amp; </a:t>
            </a:r>
            <a:r>
              <a:rPr lang="en-US" dirty="0" err="1"/>
              <a:t>PIECHART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C5B3F-C04B-4929-BC25-22CD59B27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875" y="3087548"/>
            <a:ext cx="3057623" cy="3040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2612D0-1C71-48CA-B327-E3468BBF7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114" y="3068644"/>
            <a:ext cx="3841589" cy="30781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12994F-455B-4B1E-A3C6-6361C7DD628A}"/>
              </a:ext>
            </a:extLst>
          </p:cNvPr>
          <p:cNvSpPr txBox="1"/>
          <p:nvPr/>
        </p:nvSpPr>
        <p:spPr>
          <a:xfrm>
            <a:off x="981622" y="2635858"/>
            <a:ext cx="3262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Which program/ courses are you ?</a:t>
            </a:r>
          </a:p>
        </p:txBody>
      </p:sp>
    </p:spTree>
    <p:extLst>
      <p:ext uri="{BB962C8B-B14F-4D97-AF65-F5344CB8AC3E}">
        <p14:creationId xmlns:p14="http://schemas.microsoft.com/office/powerpoint/2010/main" val="4067549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C0F03-0768-4281-A3E7-E991B199D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826" y="719254"/>
            <a:ext cx="10360980" cy="5406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GENDER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2D9274-B6FA-4F4E-974B-8170A02D0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309" y="1799594"/>
            <a:ext cx="3779436" cy="3786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699EB4-F66E-4A60-AC74-F3F1C04DD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413" y="1799594"/>
            <a:ext cx="4725028" cy="378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1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85505-9A14-44F7-AE3B-346763FA8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719254"/>
            <a:ext cx="10023627" cy="5353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QUALIFICATION OF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726FC-103D-4CAA-BCD3-9E7ECAB31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1685924"/>
            <a:ext cx="4495223" cy="4043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5CC833-9EE9-4550-B89A-4C0AFEC47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735" y="1685924"/>
            <a:ext cx="5046182" cy="404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48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9EF5A-6FE1-44E4-8A94-40501EE53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781398"/>
            <a:ext cx="10023627" cy="5246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YEAR OF STUDIES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A808C-9A98-4690-9900-CF65AC726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579" y="1752122"/>
            <a:ext cx="4534409" cy="363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50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581</Words>
  <Application>Microsoft Office PowerPoint</Application>
  <PresentationFormat>Widescreen</PresentationFormat>
  <Paragraphs>72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Brush Script MT</vt:lpstr>
      <vt:lpstr>Calibri</vt:lpstr>
      <vt:lpstr>Garamond</vt:lpstr>
      <vt:lpstr>Organic</vt:lpstr>
      <vt:lpstr>SURVEY ON WEEKEND ACTIVITIES AMONG STUDENTS</vt:lpstr>
      <vt:lpstr>GROUP MEMBERS</vt:lpstr>
      <vt:lpstr>BACKGROUND</vt:lpstr>
      <vt:lpstr>OBJECTIVE</vt:lpstr>
      <vt:lpstr>METHODOLOGY</vt:lpstr>
      <vt:lpstr>STATISCAL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ANALYSIS</vt:lpstr>
      <vt:lpstr>PowerPoint Presentation</vt:lpstr>
      <vt:lpstr>DATA ANALYSIS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ON WEEKEND ACTIVITIES AMONG STUDENTS</dc:title>
  <dc:creator>Drakoz</dc:creator>
  <cp:lastModifiedBy>Drakoz</cp:lastModifiedBy>
  <cp:revision>5</cp:revision>
  <dcterms:created xsi:type="dcterms:W3CDTF">2019-03-19T15:01:26Z</dcterms:created>
  <dcterms:modified xsi:type="dcterms:W3CDTF">2019-03-19T16:30:07Z</dcterms:modified>
</cp:coreProperties>
</file>