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2" autoAdjust="0"/>
    <p:restoredTop sz="94660"/>
  </p:normalViewPr>
  <p:slideViewPr>
    <p:cSldViewPr snapToGrid="0">
      <p:cViewPr varScale="1">
        <p:scale>
          <a:sx n="112" d="100"/>
          <a:sy n="112" d="100"/>
        </p:scale>
        <p:origin x="1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5AD1-22B2-4A53-AC49-B87EA830A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023B36-D57C-46C0-879C-16F7846FA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28018-5F68-4E1C-BF8B-A4A782BF72F9}"/>
              </a:ext>
            </a:extLst>
          </p:cNvPr>
          <p:cNvSpPr>
            <a:spLocks noGrp="1"/>
          </p:cNvSpPr>
          <p:nvPr>
            <p:ph type="dt" sz="half" idx="10"/>
          </p:nvPr>
        </p:nvSpPr>
        <p:spPr/>
        <p:txBody>
          <a:bodyPr/>
          <a:lstStyle/>
          <a:p>
            <a:fld id="{E599B5A3-24AB-4E36-B05A-01C7FC214694}" type="datetimeFigureOut">
              <a:rPr lang="en-US" smtClean="0"/>
              <a:t>12/13/2019</a:t>
            </a:fld>
            <a:endParaRPr lang="en-US"/>
          </a:p>
        </p:txBody>
      </p:sp>
      <p:sp>
        <p:nvSpPr>
          <p:cNvPr id="5" name="Footer Placeholder 4">
            <a:extLst>
              <a:ext uri="{FF2B5EF4-FFF2-40B4-BE49-F238E27FC236}">
                <a16:creationId xmlns:a16="http://schemas.microsoft.com/office/drawing/2014/main" id="{E134688D-C6C9-488C-B4FC-27E200376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C6C1A-E2B4-412D-AFDA-9F5CD333509E}"/>
              </a:ext>
            </a:extLst>
          </p:cNvPr>
          <p:cNvSpPr>
            <a:spLocks noGrp="1"/>
          </p:cNvSpPr>
          <p:nvPr>
            <p:ph type="sldNum" sz="quarter" idx="12"/>
          </p:nvPr>
        </p:nvSpPr>
        <p:spPr/>
        <p:txBody>
          <a:bodyPr/>
          <a:lstStyle/>
          <a:p>
            <a:fld id="{D28FDB99-F75F-460B-84CF-2AFF65457E7B}" type="slidenum">
              <a:rPr lang="en-US" smtClean="0"/>
              <a:t>‹#›</a:t>
            </a:fld>
            <a:endParaRPr lang="en-US"/>
          </a:p>
        </p:txBody>
      </p:sp>
    </p:spTree>
    <p:extLst>
      <p:ext uri="{BB962C8B-B14F-4D97-AF65-F5344CB8AC3E}">
        <p14:creationId xmlns:p14="http://schemas.microsoft.com/office/powerpoint/2010/main" val="20024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93BAA-12DC-46BF-9709-981A34B835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22B2E7-C5FA-4651-B050-96A1344731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46459-96F8-44B1-A859-7743FFB4D476}"/>
              </a:ext>
            </a:extLst>
          </p:cNvPr>
          <p:cNvSpPr>
            <a:spLocks noGrp="1"/>
          </p:cNvSpPr>
          <p:nvPr>
            <p:ph type="dt" sz="half" idx="10"/>
          </p:nvPr>
        </p:nvSpPr>
        <p:spPr/>
        <p:txBody>
          <a:bodyPr/>
          <a:lstStyle/>
          <a:p>
            <a:fld id="{E599B5A3-24AB-4E36-B05A-01C7FC214694}" type="datetimeFigureOut">
              <a:rPr lang="en-US" smtClean="0"/>
              <a:t>12/13/2019</a:t>
            </a:fld>
            <a:endParaRPr lang="en-US"/>
          </a:p>
        </p:txBody>
      </p:sp>
      <p:sp>
        <p:nvSpPr>
          <p:cNvPr id="5" name="Footer Placeholder 4">
            <a:extLst>
              <a:ext uri="{FF2B5EF4-FFF2-40B4-BE49-F238E27FC236}">
                <a16:creationId xmlns:a16="http://schemas.microsoft.com/office/drawing/2014/main" id="{DB3233FD-AAEB-44A1-8D1E-3C0C20E68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D75DE-96ED-49B1-A337-3AF6A3AC4122}"/>
              </a:ext>
            </a:extLst>
          </p:cNvPr>
          <p:cNvSpPr>
            <a:spLocks noGrp="1"/>
          </p:cNvSpPr>
          <p:nvPr>
            <p:ph type="sldNum" sz="quarter" idx="12"/>
          </p:nvPr>
        </p:nvSpPr>
        <p:spPr/>
        <p:txBody>
          <a:bodyPr/>
          <a:lstStyle/>
          <a:p>
            <a:fld id="{D28FDB99-F75F-460B-84CF-2AFF65457E7B}" type="slidenum">
              <a:rPr lang="en-US" smtClean="0"/>
              <a:t>‹#›</a:t>
            </a:fld>
            <a:endParaRPr lang="en-US"/>
          </a:p>
        </p:txBody>
      </p:sp>
    </p:spTree>
    <p:extLst>
      <p:ext uri="{BB962C8B-B14F-4D97-AF65-F5344CB8AC3E}">
        <p14:creationId xmlns:p14="http://schemas.microsoft.com/office/powerpoint/2010/main" val="241430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EE26E-F4B8-4882-BFA6-E3C09051D2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9D8E27-36E5-457A-9B19-776F157E0D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42278-EF49-4C14-A30C-0C1B7CCE5A08}"/>
              </a:ext>
            </a:extLst>
          </p:cNvPr>
          <p:cNvSpPr>
            <a:spLocks noGrp="1"/>
          </p:cNvSpPr>
          <p:nvPr>
            <p:ph type="dt" sz="half" idx="10"/>
          </p:nvPr>
        </p:nvSpPr>
        <p:spPr/>
        <p:txBody>
          <a:bodyPr/>
          <a:lstStyle/>
          <a:p>
            <a:fld id="{E599B5A3-24AB-4E36-B05A-01C7FC214694}" type="datetimeFigureOut">
              <a:rPr lang="en-US" smtClean="0"/>
              <a:t>12/13/2019</a:t>
            </a:fld>
            <a:endParaRPr lang="en-US"/>
          </a:p>
        </p:txBody>
      </p:sp>
      <p:sp>
        <p:nvSpPr>
          <p:cNvPr id="5" name="Footer Placeholder 4">
            <a:extLst>
              <a:ext uri="{FF2B5EF4-FFF2-40B4-BE49-F238E27FC236}">
                <a16:creationId xmlns:a16="http://schemas.microsoft.com/office/drawing/2014/main" id="{62FCFB5C-7698-4B71-9FEF-8FA230571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AC425-FDDE-43FF-9917-B49806E8954D}"/>
              </a:ext>
            </a:extLst>
          </p:cNvPr>
          <p:cNvSpPr>
            <a:spLocks noGrp="1"/>
          </p:cNvSpPr>
          <p:nvPr>
            <p:ph type="sldNum" sz="quarter" idx="12"/>
          </p:nvPr>
        </p:nvSpPr>
        <p:spPr/>
        <p:txBody>
          <a:bodyPr/>
          <a:lstStyle/>
          <a:p>
            <a:fld id="{D28FDB99-F75F-460B-84CF-2AFF65457E7B}" type="slidenum">
              <a:rPr lang="en-US" smtClean="0"/>
              <a:t>‹#›</a:t>
            </a:fld>
            <a:endParaRPr lang="en-US"/>
          </a:p>
        </p:txBody>
      </p:sp>
    </p:spTree>
    <p:extLst>
      <p:ext uri="{BB962C8B-B14F-4D97-AF65-F5344CB8AC3E}">
        <p14:creationId xmlns:p14="http://schemas.microsoft.com/office/powerpoint/2010/main" val="97924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BEB6-6E4F-4A36-AB7E-FB8A9F25C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8D9C2-2C6C-44D3-A0B1-8E08AD05A1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1E121-49A5-4DD0-9C8C-DC08DB723FC9}"/>
              </a:ext>
            </a:extLst>
          </p:cNvPr>
          <p:cNvSpPr>
            <a:spLocks noGrp="1"/>
          </p:cNvSpPr>
          <p:nvPr>
            <p:ph type="dt" sz="half" idx="10"/>
          </p:nvPr>
        </p:nvSpPr>
        <p:spPr/>
        <p:txBody>
          <a:bodyPr/>
          <a:lstStyle/>
          <a:p>
            <a:fld id="{E599B5A3-24AB-4E36-B05A-01C7FC214694}" type="datetimeFigureOut">
              <a:rPr lang="en-US" smtClean="0"/>
              <a:t>12/13/2019</a:t>
            </a:fld>
            <a:endParaRPr lang="en-US"/>
          </a:p>
        </p:txBody>
      </p:sp>
      <p:sp>
        <p:nvSpPr>
          <p:cNvPr id="5" name="Footer Placeholder 4">
            <a:extLst>
              <a:ext uri="{FF2B5EF4-FFF2-40B4-BE49-F238E27FC236}">
                <a16:creationId xmlns:a16="http://schemas.microsoft.com/office/drawing/2014/main" id="{D969BB25-A8E2-4837-AB8E-097EC0615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C3786-807F-495B-B5E0-10BA73C25713}"/>
              </a:ext>
            </a:extLst>
          </p:cNvPr>
          <p:cNvSpPr>
            <a:spLocks noGrp="1"/>
          </p:cNvSpPr>
          <p:nvPr>
            <p:ph type="sldNum" sz="quarter" idx="12"/>
          </p:nvPr>
        </p:nvSpPr>
        <p:spPr/>
        <p:txBody>
          <a:bodyPr/>
          <a:lstStyle/>
          <a:p>
            <a:fld id="{D28FDB99-F75F-460B-84CF-2AFF65457E7B}" type="slidenum">
              <a:rPr lang="en-US" smtClean="0"/>
              <a:t>‹#›</a:t>
            </a:fld>
            <a:endParaRPr lang="en-US"/>
          </a:p>
        </p:txBody>
      </p:sp>
    </p:spTree>
    <p:extLst>
      <p:ext uri="{BB962C8B-B14F-4D97-AF65-F5344CB8AC3E}">
        <p14:creationId xmlns:p14="http://schemas.microsoft.com/office/powerpoint/2010/main" val="153968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93CB-0F21-4A10-8721-56D0F89A0B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3B5E4C-E32B-4C1A-8740-9804258EEB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5EE3C8-4FF6-439B-9301-136E1D7F3D5B}"/>
              </a:ext>
            </a:extLst>
          </p:cNvPr>
          <p:cNvSpPr>
            <a:spLocks noGrp="1"/>
          </p:cNvSpPr>
          <p:nvPr>
            <p:ph type="dt" sz="half" idx="10"/>
          </p:nvPr>
        </p:nvSpPr>
        <p:spPr/>
        <p:txBody>
          <a:bodyPr/>
          <a:lstStyle/>
          <a:p>
            <a:fld id="{E599B5A3-24AB-4E36-B05A-01C7FC214694}" type="datetimeFigureOut">
              <a:rPr lang="en-US" smtClean="0"/>
              <a:t>12/13/2019</a:t>
            </a:fld>
            <a:endParaRPr lang="en-US"/>
          </a:p>
        </p:txBody>
      </p:sp>
      <p:sp>
        <p:nvSpPr>
          <p:cNvPr id="5" name="Footer Placeholder 4">
            <a:extLst>
              <a:ext uri="{FF2B5EF4-FFF2-40B4-BE49-F238E27FC236}">
                <a16:creationId xmlns:a16="http://schemas.microsoft.com/office/drawing/2014/main" id="{19C6B229-2CED-4BF7-B27A-C2F2762F3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9D1C8-4F2F-4D19-9C73-771171B6E285}"/>
              </a:ext>
            </a:extLst>
          </p:cNvPr>
          <p:cNvSpPr>
            <a:spLocks noGrp="1"/>
          </p:cNvSpPr>
          <p:nvPr>
            <p:ph type="sldNum" sz="quarter" idx="12"/>
          </p:nvPr>
        </p:nvSpPr>
        <p:spPr/>
        <p:txBody>
          <a:bodyPr/>
          <a:lstStyle/>
          <a:p>
            <a:fld id="{D28FDB99-F75F-460B-84CF-2AFF65457E7B}" type="slidenum">
              <a:rPr lang="en-US" smtClean="0"/>
              <a:t>‹#›</a:t>
            </a:fld>
            <a:endParaRPr lang="en-US"/>
          </a:p>
        </p:txBody>
      </p:sp>
    </p:spTree>
    <p:extLst>
      <p:ext uri="{BB962C8B-B14F-4D97-AF65-F5344CB8AC3E}">
        <p14:creationId xmlns:p14="http://schemas.microsoft.com/office/powerpoint/2010/main" val="278948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2B3F-2D32-4173-BB6C-FEF39E8280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FEAC11-067A-4A86-87CD-3F2483FFA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42D715-305A-4A7B-9A57-AD95C1F8A6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C8E754-BB74-4238-8E30-F7307E168AAC}"/>
              </a:ext>
            </a:extLst>
          </p:cNvPr>
          <p:cNvSpPr>
            <a:spLocks noGrp="1"/>
          </p:cNvSpPr>
          <p:nvPr>
            <p:ph type="dt" sz="half" idx="10"/>
          </p:nvPr>
        </p:nvSpPr>
        <p:spPr/>
        <p:txBody>
          <a:bodyPr/>
          <a:lstStyle/>
          <a:p>
            <a:fld id="{E599B5A3-24AB-4E36-B05A-01C7FC214694}" type="datetimeFigureOut">
              <a:rPr lang="en-US" smtClean="0"/>
              <a:t>12/13/2019</a:t>
            </a:fld>
            <a:endParaRPr lang="en-US"/>
          </a:p>
        </p:txBody>
      </p:sp>
      <p:sp>
        <p:nvSpPr>
          <p:cNvPr id="6" name="Footer Placeholder 5">
            <a:extLst>
              <a:ext uri="{FF2B5EF4-FFF2-40B4-BE49-F238E27FC236}">
                <a16:creationId xmlns:a16="http://schemas.microsoft.com/office/drawing/2014/main" id="{4F246C34-EDFC-469E-B541-AA29AAEDF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F1682-ED99-4103-A036-D79BE86CFD5B}"/>
              </a:ext>
            </a:extLst>
          </p:cNvPr>
          <p:cNvSpPr>
            <a:spLocks noGrp="1"/>
          </p:cNvSpPr>
          <p:nvPr>
            <p:ph type="sldNum" sz="quarter" idx="12"/>
          </p:nvPr>
        </p:nvSpPr>
        <p:spPr/>
        <p:txBody>
          <a:bodyPr/>
          <a:lstStyle/>
          <a:p>
            <a:fld id="{D28FDB99-F75F-460B-84CF-2AFF65457E7B}" type="slidenum">
              <a:rPr lang="en-US" smtClean="0"/>
              <a:t>‹#›</a:t>
            </a:fld>
            <a:endParaRPr lang="en-US"/>
          </a:p>
        </p:txBody>
      </p:sp>
    </p:spTree>
    <p:extLst>
      <p:ext uri="{BB962C8B-B14F-4D97-AF65-F5344CB8AC3E}">
        <p14:creationId xmlns:p14="http://schemas.microsoft.com/office/powerpoint/2010/main" val="144818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7F91E-B884-4DFD-8E28-D807FD49B4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15D7C6-3C97-496F-B7E7-D570DBE11C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1FA4EB-F96E-4B1E-A5BD-D2190C00B5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9D175-F4D1-4B08-88DA-BB3D833147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18D2E3-8DA0-47CF-8AF6-D76CE576BC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361B0-A2D2-4F10-AB7C-5CDAB1BF6262}"/>
              </a:ext>
            </a:extLst>
          </p:cNvPr>
          <p:cNvSpPr>
            <a:spLocks noGrp="1"/>
          </p:cNvSpPr>
          <p:nvPr>
            <p:ph type="dt" sz="half" idx="10"/>
          </p:nvPr>
        </p:nvSpPr>
        <p:spPr/>
        <p:txBody>
          <a:bodyPr/>
          <a:lstStyle/>
          <a:p>
            <a:fld id="{E599B5A3-24AB-4E36-B05A-01C7FC214694}" type="datetimeFigureOut">
              <a:rPr lang="en-US" smtClean="0"/>
              <a:t>12/13/2019</a:t>
            </a:fld>
            <a:endParaRPr lang="en-US"/>
          </a:p>
        </p:txBody>
      </p:sp>
      <p:sp>
        <p:nvSpPr>
          <p:cNvPr id="8" name="Footer Placeholder 7">
            <a:extLst>
              <a:ext uri="{FF2B5EF4-FFF2-40B4-BE49-F238E27FC236}">
                <a16:creationId xmlns:a16="http://schemas.microsoft.com/office/drawing/2014/main" id="{ECC1A702-D738-4561-B78B-33431A46ED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C885D1-A5F8-44F6-B130-E4E0D5AB9F8B}"/>
              </a:ext>
            </a:extLst>
          </p:cNvPr>
          <p:cNvSpPr>
            <a:spLocks noGrp="1"/>
          </p:cNvSpPr>
          <p:nvPr>
            <p:ph type="sldNum" sz="quarter" idx="12"/>
          </p:nvPr>
        </p:nvSpPr>
        <p:spPr/>
        <p:txBody>
          <a:bodyPr/>
          <a:lstStyle/>
          <a:p>
            <a:fld id="{D28FDB99-F75F-460B-84CF-2AFF65457E7B}" type="slidenum">
              <a:rPr lang="en-US" smtClean="0"/>
              <a:t>‹#›</a:t>
            </a:fld>
            <a:endParaRPr lang="en-US"/>
          </a:p>
        </p:txBody>
      </p:sp>
    </p:spTree>
    <p:extLst>
      <p:ext uri="{BB962C8B-B14F-4D97-AF65-F5344CB8AC3E}">
        <p14:creationId xmlns:p14="http://schemas.microsoft.com/office/powerpoint/2010/main" val="93272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9D9B-46A6-4C69-B8E6-B5DFFD669E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071D3A-08B7-41AA-B9E1-D523029DBB29}"/>
              </a:ext>
            </a:extLst>
          </p:cNvPr>
          <p:cNvSpPr>
            <a:spLocks noGrp="1"/>
          </p:cNvSpPr>
          <p:nvPr>
            <p:ph type="dt" sz="half" idx="10"/>
          </p:nvPr>
        </p:nvSpPr>
        <p:spPr/>
        <p:txBody>
          <a:bodyPr/>
          <a:lstStyle/>
          <a:p>
            <a:fld id="{E599B5A3-24AB-4E36-B05A-01C7FC214694}" type="datetimeFigureOut">
              <a:rPr lang="en-US" smtClean="0"/>
              <a:t>12/13/2019</a:t>
            </a:fld>
            <a:endParaRPr lang="en-US"/>
          </a:p>
        </p:txBody>
      </p:sp>
      <p:sp>
        <p:nvSpPr>
          <p:cNvPr id="4" name="Footer Placeholder 3">
            <a:extLst>
              <a:ext uri="{FF2B5EF4-FFF2-40B4-BE49-F238E27FC236}">
                <a16:creationId xmlns:a16="http://schemas.microsoft.com/office/drawing/2014/main" id="{54B39D4C-11CD-44D2-A8E9-57D6E928F5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7B3AAA-DFD7-4E4D-9C89-30261C5AA1D2}"/>
              </a:ext>
            </a:extLst>
          </p:cNvPr>
          <p:cNvSpPr>
            <a:spLocks noGrp="1"/>
          </p:cNvSpPr>
          <p:nvPr>
            <p:ph type="sldNum" sz="quarter" idx="12"/>
          </p:nvPr>
        </p:nvSpPr>
        <p:spPr/>
        <p:txBody>
          <a:bodyPr/>
          <a:lstStyle/>
          <a:p>
            <a:fld id="{D28FDB99-F75F-460B-84CF-2AFF65457E7B}" type="slidenum">
              <a:rPr lang="en-US" smtClean="0"/>
              <a:t>‹#›</a:t>
            </a:fld>
            <a:endParaRPr lang="en-US"/>
          </a:p>
        </p:txBody>
      </p:sp>
    </p:spTree>
    <p:extLst>
      <p:ext uri="{BB962C8B-B14F-4D97-AF65-F5344CB8AC3E}">
        <p14:creationId xmlns:p14="http://schemas.microsoft.com/office/powerpoint/2010/main" val="81580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AB788-31AD-4045-9461-96291F36F679}"/>
              </a:ext>
            </a:extLst>
          </p:cNvPr>
          <p:cNvSpPr>
            <a:spLocks noGrp="1"/>
          </p:cNvSpPr>
          <p:nvPr>
            <p:ph type="dt" sz="half" idx="10"/>
          </p:nvPr>
        </p:nvSpPr>
        <p:spPr/>
        <p:txBody>
          <a:bodyPr/>
          <a:lstStyle/>
          <a:p>
            <a:fld id="{E599B5A3-24AB-4E36-B05A-01C7FC214694}" type="datetimeFigureOut">
              <a:rPr lang="en-US" smtClean="0"/>
              <a:t>12/13/2019</a:t>
            </a:fld>
            <a:endParaRPr lang="en-US"/>
          </a:p>
        </p:txBody>
      </p:sp>
      <p:sp>
        <p:nvSpPr>
          <p:cNvPr id="3" name="Footer Placeholder 2">
            <a:extLst>
              <a:ext uri="{FF2B5EF4-FFF2-40B4-BE49-F238E27FC236}">
                <a16:creationId xmlns:a16="http://schemas.microsoft.com/office/drawing/2014/main" id="{3809E370-0A58-4D2B-BCD4-3D6EB84AC1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D0803C-184A-4E20-AC50-2E7B998BEC74}"/>
              </a:ext>
            </a:extLst>
          </p:cNvPr>
          <p:cNvSpPr>
            <a:spLocks noGrp="1"/>
          </p:cNvSpPr>
          <p:nvPr>
            <p:ph type="sldNum" sz="quarter" idx="12"/>
          </p:nvPr>
        </p:nvSpPr>
        <p:spPr/>
        <p:txBody>
          <a:bodyPr/>
          <a:lstStyle/>
          <a:p>
            <a:fld id="{D28FDB99-F75F-460B-84CF-2AFF65457E7B}" type="slidenum">
              <a:rPr lang="en-US" smtClean="0"/>
              <a:t>‹#›</a:t>
            </a:fld>
            <a:endParaRPr lang="en-US"/>
          </a:p>
        </p:txBody>
      </p:sp>
    </p:spTree>
    <p:extLst>
      <p:ext uri="{BB962C8B-B14F-4D97-AF65-F5344CB8AC3E}">
        <p14:creationId xmlns:p14="http://schemas.microsoft.com/office/powerpoint/2010/main" val="386877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2B46-34C7-459C-8E23-CC7EDEAAC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460E8A-B068-47B6-8FE2-B3BB68BC2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26089D-C079-449D-97A7-2D17520669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C3394-1666-4793-80B9-DE10B36B87C1}"/>
              </a:ext>
            </a:extLst>
          </p:cNvPr>
          <p:cNvSpPr>
            <a:spLocks noGrp="1"/>
          </p:cNvSpPr>
          <p:nvPr>
            <p:ph type="dt" sz="half" idx="10"/>
          </p:nvPr>
        </p:nvSpPr>
        <p:spPr/>
        <p:txBody>
          <a:bodyPr/>
          <a:lstStyle/>
          <a:p>
            <a:fld id="{E599B5A3-24AB-4E36-B05A-01C7FC214694}" type="datetimeFigureOut">
              <a:rPr lang="en-US" smtClean="0"/>
              <a:t>12/13/2019</a:t>
            </a:fld>
            <a:endParaRPr lang="en-US"/>
          </a:p>
        </p:txBody>
      </p:sp>
      <p:sp>
        <p:nvSpPr>
          <p:cNvPr id="6" name="Footer Placeholder 5">
            <a:extLst>
              <a:ext uri="{FF2B5EF4-FFF2-40B4-BE49-F238E27FC236}">
                <a16:creationId xmlns:a16="http://schemas.microsoft.com/office/drawing/2014/main" id="{58B60FE5-53B1-48BB-938E-D989DD72D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312757-4639-4DCF-AD98-F65AE356BAAE}"/>
              </a:ext>
            </a:extLst>
          </p:cNvPr>
          <p:cNvSpPr>
            <a:spLocks noGrp="1"/>
          </p:cNvSpPr>
          <p:nvPr>
            <p:ph type="sldNum" sz="quarter" idx="12"/>
          </p:nvPr>
        </p:nvSpPr>
        <p:spPr/>
        <p:txBody>
          <a:bodyPr/>
          <a:lstStyle/>
          <a:p>
            <a:fld id="{D28FDB99-F75F-460B-84CF-2AFF65457E7B}" type="slidenum">
              <a:rPr lang="en-US" smtClean="0"/>
              <a:t>‹#›</a:t>
            </a:fld>
            <a:endParaRPr lang="en-US"/>
          </a:p>
        </p:txBody>
      </p:sp>
    </p:spTree>
    <p:extLst>
      <p:ext uri="{BB962C8B-B14F-4D97-AF65-F5344CB8AC3E}">
        <p14:creationId xmlns:p14="http://schemas.microsoft.com/office/powerpoint/2010/main" val="278120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FDEB-19E1-445A-8130-B248C4E0D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A09AAA-7031-4618-A8AB-F2122443D2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F4F57B-E919-4979-937D-F3D57D6F3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820E1-8573-485E-83F5-B50A18757BF4}"/>
              </a:ext>
            </a:extLst>
          </p:cNvPr>
          <p:cNvSpPr>
            <a:spLocks noGrp="1"/>
          </p:cNvSpPr>
          <p:nvPr>
            <p:ph type="dt" sz="half" idx="10"/>
          </p:nvPr>
        </p:nvSpPr>
        <p:spPr/>
        <p:txBody>
          <a:bodyPr/>
          <a:lstStyle/>
          <a:p>
            <a:fld id="{E599B5A3-24AB-4E36-B05A-01C7FC214694}" type="datetimeFigureOut">
              <a:rPr lang="en-US" smtClean="0"/>
              <a:t>12/13/2019</a:t>
            </a:fld>
            <a:endParaRPr lang="en-US"/>
          </a:p>
        </p:txBody>
      </p:sp>
      <p:sp>
        <p:nvSpPr>
          <p:cNvPr id="6" name="Footer Placeholder 5">
            <a:extLst>
              <a:ext uri="{FF2B5EF4-FFF2-40B4-BE49-F238E27FC236}">
                <a16:creationId xmlns:a16="http://schemas.microsoft.com/office/drawing/2014/main" id="{D2B600D4-1FCF-4682-A233-0BFA43C2B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A1345-4C72-4F2E-B7B5-49BEC627B07C}"/>
              </a:ext>
            </a:extLst>
          </p:cNvPr>
          <p:cNvSpPr>
            <a:spLocks noGrp="1"/>
          </p:cNvSpPr>
          <p:nvPr>
            <p:ph type="sldNum" sz="quarter" idx="12"/>
          </p:nvPr>
        </p:nvSpPr>
        <p:spPr/>
        <p:txBody>
          <a:bodyPr/>
          <a:lstStyle/>
          <a:p>
            <a:fld id="{D28FDB99-F75F-460B-84CF-2AFF65457E7B}" type="slidenum">
              <a:rPr lang="en-US" smtClean="0"/>
              <a:t>‹#›</a:t>
            </a:fld>
            <a:endParaRPr lang="en-US"/>
          </a:p>
        </p:txBody>
      </p:sp>
    </p:spTree>
    <p:extLst>
      <p:ext uri="{BB962C8B-B14F-4D97-AF65-F5344CB8AC3E}">
        <p14:creationId xmlns:p14="http://schemas.microsoft.com/office/powerpoint/2010/main" val="63704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3B1CE-028A-47AF-B92D-56E7CC2AB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4506D2-B000-42DE-BB7D-46B7FCAE1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FE815-6295-427D-BF62-B01BF1F72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9B5A3-24AB-4E36-B05A-01C7FC214694}" type="datetimeFigureOut">
              <a:rPr lang="en-US" smtClean="0"/>
              <a:t>12/13/2019</a:t>
            </a:fld>
            <a:endParaRPr lang="en-US"/>
          </a:p>
        </p:txBody>
      </p:sp>
      <p:sp>
        <p:nvSpPr>
          <p:cNvPr id="5" name="Footer Placeholder 4">
            <a:extLst>
              <a:ext uri="{FF2B5EF4-FFF2-40B4-BE49-F238E27FC236}">
                <a16:creationId xmlns:a16="http://schemas.microsoft.com/office/drawing/2014/main" id="{EC1E334E-CCF5-43DE-9790-43EB01F97F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B1BCB1-9F47-4BFD-82EE-480CCC188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FDB99-F75F-460B-84CF-2AFF65457E7B}" type="slidenum">
              <a:rPr lang="en-US" smtClean="0"/>
              <a:t>‹#›</a:t>
            </a:fld>
            <a:endParaRPr lang="en-US"/>
          </a:p>
        </p:txBody>
      </p:sp>
    </p:spTree>
    <p:extLst>
      <p:ext uri="{BB962C8B-B14F-4D97-AF65-F5344CB8AC3E}">
        <p14:creationId xmlns:p14="http://schemas.microsoft.com/office/powerpoint/2010/main" val="1550534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hyperlink" Target="http://getwallpapers.com/collection/black-and-orange-wallpaper"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659FC5-30F8-4917-9F66-AFC2B54D96F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a:ln>
            <a:solidFill>
              <a:schemeClr val="tx1"/>
            </a:solidFill>
          </a:ln>
          <a:effectLst>
            <a:glow rad="127000">
              <a:schemeClr val="accent2">
                <a:lumMod val="75000"/>
              </a:schemeClr>
            </a:glow>
            <a:softEdge rad="31750"/>
          </a:effectLst>
        </p:spPr>
      </p:pic>
      <p:pic>
        <p:nvPicPr>
          <p:cNvPr id="12" name="Picture 11">
            <a:extLst>
              <a:ext uri="{FF2B5EF4-FFF2-40B4-BE49-F238E27FC236}">
                <a16:creationId xmlns:a16="http://schemas.microsoft.com/office/drawing/2014/main" id="{BB036018-70CD-412F-9C07-6A5D3E7721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5144" y="5439099"/>
            <a:ext cx="1304870" cy="977444"/>
          </a:xfrm>
          <a:prstGeom prst="ellipse">
            <a:avLst/>
          </a:prstGeom>
          <a:ln w="63500" cap="rnd">
            <a:solidFill>
              <a:schemeClr val="accent5">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F449FB4F-8D3E-449A-8569-7B2FC3EFF2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0260" y="1988655"/>
            <a:ext cx="1421557" cy="1064851"/>
          </a:xfrm>
          <a:prstGeom prst="ellipse">
            <a:avLst/>
          </a:prstGeom>
          <a:ln w="63500" cap="rnd">
            <a:solidFill>
              <a:schemeClr val="accent5">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80FD4A49-2F43-46F8-8E1B-2F9EA62FF3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4336" y="101287"/>
            <a:ext cx="1347164" cy="1009125"/>
          </a:xfrm>
          <a:prstGeom prst="ellipse">
            <a:avLst/>
          </a:prstGeom>
          <a:ln w="63500" cap="rnd">
            <a:solidFill>
              <a:schemeClr val="accent5">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a:extLst>
              <a:ext uri="{FF2B5EF4-FFF2-40B4-BE49-F238E27FC236}">
                <a16:creationId xmlns:a16="http://schemas.microsoft.com/office/drawing/2014/main" id="{FF102B80-BB98-4B7E-884A-E5F3C1341179}"/>
              </a:ext>
            </a:extLst>
          </p:cNvPr>
          <p:cNvPicPr>
            <a:picLocks noChangeAspect="1"/>
          </p:cNvPicPr>
          <p:nvPr/>
        </p:nvPicPr>
        <p:blipFill rotWithShape="1">
          <a:blip r:embed="rId8">
            <a:extLst>
              <a:ext uri="{28A0092B-C50C-407E-A947-70E740481C1C}">
                <a14:useLocalDpi xmlns:a14="http://schemas.microsoft.com/office/drawing/2010/main" val="0"/>
              </a:ext>
            </a:extLst>
          </a:blip>
          <a:srcRect l="15378" r="23306" b="34157"/>
          <a:stretch/>
        </p:blipFill>
        <p:spPr>
          <a:xfrm>
            <a:off x="9237579" y="3053506"/>
            <a:ext cx="1421557" cy="977444"/>
          </a:xfrm>
          <a:prstGeom prst="ellipse">
            <a:avLst/>
          </a:prstGeom>
          <a:ln w="63500" cap="rnd">
            <a:solidFill>
              <a:schemeClr val="accent5">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a:extLst>
              <a:ext uri="{FF2B5EF4-FFF2-40B4-BE49-F238E27FC236}">
                <a16:creationId xmlns:a16="http://schemas.microsoft.com/office/drawing/2014/main" id="{4F2C329C-0040-4695-8288-B40B8DF9CC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3288" y="4405303"/>
            <a:ext cx="1304870" cy="977444"/>
          </a:xfrm>
          <a:prstGeom prst="ellipse">
            <a:avLst/>
          </a:prstGeom>
          <a:ln w="63500" cap="rnd">
            <a:solidFill>
              <a:schemeClr val="accent5">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Picture 25">
            <a:extLst>
              <a:ext uri="{FF2B5EF4-FFF2-40B4-BE49-F238E27FC236}">
                <a16:creationId xmlns:a16="http://schemas.microsoft.com/office/drawing/2014/main" id="{857F807E-2503-470A-BC6F-D218CC19AE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77918" y="1110412"/>
            <a:ext cx="1347164" cy="1015597"/>
          </a:xfrm>
          <a:prstGeom prst="ellipse">
            <a:avLst/>
          </a:prstGeom>
          <a:ln w="63500" cap="rnd">
            <a:solidFill>
              <a:schemeClr val="accent5">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TextBox 26">
            <a:extLst>
              <a:ext uri="{FF2B5EF4-FFF2-40B4-BE49-F238E27FC236}">
                <a16:creationId xmlns:a16="http://schemas.microsoft.com/office/drawing/2014/main" id="{CDDA4DE8-6705-4D67-9C1B-950F97507199}"/>
              </a:ext>
            </a:extLst>
          </p:cNvPr>
          <p:cNvSpPr txBox="1"/>
          <p:nvPr/>
        </p:nvSpPr>
        <p:spPr>
          <a:xfrm>
            <a:off x="6977354" y="12516"/>
            <a:ext cx="1832687" cy="584775"/>
          </a:xfrm>
          <a:prstGeom prst="rect">
            <a:avLst/>
          </a:prstGeom>
          <a:noFill/>
        </p:spPr>
        <p:txBody>
          <a:bodyPr wrap="square" rtlCol="0">
            <a:spAutoFit/>
          </a:bodyPr>
          <a:lstStyle/>
          <a:p>
            <a:r>
              <a:rPr lang="en-US" sz="1600" dirty="0">
                <a:latin typeface="Impact" panose="020B0806030902050204" pitchFamily="34" charset="0"/>
              </a:rPr>
              <a:t>Digital Television System</a:t>
            </a:r>
          </a:p>
        </p:txBody>
      </p:sp>
      <p:sp>
        <p:nvSpPr>
          <p:cNvPr id="28" name="TextBox 27">
            <a:extLst>
              <a:ext uri="{FF2B5EF4-FFF2-40B4-BE49-F238E27FC236}">
                <a16:creationId xmlns:a16="http://schemas.microsoft.com/office/drawing/2014/main" id="{392EF8E9-F14A-488A-B34D-62361E5F60AE}"/>
              </a:ext>
            </a:extLst>
          </p:cNvPr>
          <p:cNvSpPr txBox="1"/>
          <p:nvPr/>
        </p:nvSpPr>
        <p:spPr>
          <a:xfrm>
            <a:off x="7235113" y="520130"/>
            <a:ext cx="2005925" cy="430887"/>
          </a:xfrm>
          <a:prstGeom prst="rect">
            <a:avLst/>
          </a:prstGeom>
          <a:noFill/>
        </p:spPr>
        <p:txBody>
          <a:bodyPr wrap="square" rtlCol="0">
            <a:spAutoFit/>
          </a:bodyPr>
          <a:lstStyle/>
          <a:p>
            <a:pPr marL="171450" indent="-171450">
              <a:buFont typeface="Wingdings" panose="05000000000000000000" pitchFamily="2" charset="2"/>
              <a:buChar char="Ø"/>
            </a:pPr>
            <a:r>
              <a:rPr lang="en-US" sz="1100" b="1" dirty="0">
                <a:latin typeface="Ink Free" panose="03080402000500000000" pitchFamily="66" charset="0"/>
              </a:rPr>
              <a:t>Presenter: Nor </a:t>
            </a:r>
            <a:r>
              <a:rPr lang="en-US" sz="1100" b="1" dirty="0" err="1">
                <a:latin typeface="Ink Free" panose="03080402000500000000" pitchFamily="66" charset="0"/>
              </a:rPr>
              <a:t>Saidah</a:t>
            </a:r>
            <a:r>
              <a:rPr lang="en-US" sz="1100" b="1" dirty="0">
                <a:latin typeface="Ink Free" panose="03080402000500000000" pitchFamily="66" charset="0"/>
              </a:rPr>
              <a:t> Mohd Muhammad Nadzir</a:t>
            </a:r>
          </a:p>
        </p:txBody>
      </p:sp>
      <p:sp>
        <p:nvSpPr>
          <p:cNvPr id="29" name="TextBox 28">
            <a:extLst>
              <a:ext uri="{FF2B5EF4-FFF2-40B4-BE49-F238E27FC236}">
                <a16:creationId xmlns:a16="http://schemas.microsoft.com/office/drawing/2014/main" id="{56B955D3-72F8-4284-866C-37CCEC3BFCEF}"/>
              </a:ext>
            </a:extLst>
          </p:cNvPr>
          <p:cNvSpPr txBox="1"/>
          <p:nvPr/>
        </p:nvSpPr>
        <p:spPr>
          <a:xfrm>
            <a:off x="7520317" y="951017"/>
            <a:ext cx="1800808" cy="430887"/>
          </a:xfrm>
          <a:prstGeom prst="rect">
            <a:avLst/>
          </a:prstGeom>
          <a:noFill/>
        </p:spPr>
        <p:txBody>
          <a:bodyPr wrap="square" rtlCol="0">
            <a:spAutoFit/>
          </a:bodyPr>
          <a:lstStyle/>
          <a:p>
            <a:pPr marL="171450" indent="-171450">
              <a:buFont typeface="Wingdings" panose="05000000000000000000" pitchFamily="2" charset="2"/>
              <a:buChar char="Ø"/>
            </a:pPr>
            <a:r>
              <a:rPr lang="en-US" sz="1100" b="1" dirty="0" err="1">
                <a:latin typeface="Ink Free" panose="03080402000500000000" pitchFamily="66" charset="0"/>
              </a:rPr>
              <a:t>From:Faculty</a:t>
            </a:r>
            <a:r>
              <a:rPr lang="en-US" sz="1100" b="1" dirty="0">
                <a:latin typeface="Ink Free" panose="03080402000500000000" pitchFamily="66" charset="0"/>
              </a:rPr>
              <a:t> of Electrical Engineering</a:t>
            </a:r>
          </a:p>
        </p:txBody>
      </p:sp>
      <p:sp>
        <p:nvSpPr>
          <p:cNvPr id="30" name="TextBox 29">
            <a:extLst>
              <a:ext uri="{FF2B5EF4-FFF2-40B4-BE49-F238E27FC236}">
                <a16:creationId xmlns:a16="http://schemas.microsoft.com/office/drawing/2014/main" id="{BF68FEAA-A0F1-45AB-8709-E070A5723CE6}"/>
              </a:ext>
            </a:extLst>
          </p:cNvPr>
          <p:cNvSpPr txBox="1"/>
          <p:nvPr/>
        </p:nvSpPr>
        <p:spPr>
          <a:xfrm>
            <a:off x="6712437" y="2625409"/>
            <a:ext cx="1088760" cy="369332"/>
          </a:xfrm>
          <a:prstGeom prst="rect">
            <a:avLst/>
          </a:prstGeom>
          <a:noFill/>
        </p:spPr>
        <p:txBody>
          <a:bodyPr wrap="none" rtlCol="0">
            <a:spAutoFit/>
          </a:bodyPr>
          <a:lstStyle/>
          <a:p>
            <a:r>
              <a:rPr lang="en-US" dirty="0">
                <a:latin typeface="Impact" panose="020B0806030902050204" pitchFamily="34" charset="0"/>
              </a:rPr>
              <a:t>Palf Brick</a:t>
            </a:r>
          </a:p>
        </p:txBody>
      </p:sp>
      <p:sp>
        <p:nvSpPr>
          <p:cNvPr id="31" name="TextBox 30">
            <a:extLst>
              <a:ext uri="{FF2B5EF4-FFF2-40B4-BE49-F238E27FC236}">
                <a16:creationId xmlns:a16="http://schemas.microsoft.com/office/drawing/2014/main" id="{467E3FD4-95F5-40F2-9F40-99E74BB58961}"/>
              </a:ext>
            </a:extLst>
          </p:cNvPr>
          <p:cNvSpPr txBox="1"/>
          <p:nvPr/>
        </p:nvSpPr>
        <p:spPr>
          <a:xfrm>
            <a:off x="6666962" y="3060451"/>
            <a:ext cx="1666133" cy="600164"/>
          </a:xfrm>
          <a:prstGeom prst="rect">
            <a:avLst/>
          </a:prstGeom>
          <a:noFill/>
        </p:spPr>
        <p:txBody>
          <a:bodyPr wrap="square" rtlCol="0">
            <a:spAutoFit/>
          </a:bodyPr>
          <a:lstStyle/>
          <a:p>
            <a:pPr marL="171450" indent="-171450">
              <a:buFont typeface="Wingdings" panose="05000000000000000000" pitchFamily="2" charset="2"/>
              <a:buChar char="Ø"/>
            </a:pPr>
            <a:r>
              <a:rPr lang="en-US" sz="1100" b="1" dirty="0">
                <a:latin typeface="Ink Free" panose="03080402000500000000" pitchFamily="66" charset="0"/>
              </a:rPr>
              <a:t>Presenter: Nur Fatin Nazira Binti Ab. Karim</a:t>
            </a:r>
          </a:p>
        </p:txBody>
      </p:sp>
      <p:sp>
        <p:nvSpPr>
          <p:cNvPr id="32" name="TextBox 31">
            <a:extLst>
              <a:ext uri="{FF2B5EF4-FFF2-40B4-BE49-F238E27FC236}">
                <a16:creationId xmlns:a16="http://schemas.microsoft.com/office/drawing/2014/main" id="{F817B286-D18F-4CA7-AC12-7718E5D47F51}"/>
              </a:ext>
            </a:extLst>
          </p:cNvPr>
          <p:cNvSpPr txBox="1"/>
          <p:nvPr/>
        </p:nvSpPr>
        <p:spPr>
          <a:xfrm>
            <a:off x="6938747" y="3532456"/>
            <a:ext cx="1800809" cy="430887"/>
          </a:xfrm>
          <a:prstGeom prst="rect">
            <a:avLst/>
          </a:prstGeom>
          <a:noFill/>
        </p:spPr>
        <p:txBody>
          <a:bodyPr wrap="square" rtlCol="0">
            <a:spAutoFit/>
          </a:bodyPr>
          <a:lstStyle/>
          <a:p>
            <a:pPr marL="171450" indent="-171450">
              <a:buFont typeface="Wingdings" panose="05000000000000000000" pitchFamily="2" charset="2"/>
              <a:buChar char="Ø"/>
            </a:pPr>
            <a:r>
              <a:rPr lang="en-US" sz="1100" b="1" dirty="0">
                <a:latin typeface="Ink Free" panose="03080402000500000000" pitchFamily="66" charset="0"/>
              </a:rPr>
              <a:t>From: Faculty of Civil Engineering</a:t>
            </a:r>
          </a:p>
        </p:txBody>
      </p:sp>
      <p:sp>
        <p:nvSpPr>
          <p:cNvPr id="33" name="TextBox 32">
            <a:extLst>
              <a:ext uri="{FF2B5EF4-FFF2-40B4-BE49-F238E27FC236}">
                <a16:creationId xmlns:a16="http://schemas.microsoft.com/office/drawing/2014/main" id="{F1C7C931-645B-4B95-B4B7-AEBE5377EBA6}"/>
              </a:ext>
            </a:extLst>
          </p:cNvPr>
          <p:cNvSpPr txBox="1"/>
          <p:nvPr/>
        </p:nvSpPr>
        <p:spPr>
          <a:xfrm>
            <a:off x="9893473" y="4300181"/>
            <a:ext cx="2052735" cy="738664"/>
          </a:xfrm>
          <a:prstGeom prst="rect">
            <a:avLst/>
          </a:prstGeom>
          <a:noFill/>
        </p:spPr>
        <p:txBody>
          <a:bodyPr wrap="square" rtlCol="0">
            <a:spAutoFit/>
          </a:bodyPr>
          <a:lstStyle/>
          <a:p>
            <a:r>
              <a:rPr lang="en-US" sz="1400" dirty="0">
                <a:latin typeface="Impact" panose="020B0806030902050204" pitchFamily="34" charset="0"/>
              </a:rPr>
              <a:t>Wireless Flexible Electrocardiography Circuit</a:t>
            </a:r>
          </a:p>
        </p:txBody>
      </p:sp>
      <p:sp>
        <p:nvSpPr>
          <p:cNvPr id="34" name="TextBox 33">
            <a:extLst>
              <a:ext uri="{FF2B5EF4-FFF2-40B4-BE49-F238E27FC236}">
                <a16:creationId xmlns:a16="http://schemas.microsoft.com/office/drawing/2014/main" id="{97373F33-D50F-4208-92AA-E85C7C2335A1}"/>
              </a:ext>
            </a:extLst>
          </p:cNvPr>
          <p:cNvSpPr txBox="1"/>
          <p:nvPr/>
        </p:nvSpPr>
        <p:spPr>
          <a:xfrm>
            <a:off x="10073446" y="5158235"/>
            <a:ext cx="1692787" cy="600164"/>
          </a:xfrm>
          <a:prstGeom prst="rect">
            <a:avLst/>
          </a:prstGeom>
          <a:noFill/>
        </p:spPr>
        <p:txBody>
          <a:bodyPr wrap="square" rtlCol="0">
            <a:spAutoFit/>
          </a:bodyPr>
          <a:lstStyle/>
          <a:p>
            <a:pPr marL="171450" indent="-171450">
              <a:buFont typeface="Wingdings" panose="05000000000000000000" pitchFamily="2" charset="2"/>
              <a:buChar char="Ø"/>
            </a:pPr>
            <a:r>
              <a:rPr lang="en-US" sz="1100" b="1" dirty="0">
                <a:latin typeface="Ink Free" panose="03080402000500000000" pitchFamily="66" charset="0"/>
              </a:rPr>
              <a:t>Presenter: Nor Muhammad Bin Zulkarnain</a:t>
            </a:r>
          </a:p>
        </p:txBody>
      </p:sp>
      <p:sp>
        <p:nvSpPr>
          <p:cNvPr id="35" name="TextBox 34">
            <a:extLst>
              <a:ext uri="{FF2B5EF4-FFF2-40B4-BE49-F238E27FC236}">
                <a16:creationId xmlns:a16="http://schemas.microsoft.com/office/drawing/2014/main" id="{21E70732-9F88-425F-B238-18763633C4E1}"/>
              </a:ext>
            </a:extLst>
          </p:cNvPr>
          <p:cNvSpPr txBox="1"/>
          <p:nvPr/>
        </p:nvSpPr>
        <p:spPr>
          <a:xfrm>
            <a:off x="10408091" y="5623397"/>
            <a:ext cx="1470290" cy="600164"/>
          </a:xfrm>
          <a:prstGeom prst="rect">
            <a:avLst/>
          </a:prstGeom>
          <a:noFill/>
        </p:spPr>
        <p:txBody>
          <a:bodyPr wrap="square" rtlCol="0">
            <a:spAutoFit/>
          </a:bodyPr>
          <a:lstStyle/>
          <a:p>
            <a:pPr marL="171450" indent="-171450">
              <a:buFont typeface="Wingdings" panose="05000000000000000000" pitchFamily="2" charset="2"/>
              <a:buChar char="Ø"/>
            </a:pPr>
            <a:r>
              <a:rPr lang="en-US" sz="1100" b="1" dirty="0">
                <a:latin typeface="Ink Free" panose="03080402000500000000" pitchFamily="66" charset="0"/>
              </a:rPr>
              <a:t>From: Faculty of Biomedical Engineering</a:t>
            </a:r>
          </a:p>
        </p:txBody>
      </p:sp>
      <p:cxnSp>
        <p:nvCxnSpPr>
          <p:cNvPr id="48" name="Connector: Curved 47">
            <a:extLst>
              <a:ext uri="{FF2B5EF4-FFF2-40B4-BE49-F238E27FC236}">
                <a16:creationId xmlns:a16="http://schemas.microsoft.com/office/drawing/2014/main" id="{E79CD137-B80A-477C-9342-87EF2FF8AB33}"/>
              </a:ext>
            </a:extLst>
          </p:cNvPr>
          <p:cNvCxnSpPr>
            <a:cxnSpLocks/>
          </p:cNvCxnSpPr>
          <p:nvPr/>
        </p:nvCxnSpPr>
        <p:spPr>
          <a:xfrm rot="10800000">
            <a:off x="4921887" y="997634"/>
            <a:ext cx="658416" cy="317209"/>
          </a:xfrm>
          <a:prstGeom prst="curvedConnector3">
            <a:avLst>
              <a:gd name="adj1" fmla="val 50000"/>
            </a:avLst>
          </a:prstGeom>
          <a:ln w="38100" cap="flat" cmpd="sng">
            <a:solidFill>
              <a:schemeClr val="tx1"/>
            </a:solidFill>
            <a:round/>
            <a:headEnd type="diamond"/>
            <a:tailEnd type="oval"/>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B1D6D351-53B7-41A8-9AD4-13FBC1BA9CEE}"/>
              </a:ext>
            </a:extLst>
          </p:cNvPr>
          <p:cNvCxnSpPr>
            <a:cxnSpLocks/>
          </p:cNvCxnSpPr>
          <p:nvPr/>
        </p:nvCxnSpPr>
        <p:spPr>
          <a:xfrm rot="10800000">
            <a:off x="7893697" y="5439101"/>
            <a:ext cx="527024" cy="184296"/>
          </a:xfrm>
          <a:prstGeom prst="curvedConnector3">
            <a:avLst>
              <a:gd name="adj1" fmla="val 50000"/>
            </a:avLst>
          </a:prstGeom>
          <a:ln w="38100" cap="flat" cmpd="sng">
            <a:solidFill>
              <a:schemeClr val="tx1">
                <a:lumMod val="95000"/>
                <a:lumOff val="5000"/>
              </a:schemeClr>
            </a:solidFill>
            <a:round/>
            <a:headEnd type="diamond"/>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32C2A3D-E73B-47B4-BCD6-BEDDD5DBC68B}"/>
              </a:ext>
            </a:extLst>
          </p:cNvPr>
          <p:cNvSpPr txBox="1"/>
          <p:nvPr/>
        </p:nvSpPr>
        <p:spPr>
          <a:xfrm>
            <a:off x="7235113" y="5038845"/>
            <a:ext cx="184731" cy="369332"/>
          </a:xfrm>
          <a:prstGeom prst="rect">
            <a:avLst/>
          </a:prstGeom>
          <a:noFill/>
        </p:spPr>
        <p:txBody>
          <a:bodyPr wrap="none" rtlCol="0">
            <a:spAutoFit/>
          </a:bodyPr>
          <a:lstStyle/>
          <a:p>
            <a:endParaRPr lang="en-US" dirty="0"/>
          </a:p>
        </p:txBody>
      </p:sp>
      <p:sp>
        <p:nvSpPr>
          <p:cNvPr id="54" name="TextBox 53">
            <a:extLst>
              <a:ext uri="{FF2B5EF4-FFF2-40B4-BE49-F238E27FC236}">
                <a16:creationId xmlns:a16="http://schemas.microsoft.com/office/drawing/2014/main" id="{8B30F389-F722-4598-9CEC-001EA0EF2B1F}"/>
              </a:ext>
            </a:extLst>
          </p:cNvPr>
          <p:cNvSpPr txBox="1"/>
          <p:nvPr/>
        </p:nvSpPr>
        <p:spPr>
          <a:xfrm>
            <a:off x="3738796" y="2665567"/>
            <a:ext cx="2298703" cy="2308324"/>
          </a:xfrm>
          <a:prstGeom prst="rect">
            <a:avLst/>
          </a:prstGeom>
          <a:noFill/>
        </p:spPr>
        <p:txBody>
          <a:bodyPr wrap="square" rtlCol="0">
            <a:spAutoFit/>
          </a:bodyPr>
          <a:lstStyle/>
          <a:p>
            <a:endParaRPr lang="en-US" sz="900" dirty="0">
              <a:solidFill>
                <a:schemeClr val="accent2">
                  <a:lumMod val="75000"/>
                </a:schemeClr>
              </a:solidFill>
              <a:latin typeface="Times New Roman" panose="02020603050405020304" pitchFamily="18" charset="0"/>
              <a:cs typeface="Times New Roman" panose="02020603050405020304" pitchFamily="18" charset="0"/>
            </a:endParaRPr>
          </a:p>
          <a:p>
            <a:r>
              <a:rPr lang="en-US" sz="900" u="sng" dirty="0">
                <a:solidFill>
                  <a:schemeClr val="accent2">
                    <a:lumMod val="75000"/>
                  </a:schemeClr>
                </a:solidFill>
                <a:latin typeface="Times New Roman" panose="02020603050405020304" pitchFamily="18" charset="0"/>
                <a:cs typeface="Times New Roman" panose="02020603050405020304" pitchFamily="18" charset="0"/>
              </a:rPr>
              <a:t>Palf brick</a:t>
            </a:r>
            <a:r>
              <a:rPr lang="en-US" sz="900" dirty="0">
                <a:solidFill>
                  <a:schemeClr val="accent2">
                    <a:lumMod val="75000"/>
                  </a:schemeClr>
                </a:solidFill>
                <a:latin typeface="Times New Roman" panose="02020603050405020304" pitchFamily="18" charset="0"/>
                <a:cs typeface="Times New Roman" panose="02020603050405020304" pitchFamily="18" charset="0"/>
              </a:rPr>
              <a:t> is an unburnt brick with clayey soils and pineapple leaf fibers. It is made from pineapple tree where it is 100% natural product. Why this product invented? It is to promote that how we can recycle to make something useful. This palf brick give us thermal comfort, also low in cost and tough than standard brick. With the making of this palf brick, it also help us save our earth by reduce the carbon footprint which contributes to global warming. So, this product give us sight that even the recycle product can save our earth and improve our life.</a:t>
            </a:r>
          </a:p>
          <a:p>
            <a:r>
              <a:rPr lang="en-US" sz="900" dirty="0">
                <a:solidFill>
                  <a:schemeClr val="accent2">
                    <a:lumMod val="75000"/>
                  </a:schemeClr>
                </a:solidFill>
                <a:latin typeface="Times New Roman" panose="02020603050405020304" pitchFamily="18" charset="0"/>
                <a:cs typeface="Times New Roman" panose="02020603050405020304" pitchFamily="18" charset="0"/>
              </a:rPr>
              <a:t> </a:t>
            </a:r>
          </a:p>
          <a:p>
            <a:endParaRPr lang="en-US" sz="9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A864348C-96DA-4D99-9460-29D0B71CF104}"/>
              </a:ext>
            </a:extLst>
          </p:cNvPr>
          <p:cNvSpPr txBox="1"/>
          <p:nvPr/>
        </p:nvSpPr>
        <p:spPr>
          <a:xfrm>
            <a:off x="2055807" y="451775"/>
            <a:ext cx="2298703" cy="1892826"/>
          </a:xfrm>
          <a:prstGeom prst="rect">
            <a:avLst/>
          </a:prstGeom>
          <a:noFill/>
        </p:spPr>
        <p:txBody>
          <a:bodyPr wrap="square" numCol="1" rtlCol="0">
            <a:spAutoFit/>
          </a:bodyPr>
          <a:lstStyle/>
          <a:p>
            <a:r>
              <a:rPr lang="en-US" sz="900" u="sng" dirty="0">
                <a:solidFill>
                  <a:schemeClr val="accent2">
                    <a:lumMod val="75000"/>
                  </a:schemeClr>
                </a:solidFill>
                <a:latin typeface="Times New Roman" panose="02020603050405020304" pitchFamily="18" charset="0"/>
                <a:cs typeface="Times New Roman" panose="02020603050405020304" pitchFamily="18" charset="0"/>
              </a:rPr>
              <a:t>Digital Television System</a:t>
            </a:r>
            <a:r>
              <a:rPr lang="en-US" sz="900" dirty="0">
                <a:solidFill>
                  <a:schemeClr val="accent2">
                    <a:lumMod val="75000"/>
                  </a:schemeClr>
                </a:solidFill>
                <a:latin typeface="Times New Roman" panose="02020603050405020304" pitchFamily="18" charset="0"/>
                <a:cs typeface="Times New Roman" panose="02020603050405020304" pitchFamily="18" charset="0"/>
              </a:rPr>
              <a:t>. This digital television system has high gain performance ,Ultra thin design and supports full HD like 1080p. It operates wideband from 0.6-0.8 GHz means it'll have strong signal .It has indoor UHF Antenna for all global region. It's environmental friendly like it saves electricity and not harmful to health. It also lightweight , 6-7 dB high gain indoor plug pay antenna and low cost material . As Malaysia has replace analogue broadcast system to digital TV system so it focuses on Malaysians by making it available on online mediums .</a:t>
            </a:r>
          </a:p>
        </p:txBody>
      </p:sp>
      <p:sp>
        <p:nvSpPr>
          <p:cNvPr id="58" name="TextBox 57">
            <a:extLst>
              <a:ext uri="{FF2B5EF4-FFF2-40B4-BE49-F238E27FC236}">
                <a16:creationId xmlns:a16="http://schemas.microsoft.com/office/drawing/2014/main" id="{6B20E509-E692-40A3-A6C6-F35C4FF11B0E}"/>
              </a:ext>
            </a:extLst>
          </p:cNvPr>
          <p:cNvSpPr txBox="1"/>
          <p:nvPr/>
        </p:nvSpPr>
        <p:spPr>
          <a:xfrm>
            <a:off x="5571421" y="5172139"/>
            <a:ext cx="2059791" cy="1615827"/>
          </a:xfrm>
          <a:prstGeom prst="rect">
            <a:avLst/>
          </a:prstGeom>
          <a:noFill/>
        </p:spPr>
        <p:txBody>
          <a:bodyPr wrap="square" rtlCol="0">
            <a:spAutoFit/>
          </a:bodyPr>
          <a:lstStyle/>
          <a:p>
            <a:r>
              <a:rPr lang="en-US" sz="900" u="sng" dirty="0">
                <a:solidFill>
                  <a:schemeClr val="accent2">
                    <a:lumMod val="75000"/>
                  </a:schemeClr>
                </a:solidFill>
                <a:latin typeface="Times New Roman" panose="02020603050405020304" pitchFamily="18" charset="0"/>
                <a:cs typeface="Times New Roman" panose="02020603050405020304" pitchFamily="18" charset="0"/>
              </a:rPr>
              <a:t>Wireless Fixable Electrocardiography Circuit </a:t>
            </a:r>
            <a:r>
              <a:rPr lang="en-US" sz="900" dirty="0">
                <a:solidFill>
                  <a:schemeClr val="accent2">
                    <a:lumMod val="75000"/>
                  </a:schemeClr>
                </a:solidFill>
                <a:latin typeface="Times New Roman" panose="02020603050405020304" pitchFamily="18" charset="0"/>
                <a:cs typeface="Times New Roman" panose="02020603050405020304" pitchFamily="18" charset="0"/>
              </a:rPr>
              <a:t>:Flexible circuits are thin, light-weight electrical circuits that conform to small spaces and contoured shapes. They consist of conductive strips of  metal, usually copper, encapsulated with an insulating dielectric material made of polyimide or a solder mask. Polyimide is an excellent insulator that allows the circuit to bend, resist contamination and withstand high temperatures.</a:t>
            </a:r>
          </a:p>
        </p:txBody>
      </p:sp>
      <p:cxnSp>
        <p:nvCxnSpPr>
          <p:cNvPr id="46" name="Connector: Curved 45">
            <a:extLst>
              <a:ext uri="{FF2B5EF4-FFF2-40B4-BE49-F238E27FC236}">
                <a16:creationId xmlns:a16="http://schemas.microsoft.com/office/drawing/2014/main" id="{951A59BA-EFEE-4B03-8EB8-73F6286E3F47}"/>
              </a:ext>
            </a:extLst>
          </p:cNvPr>
          <p:cNvCxnSpPr>
            <a:cxnSpLocks/>
          </p:cNvCxnSpPr>
          <p:nvPr/>
        </p:nvCxnSpPr>
        <p:spPr>
          <a:xfrm rot="10800000">
            <a:off x="6231761" y="3085049"/>
            <a:ext cx="607521" cy="416304"/>
          </a:xfrm>
          <a:prstGeom prst="curvedConnector3">
            <a:avLst>
              <a:gd name="adj1" fmla="val 50000"/>
            </a:avLst>
          </a:prstGeom>
          <a:ln w="38100" cap="flat" cmpd="sng">
            <a:solidFill>
              <a:schemeClr val="tx1"/>
            </a:solidFill>
            <a:round/>
            <a:headEnd type="diamond"/>
            <a:tailEnd type="oval"/>
          </a:ln>
        </p:spPr>
        <p:style>
          <a:lnRef idx="1">
            <a:schemeClr val="accent1"/>
          </a:lnRef>
          <a:fillRef idx="0">
            <a:schemeClr val="accent1"/>
          </a:fillRef>
          <a:effectRef idx="0">
            <a:schemeClr val="accent1"/>
          </a:effectRef>
          <a:fontRef idx="minor">
            <a:schemeClr val="tx1"/>
          </a:fontRef>
        </p:style>
      </p:cxnSp>
      <p:sp>
        <p:nvSpPr>
          <p:cNvPr id="69" name="Arrow: Right 68">
            <a:extLst>
              <a:ext uri="{FF2B5EF4-FFF2-40B4-BE49-F238E27FC236}">
                <a16:creationId xmlns:a16="http://schemas.microsoft.com/office/drawing/2014/main" id="{E3686953-9EB7-4D14-8E7D-EB738689B837}"/>
              </a:ext>
            </a:extLst>
          </p:cNvPr>
          <p:cNvSpPr/>
          <p:nvPr/>
        </p:nvSpPr>
        <p:spPr>
          <a:xfrm rot="19810149">
            <a:off x="6621187" y="615975"/>
            <a:ext cx="505720" cy="21459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Arrow: Right 69">
            <a:extLst>
              <a:ext uri="{FF2B5EF4-FFF2-40B4-BE49-F238E27FC236}">
                <a16:creationId xmlns:a16="http://schemas.microsoft.com/office/drawing/2014/main" id="{BDEFAB40-71A2-4FA9-B141-E34D1B2EABA7}"/>
              </a:ext>
            </a:extLst>
          </p:cNvPr>
          <p:cNvSpPr/>
          <p:nvPr/>
        </p:nvSpPr>
        <p:spPr>
          <a:xfrm rot="8918872">
            <a:off x="8304670" y="3206392"/>
            <a:ext cx="505720" cy="21459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Arrow: Right 72">
            <a:extLst>
              <a:ext uri="{FF2B5EF4-FFF2-40B4-BE49-F238E27FC236}">
                <a16:creationId xmlns:a16="http://schemas.microsoft.com/office/drawing/2014/main" id="{2FF88205-89E1-49F9-AAD7-090EC7CCD74A}"/>
              </a:ext>
            </a:extLst>
          </p:cNvPr>
          <p:cNvSpPr/>
          <p:nvPr/>
        </p:nvSpPr>
        <p:spPr>
          <a:xfrm rot="19674144">
            <a:off x="9492912" y="4931548"/>
            <a:ext cx="505720" cy="21459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Multiplication Sign 77">
            <a:extLst>
              <a:ext uri="{FF2B5EF4-FFF2-40B4-BE49-F238E27FC236}">
                <a16:creationId xmlns:a16="http://schemas.microsoft.com/office/drawing/2014/main" id="{D565E988-BBC9-4383-9543-A56EAFF18783}"/>
              </a:ext>
            </a:extLst>
          </p:cNvPr>
          <p:cNvSpPr/>
          <p:nvPr/>
        </p:nvSpPr>
        <p:spPr>
          <a:xfrm>
            <a:off x="11740324" y="1890005"/>
            <a:ext cx="930176" cy="1262150"/>
          </a:xfrm>
          <a:prstGeom prst="mathMultiply">
            <a:avLst/>
          </a:prstGeom>
          <a:solidFill>
            <a:schemeClr val="accent2">
              <a:lumMod val="75000"/>
              <a:alpha val="2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ultiplication Sign 78">
            <a:extLst>
              <a:ext uri="{FF2B5EF4-FFF2-40B4-BE49-F238E27FC236}">
                <a16:creationId xmlns:a16="http://schemas.microsoft.com/office/drawing/2014/main" id="{B280E6F5-0563-4BF5-B1D7-7700D1119986}"/>
              </a:ext>
            </a:extLst>
          </p:cNvPr>
          <p:cNvSpPr/>
          <p:nvPr/>
        </p:nvSpPr>
        <p:spPr>
          <a:xfrm>
            <a:off x="10040907" y="-526577"/>
            <a:ext cx="930176" cy="1262150"/>
          </a:xfrm>
          <a:prstGeom prst="mathMultiply">
            <a:avLst/>
          </a:prstGeom>
          <a:solidFill>
            <a:schemeClr val="accent2">
              <a:lumMod val="75000"/>
              <a:alpha val="2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ication Sign 79">
            <a:extLst>
              <a:ext uri="{FF2B5EF4-FFF2-40B4-BE49-F238E27FC236}">
                <a16:creationId xmlns:a16="http://schemas.microsoft.com/office/drawing/2014/main" id="{0EC90006-B0CE-4F6D-9DA5-15C7C20B71BE}"/>
              </a:ext>
            </a:extLst>
          </p:cNvPr>
          <p:cNvSpPr/>
          <p:nvPr/>
        </p:nvSpPr>
        <p:spPr>
          <a:xfrm>
            <a:off x="11011343" y="2289288"/>
            <a:ext cx="930176" cy="1262150"/>
          </a:xfrm>
          <a:prstGeom prst="mathMultiply">
            <a:avLst/>
          </a:prstGeom>
          <a:solidFill>
            <a:schemeClr val="accent2">
              <a:lumMod val="75000"/>
              <a:alpha val="2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ultiplication Sign 81">
            <a:extLst>
              <a:ext uri="{FF2B5EF4-FFF2-40B4-BE49-F238E27FC236}">
                <a16:creationId xmlns:a16="http://schemas.microsoft.com/office/drawing/2014/main" id="{0449C72A-4B53-4687-AD46-30287FC982DF}"/>
              </a:ext>
            </a:extLst>
          </p:cNvPr>
          <p:cNvSpPr/>
          <p:nvPr/>
        </p:nvSpPr>
        <p:spPr>
          <a:xfrm>
            <a:off x="10226100" y="438451"/>
            <a:ext cx="1707858" cy="1811329"/>
          </a:xfrm>
          <a:prstGeom prst="mathMultiply">
            <a:avLst/>
          </a:prstGeom>
          <a:solidFill>
            <a:schemeClr val="accent2">
              <a:lumMod val="75000"/>
              <a:alpha val="2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ication Sign 82">
            <a:extLst>
              <a:ext uri="{FF2B5EF4-FFF2-40B4-BE49-F238E27FC236}">
                <a16:creationId xmlns:a16="http://schemas.microsoft.com/office/drawing/2014/main" id="{5354AEFB-7263-4082-855D-F3A952683A57}"/>
              </a:ext>
            </a:extLst>
          </p:cNvPr>
          <p:cNvSpPr/>
          <p:nvPr/>
        </p:nvSpPr>
        <p:spPr>
          <a:xfrm>
            <a:off x="9460971" y="52693"/>
            <a:ext cx="930176" cy="1262150"/>
          </a:xfrm>
          <a:prstGeom prst="mathMultiply">
            <a:avLst/>
          </a:prstGeom>
          <a:solidFill>
            <a:schemeClr val="accent2">
              <a:lumMod val="75000"/>
              <a:alpha val="2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7FC7E81-408D-45F2-AB97-34B912A99B55}"/>
              </a:ext>
            </a:extLst>
          </p:cNvPr>
          <p:cNvSpPr/>
          <p:nvPr/>
        </p:nvSpPr>
        <p:spPr>
          <a:xfrm rot="3413831">
            <a:off x="9117374" y="1018046"/>
            <a:ext cx="3605774" cy="1200329"/>
          </a:xfrm>
          <a:prstGeom prst="rect">
            <a:avLst/>
          </a:prstGeom>
          <a:noFill/>
        </p:spPr>
        <p:txBody>
          <a:bodyPr wrap="square" lIns="91440" tIns="45720" rIns="91440" bIns="45720">
            <a:spAutoFit/>
          </a:bodyPr>
          <a:lstStyle/>
          <a:p>
            <a:pPr algn="ctr"/>
            <a:r>
              <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nk Free" panose="03080402000500000000" pitchFamily="66" charset="0"/>
              </a:rPr>
              <a:t>INNOVATIVE JOHOR 2019</a:t>
            </a:r>
          </a:p>
        </p:txBody>
      </p:sp>
      <p:sp>
        <p:nvSpPr>
          <p:cNvPr id="87" name="Right Triangle 86">
            <a:extLst>
              <a:ext uri="{FF2B5EF4-FFF2-40B4-BE49-F238E27FC236}">
                <a16:creationId xmlns:a16="http://schemas.microsoft.com/office/drawing/2014/main" id="{C3F6DAB2-EF1D-4CA4-9A87-081D8FEBFF1D}"/>
              </a:ext>
            </a:extLst>
          </p:cNvPr>
          <p:cNvSpPr/>
          <p:nvPr/>
        </p:nvSpPr>
        <p:spPr>
          <a:xfrm>
            <a:off x="-9057" y="-56352"/>
            <a:ext cx="4138274" cy="6914352"/>
          </a:xfrm>
          <a:prstGeom prst="rtTriangle">
            <a:avLst/>
          </a:prstGeom>
          <a:blipFill>
            <a:blip r:embed="rId11">
              <a:alphaModFix amt="66000"/>
            </a:blip>
            <a:tile tx="0" ty="0" sx="100000" sy="100000" flip="none" algn="tl"/>
          </a:blipFill>
          <a:ln w="12700" cap="sq" cmpd="dbl">
            <a:round/>
          </a:ln>
          <a:effectLst>
            <a:outerShdw blurRad="50800" dist="38100" algn="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noAutofit/>
          </a:bodyPr>
          <a:lstStyle/>
          <a:p>
            <a:r>
              <a:rPr lang="en-US" sz="1050" dirty="0">
                <a:solidFill>
                  <a:schemeClr val="tx1">
                    <a:lumMod val="95000"/>
                    <a:lumOff val="5000"/>
                  </a:schemeClr>
                </a:solidFill>
                <a:latin typeface="Times New Roman" panose="02020603050405020304" pitchFamily="18" charset="0"/>
                <a:cs typeface="Times New Roman" panose="02020603050405020304" pitchFamily="18" charset="0"/>
              </a:rPr>
              <a:t>This exhibition teach us how people can create something new even using reusable items. It also give us insight on how important is to create something new that can make our life better and give us a new idea about it.  With our world are moving toward where technology are most use, people need more innovative technology from this exhibition. Moreover, we get the idea that any technology can be improved as many as possible and we can create technology that can reduce the damage to our earth. Example from the exhibition is like Palf Brick where its use eco-friendly. In the future, we hope that we can invent something unique that bring something new to our lives.</a:t>
            </a:r>
          </a:p>
          <a:p>
            <a:endParaRPr lang="en-US" sz="1050" dirty="0">
              <a:solidFill>
                <a:schemeClr val="tx1">
                  <a:lumMod val="95000"/>
                  <a:lumOff val="5000"/>
                </a:schemeClr>
              </a:solidFill>
            </a:endParaRPr>
          </a:p>
        </p:txBody>
      </p:sp>
      <p:sp>
        <p:nvSpPr>
          <p:cNvPr id="90" name="Multiplication Sign 89">
            <a:extLst>
              <a:ext uri="{FF2B5EF4-FFF2-40B4-BE49-F238E27FC236}">
                <a16:creationId xmlns:a16="http://schemas.microsoft.com/office/drawing/2014/main" id="{093B2FB3-7E2E-4095-88CE-BB0F6C14B667}"/>
              </a:ext>
            </a:extLst>
          </p:cNvPr>
          <p:cNvSpPr/>
          <p:nvPr/>
        </p:nvSpPr>
        <p:spPr>
          <a:xfrm rot="637997">
            <a:off x="1263011" y="2054565"/>
            <a:ext cx="930176" cy="1262150"/>
          </a:xfrm>
          <a:prstGeom prst="mathMultiply">
            <a:avLst/>
          </a:prstGeom>
          <a:solidFill>
            <a:schemeClr val="accent2">
              <a:lumMod val="75000"/>
              <a:alpha val="2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ication Sign 90">
            <a:extLst>
              <a:ext uri="{FF2B5EF4-FFF2-40B4-BE49-F238E27FC236}">
                <a16:creationId xmlns:a16="http://schemas.microsoft.com/office/drawing/2014/main" id="{92C570A6-5F77-4708-AD70-8FBBC3F996F2}"/>
              </a:ext>
            </a:extLst>
          </p:cNvPr>
          <p:cNvSpPr/>
          <p:nvPr/>
        </p:nvSpPr>
        <p:spPr>
          <a:xfrm rot="1203368">
            <a:off x="2686063" y="4454938"/>
            <a:ext cx="930176" cy="1262150"/>
          </a:xfrm>
          <a:prstGeom prst="mathMultiply">
            <a:avLst/>
          </a:prstGeom>
          <a:solidFill>
            <a:schemeClr val="accent2">
              <a:lumMod val="75000"/>
              <a:alpha val="2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4F6B1CD-E2B8-49E1-AC86-98F7DC8AE04F}"/>
              </a:ext>
            </a:extLst>
          </p:cNvPr>
          <p:cNvSpPr/>
          <p:nvPr/>
        </p:nvSpPr>
        <p:spPr>
          <a:xfrm rot="3585501">
            <a:off x="633018" y="3395693"/>
            <a:ext cx="3808870" cy="923330"/>
          </a:xfrm>
          <a:prstGeom prst="rect">
            <a:avLst/>
          </a:prstGeom>
          <a:noFill/>
          <a:effectLst>
            <a:glow rad="63500">
              <a:schemeClr val="accent1">
                <a:satMod val="175000"/>
                <a:alpha val="40000"/>
              </a:schemeClr>
            </a:glow>
          </a:effectLst>
        </p:spPr>
        <p:txBody>
          <a:bodyPr wrap="squar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Ink Free" panose="03080402000500000000" pitchFamily="66" charset="0"/>
              </a:rPr>
              <a:t>Reflections</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3" name="Half Frame 92">
            <a:extLst>
              <a:ext uri="{FF2B5EF4-FFF2-40B4-BE49-F238E27FC236}">
                <a16:creationId xmlns:a16="http://schemas.microsoft.com/office/drawing/2014/main" id="{D0CDD2E4-2BEF-4A3D-B9F7-2A608E08ED13}"/>
              </a:ext>
            </a:extLst>
          </p:cNvPr>
          <p:cNvSpPr/>
          <p:nvPr/>
        </p:nvSpPr>
        <p:spPr>
          <a:xfrm rot="10800000">
            <a:off x="2389985" y="882087"/>
            <a:ext cx="1979712" cy="1496909"/>
          </a:xfrm>
          <a:prstGeom prst="halfFrame">
            <a:avLst>
              <a:gd name="adj1" fmla="val 6530"/>
              <a:gd name="adj2" fmla="val 6530"/>
            </a:avLst>
          </a:prstGeom>
          <a:blipFill>
            <a:blip r:embed="rId11">
              <a:alphaModFix amt="66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Half Frame 104">
            <a:extLst>
              <a:ext uri="{FF2B5EF4-FFF2-40B4-BE49-F238E27FC236}">
                <a16:creationId xmlns:a16="http://schemas.microsoft.com/office/drawing/2014/main" id="{A4B19CFF-449E-43D3-B1E2-3371B4E46EAF}"/>
              </a:ext>
            </a:extLst>
          </p:cNvPr>
          <p:cNvSpPr/>
          <p:nvPr/>
        </p:nvSpPr>
        <p:spPr>
          <a:xfrm>
            <a:off x="1978779" y="339387"/>
            <a:ext cx="1979712" cy="1496909"/>
          </a:xfrm>
          <a:prstGeom prst="halfFrame">
            <a:avLst>
              <a:gd name="adj1" fmla="val 6530"/>
              <a:gd name="adj2" fmla="val 6530"/>
            </a:avLst>
          </a:prstGeom>
          <a:blipFill>
            <a:blip r:embed="rId11">
              <a:alphaModFix amt="66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Half Frame 107">
            <a:extLst>
              <a:ext uri="{FF2B5EF4-FFF2-40B4-BE49-F238E27FC236}">
                <a16:creationId xmlns:a16="http://schemas.microsoft.com/office/drawing/2014/main" id="{3C7B99F5-99F3-4C3E-9E85-03F2616147C1}"/>
              </a:ext>
            </a:extLst>
          </p:cNvPr>
          <p:cNvSpPr/>
          <p:nvPr/>
        </p:nvSpPr>
        <p:spPr>
          <a:xfrm rot="10800000">
            <a:off x="4043845" y="3262534"/>
            <a:ext cx="1979712" cy="1496909"/>
          </a:xfrm>
          <a:prstGeom prst="halfFrame">
            <a:avLst>
              <a:gd name="adj1" fmla="val 6530"/>
              <a:gd name="adj2" fmla="val 6530"/>
            </a:avLst>
          </a:prstGeom>
          <a:blipFill>
            <a:blip r:embed="rId11">
              <a:alphaModFix amt="66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Half Frame 108">
            <a:extLst>
              <a:ext uri="{FF2B5EF4-FFF2-40B4-BE49-F238E27FC236}">
                <a16:creationId xmlns:a16="http://schemas.microsoft.com/office/drawing/2014/main" id="{2E4D5FA3-4FE1-45D4-8310-78C3749738E7}"/>
              </a:ext>
            </a:extLst>
          </p:cNvPr>
          <p:cNvSpPr/>
          <p:nvPr/>
        </p:nvSpPr>
        <p:spPr>
          <a:xfrm rot="10800000">
            <a:off x="5740750" y="5415851"/>
            <a:ext cx="1928570" cy="1391217"/>
          </a:xfrm>
          <a:prstGeom prst="halfFrame">
            <a:avLst>
              <a:gd name="adj1" fmla="val 6530"/>
              <a:gd name="adj2" fmla="val 6530"/>
            </a:avLst>
          </a:prstGeom>
          <a:blipFill>
            <a:blip r:embed="rId11">
              <a:alphaModFix amt="66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Half Frame 109">
            <a:extLst>
              <a:ext uri="{FF2B5EF4-FFF2-40B4-BE49-F238E27FC236}">
                <a16:creationId xmlns:a16="http://schemas.microsoft.com/office/drawing/2014/main" id="{89C77F6F-7163-4813-82B4-34C2AC5A5352}"/>
              </a:ext>
            </a:extLst>
          </p:cNvPr>
          <p:cNvSpPr/>
          <p:nvPr/>
        </p:nvSpPr>
        <p:spPr>
          <a:xfrm>
            <a:off x="5477079" y="5035959"/>
            <a:ext cx="1886679" cy="1459569"/>
          </a:xfrm>
          <a:prstGeom prst="halfFrame">
            <a:avLst>
              <a:gd name="adj1" fmla="val 6530"/>
              <a:gd name="adj2" fmla="val 6530"/>
            </a:avLst>
          </a:prstGeom>
          <a:blipFill>
            <a:blip r:embed="rId11">
              <a:alphaModFix amt="66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Half Frame 110">
            <a:extLst>
              <a:ext uri="{FF2B5EF4-FFF2-40B4-BE49-F238E27FC236}">
                <a16:creationId xmlns:a16="http://schemas.microsoft.com/office/drawing/2014/main" id="{8E6E6A3F-7E76-49C1-B0CC-A5E778C951D2}"/>
              </a:ext>
            </a:extLst>
          </p:cNvPr>
          <p:cNvSpPr/>
          <p:nvPr/>
        </p:nvSpPr>
        <p:spPr>
          <a:xfrm>
            <a:off x="3653217" y="2685640"/>
            <a:ext cx="1979712" cy="1496909"/>
          </a:xfrm>
          <a:prstGeom prst="halfFrame">
            <a:avLst>
              <a:gd name="adj1" fmla="val 6530"/>
              <a:gd name="adj2" fmla="val 6530"/>
            </a:avLst>
          </a:prstGeom>
          <a:blipFill>
            <a:blip r:embed="rId11">
              <a:alphaModFix amt="66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20497E00-55A8-49E1-9EFC-3EA48ACB3489}"/>
              </a:ext>
            </a:extLst>
          </p:cNvPr>
          <p:cNvSpPr txBox="1"/>
          <p:nvPr/>
        </p:nvSpPr>
        <p:spPr>
          <a:xfrm rot="3425460">
            <a:off x="8280529" y="2383764"/>
            <a:ext cx="4470238" cy="246221"/>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By</a:t>
            </a:r>
            <a:r>
              <a:rPr lang="en-US" sz="1000" i="1" dirty="0">
                <a:latin typeface="Times New Roman" panose="02020603050405020304" pitchFamily="18" charset="0"/>
                <a:cs typeface="Times New Roman" panose="02020603050405020304" pitchFamily="18" charset="0"/>
              </a:rPr>
              <a:t>: 1.Muhammad Mukhlis   2.Rifadul Islam   3. MD Shakil </a:t>
            </a:r>
            <a:r>
              <a:rPr lang="en-US" sz="1000" i="1" dirty="0" err="1">
                <a:latin typeface="Times New Roman" panose="02020603050405020304" pitchFamily="18" charset="0"/>
                <a:cs typeface="Times New Roman" panose="02020603050405020304" pitchFamily="18" charset="0"/>
              </a:rPr>
              <a:t>Chowdury</a:t>
            </a:r>
            <a:r>
              <a:rPr lang="en-US" sz="1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8802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474</Words>
  <Application>Microsoft Office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Impact</vt:lpstr>
      <vt:lpstr>Ink Free</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Muhd Mukhlis</dc:creator>
  <cp:lastModifiedBy>Muhd Mukhlis</cp:lastModifiedBy>
  <cp:revision>20</cp:revision>
  <dcterms:created xsi:type="dcterms:W3CDTF">2019-10-16T12:53:29Z</dcterms:created>
  <dcterms:modified xsi:type="dcterms:W3CDTF">2019-12-13T02:48:16Z</dcterms:modified>
</cp:coreProperties>
</file>