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ppm"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28"/>
  </p:notesMasterIdLst>
  <p:sldIdLst>
    <p:sldId id="257" r:id="rId5"/>
    <p:sldId id="850" r:id="rId6"/>
    <p:sldId id="643" r:id="rId7"/>
    <p:sldId id="267" r:id="rId8"/>
    <p:sldId id="864" r:id="rId9"/>
    <p:sldId id="863" r:id="rId10"/>
    <p:sldId id="320" r:id="rId11"/>
    <p:sldId id="648" r:id="rId12"/>
    <p:sldId id="647" r:id="rId13"/>
    <p:sldId id="264" r:id="rId14"/>
    <p:sldId id="853" r:id="rId15"/>
    <p:sldId id="852" r:id="rId16"/>
    <p:sldId id="649" r:id="rId17"/>
    <p:sldId id="639" r:id="rId18"/>
    <p:sldId id="859" r:id="rId19"/>
    <p:sldId id="644" r:id="rId20"/>
    <p:sldId id="861" r:id="rId21"/>
    <p:sldId id="856" r:id="rId22"/>
    <p:sldId id="645" r:id="rId23"/>
    <p:sldId id="858" r:id="rId24"/>
    <p:sldId id="855" r:id="rId25"/>
    <p:sldId id="599" r:id="rId26"/>
    <p:sldId id="8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maliza Abdullah" initials="AA" lastIdx="1" clrIdx="0">
    <p:extLst>
      <p:ext uri="{19B8F6BF-5375-455C-9EA6-DF929625EA0E}">
        <p15:presenceInfo xmlns:p15="http://schemas.microsoft.com/office/powerpoint/2012/main" userId="3985dfd35e8c5f95" providerId="Windows Live"/>
      </p:ext>
    </p:extLst>
  </p:cmAuthor>
  <p:cmAuthor id="2" name="HP" initials="H" lastIdx="1" clrIdx="1">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9" autoAdjust="0"/>
  </p:normalViewPr>
  <p:slideViewPr>
    <p:cSldViewPr snapToGrid="0">
      <p:cViewPr>
        <p:scale>
          <a:sx n="59" d="100"/>
          <a:sy n="59" d="100"/>
        </p:scale>
        <p:origin x="8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3E0CE-D71B-4D77-81D6-ED6B780E3ED9}"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MY"/>
        </a:p>
      </dgm:t>
    </dgm:pt>
    <dgm:pt modelId="{D6F4BC7F-6A3B-4F95-9B8E-AF7B8D910D41}">
      <dgm:prSet phldrT="[Text]" custT="1"/>
      <dgm:spPr/>
      <dgm:t>
        <a:bodyPr/>
        <a:lstStyle/>
        <a:p>
          <a:r>
            <a:rPr lang="en-MY" sz="1800" dirty="0"/>
            <a:t> RASIONALISME</a:t>
          </a:r>
        </a:p>
      </dgm:t>
    </dgm:pt>
    <dgm:pt modelId="{9EAA2C1A-43D3-4FCB-8B25-16A923E86342}" type="parTrans" cxnId="{CF91FD0B-7D49-4247-8A2B-3DEDAF02BC24}">
      <dgm:prSet/>
      <dgm:spPr/>
      <dgm:t>
        <a:bodyPr/>
        <a:lstStyle/>
        <a:p>
          <a:endParaRPr lang="en-MY"/>
        </a:p>
      </dgm:t>
    </dgm:pt>
    <dgm:pt modelId="{28D34F47-19D9-4970-840B-B9F4E254CD3C}" type="sibTrans" cxnId="{CF91FD0B-7D49-4247-8A2B-3DEDAF02BC24}">
      <dgm:prSet/>
      <dgm:spPr/>
      <dgm:t>
        <a:bodyPr/>
        <a:lstStyle/>
        <a:p>
          <a:endParaRPr lang="en-MY"/>
        </a:p>
      </dgm:t>
    </dgm:pt>
    <dgm:pt modelId="{E0ABFC47-A9B9-4D6A-A1C6-AFF113740F8B}">
      <dgm:prSet phldrT="[Text]" custT="1"/>
      <dgm:spPr/>
      <dgm:t>
        <a:bodyPr/>
        <a:lstStyle/>
        <a:p>
          <a:r>
            <a:rPr lang="en-MY" sz="1600" dirty="0" err="1"/>
            <a:t>Realiti</a:t>
          </a:r>
          <a:r>
            <a:rPr lang="en-MY" sz="1600" dirty="0"/>
            <a:t>/</a:t>
          </a:r>
          <a:r>
            <a:rPr lang="en-MY" sz="1600" dirty="0" err="1"/>
            <a:t>kebenaran</a:t>
          </a:r>
          <a:r>
            <a:rPr lang="en-MY" sz="1600" dirty="0"/>
            <a:t> </a:t>
          </a:r>
          <a:r>
            <a:rPr lang="en-MY" sz="1600" dirty="0" err="1"/>
            <a:t>ditentukan</a:t>
          </a:r>
          <a:r>
            <a:rPr lang="en-MY" sz="1600" dirty="0"/>
            <a:t> oleh </a:t>
          </a:r>
          <a:r>
            <a:rPr lang="en-MY" sz="1600" dirty="0" err="1"/>
            <a:t>pertimbangan</a:t>
          </a:r>
          <a:r>
            <a:rPr lang="en-MY" sz="1600" dirty="0"/>
            <a:t> </a:t>
          </a:r>
          <a:r>
            <a:rPr lang="en-MY" sz="1600" dirty="0" err="1"/>
            <a:t>logik</a:t>
          </a:r>
          <a:r>
            <a:rPr lang="en-MY" sz="1600" dirty="0"/>
            <a:t> </a:t>
          </a:r>
          <a:r>
            <a:rPr lang="en-MY" sz="1600" dirty="0" err="1"/>
            <a:t>akal</a:t>
          </a:r>
          <a:endParaRPr lang="en-MY" sz="1600" dirty="0"/>
        </a:p>
      </dgm:t>
    </dgm:pt>
    <dgm:pt modelId="{BE047501-6395-475B-BF7B-0B08F81BF1F1}" type="parTrans" cxnId="{AF9A1235-1BC0-4EB6-9EA8-873798431F91}">
      <dgm:prSet/>
      <dgm:spPr/>
      <dgm:t>
        <a:bodyPr/>
        <a:lstStyle/>
        <a:p>
          <a:endParaRPr lang="en-MY"/>
        </a:p>
      </dgm:t>
    </dgm:pt>
    <dgm:pt modelId="{257AA5EC-8121-423E-A455-13AB8B4F272E}" type="sibTrans" cxnId="{AF9A1235-1BC0-4EB6-9EA8-873798431F91}">
      <dgm:prSet/>
      <dgm:spPr/>
      <dgm:t>
        <a:bodyPr/>
        <a:lstStyle/>
        <a:p>
          <a:endParaRPr lang="en-MY"/>
        </a:p>
      </dgm:t>
    </dgm:pt>
    <dgm:pt modelId="{7E54FBBF-65B5-4E15-8E04-33D8FDBEA6FE}">
      <dgm:prSet phldrT="[Text]" custT="1"/>
      <dgm:spPr/>
      <dgm:t>
        <a:bodyPr/>
        <a:lstStyle/>
        <a:p>
          <a:r>
            <a:rPr lang="en-MY" sz="1800" b="0" i="0" dirty="0"/>
            <a:t>EMPERICISME</a:t>
          </a:r>
          <a:endParaRPr lang="en-MY" sz="1800" dirty="0"/>
        </a:p>
      </dgm:t>
    </dgm:pt>
    <dgm:pt modelId="{66B62E4F-62A3-4281-9BE2-B84715D17237}" type="parTrans" cxnId="{C6E32DF2-7AD8-4930-9126-85547D3EBAC5}">
      <dgm:prSet/>
      <dgm:spPr/>
      <dgm:t>
        <a:bodyPr/>
        <a:lstStyle/>
        <a:p>
          <a:endParaRPr lang="en-MY"/>
        </a:p>
      </dgm:t>
    </dgm:pt>
    <dgm:pt modelId="{A1DB59F6-69EB-4A8D-A770-D752F5000308}" type="sibTrans" cxnId="{C6E32DF2-7AD8-4930-9126-85547D3EBAC5}">
      <dgm:prSet/>
      <dgm:spPr/>
      <dgm:t>
        <a:bodyPr/>
        <a:lstStyle/>
        <a:p>
          <a:endParaRPr lang="en-MY"/>
        </a:p>
      </dgm:t>
    </dgm:pt>
    <dgm:pt modelId="{B8C3AFDA-AB14-4B7D-9A60-B178A03ED3BF}">
      <dgm:prSet phldrT="[Text]" custT="1"/>
      <dgm:spPr/>
      <dgm:t>
        <a:bodyPr/>
        <a:lstStyle/>
        <a:p>
          <a:r>
            <a:rPr lang="en-MY" sz="1600" dirty="0" err="1"/>
            <a:t>Pengetahuan</a:t>
          </a:r>
          <a:r>
            <a:rPr lang="en-MY" sz="1600" dirty="0"/>
            <a:t> </a:t>
          </a:r>
          <a:r>
            <a:rPr lang="en-MY" sz="1600" dirty="0" err="1"/>
            <a:t>atau</a:t>
          </a:r>
          <a:r>
            <a:rPr lang="en-MY" sz="1600" dirty="0"/>
            <a:t> sains </a:t>
          </a:r>
          <a:r>
            <a:rPr lang="en-MY" sz="1600" dirty="0" err="1"/>
            <a:t>dicerap</a:t>
          </a:r>
          <a:r>
            <a:rPr lang="en-MY" sz="1600" dirty="0"/>
            <a:t> </a:t>
          </a:r>
          <a:r>
            <a:rPr lang="en-MY" sz="1600" dirty="0" err="1"/>
            <a:t>menerusi</a:t>
          </a:r>
          <a:r>
            <a:rPr lang="en-MY" sz="1600" dirty="0"/>
            <a:t> </a:t>
          </a:r>
          <a:r>
            <a:rPr lang="en-MY" sz="1600" dirty="0" err="1"/>
            <a:t>pengalaman</a:t>
          </a:r>
          <a:r>
            <a:rPr lang="en-MY" sz="1600" dirty="0"/>
            <a:t> </a:t>
          </a:r>
          <a:r>
            <a:rPr lang="en-MY" sz="1600" dirty="0" err="1"/>
            <a:t>pancaindera</a:t>
          </a:r>
          <a:endParaRPr lang="en-MY" sz="1600" dirty="0"/>
        </a:p>
      </dgm:t>
    </dgm:pt>
    <dgm:pt modelId="{BB9E8CA9-2536-4EB5-869A-F841CC92CB38}" type="parTrans" cxnId="{E17302C9-4690-441B-9577-3942FDCC91F6}">
      <dgm:prSet/>
      <dgm:spPr/>
      <dgm:t>
        <a:bodyPr/>
        <a:lstStyle/>
        <a:p>
          <a:endParaRPr lang="en-MY"/>
        </a:p>
      </dgm:t>
    </dgm:pt>
    <dgm:pt modelId="{66275BCE-D52A-4269-9DDC-93F64A7896CC}" type="sibTrans" cxnId="{E17302C9-4690-441B-9577-3942FDCC91F6}">
      <dgm:prSet/>
      <dgm:spPr/>
      <dgm:t>
        <a:bodyPr/>
        <a:lstStyle/>
        <a:p>
          <a:endParaRPr lang="en-MY"/>
        </a:p>
      </dgm:t>
    </dgm:pt>
    <dgm:pt modelId="{BFCCF688-8E20-46A1-B462-2A9B559338B2}">
      <dgm:prSet phldrT="[Text]" custT="1"/>
      <dgm:spPr/>
      <dgm:t>
        <a:bodyPr/>
        <a:lstStyle/>
        <a:p>
          <a:r>
            <a:rPr lang="en-MY" sz="1800" dirty="0"/>
            <a:t>SKEPTICISME</a:t>
          </a:r>
        </a:p>
      </dgm:t>
    </dgm:pt>
    <dgm:pt modelId="{2798FBC2-C8C8-4D6F-BB97-2CC789808D22}" type="parTrans" cxnId="{46B7434A-C5AE-4B04-A2DD-C3C0CBE8BFC6}">
      <dgm:prSet/>
      <dgm:spPr/>
      <dgm:t>
        <a:bodyPr/>
        <a:lstStyle/>
        <a:p>
          <a:endParaRPr lang="en-MY"/>
        </a:p>
      </dgm:t>
    </dgm:pt>
    <dgm:pt modelId="{FB85E691-2037-4572-BAC6-A2A61FF3EB14}" type="sibTrans" cxnId="{46B7434A-C5AE-4B04-A2DD-C3C0CBE8BFC6}">
      <dgm:prSet/>
      <dgm:spPr/>
      <dgm:t>
        <a:bodyPr/>
        <a:lstStyle/>
        <a:p>
          <a:endParaRPr lang="en-MY"/>
        </a:p>
      </dgm:t>
    </dgm:pt>
    <dgm:pt modelId="{3E0E8297-7C77-44BB-B2E5-C51F56E35106}">
      <dgm:prSet phldrT="[Text]" custT="1"/>
      <dgm:spPr/>
      <dgm:t>
        <a:bodyPr/>
        <a:lstStyle/>
        <a:p>
          <a:r>
            <a:rPr lang="en-MY" sz="1600" dirty="0" err="1"/>
            <a:t>Keraguan</a:t>
          </a:r>
          <a:r>
            <a:rPr lang="en-MY" sz="1600" dirty="0"/>
            <a:t> </a:t>
          </a:r>
          <a:r>
            <a:rPr lang="en-MY" sz="1600" dirty="0" err="1"/>
            <a:t>terhadap</a:t>
          </a:r>
          <a:r>
            <a:rPr lang="en-MY" sz="1600" dirty="0"/>
            <a:t> idea </a:t>
          </a:r>
          <a:r>
            <a:rPr lang="en-MY" sz="1600" dirty="0" err="1"/>
            <a:t>tertentu</a:t>
          </a:r>
          <a:r>
            <a:rPr lang="en-MY" sz="1600" dirty="0"/>
            <a:t> </a:t>
          </a:r>
          <a:r>
            <a:rPr lang="en-MY" sz="1600" dirty="0" err="1"/>
            <a:t>atau</a:t>
          </a:r>
          <a:r>
            <a:rPr lang="en-MY" sz="1600" dirty="0"/>
            <a:t> </a:t>
          </a:r>
          <a:r>
            <a:rPr lang="en-MY" sz="1600" dirty="0" err="1"/>
            <a:t>pandangan</a:t>
          </a:r>
          <a:r>
            <a:rPr lang="en-MY" sz="1600" dirty="0"/>
            <a:t> </a:t>
          </a:r>
          <a:r>
            <a:rPr lang="en-MY" sz="1600" dirty="0" err="1"/>
            <a:t>tentang</a:t>
          </a:r>
          <a:r>
            <a:rPr lang="en-MY" sz="1600" dirty="0"/>
            <a:t> </a:t>
          </a:r>
          <a:r>
            <a:rPr lang="en-MY" sz="1600" dirty="0" err="1"/>
            <a:t>kemustahilan</a:t>
          </a:r>
          <a:r>
            <a:rPr lang="en-MY" sz="1600" dirty="0"/>
            <a:t> </a:t>
          </a:r>
          <a:r>
            <a:rPr lang="en-MY" sz="1600" dirty="0" err="1"/>
            <a:t>sesuatu</a:t>
          </a:r>
          <a:r>
            <a:rPr lang="en-MY" sz="1600" dirty="0"/>
            <a:t> </a:t>
          </a:r>
          <a:r>
            <a:rPr lang="en-MY" sz="1600" dirty="0" err="1"/>
            <a:t>ilmu</a:t>
          </a:r>
          <a:r>
            <a:rPr lang="en-MY" sz="1600" dirty="0"/>
            <a:t>/</a:t>
          </a:r>
          <a:r>
            <a:rPr lang="en-MY" sz="1600" dirty="0" err="1"/>
            <a:t>kebenaran</a:t>
          </a:r>
          <a:r>
            <a:rPr lang="en-MY" sz="1600" dirty="0"/>
            <a:t> </a:t>
          </a:r>
          <a:r>
            <a:rPr lang="en-MY" sz="1600" dirty="0" err="1"/>
            <a:t>dapat</a:t>
          </a:r>
          <a:r>
            <a:rPr lang="en-MY" sz="1600" dirty="0"/>
            <a:t> </a:t>
          </a:r>
          <a:r>
            <a:rPr lang="en-MY" sz="1600" dirty="0" err="1"/>
            <a:t>dicapai</a:t>
          </a:r>
          <a:endParaRPr lang="en-MY" sz="1600" dirty="0"/>
        </a:p>
      </dgm:t>
    </dgm:pt>
    <dgm:pt modelId="{C30B502E-16FF-4BA4-9F53-E769EDE5EC7A}" type="parTrans" cxnId="{7C0149D7-6852-49D9-B115-881D97CD751C}">
      <dgm:prSet/>
      <dgm:spPr/>
      <dgm:t>
        <a:bodyPr/>
        <a:lstStyle/>
        <a:p>
          <a:endParaRPr lang="en-MY"/>
        </a:p>
      </dgm:t>
    </dgm:pt>
    <dgm:pt modelId="{46117FDC-F037-4396-8CB2-2BEC1E5DC4BE}" type="sibTrans" cxnId="{7C0149D7-6852-49D9-B115-881D97CD751C}">
      <dgm:prSet/>
      <dgm:spPr/>
      <dgm:t>
        <a:bodyPr/>
        <a:lstStyle/>
        <a:p>
          <a:endParaRPr lang="en-MY"/>
        </a:p>
      </dgm:t>
    </dgm:pt>
    <dgm:pt modelId="{0A384E3F-14EB-4EFD-8B83-66C6E0BF9063}">
      <dgm:prSet phldrT="[Text]" custT="1"/>
      <dgm:spPr/>
      <dgm:t>
        <a:bodyPr/>
        <a:lstStyle/>
        <a:p>
          <a:r>
            <a:rPr lang="en-MY" sz="1600" dirty="0" err="1"/>
            <a:t>Teori</a:t>
          </a:r>
          <a:r>
            <a:rPr lang="en-MY" sz="1600" dirty="0"/>
            <a:t> </a:t>
          </a:r>
          <a:r>
            <a:rPr lang="en-MY" sz="1600" dirty="0" err="1"/>
            <a:t>kebenaran</a:t>
          </a:r>
          <a:r>
            <a:rPr lang="en-MY" sz="1600" dirty="0"/>
            <a:t> yang </a:t>
          </a:r>
          <a:r>
            <a:rPr lang="en-MY" sz="1600" dirty="0" err="1"/>
            <a:t>koheren</a:t>
          </a:r>
          <a:endParaRPr lang="en-MY" sz="1600" dirty="0"/>
        </a:p>
      </dgm:t>
    </dgm:pt>
    <dgm:pt modelId="{D3891CBC-D8A8-452E-A9F3-47E1B5C08597}" type="parTrans" cxnId="{C1E50D2D-0354-4432-A8AF-F4F8EA6AA87F}">
      <dgm:prSet/>
      <dgm:spPr/>
      <dgm:t>
        <a:bodyPr/>
        <a:lstStyle/>
        <a:p>
          <a:endParaRPr lang="en-MY"/>
        </a:p>
      </dgm:t>
    </dgm:pt>
    <dgm:pt modelId="{EB672C67-0EE6-404F-9633-A0FB5786BC9B}" type="sibTrans" cxnId="{C1E50D2D-0354-4432-A8AF-F4F8EA6AA87F}">
      <dgm:prSet/>
      <dgm:spPr/>
      <dgm:t>
        <a:bodyPr/>
        <a:lstStyle/>
        <a:p>
          <a:endParaRPr lang="en-MY"/>
        </a:p>
      </dgm:t>
    </dgm:pt>
    <dgm:pt modelId="{F63DBFF3-7ABB-4FA9-9E77-F4464F5787C7}">
      <dgm:prSet phldrT="[Text]" custT="1"/>
      <dgm:spPr/>
      <dgm:t>
        <a:bodyPr/>
        <a:lstStyle/>
        <a:p>
          <a:r>
            <a:rPr lang="en-MY" sz="1600" dirty="0" err="1"/>
            <a:t>Sesuatu</a:t>
          </a:r>
          <a:r>
            <a:rPr lang="en-MY" sz="1600" dirty="0"/>
            <a:t> </a:t>
          </a:r>
          <a:r>
            <a:rPr lang="en-MY" sz="1600" dirty="0" err="1"/>
            <a:t>teori</a:t>
          </a:r>
          <a:r>
            <a:rPr lang="en-MY" sz="1600" dirty="0"/>
            <a:t> sains </a:t>
          </a:r>
          <a:r>
            <a:rPr lang="en-MY" sz="1600" dirty="0" err="1"/>
            <a:t>akan</a:t>
          </a:r>
          <a:r>
            <a:rPr lang="en-MY" sz="1600" dirty="0"/>
            <a:t> </a:t>
          </a:r>
          <a:r>
            <a:rPr lang="en-MY" sz="1600" dirty="0" err="1"/>
            <a:t>dianggap</a:t>
          </a:r>
          <a:r>
            <a:rPr lang="en-MY" sz="1600" dirty="0"/>
            <a:t> </a:t>
          </a:r>
          <a:r>
            <a:rPr lang="en-MY" sz="1600" dirty="0" err="1"/>
            <a:t>sebagai</a:t>
          </a:r>
          <a:r>
            <a:rPr lang="en-MY" sz="1600" dirty="0"/>
            <a:t> </a:t>
          </a:r>
          <a:r>
            <a:rPr lang="en-MY" sz="1600" dirty="0" err="1"/>
            <a:t>benar</a:t>
          </a:r>
          <a:r>
            <a:rPr lang="en-MY" sz="1600" dirty="0"/>
            <a:t> </a:t>
          </a:r>
          <a:r>
            <a:rPr lang="en-MY" sz="1600" dirty="0" err="1"/>
            <a:t>apabila</a:t>
          </a:r>
          <a:r>
            <a:rPr lang="en-MY" sz="1600" dirty="0"/>
            <a:t> </a:t>
          </a:r>
          <a:r>
            <a:rPr lang="en-MY" sz="1600" dirty="0" err="1"/>
            <a:t>komponennya</a:t>
          </a:r>
          <a:r>
            <a:rPr lang="en-MY" sz="1600" dirty="0"/>
            <a:t> </a:t>
          </a:r>
          <a:r>
            <a:rPr lang="en-MY" sz="1600" dirty="0" err="1"/>
            <a:t>bertepatan</a:t>
          </a:r>
          <a:r>
            <a:rPr lang="en-MY" sz="1600" dirty="0"/>
            <a:t> </a:t>
          </a:r>
          <a:r>
            <a:rPr lang="en-MY" sz="1600" dirty="0" err="1"/>
            <a:t>dengan</a:t>
          </a:r>
          <a:r>
            <a:rPr lang="en-MY" sz="1600" dirty="0"/>
            <a:t> </a:t>
          </a:r>
          <a:r>
            <a:rPr lang="en-MY" sz="1600" dirty="0" err="1"/>
            <a:t>keseluruhannya</a:t>
          </a:r>
          <a:endParaRPr lang="en-MY" sz="1600" dirty="0"/>
        </a:p>
      </dgm:t>
    </dgm:pt>
    <dgm:pt modelId="{60E4B9AE-DFE1-492F-A82A-C2A1646CB581}" type="parTrans" cxnId="{76B5028A-3EC0-41B6-81DC-54F2449C0048}">
      <dgm:prSet/>
      <dgm:spPr/>
      <dgm:t>
        <a:bodyPr/>
        <a:lstStyle/>
        <a:p>
          <a:endParaRPr lang="en-MY"/>
        </a:p>
      </dgm:t>
    </dgm:pt>
    <dgm:pt modelId="{034C6EA4-C5CC-42C1-AEB1-8CD468A4C0A4}" type="sibTrans" cxnId="{76B5028A-3EC0-41B6-81DC-54F2449C0048}">
      <dgm:prSet/>
      <dgm:spPr/>
      <dgm:t>
        <a:bodyPr/>
        <a:lstStyle/>
        <a:p>
          <a:endParaRPr lang="en-MY"/>
        </a:p>
      </dgm:t>
    </dgm:pt>
    <dgm:pt modelId="{29CC2F5D-1B57-4E0B-9881-9D7A0AE7224F}">
      <dgm:prSet phldrT="[Text]" custT="1"/>
      <dgm:spPr/>
      <dgm:t>
        <a:bodyPr/>
        <a:lstStyle/>
        <a:p>
          <a:r>
            <a:rPr lang="en-MY" sz="1600" dirty="0"/>
            <a:t>Idea yang </a:t>
          </a:r>
          <a:r>
            <a:rPr lang="en-MY" sz="1600" dirty="0" err="1"/>
            <a:t>kompleks</a:t>
          </a:r>
          <a:r>
            <a:rPr lang="en-MY" sz="1600" dirty="0"/>
            <a:t>, </a:t>
          </a:r>
          <a:r>
            <a:rPr lang="en-MY" sz="1600" dirty="0" err="1"/>
            <a:t>tidak</a:t>
          </a:r>
          <a:r>
            <a:rPr lang="en-MY" sz="1600" dirty="0"/>
            <a:t> </a:t>
          </a:r>
          <a:r>
            <a:rPr lang="en-MY" sz="1600" dirty="0" err="1"/>
            <a:t>koheren</a:t>
          </a:r>
          <a:r>
            <a:rPr lang="en-MY" sz="1600" dirty="0"/>
            <a:t> dan </a:t>
          </a:r>
          <a:r>
            <a:rPr lang="en-MY" sz="1600" dirty="0" err="1"/>
            <a:t>tidak</a:t>
          </a:r>
          <a:r>
            <a:rPr lang="en-MY" sz="1600" dirty="0"/>
            <a:t> </a:t>
          </a:r>
          <a:r>
            <a:rPr lang="en-MY" sz="1600" dirty="0" err="1"/>
            <a:t>saling</a:t>
          </a:r>
          <a:r>
            <a:rPr lang="en-MY" sz="1600" dirty="0"/>
            <a:t> </a:t>
          </a:r>
          <a:r>
            <a:rPr lang="en-MY" sz="1600" dirty="0" err="1"/>
            <a:t>berkait</a:t>
          </a:r>
          <a:r>
            <a:rPr lang="en-MY" sz="1600" dirty="0"/>
            <a:t> </a:t>
          </a:r>
          <a:r>
            <a:rPr lang="en-MY" sz="1600" dirty="0" err="1"/>
            <a:t>dianggap</a:t>
          </a:r>
          <a:r>
            <a:rPr lang="en-MY" sz="1600" dirty="0"/>
            <a:t> </a:t>
          </a:r>
          <a:r>
            <a:rPr lang="en-MY" sz="1600" dirty="0" err="1"/>
            <a:t>sebagai</a:t>
          </a:r>
          <a:r>
            <a:rPr lang="en-MY" sz="1600" dirty="0"/>
            <a:t> </a:t>
          </a:r>
          <a:r>
            <a:rPr lang="en-MY" sz="1600" dirty="0" err="1"/>
            <a:t>kontradik</a:t>
          </a:r>
          <a:r>
            <a:rPr lang="en-MY" sz="1600" dirty="0"/>
            <a:t> , </a:t>
          </a:r>
          <a:r>
            <a:rPr lang="en-MY" sz="1600" dirty="0" err="1"/>
            <a:t>tidak</a:t>
          </a:r>
          <a:r>
            <a:rPr lang="en-MY" sz="1600" dirty="0"/>
            <a:t> </a:t>
          </a:r>
          <a:r>
            <a:rPr lang="en-MY" sz="1600" dirty="0" err="1"/>
            <a:t>lengkap</a:t>
          </a:r>
          <a:r>
            <a:rPr lang="en-MY" sz="1600" dirty="0"/>
            <a:t> </a:t>
          </a:r>
          <a:r>
            <a:rPr lang="en-MY" sz="1600" dirty="0" err="1"/>
            <a:t>atau</a:t>
          </a:r>
          <a:r>
            <a:rPr lang="en-MY" sz="1600" dirty="0"/>
            <a:t> </a:t>
          </a:r>
          <a:r>
            <a:rPr lang="en-MY" sz="1600" dirty="0" err="1"/>
            <a:t>tidak</a:t>
          </a:r>
          <a:r>
            <a:rPr lang="en-MY" sz="1600" dirty="0"/>
            <a:t> </a:t>
          </a:r>
          <a:r>
            <a:rPr lang="en-MY" sz="1600" dirty="0" err="1"/>
            <a:t>benar</a:t>
          </a:r>
          <a:r>
            <a:rPr lang="en-MY" sz="1600" dirty="0"/>
            <a:t>.</a:t>
          </a:r>
        </a:p>
      </dgm:t>
    </dgm:pt>
    <dgm:pt modelId="{E6489F0A-DA33-4748-BE30-2228AA221CC3}" type="parTrans" cxnId="{3FF12AD6-F294-4B2B-BD98-6E95649DB800}">
      <dgm:prSet/>
      <dgm:spPr/>
      <dgm:t>
        <a:bodyPr/>
        <a:lstStyle/>
        <a:p>
          <a:endParaRPr lang="en-MY"/>
        </a:p>
      </dgm:t>
    </dgm:pt>
    <dgm:pt modelId="{3AA27DF6-8684-4AC8-9D58-14CF5E098B29}" type="sibTrans" cxnId="{3FF12AD6-F294-4B2B-BD98-6E95649DB800}">
      <dgm:prSet/>
      <dgm:spPr/>
      <dgm:t>
        <a:bodyPr/>
        <a:lstStyle/>
        <a:p>
          <a:endParaRPr lang="en-MY"/>
        </a:p>
      </dgm:t>
    </dgm:pt>
    <dgm:pt modelId="{526BBC9F-D572-42BC-AABC-715D86821580}">
      <dgm:prSet phldrT="[Text]"/>
      <dgm:spPr/>
      <dgm:t>
        <a:bodyPr/>
        <a:lstStyle/>
        <a:p>
          <a:endParaRPr lang="en-MY" sz="1500" dirty="0"/>
        </a:p>
      </dgm:t>
    </dgm:pt>
    <dgm:pt modelId="{99ED84A8-60B3-47F1-BCA3-0B3C018F497A}" type="parTrans" cxnId="{2EFC2459-534A-4C1D-B41B-FB405472BB4B}">
      <dgm:prSet/>
      <dgm:spPr/>
      <dgm:t>
        <a:bodyPr/>
        <a:lstStyle/>
        <a:p>
          <a:endParaRPr lang="en-MY"/>
        </a:p>
      </dgm:t>
    </dgm:pt>
    <dgm:pt modelId="{2724E8C4-C178-48B8-8FD0-43E78FEA54D2}" type="sibTrans" cxnId="{2EFC2459-534A-4C1D-B41B-FB405472BB4B}">
      <dgm:prSet/>
      <dgm:spPr/>
      <dgm:t>
        <a:bodyPr/>
        <a:lstStyle/>
        <a:p>
          <a:endParaRPr lang="en-MY"/>
        </a:p>
      </dgm:t>
    </dgm:pt>
    <dgm:pt modelId="{A98EF3B5-86EC-4FFB-879D-662A4F41AEB8}">
      <dgm:prSet phldrT="[Text]" custT="1"/>
      <dgm:spPr/>
      <dgm:t>
        <a:bodyPr/>
        <a:lstStyle/>
        <a:p>
          <a:r>
            <a:rPr lang="en-MY" sz="1600" dirty="0" err="1"/>
            <a:t>Contoh</a:t>
          </a:r>
          <a:r>
            <a:rPr lang="en-MY" sz="1600" dirty="0"/>
            <a:t>: gas </a:t>
          </a:r>
          <a:r>
            <a:rPr lang="en-MY" sz="1600" dirty="0" err="1"/>
            <a:t>hidrogen</a:t>
          </a:r>
          <a:r>
            <a:rPr lang="en-MY" sz="1600" dirty="0"/>
            <a:t> </a:t>
          </a:r>
          <a:r>
            <a:rPr lang="en-MY" sz="1600" dirty="0" err="1"/>
            <a:t>walaupun</a:t>
          </a:r>
          <a:r>
            <a:rPr lang="en-MY" sz="1600" dirty="0"/>
            <a:t> </a:t>
          </a:r>
          <a:r>
            <a:rPr lang="en-MY" sz="1600" dirty="0" err="1"/>
            <a:t>tidak</a:t>
          </a:r>
          <a:r>
            <a:rPr lang="en-MY" sz="1600" dirty="0"/>
            <a:t> </a:t>
          </a:r>
          <a:r>
            <a:rPr lang="en-MY" sz="1600" dirty="0" err="1"/>
            <a:t>dapat</a:t>
          </a:r>
          <a:r>
            <a:rPr lang="en-MY" sz="1600" dirty="0"/>
            <a:t> </a:t>
          </a:r>
          <a:r>
            <a:rPr lang="en-MY" sz="1600" dirty="0" err="1"/>
            <a:t>dicerap</a:t>
          </a:r>
          <a:r>
            <a:rPr lang="en-MY" sz="1600" dirty="0"/>
            <a:t> </a:t>
          </a:r>
          <a:r>
            <a:rPr lang="en-MY" sz="1600" dirty="0" err="1"/>
            <a:t>dengan</a:t>
          </a:r>
          <a:r>
            <a:rPr lang="en-MY" sz="1600" dirty="0"/>
            <a:t> </a:t>
          </a:r>
          <a:r>
            <a:rPr lang="en-MY" sz="1600" dirty="0" err="1"/>
            <a:t>mata</a:t>
          </a:r>
          <a:r>
            <a:rPr lang="en-MY" sz="1600" dirty="0"/>
            <a:t> </a:t>
          </a:r>
          <a:r>
            <a:rPr lang="en-MY" sz="1600" dirty="0" err="1"/>
            <a:t>kasar</a:t>
          </a:r>
          <a:r>
            <a:rPr lang="en-MY" sz="1600" dirty="0"/>
            <a:t>, </a:t>
          </a:r>
          <a:r>
            <a:rPr lang="en-MY" sz="1600" dirty="0" err="1"/>
            <a:t>tetapi</a:t>
          </a:r>
          <a:r>
            <a:rPr lang="en-MY" sz="1600" dirty="0"/>
            <a:t> </a:t>
          </a:r>
          <a:r>
            <a:rPr lang="en-MY" sz="1600" dirty="0" err="1"/>
            <a:t>dapat</a:t>
          </a:r>
          <a:r>
            <a:rPr lang="en-MY" sz="1600" dirty="0"/>
            <a:t> </a:t>
          </a:r>
          <a:r>
            <a:rPr lang="en-MY" sz="1600" dirty="0" err="1"/>
            <a:t>dibuktikan</a:t>
          </a:r>
          <a:r>
            <a:rPr lang="en-MY" sz="1600" dirty="0"/>
            <a:t> </a:t>
          </a:r>
          <a:r>
            <a:rPr lang="en-MY" sz="1600" dirty="0" err="1"/>
            <a:t>kebenaran</a:t>
          </a:r>
          <a:r>
            <a:rPr lang="en-MY" sz="1600" dirty="0"/>
            <a:t> </a:t>
          </a:r>
          <a:r>
            <a:rPr lang="en-MY" sz="1600" dirty="0" err="1"/>
            <a:t>wujudnya</a:t>
          </a:r>
          <a:r>
            <a:rPr lang="en-MY" sz="1600" dirty="0"/>
            <a:t> </a:t>
          </a:r>
          <a:r>
            <a:rPr lang="en-MY" sz="1600" dirty="0" err="1"/>
            <a:t>menerusi</a:t>
          </a:r>
          <a:r>
            <a:rPr lang="en-MY" sz="1600" dirty="0"/>
            <a:t>  </a:t>
          </a:r>
          <a:r>
            <a:rPr lang="en-MY" sz="1600" dirty="0" err="1"/>
            <a:t>eksperimen</a:t>
          </a:r>
          <a:r>
            <a:rPr lang="en-MY" sz="1600" dirty="0"/>
            <a:t> </a:t>
          </a:r>
          <a:r>
            <a:rPr lang="en-MY" sz="1600" i="1" dirty="0"/>
            <a:t>pop sound test</a:t>
          </a:r>
          <a:endParaRPr lang="en-MY" sz="1600" dirty="0"/>
        </a:p>
      </dgm:t>
    </dgm:pt>
    <dgm:pt modelId="{1415C4FA-31B6-47A2-A0F8-F7345294EEC0}" type="parTrans" cxnId="{368D9E3B-1562-4FB6-916D-5B4FC29DBA4A}">
      <dgm:prSet/>
      <dgm:spPr/>
      <dgm:t>
        <a:bodyPr/>
        <a:lstStyle/>
        <a:p>
          <a:endParaRPr lang="en-MY"/>
        </a:p>
      </dgm:t>
    </dgm:pt>
    <dgm:pt modelId="{F50778C3-2C84-4B76-9233-9D00A03D7E30}" type="sibTrans" cxnId="{368D9E3B-1562-4FB6-916D-5B4FC29DBA4A}">
      <dgm:prSet/>
      <dgm:spPr/>
      <dgm:t>
        <a:bodyPr/>
        <a:lstStyle/>
        <a:p>
          <a:endParaRPr lang="en-MY"/>
        </a:p>
      </dgm:t>
    </dgm:pt>
    <dgm:pt modelId="{C4FAD87B-02B1-42CA-AD2D-B8FF88E3B9CF}">
      <dgm:prSet phldrT="[Text]" custT="1"/>
      <dgm:spPr/>
      <dgm:t>
        <a:bodyPr/>
        <a:lstStyle/>
        <a:p>
          <a:r>
            <a:rPr lang="en-MY" sz="1600" dirty="0" err="1"/>
            <a:t>Implikasi</a:t>
          </a:r>
          <a:r>
            <a:rPr lang="en-MY" sz="1600" dirty="0"/>
            <a:t>: </a:t>
          </a:r>
          <a:r>
            <a:rPr lang="en-MY" sz="1600" dirty="0" err="1"/>
            <a:t>menolak</a:t>
          </a:r>
          <a:r>
            <a:rPr lang="en-MY" sz="1600" dirty="0"/>
            <a:t> </a:t>
          </a:r>
          <a:r>
            <a:rPr lang="en-MY" sz="1600" dirty="0" err="1"/>
            <a:t>semua</a:t>
          </a:r>
          <a:r>
            <a:rPr lang="en-MY" sz="1600" dirty="0"/>
            <a:t> yang </a:t>
          </a:r>
          <a:r>
            <a:rPr lang="en-MY" sz="1600" dirty="0" err="1"/>
            <a:t>tidak</a:t>
          </a:r>
          <a:r>
            <a:rPr lang="en-MY" sz="1600" dirty="0"/>
            <a:t> </a:t>
          </a:r>
          <a:r>
            <a:rPr lang="en-MY" sz="1600" dirty="0" err="1"/>
            <a:t>dapat</a:t>
          </a:r>
          <a:r>
            <a:rPr lang="en-MY" sz="1600" dirty="0"/>
            <a:t> </a:t>
          </a:r>
          <a:r>
            <a:rPr lang="en-MY" sz="1600" dirty="0" err="1"/>
            <a:t>dibuktikan</a:t>
          </a:r>
          <a:r>
            <a:rPr lang="en-MY" sz="1600" dirty="0"/>
            <a:t> </a:t>
          </a:r>
          <a:r>
            <a:rPr lang="en-MY" sz="1600" dirty="0" err="1"/>
            <a:t>secara</a:t>
          </a:r>
          <a:r>
            <a:rPr lang="en-MY" sz="1600" dirty="0"/>
            <a:t> </a:t>
          </a:r>
          <a:r>
            <a:rPr lang="en-MY" sz="1600" dirty="0" err="1"/>
            <a:t>empirikal</a:t>
          </a:r>
          <a:r>
            <a:rPr lang="en-MY" sz="1600" dirty="0"/>
            <a:t> </a:t>
          </a:r>
          <a:r>
            <a:rPr lang="en-MY" sz="1600" dirty="0" err="1"/>
            <a:t>termasuk</a:t>
          </a:r>
          <a:r>
            <a:rPr lang="en-MY" sz="1600" dirty="0"/>
            <a:t> </a:t>
          </a:r>
          <a:r>
            <a:rPr lang="en-MY" sz="1600" dirty="0" err="1"/>
            <a:t>Tuhan</a:t>
          </a:r>
          <a:r>
            <a:rPr lang="en-MY" sz="1600" dirty="0"/>
            <a:t> dan </a:t>
          </a:r>
          <a:r>
            <a:rPr lang="en-MY" sz="1600" dirty="0" err="1"/>
            <a:t>kehidupan</a:t>
          </a:r>
          <a:r>
            <a:rPr lang="en-MY" sz="1600" dirty="0"/>
            <a:t> </a:t>
          </a:r>
          <a:r>
            <a:rPr lang="en-MY" sz="1600" dirty="0" err="1"/>
            <a:t>sesudah</a:t>
          </a:r>
          <a:r>
            <a:rPr lang="en-MY" sz="1600" dirty="0"/>
            <a:t> </a:t>
          </a:r>
          <a:r>
            <a:rPr lang="en-MY" sz="1600" dirty="0" err="1"/>
            <a:t>mati</a:t>
          </a:r>
          <a:endParaRPr lang="en-MY" sz="1600" dirty="0"/>
        </a:p>
      </dgm:t>
    </dgm:pt>
    <dgm:pt modelId="{6EE7371B-4A53-492B-A43F-1DF8D90C49D3}" type="parTrans" cxnId="{788C481F-9700-4186-B1CE-6EB826C86E3A}">
      <dgm:prSet/>
      <dgm:spPr/>
      <dgm:t>
        <a:bodyPr/>
        <a:lstStyle/>
        <a:p>
          <a:endParaRPr lang="en-MY"/>
        </a:p>
      </dgm:t>
    </dgm:pt>
    <dgm:pt modelId="{990B867C-D6B8-483E-9D38-0BD7A04D494F}" type="sibTrans" cxnId="{788C481F-9700-4186-B1CE-6EB826C86E3A}">
      <dgm:prSet/>
      <dgm:spPr/>
      <dgm:t>
        <a:bodyPr/>
        <a:lstStyle/>
        <a:p>
          <a:endParaRPr lang="en-MY"/>
        </a:p>
      </dgm:t>
    </dgm:pt>
    <dgm:pt modelId="{8D0A9DE4-0268-42B4-9793-F81C2EE14769}">
      <dgm:prSet phldrT="[Text]" custT="1"/>
      <dgm:spPr/>
      <dgm:t>
        <a:bodyPr/>
        <a:lstStyle/>
        <a:p>
          <a:endParaRPr lang="en-MY" sz="1600" dirty="0"/>
        </a:p>
      </dgm:t>
    </dgm:pt>
    <dgm:pt modelId="{192C55B1-0249-439E-BBD5-F617D18CE0C2}" type="parTrans" cxnId="{49ECB13D-0BC6-4425-A610-4F94FA98A306}">
      <dgm:prSet/>
      <dgm:spPr/>
      <dgm:t>
        <a:bodyPr/>
        <a:lstStyle/>
        <a:p>
          <a:endParaRPr lang="en-MY"/>
        </a:p>
      </dgm:t>
    </dgm:pt>
    <dgm:pt modelId="{4CFBE3B5-3F2F-4E7C-8CDB-D563B3961C36}" type="sibTrans" cxnId="{49ECB13D-0BC6-4425-A610-4F94FA98A306}">
      <dgm:prSet/>
      <dgm:spPr/>
      <dgm:t>
        <a:bodyPr/>
        <a:lstStyle/>
        <a:p>
          <a:endParaRPr lang="en-MY"/>
        </a:p>
      </dgm:t>
    </dgm:pt>
    <dgm:pt modelId="{2D08BF68-2BAF-4DE1-AA32-4F26ACD40CE3}">
      <dgm:prSet phldrT="[Text]" custT="1"/>
      <dgm:spPr/>
      <dgm:t>
        <a:bodyPr/>
        <a:lstStyle/>
        <a:p>
          <a:r>
            <a:rPr lang="en-MY" sz="1600" dirty="0" err="1"/>
            <a:t>Implikasi</a:t>
          </a:r>
          <a:r>
            <a:rPr lang="en-MY" sz="1600" dirty="0"/>
            <a:t>: </a:t>
          </a:r>
          <a:r>
            <a:rPr lang="en-MY" sz="1600" dirty="0" err="1"/>
            <a:t>ilmu</a:t>
          </a:r>
          <a:r>
            <a:rPr lang="en-MY" sz="1600" dirty="0"/>
            <a:t>, </a:t>
          </a:r>
          <a:r>
            <a:rPr lang="en-MY" sz="1600" dirty="0" err="1"/>
            <a:t>kebenaran</a:t>
          </a:r>
          <a:r>
            <a:rPr lang="en-MY" sz="1600" dirty="0"/>
            <a:t> dan </a:t>
          </a:r>
          <a:r>
            <a:rPr lang="en-MY" sz="1600" dirty="0" err="1"/>
            <a:t>nilai</a:t>
          </a:r>
          <a:r>
            <a:rPr lang="en-MY" sz="1600" dirty="0"/>
            <a:t> </a:t>
          </a:r>
          <a:r>
            <a:rPr lang="en-MY" sz="1600" dirty="0" err="1"/>
            <a:t>tidak</a:t>
          </a:r>
          <a:r>
            <a:rPr lang="en-MY" sz="1600" dirty="0"/>
            <a:t> </a:t>
          </a:r>
          <a:r>
            <a:rPr lang="en-MY" sz="1600" dirty="0" err="1"/>
            <a:t>mutlak</a:t>
          </a:r>
          <a:r>
            <a:rPr lang="en-MY" sz="1600" dirty="0"/>
            <a:t> dan </a:t>
          </a:r>
          <a:r>
            <a:rPr lang="en-MY" sz="1600" dirty="0" err="1"/>
            <a:t>boleh</a:t>
          </a:r>
          <a:r>
            <a:rPr lang="en-MY" sz="1600" dirty="0"/>
            <a:t> </a:t>
          </a:r>
          <a:r>
            <a:rPr lang="en-MY" sz="1600" dirty="0" err="1"/>
            <a:t>berubah-ubah</a:t>
          </a:r>
          <a:endParaRPr lang="en-MY" sz="1600" dirty="0"/>
        </a:p>
      </dgm:t>
    </dgm:pt>
    <dgm:pt modelId="{E7ABCF52-490D-4B9D-AD26-FC75A9DDE9B3}" type="parTrans" cxnId="{46A10461-7551-4D3B-83D1-B1F2EB7ED130}">
      <dgm:prSet/>
      <dgm:spPr/>
    </dgm:pt>
    <dgm:pt modelId="{E013EA82-FFC0-4A6D-A43F-A2C88046399D}" type="sibTrans" cxnId="{46A10461-7551-4D3B-83D1-B1F2EB7ED130}">
      <dgm:prSet/>
      <dgm:spPr/>
    </dgm:pt>
    <dgm:pt modelId="{14E1AC06-25C9-42F5-B04F-8AA2349270E2}">
      <dgm:prSet phldrT="[Text]" custT="1"/>
      <dgm:spPr/>
      <dgm:t>
        <a:bodyPr/>
        <a:lstStyle/>
        <a:p>
          <a:endParaRPr lang="en-MY" sz="1600" dirty="0"/>
        </a:p>
      </dgm:t>
    </dgm:pt>
    <dgm:pt modelId="{2A06BB37-31E0-4D2A-A729-0A4CF4C2A9E7}" type="parTrans" cxnId="{9EE20E18-33AD-4BDA-947A-97D98CD519E2}">
      <dgm:prSet/>
      <dgm:spPr/>
    </dgm:pt>
    <dgm:pt modelId="{EAAE5806-7F60-453F-84A8-967B0F71F26C}" type="sibTrans" cxnId="{9EE20E18-33AD-4BDA-947A-97D98CD519E2}">
      <dgm:prSet/>
      <dgm:spPr/>
    </dgm:pt>
    <dgm:pt modelId="{472C06ED-6B51-4C48-BAC7-FB36A6D8DBD4}">
      <dgm:prSet phldrT="[Text]" custT="1"/>
      <dgm:spPr/>
      <dgm:t>
        <a:bodyPr/>
        <a:lstStyle/>
        <a:p>
          <a:r>
            <a:rPr lang="en-MY" sz="1600" dirty="0"/>
            <a:t>“</a:t>
          </a:r>
          <a:r>
            <a:rPr lang="en-MY" sz="1600" i="1" dirty="0"/>
            <a:t>We must be sceptical even of our scepticism</a:t>
          </a:r>
          <a:r>
            <a:rPr lang="en-MY" sz="1600" dirty="0"/>
            <a:t>” – Bertrand Russel</a:t>
          </a:r>
        </a:p>
      </dgm:t>
    </dgm:pt>
    <dgm:pt modelId="{B35FB6AC-BC3D-4923-9339-DA4524BBC1E0}" type="parTrans" cxnId="{E805A40C-5B10-46D1-8647-2B19B6FABAD7}">
      <dgm:prSet/>
      <dgm:spPr/>
    </dgm:pt>
    <dgm:pt modelId="{CFEAE09C-FFF8-40AD-8282-1519312C1EF4}" type="sibTrans" cxnId="{E805A40C-5B10-46D1-8647-2B19B6FABAD7}">
      <dgm:prSet/>
      <dgm:spPr/>
    </dgm:pt>
    <dgm:pt modelId="{D84A2052-BAB4-4B06-B433-8B2BE974060A}">
      <dgm:prSet phldrT="[Text]" custT="1"/>
      <dgm:spPr/>
      <dgm:t>
        <a:bodyPr/>
        <a:lstStyle/>
        <a:p>
          <a:r>
            <a:rPr lang="en-MY" sz="1600" dirty="0" err="1"/>
            <a:t>Implikasi</a:t>
          </a:r>
          <a:r>
            <a:rPr lang="en-MY" sz="1600" dirty="0"/>
            <a:t>: </a:t>
          </a:r>
          <a:r>
            <a:rPr lang="en-MY" sz="1600" dirty="0" err="1"/>
            <a:t>keraguan</a:t>
          </a:r>
          <a:r>
            <a:rPr lang="en-MY" sz="1600" dirty="0"/>
            <a:t> </a:t>
          </a:r>
          <a:r>
            <a:rPr lang="en-MY" sz="1600" dirty="0" err="1"/>
            <a:t>terhadap</a:t>
          </a:r>
          <a:r>
            <a:rPr lang="en-MY" sz="1600" dirty="0"/>
            <a:t> agama dan </a:t>
          </a:r>
          <a:r>
            <a:rPr lang="en-MY" sz="1600" dirty="0" err="1"/>
            <a:t>kepercayaan</a:t>
          </a:r>
          <a:endParaRPr lang="en-MY" sz="1600" dirty="0"/>
        </a:p>
      </dgm:t>
    </dgm:pt>
    <dgm:pt modelId="{6D54DAC4-2FA6-411C-928E-C498CABB2E43}" type="parTrans" cxnId="{8351B925-EBDF-4BA6-947C-E2EAD09CBD41}">
      <dgm:prSet/>
      <dgm:spPr/>
    </dgm:pt>
    <dgm:pt modelId="{C7810B0E-1E87-4A5D-BA09-B1B90B396AF3}" type="sibTrans" cxnId="{8351B925-EBDF-4BA6-947C-E2EAD09CBD41}">
      <dgm:prSet/>
      <dgm:spPr/>
    </dgm:pt>
    <dgm:pt modelId="{EAEC3373-FF52-45B3-B248-257471A3A64B}" type="pres">
      <dgm:prSet presAssocID="{5BE3E0CE-D71B-4D77-81D6-ED6B780E3ED9}" presName="Name0" presStyleCnt="0">
        <dgm:presLayoutVars>
          <dgm:dir/>
          <dgm:animLvl val="lvl"/>
          <dgm:resizeHandles val="exact"/>
        </dgm:presLayoutVars>
      </dgm:prSet>
      <dgm:spPr/>
    </dgm:pt>
    <dgm:pt modelId="{95F9CF69-C312-42DA-BFEF-49EE6DEB5E98}" type="pres">
      <dgm:prSet presAssocID="{D6F4BC7F-6A3B-4F95-9B8E-AF7B8D910D41}" presName="composite" presStyleCnt="0"/>
      <dgm:spPr/>
    </dgm:pt>
    <dgm:pt modelId="{FA890283-785F-420D-B510-C651733F328E}" type="pres">
      <dgm:prSet presAssocID="{D6F4BC7F-6A3B-4F95-9B8E-AF7B8D910D41}" presName="parTx" presStyleLbl="alignNode1" presStyleIdx="0" presStyleCnt="3">
        <dgm:presLayoutVars>
          <dgm:chMax val="0"/>
          <dgm:chPref val="0"/>
          <dgm:bulletEnabled val="1"/>
        </dgm:presLayoutVars>
      </dgm:prSet>
      <dgm:spPr/>
    </dgm:pt>
    <dgm:pt modelId="{FE653234-F82C-44D2-82F9-1E60498EF3FE}" type="pres">
      <dgm:prSet presAssocID="{D6F4BC7F-6A3B-4F95-9B8E-AF7B8D910D41}" presName="desTx" presStyleLbl="alignAccFollowNode1" presStyleIdx="0" presStyleCnt="3">
        <dgm:presLayoutVars>
          <dgm:bulletEnabled val="1"/>
        </dgm:presLayoutVars>
      </dgm:prSet>
      <dgm:spPr/>
    </dgm:pt>
    <dgm:pt modelId="{74311D8D-B045-478C-83C3-8FCF4B18B75E}" type="pres">
      <dgm:prSet presAssocID="{28D34F47-19D9-4970-840B-B9F4E254CD3C}" presName="space" presStyleCnt="0"/>
      <dgm:spPr/>
    </dgm:pt>
    <dgm:pt modelId="{EB8ED711-F361-441E-A44C-DA910C7F0A8B}" type="pres">
      <dgm:prSet presAssocID="{7E54FBBF-65B5-4E15-8E04-33D8FDBEA6FE}" presName="composite" presStyleCnt="0"/>
      <dgm:spPr/>
    </dgm:pt>
    <dgm:pt modelId="{EBF9557C-CB18-4D78-810A-0D213082BF0D}" type="pres">
      <dgm:prSet presAssocID="{7E54FBBF-65B5-4E15-8E04-33D8FDBEA6FE}" presName="parTx" presStyleLbl="alignNode1" presStyleIdx="1" presStyleCnt="3" custLinFactNeighborX="0" custLinFactNeighborY="-2421">
        <dgm:presLayoutVars>
          <dgm:chMax val="0"/>
          <dgm:chPref val="0"/>
          <dgm:bulletEnabled val="1"/>
        </dgm:presLayoutVars>
      </dgm:prSet>
      <dgm:spPr/>
    </dgm:pt>
    <dgm:pt modelId="{CEFBA5B3-095B-4226-BFF9-CF5FFCD519F0}" type="pres">
      <dgm:prSet presAssocID="{7E54FBBF-65B5-4E15-8E04-33D8FDBEA6FE}" presName="desTx" presStyleLbl="alignAccFollowNode1" presStyleIdx="1" presStyleCnt="3" custLinFactNeighborX="0">
        <dgm:presLayoutVars>
          <dgm:bulletEnabled val="1"/>
        </dgm:presLayoutVars>
      </dgm:prSet>
      <dgm:spPr/>
    </dgm:pt>
    <dgm:pt modelId="{42749ACD-26BA-45AC-9244-B43FBDCC9D28}" type="pres">
      <dgm:prSet presAssocID="{A1DB59F6-69EB-4A8D-A770-D752F5000308}" presName="space" presStyleCnt="0"/>
      <dgm:spPr/>
    </dgm:pt>
    <dgm:pt modelId="{C2CA2D2E-7EBE-4A75-9858-992922062631}" type="pres">
      <dgm:prSet presAssocID="{BFCCF688-8E20-46A1-B462-2A9B559338B2}" presName="composite" presStyleCnt="0"/>
      <dgm:spPr/>
    </dgm:pt>
    <dgm:pt modelId="{6500FB2D-64FD-4738-84E1-F7E5EC69BEB4}" type="pres">
      <dgm:prSet presAssocID="{BFCCF688-8E20-46A1-B462-2A9B559338B2}" presName="parTx" presStyleLbl="alignNode1" presStyleIdx="2" presStyleCnt="3" custLinFactNeighborX="103">
        <dgm:presLayoutVars>
          <dgm:chMax val="0"/>
          <dgm:chPref val="0"/>
          <dgm:bulletEnabled val="1"/>
        </dgm:presLayoutVars>
      </dgm:prSet>
      <dgm:spPr/>
    </dgm:pt>
    <dgm:pt modelId="{73C01C01-DD5C-4CFB-AA9F-B60F20BC7A81}" type="pres">
      <dgm:prSet presAssocID="{BFCCF688-8E20-46A1-B462-2A9B559338B2}" presName="desTx" presStyleLbl="alignAccFollowNode1" presStyleIdx="2" presStyleCnt="3">
        <dgm:presLayoutVars>
          <dgm:bulletEnabled val="1"/>
        </dgm:presLayoutVars>
      </dgm:prSet>
      <dgm:spPr/>
    </dgm:pt>
  </dgm:ptLst>
  <dgm:cxnLst>
    <dgm:cxn modelId="{CF91FD0B-7D49-4247-8A2B-3DEDAF02BC24}" srcId="{5BE3E0CE-D71B-4D77-81D6-ED6B780E3ED9}" destId="{D6F4BC7F-6A3B-4F95-9B8E-AF7B8D910D41}" srcOrd="0" destOrd="0" parTransId="{9EAA2C1A-43D3-4FCB-8B25-16A923E86342}" sibTransId="{28D34F47-19D9-4970-840B-B9F4E254CD3C}"/>
    <dgm:cxn modelId="{E805A40C-5B10-46D1-8647-2B19B6FABAD7}" srcId="{BFCCF688-8E20-46A1-B462-2A9B559338B2}" destId="{472C06ED-6B51-4C48-BAC7-FB36A6D8DBD4}" srcOrd="1" destOrd="0" parTransId="{B35FB6AC-BC3D-4923-9339-DA4524BBC1E0}" sibTransId="{CFEAE09C-FFF8-40AD-8282-1519312C1EF4}"/>
    <dgm:cxn modelId="{45982911-ED6F-4156-BB26-F03F49B937CE}" type="presOf" srcId="{7E54FBBF-65B5-4E15-8E04-33D8FDBEA6FE}" destId="{EBF9557C-CB18-4D78-810A-0D213082BF0D}" srcOrd="0" destOrd="0" presId="urn:microsoft.com/office/officeart/2005/8/layout/hList1"/>
    <dgm:cxn modelId="{9EE20E18-33AD-4BDA-947A-97D98CD519E2}" srcId="{BFCCF688-8E20-46A1-B462-2A9B559338B2}" destId="{14E1AC06-25C9-42F5-B04F-8AA2349270E2}" srcOrd="3" destOrd="0" parTransId="{2A06BB37-31E0-4D2A-A729-0A4CF4C2A9E7}" sibTransId="{EAAE5806-7F60-453F-84A8-967B0F71F26C}"/>
    <dgm:cxn modelId="{788C481F-9700-4186-B1CE-6EB826C86E3A}" srcId="{7E54FBBF-65B5-4E15-8E04-33D8FDBEA6FE}" destId="{C4FAD87B-02B1-42CA-AD2D-B8FF88E3B9CF}" srcOrd="2" destOrd="0" parTransId="{6EE7371B-4A53-492B-A43F-1DF8D90C49D3}" sibTransId="{990B867C-D6B8-483E-9D38-0BD7A04D494F}"/>
    <dgm:cxn modelId="{8351B925-EBDF-4BA6-947C-E2EAD09CBD41}" srcId="{BFCCF688-8E20-46A1-B462-2A9B559338B2}" destId="{D84A2052-BAB4-4B06-B433-8B2BE974060A}" srcOrd="2" destOrd="0" parTransId="{6D54DAC4-2FA6-411C-928E-C498CABB2E43}" sibTransId="{C7810B0E-1E87-4A5D-BA09-B1B90B396AF3}"/>
    <dgm:cxn modelId="{FDD84E28-10F2-490A-9B7B-3E25F44F8FF6}" type="presOf" srcId="{D84A2052-BAB4-4B06-B433-8B2BE974060A}" destId="{73C01C01-DD5C-4CFB-AA9F-B60F20BC7A81}" srcOrd="0" destOrd="2" presId="urn:microsoft.com/office/officeart/2005/8/layout/hList1"/>
    <dgm:cxn modelId="{C1E50D2D-0354-4432-A8AF-F4F8EA6AA87F}" srcId="{D6F4BC7F-6A3B-4F95-9B8E-AF7B8D910D41}" destId="{0A384E3F-14EB-4EFD-8B83-66C6E0BF9063}" srcOrd="1" destOrd="0" parTransId="{D3891CBC-D8A8-452E-A9F3-47E1B5C08597}" sibTransId="{EB672C67-0EE6-404F-9633-A0FB5786BC9B}"/>
    <dgm:cxn modelId="{0D387530-5EB4-4239-80BC-1ADD37663E95}" type="presOf" srcId="{3E0E8297-7C77-44BB-B2E5-C51F56E35106}" destId="{73C01C01-DD5C-4CFB-AA9F-B60F20BC7A81}" srcOrd="0" destOrd="0" presId="urn:microsoft.com/office/officeart/2005/8/layout/hList1"/>
    <dgm:cxn modelId="{AF9A1235-1BC0-4EB6-9EA8-873798431F91}" srcId="{D6F4BC7F-6A3B-4F95-9B8E-AF7B8D910D41}" destId="{E0ABFC47-A9B9-4D6A-A1C6-AFF113740F8B}" srcOrd="0" destOrd="0" parTransId="{BE047501-6395-475B-BF7B-0B08F81BF1F1}" sibTransId="{257AA5EC-8121-423E-A455-13AB8B4F272E}"/>
    <dgm:cxn modelId="{368D9E3B-1562-4FB6-916D-5B4FC29DBA4A}" srcId="{7E54FBBF-65B5-4E15-8E04-33D8FDBEA6FE}" destId="{A98EF3B5-86EC-4FFB-879D-662A4F41AEB8}" srcOrd="1" destOrd="0" parTransId="{1415C4FA-31B6-47A2-A0F8-F7345294EEC0}" sibTransId="{F50778C3-2C84-4B76-9233-9D00A03D7E30}"/>
    <dgm:cxn modelId="{49ECB13D-0BC6-4425-A610-4F94FA98A306}" srcId="{BFCCF688-8E20-46A1-B462-2A9B559338B2}" destId="{8D0A9DE4-0268-42B4-9793-F81C2EE14769}" srcOrd="4" destOrd="0" parTransId="{192C55B1-0249-439E-BBD5-F617D18CE0C2}" sibTransId="{4CFBE3B5-3F2F-4E7C-8CDB-D563B3961C36}"/>
    <dgm:cxn modelId="{5C73365B-1440-4BA8-B06C-9337552D205F}" type="presOf" srcId="{8D0A9DE4-0268-42B4-9793-F81C2EE14769}" destId="{73C01C01-DD5C-4CFB-AA9F-B60F20BC7A81}" srcOrd="0" destOrd="4" presId="urn:microsoft.com/office/officeart/2005/8/layout/hList1"/>
    <dgm:cxn modelId="{46A10461-7551-4D3B-83D1-B1F2EB7ED130}" srcId="{D6F4BC7F-6A3B-4F95-9B8E-AF7B8D910D41}" destId="{2D08BF68-2BAF-4DE1-AA32-4F26ACD40CE3}" srcOrd="4" destOrd="0" parTransId="{E7ABCF52-490D-4B9D-AD26-FC75A9DDE9B3}" sibTransId="{E013EA82-FFC0-4A6D-A43F-A2C88046399D}"/>
    <dgm:cxn modelId="{38C45664-90C0-44D4-B27E-E55B2C19C10A}" type="presOf" srcId="{472C06ED-6B51-4C48-BAC7-FB36A6D8DBD4}" destId="{73C01C01-DD5C-4CFB-AA9F-B60F20BC7A81}" srcOrd="0" destOrd="1" presId="urn:microsoft.com/office/officeart/2005/8/layout/hList1"/>
    <dgm:cxn modelId="{3F1CE365-4DAF-49A0-BEEE-192F9BE1461C}" type="presOf" srcId="{A98EF3B5-86EC-4FFB-879D-662A4F41AEB8}" destId="{CEFBA5B3-095B-4226-BFF9-CF5FFCD519F0}" srcOrd="0" destOrd="1" presId="urn:microsoft.com/office/officeart/2005/8/layout/hList1"/>
    <dgm:cxn modelId="{1AA93847-CCF6-4490-A1AD-5536731B1479}" type="presOf" srcId="{C4FAD87B-02B1-42CA-AD2D-B8FF88E3B9CF}" destId="{CEFBA5B3-095B-4226-BFF9-CF5FFCD519F0}" srcOrd="0" destOrd="2" presId="urn:microsoft.com/office/officeart/2005/8/layout/hList1"/>
    <dgm:cxn modelId="{129F7449-F373-453C-B37B-6E7CDEBE6C67}" type="presOf" srcId="{526BBC9F-D572-42BC-AABC-715D86821580}" destId="{73C01C01-DD5C-4CFB-AA9F-B60F20BC7A81}" srcOrd="0" destOrd="5" presId="urn:microsoft.com/office/officeart/2005/8/layout/hList1"/>
    <dgm:cxn modelId="{944E8349-85C9-4404-8720-21978C870FA5}" type="presOf" srcId="{F63DBFF3-7ABB-4FA9-9E77-F4464F5787C7}" destId="{FE653234-F82C-44D2-82F9-1E60498EF3FE}" srcOrd="0" destOrd="2" presId="urn:microsoft.com/office/officeart/2005/8/layout/hList1"/>
    <dgm:cxn modelId="{46B7434A-C5AE-4B04-A2DD-C3C0CBE8BFC6}" srcId="{5BE3E0CE-D71B-4D77-81D6-ED6B780E3ED9}" destId="{BFCCF688-8E20-46A1-B462-2A9B559338B2}" srcOrd="2" destOrd="0" parTransId="{2798FBC2-C8C8-4D6F-BB97-2CC789808D22}" sibTransId="{FB85E691-2037-4572-BAC6-A2A61FF3EB14}"/>
    <dgm:cxn modelId="{0979176E-BDAD-488C-87B4-E96713EEF7D9}" type="presOf" srcId="{B8C3AFDA-AB14-4B7D-9A60-B178A03ED3BF}" destId="{CEFBA5B3-095B-4226-BFF9-CF5FFCD519F0}" srcOrd="0" destOrd="0" presId="urn:microsoft.com/office/officeart/2005/8/layout/hList1"/>
    <dgm:cxn modelId="{2EFC2459-534A-4C1D-B41B-FB405472BB4B}" srcId="{BFCCF688-8E20-46A1-B462-2A9B559338B2}" destId="{526BBC9F-D572-42BC-AABC-715D86821580}" srcOrd="5" destOrd="0" parTransId="{99ED84A8-60B3-47F1-BCA3-0B3C018F497A}" sibTransId="{2724E8C4-C178-48B8-8FD0-43E78FEA54D2}"/>
    <dgm:cxn modelId="{EA62DC7B-C0CB-4AA6-AFC6-A147187F4712}" type="presOf" srcId="{2D08BF68-2BAF-4DE1-AA32-4F26ACD40CE3}" destId="{FE653234-F82C-44D2-82F9-1E60498EF3FE}" srcOrd="0" destOrd="4" presId="urn:microsoft.com/office/officeart/2005/8/layout/hList1"/>
    <dgm:cxn modelId="{548B7088-EF96-41E2-9A04-38C0601BFF45}" type="presOf" srcId="{5BE3E0CE-D71B-4D77-81D6-ED6B780E3ED9}" destId="{EAEC3373-FF52-45B3-B248-257471A3A64B}" srcOrd="0" destOrd="0" presId="urn:microsoft.com/office/officeart/2005/8/layout/hList1"/>
    <dgm:cxn modelId="{4E3DF689-6A11-42CD-9316-7F5F3EC7ACE4}" type="presOf" srcId="{14E1AC06-25C9-42F5-B04F-8AA2349270E2}" destId="{73C01C01-DD5C-4CFB-AA9F-B60F20BC7A81}" srcOrd="0" destOrd="3" presId="urn:microsoft.com/office/officeart/2005/8/layout/hList1"/>
    <dgm:cxn modelId="{76B5028A-3EC0-41B6-81DC-54F2449C0048}" srcId="{D6F4BC7F-6A3B-4F95-9B8E-AF7B8D910D41}" destId="{F63DBFF3-7ABB-4FA9-9E77-F4464F5787C7}" srcOrd="2" destOrd="0" parTransId="{60E4B9AE-DFE1-492F-A82A-C2A1646CB581}" sibTransId="{034C6EA4-C5CC-42C1-AEB1-8CD468A4C0A4}"/>
    <dgm:cxn modelId="{80932BA6-19C2-4DD0-A516-F88D8AE6BDAB}" type="presOf" srcId="{BFCCF688-8E20-46A1-B462-2A9B559338B2}" destId="{6500FB2D-64FD-4738-84E1-F7E5EC69BEB4}" srcOrd="0" destOrd="0" presId="urn:microsoft.com/office/officeart/2005/8/layout/hList1"/>
    <dgm:cxn modelId="{E95554C0-EF12-4FEA-AAF1-C9C189982EEC}" type="presOf" srcId="{0A384E3F-14EB-4EFD-8B83-66C6E0BF9063}" destId="{FE653234-F82C-44D2-82F9-1E60498EF3FE}" srcOrd="0" destOrd="1" presId="urn:microsoft.com/office/officeart/2005/8/layout/hList1"/>
    <dgm:cxn modelId="{E17302C9-4690-441B-9577-3942FDCC91F6}" srcId="{7E54FBBF-65B5-4E15-8E04-33D8FDBEA6FE}" destId="{B8C3AFDA-AB14-4B7D-9A60-B178A03ED3BF}" srcOrd="0" destOrd="0" parTransId="{BB9E8CA9-2536-4EB5-869A-F841CC92CB38}" sibTransId="{66275BCE-D52A-4269-9DDC-93F64A7896CC}"/>
    <dgm:cxn modelId="{3FF12AD6-F294-4B2B-BD98-6E95649DB800}" srcId="{D6F4BC7F-6A3B-4F95-9B8E-AF7B8D910D41}" destId="{29CC2F5D-1B57-4E0B-9881-9D7A0AE7224F}" srcOrd="3" destOrd="0" parTransId="{E6489F0A-DA33-4748-BE30-2228AA221CC3}" sibTransId="{3AA27DF6-8684-4AC8-9D58-14CF5E098B29}"/>
    <dgm:cxn modelId="{7C0149D7-6852-49D9-B115-881D97CD751C}" srcId="{BFCCF688-8E20-46A1-B462-2A9B559338B2}" destId="{3E0E8297-7C77-44BB-B2E5-C51F56E35106}" srcOrd="0" destOrd="0" parTransId="{C30B502E-16FF-4BA4-9F53-E769EDE5EC7A}" sibTransId="{46117FDC-F037-4396-8CB2-2BEC1E5DC4BE}"/>
    <dgm:cxn modelId="{353800E1-636C-4AE1-B352-FEEF4DCF93D3}" type="presOf" srcId="{D6F4BC7F-6A3B-4F95-9B8E-AF7B8D910D41}" destId="{FA890283-785F-420D-B510-C651733F328E}" srcOrd="0" destOrd="0" presId="urn:microsoft.com/office/officeart/2005/8/layout/hList1"/>
    <dgm:cxn modelId="{B6F5F7EF-B86D-4686-BFBF-2AFB7E71CC6A}" type="presOf" srcId="{29CC2F5D-1B57-4E0B-9881-9D7A0AE7224F}" destId="{FE653234-F82C-44D2-82F9-1E60498EF3FE}" srcOrd="0" destOrd="3" presId="urn:microsoft.com/office/officeart/2005/8/layout/hList1"/>
    <dgm:cxn modelId="{C6E32DF2-7AD8-4930-9126-85547D3EBAC5}" srcId="{5BE3E0CE-D71B-4D77-81D6-ED6B780E3ED9}" destId="{7E54FBBF-65B5-4E15-8E04-33D8FDBEA6FE}" srcOrd="1" destOrd="0" parTransId="{66B62E4F-62A3-4281-9BE2-B84715D17237}" sibTransId="{A1DB59F6-69EB-4A8D-A770-D752F5000308}"/>
    <dgm:cxn modelId="{AD7D55F8-0B06-4D2D-B6FF-E4D2F893B81F}" type="presOf" srcId="{E0ABFC47-A9B9-4D6A-A1C6-AFF113740F8B}" destId="{FE653234-F82C-44D2-82F9-1E60498EF3FE}" srcOrd="0" destOrd="0" presId="urn:microsoft.com/office/officeart/2005/8/layout/hList1"/>
    <dgm:cxn modelId="{5E576B49-A594-4092-9134-3B119B40CF5B}" type="presParOf" srcId="{EAEC3373-FF52-45B3-B248-257471A3A64B}" destId="{95F9CF69-C312-42DA-BFEF-49EE6DEB5E98}" srcOrd="0" destOrd="0" presId="urn:microsoft.com/office/officeart/2005/8/layout/hList1"/>
    <dgm:cxn modelId="{58F1FEAD-6E4C-41B0-A53F-D445CCB24942}" type="presParOf" srcId="{95F9CF69-C312-42DA-BFEF-49EE6DEB5E98}" destId="{FA890283-785F-420D-B510-C651733F328E}" srcOrd="0" destOrd="0" presId="urn:microsoft.com/office/officeart/2005/8/layout/hList1"/>
    <dgm:cxn modelId="{CBE90F95-E286-474C-9C36-245C933C3DF4}" type="presParOf" srcId="{95F9CF69-C312-42DA-BFEF-49EE6DEB5E98}" destId="{FE653234-F82C-44D2-82F9-1E60498EF3FE}" srcOrd="1" destOrd="0" presId="urn:microsoft.com/office/officeart/2005/8/layout/hList1"/>
    <dgm:cxn modelId="{27D58724-E0AE-4D92-BA2B-1DA8CD59973F}" type="presParOf" srcId="{EAEC3373-FF52-45B3-B248-257471A3A64B}" destId="{74311D8D-B045-478C-83C3-8FCF4B18B75E}" srcOrd="1" destOrd="0" presId="urn:microsoft.com/office/officeart/2005/8/layout/hList1"/>
    <dgm:cxn modelId="{C6689722-6358-4FBB-BB7B-3DB522631F41}" type="presParOf" srcId="{EAEC3373-FF52-45B3-B248-257471A3A64B}" destId="{EB8ED711-F361-441E-A44C-DA910C7F0A8B}" srcOrd="2" destOrd="0" presId="urn:microsoft.com/office/officeart/2005/8/layout/hList1"/>
    <dgm:cxn modelId="{2BCCE17C-6BDB-4B7B-845A-101F82608D5A}" type="presParOf" srcId="{EB8ED711-F361-441E-A44C-DA910C7F0A8B}" destId="{EBF9557C-CB18-4D78-810A-0D213082BF0D}" srcOrd="0" destOrd="0" presId="urn:microsoft.com/office/officeart/2005/8/layout/hList1"/>
    <dgm:cxn modelId="{7293F147-F573-4F43-B323-7C179418EC28}" type="presParOf" srcId="{EB8ED711-F361-441E-A44C-DA910C7F0A8B}" destId="{CEFBA5B3-095B-4226-BFF9-CF5FFCD519F0}" srcOrd="1" destOrd="0" presId="urn:microsoft.com/office/officeart/2005/8/layout/hList1"/>
    <dgm:cxn modelId="{88361FF2-ACF9-4CEB-9403-D0D2922EF346}" type="presParOf" srcId="{EAEC3373-FF52-45B3-B248-257471A3A64B}" destId="{42749ACD-26BA-45AC-9244-B43FBDCC9D28}" srcOrd="3" destOrd="0" presId="urn:microsoft.com/office/officeart/2005/8/layout/hList1"/>
    <dgm:cxn modelId="{1EA619C8-CBBC-4A37-AFB0-B88A5339D9C1}" type="presParOf" srcId="{EAEC3373-FF52-45B3-B248-257471A3A64B}" destId="{C2CA2D2E-7EBE-4A75-9858-992922062631}" srcOrd="4" destOrd="0" presId="urn:microsoft.com/office/officeart/2005/8/layout/hList1"/>
    <dgm:cxn modelId="{2CD979FF-A769-4F03-8488-FF21D0797E3F}" type="presParOf" srcId="{C2CA2D2E-7EBE-4A75-9858-992922062631}" destId="{6500FB2D-64FD-4738-84E1-F7E5EC69BEB4}" srcOrd="0" destOrd="0" presId="urn:microsoft.com/office/officeart/2005/8/layout/hList1"/>
    <dgm:cxn modelId="{CB6D9272-FEDA-40D0-986C-D694568C295D}" type="presParOf" srcId="{C2CA2D2E-7EBE-4A75-9858-992922062631}" destId="{73C01C01-DD5C-4CFB-AA9F-B60F20BC7A8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323AB1-90C0-45E0-9E2F-C7BE62163B42}" type="doc">
      <dgm:prSet loTypeId="urn:microsoft.com/office/officeart/2005/8/layout/matrix1" loCatId="matrix" qsTypeId="urn:microsoft.com/office/officeart/2005/8/quickstyle/3d1" qsCatId="3D" csTypeId="urn:microsoft.com/office/officeart/2005/8/colors/accent3_3" csCatId="accent3" phldr="1"/>
      <dgm:spPr/>
      <dgm:t>
        <a:bodyPr/>
        <a:lstStyle/>
        <a:p>
          <a:endParaRPr lang="en-MY"/>
        </a:p>
      </dgm:t>
    </dgm:pt>
    <dgm:pt modelId="{42C55DDF-5387-4684-A181-552C0EF4C68B}">
      <dgm:prSet phldrT="[Text]"/>
      <dgm:spPr/>
      <dgm:t>
        <a:bodyPr/>
        <a:lstStyle/>
        <a:p>
          <a:r>
            <a:rPr lang="en-MY" dirty="0" err="1"/>
            <a:t>Untuk</a:t>
          </a:r>
          <a:r>
            <a:rPr lang="en-MY" dirty="0"/>
            <a:t> ILMU </a:t>
          </a:r>
          <a:r>
            <a:rPr lang="en-MY" dirty="0" err="1"/>
            <a:t>diterima</a:t>
          </a:r>
          <a:r>
            <a:rPr lang="en-MY" dirty="0"/>
            <a:t> </a:t>
          </a:r>
          <a:r>
            <a:rPr lang="en-MY" dirty="0" err="1"/>
            <a:t>sebagai</a:t>
          </a:r>
          <a:r>
            <a:rPr lang="en-MY" dirty="0"/>
            <a:t> ILMU</a:t>
          </a:r>
        </a:p>
      </dgm:t>
    </dgm:pt>
    <dgm:pt modelId="{DCB69936-E038-448C-86C7-E87F124C2B06}" type="parTrans" cxnId="{4D62DD7B-DAAB-402A-AA06-A7820FDC99FA}">
      <dgm:prSet/>
      <dgm:spPr/>
      <dgm:t>
        <a:bodyPr/>
        <a:lstStyle/>
        <a:p>
          <a:endParaRPr lang="en-MY"/>
        </a:p>
      </dgm:t>
    </dgm:pt>
    <dgm:pt modelId="{B9F8D3FF-6C1D-4B23-A373-B2EF7B551ED5}" type="sibTrans" cxnId="{4D62DD7B-DAAB-402A-AA06-A7820FDC99FA}">
      <dgm:prSet/>
      <dgm:spPr/>
      <dgm:t>
        <a:bodyPr/>
        <a:lstStyle/>
        <a:p>
          <a:endParaRPr lang="en-MY"/>
        </a:p>
      </dgm:t>
    </dgm:pt>
    <dgm:pt modelId="{E22A0CE5-456E-4154-AA82-A0193473F0FE}">
      <dgm:prSet phldrT="[Text]"/>
      <dgm:spPr/>
      <dgm:t>
        <a:bodyPr/>
        <a:lstStyle/>
        <a:p>
          <a:r>
            <a:rPr lang="en-MY" dirty="0"/>
            <a:t>1. KEPERCAYAAN (</a:t>
          </a:r>
          <a:r>
            <a:rPr lang="en-MY" i="1" dirty="0"/>
            <a:t>BELIEF</a:t>
          </a:r>
          <a:r>
            <a:rPr lang="en-MY" dirty="0"/>
            <a:t>)</a:t>
          </a:r>
        </a:p>
      </dgm:t>
    </dgm:pt>
    <dgm:pt modelId="{4C42ACBE-4687-4200-8341-161F1672ED98}" type="parTrans" cxnId="{9429EF81-9383-4A00-98E7-49C4051DAAF2}">
      <dgm:prSet/>
      <dgm:spPr/>
      <dgm:t>
        <a:bodyPr/>
        <a:lstStyle/>
        <a:p>
          <a:endParaRPr lang="en-MY"/>
        </a:p>
      </dgm:t>
    </dgm:pt>
    <dgm:pt modelId="{2A9B7174-18D1-4C2E-B225-D27112AF7311}" type="sibTrans" cxnId="{9429EF81-9383-4A00-98E7-49C4051DAAF2}">
      <dgm:prSet/>
      <dgm:spPr/>
      <dgm:t>
        <a:bodyPr/>
        <a:lstStyle/>
        <a:p>
          <a:endParaRPr lang="en-MY"/>
        </a:p>
      </dgm:t>
    </dgm:pt>
    <dgm:pt modelId="{DB58DFAD-CF2C-4674-89D6-50A09990583D}">
      <dgm:prSet phldrT="[Text]" custT="1"/>
      <dgm:spPr/>
      <dgm:t>
        <a:bodyPr/>
        <a:lstStyle/>
        <a:p>
          <a:r>
            <a:rPr lang="en-MY" sz="2000" dirty="0"/>
            <a:t>2. BENAR (</a:t>
          </a:r>
          <a:r>
            <a:rPr lang="en-MY" sz="2000" i="1" dirty="0"/>
            <a:t>TRUE</a:t>
          </a:r>
          <a:r>
            <a:rPr lang="en-MY" sz="2000" dirty="0"/>
            <a:t>)</a:t>
          </a:r>
        </a:p>
        <a:p>
          <a:r>
            <a:rPr lang="en-MY" sz="2000" dirty="0"/>
            <a:t>TAPI.. </a:t>
          </a:r>
          <a:r>
            <a:rPr lang="en-MY" sz="2000" dirty="0" err="1"/>
            <a:t>hanya</a:t>
          </a:r>
          <a:r>
            <a:rPr lang="en-MY" sz="2000" dirty="0"/>
            <a:t> </a:t>
          </a:r>
          <a:r>
            <a:rPr lang="en-MY" sz="2000" dirty="0" err="1"/>
            <a:t>percaya</a:t>
          </a:r>
          <a:r>
            <a:rPr lang="en-MY" sz="2000" dirty="0"/>
            <a:t> </a:t>
          </a:r>
          <a:r>
            <a:rPr lang="en-MY" sz="2000" dirty="0" err="1"/>
            <a:t>sesuatu</a:t>
          </a:r>
          <a:r>
            <a:rPr lang="en-MY" sz="2000" dirty="0"/>
            <a:t> </a:t>
          </a:r>
          <a:r>
            <a:rPr lang="en-MY" sz="2000" dirty="0" err="1"/>
            <a:t>sebagai</a:t>
          </a:r>
          <a:r>
            <a:rPr lang="en-MY" sz="2000" dirty="0"/>
            <a:t> </a:t>
          </a:r>
          <a:r>
            <a:rPr lang="en-MY" sz="2000" dirty="0" err="1"/>
            <a:t>benar</a:t>
          </a:r>
          <a:r>
            <a:rPr lang="en-MY" sz="2000" dirty="0"/>
            <a:t> </a:t>
          </a:r>
          <a:r>
            <a:rPr lang="en-MY" sz="2000" dirty="0" err="1"/>
            <a:t>masih</a:t>
          </a:r>
          <a:r>
            <a:rPr lang="en-MY" sz="2000" dirty="0"/>
            <a:t>  </a:t>
          </a:r>
          <a:r>
            <a:rPr lang="en-MY" sz="2000" dirty="0" err="1"/>
            <a:t>tidak</a:t>
          </a:r>
          <a:r>
            <a:rPr lang="en-MY" sz="2000" dirty="0"/>
            <a:t> </a:t>
          </a:r>
          <a:r>
            <a:rPr lang="en-MY" sz="2000" dirty="0" err="1"/>
            <a:t>memadai</a:t>
          </a:r>
          <a:r>
            <a:rPr lang="en-MY" sz="2000" dirty="0"/>
            <a:t>, </a:t>
          </a:r>
          <a:r>
            <a:rPr lang="en-MY" sz="2000" dirty="0" err="1"/>
            <a:t>perlu</a:t>
          </a:r>
          <a:r>
            <a:rPr lang="en-MY" sz="2000" dirty="0"/>
            <a:t> </a:t>
          </a:r>
          <a:r>
            <a:rPr lang="en-MY" sz="2000" dirty="0" err="1"/>
            <a:t>kepada</a:t>
          </a:r>
          <a:r>
            <a:rPr lang="en-MY" sz="2000" dirty="0"/>
            <a:t> JUSTIFIKASI</a:t>
          </a:r>
        </a:p>
      </dgm:t>
    </dgm:pt>
    <dgm:pt modelId="{755911AD-0610-4ED1-9581-0776C82220B2}" type="parTrans" cxnId="{37EF95FF-B415-4DCA-9BE7-A49FBC9B86A0}">
      <dgm:prSet/>
      <dgm:spPr/>
      <dgm:t>
        <a:bodyPr/>
        <a:lstStyle/>
        <a:p>
          <a:endParaRPr lang="en-MY"/>
        </a:p>
      </dgm:t>
    </dgm:pt>
    <dgm:pt modelId="{F251F9A2-E23B-4E06-98F4-CD82876AD27E}" type="sibTrans" cxnId="{37EF95FF-B415-4DCA-9BE7-A49FBC9B86A0}">
      <dgm:prSet/>
      <dgm:spPr/>
      <dgm:t>
        <a:bodyPr/>
        <a:lstStyle/>
        <a:p>
          <a:endParaRPr lang="en-MY"/>
        </a:p>
      </dgm:t>
    </dgm:pt>
    <dgm:pt modelId="{2FECD533-2FBA-4A49-90ED-C0F0A22B8AA9}">
      <dgm:prSet phldrT="[Text]"/>
      <dgm:spPr/>
      <dgm:t>
        <a:bodyPr/>
        <a:lstStyle/>
        <a:p>
          <a:r>
            <a:rPr lang="en-MY" dirty="0"/>
            <a:t>4. JUSTIFIKASI YANG CUKUP (</a:t>
          </a:r>
          <a:r>
            <a:rPr lang="en-MY" i="1" dirty="0"/>
            <a:t>SUFFICIENT REASON/EVIDENCE</a:t>
          </a:r>
          <a:r>
            <a:rPr lang="en-MY" dirty="0"/>
            <a:t>)</a:t>
          </a:r>
        </a:p>
        <a:p>
          <a:r>
            <a:rPr lang="en-MY" dirty="0"/>
            <a:t>TAPI.. </a:t>
          </a:r>
          <a:r>
            <a:rPr lang="en-MY" dirty="0" err="1"/>
            <a:t>Berapa</a:t>
          </a:r>
          <a:r>
            <a:rPr lang="en-MY" dirty="0"/>
            <a:t> </a:t>
          </a:r>
          <a:r>
            <a:rPr lang="en-MY" dirty="0" err="1"/>
            <a:t>banyak</a:t>
          </a:r>
          <a:r>
            <a:rPr lang="en-MY" dirty="0"/>
            <a:t> </a:t>
          </a:r>
          <a:r>
            <a:rPr lang="en-MY" dirty="0" err="1"/>
            <a:t>untuk</a:t>
          </a:r>
          <a:r>
            <a:rPr lang="en-MY" dirty="0"/>
            <a:t> </a:t>
          </a:r>
          <a:r>
            <a:rPr lang="en-MY" dirty="0" err="1"/>
            <a:t>dikatakan</a:t>
          </a:r>
          <a:r>
            <a:rPr lang="en-MY" dirty="0"/>
            <a:t> </a:t>
          </a:r>
          <a:r>
            <a:rPr lang="en-MY" dirty="0" err="1"/>
            <a:t>cukup</a:t>
          </a:r>
          <a:r>
            <a:rPr lang="en-MY" dirty="0"/>
            <a:t> </a:t>
          </a:r>
          <a:r>
            <a:rPr lang="en-MY" dirty="0" err="1"/>
            <a:t>supaya</a:t>
          </a:r>
          <a:r>
            <a:rPr lang="en-MY" dirty="0"/>
            <a:t> </a:t>
          </a:r>
          <a:r>
            <a:rPr lang="en-MY" dirty="0" err="1"/>
            <a:t>boleh</a:t>
          </a:r>
          <a:r>
            <a:rPr lang="en-MY" dirty="0"/>
            <a:t> </a:t>
          </a:r>
          <a:r>
            <a:rPr lang="en-MY" dirty="0" err="1"/>
            <a:t>percaya</a:t>
          </a:r>
          <a:r>
            <a:rPr lang="en-MY" dirty="0"/>
            <a:t>? </a:t>
          </a:r>
          <a:r>
            <a:rPr lang="en-MY" dirty="0" err="1"/>
            <a:t>Apakah</a:t>
          </a:r>
          <a:r>
            <a:rPr lang="en-MY" dirty="0"/>
            <a:t> </a:t>
          </a:r>
          <a:r>
            <a:rPr lang="en-MY" dirty="0" err="1"/>
            <a:t>jaminan</a:t>
          </a:r>
          <a:r>
            <a:rPr lang="en-MY" dirty="0"/>
            <a:t> </a:t>
          </a:r>
          <a:r>
            <a:rPr lang="en-MY" dirty="0" err="1"/>
            <a:t>sesuatu</a:t>
          </a:r>
          <a:r>
            <a:rPr lang="en-MY" dirty="0"/>
            <a:t> </a:t>
          </a:r>
          <a:r>
            <a:rPr lang="en-MY" dirty="0" err="1"/>
            <a:t>itu</a:t>
          </a:r>
          <a:r>
            <a:rPr lang="en-MY" dirty="0"/>
            <a:t> betul2 </a:t>
          </a:r>
          <a:r>
            <a:rPr lang="en-MY" dirty="0" err="1"/>
            <a:t>benar</a:t>
          </a:r>
          <a:r>
            <a:rPr lang="en-MY" dirty="0"/>
            <a:t>?</a:t>
          </a:r>
        </a:p>
      </dgm:t>
    </dgm:pt>
    <dgm:pt modelId="{5DBD0B79-03FA-4670-ABF5-F8E204170F64}" type="parTrans" cxnId="{1FF38E22-F750-4C68-8756-06A8C0294A01}">
      <dgm:prSet/>
      <dgm:spPr/>
      <dgm:t>
        <a:bodyPr/>
        <a:lstStyle/>
        <a:p>
          <a:endParaRPr lang="en-MY"/>
        </a:p>
      </dgm:t>
    </dgm:pt>
    <dgm:pt modelId="{63AE5F16-6246-418F-B0A8-752252DD069C}" type="sibTrans" cxnId="{1FF38E22-F750-4C68-8756-06A8C0294A01}">
      <dgm:prSet/>
      <dgm:spPr/>
      <dgm:t>
        <a:bodyPr/>
        <a:lstStyle/>
        <a:p>
          <a:endParaRPr lang="en-MY"/>
        </a:p>
      </dgm:t>
    </dgm:pt>
    <dgm:pt modelId="{FEADEFA1-FD86-4F73-B47D-595A1C37521E}">
      <dgm:prSet phldrT="[Text]"/>
      <dgm:spPr/>
      <dgm:t>
        <a:bodyPr/>
        <a:lstStyle/>
        <a:p>
          <a:r>
            <a:rPr lang="en-MY" dirty="0"/>
            <a:t>3.JUSTIFIKASI </a:t>
          </a:r>
        </a:p>
        <a:p>
          <a:r>
            <a:rPr lang="en-MY" dirty="0"/>
            <a:t>(</a:t>
          </a:r>
          <a:r>
            <a:rPr lang="en-MY" i="1" dirty="0"/>
            <a:t>by reason /evidence</a:t>
          </a:r>
          <a:r>
            <a:rPr lang="en-MY" dirty="0"/>
            <a:t>)</a:t>
          </a:r>
        </a:p>
        <a:p>
          <a:r>
            <a:rPr lang="en-MY" dirty="0"/>
            <a:t>TAPI..  </a:t>
          </a:r>
          <a:r>
            <a:rPr lang="en-MY" dirty="0" err="1"/>
            <a:t>adakalanya</a:t>
          </a:r>
          <a:r>
            <a:rPr lang="en-MY" dirty="0"/>
            <a:t> </a:t>
          </a:r>
          <a:r>
            <a:rPr lang="en-MY" dirty="0" err="1"/>
            <a:t>ada</a:t>
          </a:r>
          <a:r>
            <a:rPr lang="en-MY" dirty="0"/>
            <a:t> </a:t>
          </a:r>
          <a:r>
            <a:rPr lang="en-MY" dirty="0" err="1"/>
            <a:t>justifikasi</a:t>
          </a:r>
          <a:r>
            <a:rPr lang="en-MY" dirty="0"/>
            <a:t> yang buat </a:t>
          </a:r>
          <a:r>
            <a:rPr lang="en-MY" dirty="0" err="1"/>
            <a:t>kita</a:t>
          </a:r>
          <a:r>
            <a:rPr lang="en-MY" dirty="0"/>
            <a:t> </a:t>
          </a:r>
          <a:r>
            <a:rPr lang="en-MY" dirty="0" err="1"/>
            <a:t>yakin</a:t>
          </a:r>
          <a:r>
            <a:rPr lang="en-MY" dirty="0"/>
            <a:t> </a:t>
          </a:r>
          <a:r>
            <a:rPr lang="en-MY" dirty="0" err="1"/>
            <a:t>sesuatu</a:t>
          </a:r>
          <a:r>
            <a:rPr lang="en-MY" dirty="0"/>
            <a:t> </a:t>
          </a:r>
          <a:r>
            <a:rPr lang="en-MY" dirty="0" err="1"/>
            <a:t>itu</a:t>
          </a:r>
          <a:r>
            <a:rPr lang="en-MY" dirty="0"/>
            <a:t> </a:t>
          </a:r>
          <a:r>
            <a:rPr lang="en-MY" dirty="0" err="1"/>
            <a:t>sebagai</a:t>
          </a:r>
          <a:r>
            <a:rPr lang="en-MY" dirty="0"/>
            <a:t> </a:t>
          </a:r>
          <a:r>
            <a:rPr lang="en-MY" dirty="0" err="1"/>
            <a:t>benar</a:t>
          </a:r>
          <a:r>
            <a:rPr lang="en-MY" dirty="0"/>
            <a:t>; </a:t>
          </a:r>
          <a:r>
            <a:rPr lang="en-MY" dirty="0" err="1"/>
            <a:t>namun</a:t>
          </a:r>
          <a:r>
            <a:rPr lang="en-MY" dirty="0"/>
            <a:t> </a:t>
          </a:r>
          <a:r>
            <a:rPr lang="en-MY" dirty="0" err="1"/>
            <a:t>sebenarnya</a:t>
          </a:r>
          <a:r>
            <a:rPr lang="en-MY" dirty="0"/>
            <a:t> </a:t>
          </a:r>
          <a:r>
            <a:rPr lang="en-MY" dirty="0" err="1"/>
            <a:t>ia</a:t>
          </a:r>
          <a:r>
            <a:rPr lang="en-MY" dirty="0"/>
            <a:t> PALSU</a:t>
          </a:r>
        </a:p>
      </dgm:t>
    </dgm:pt>
    <dgm:pt modelId="{984500AD-7D69-4E06-8765-853422702181}" type="sibTrans" cxnId="{08B875B4-E160-460E-84CC-C3FF1C867B04}">
      <dgm:prSet/>
      <dgm:spPr/>
      <dgm:t>
        <a:bodyPr/>
        <a:lstStyle/>
        <a:p>
          <a:endParaRPr lang="en-MY"/>
        </a:p>
      </dgm:t>
    </dgm:pt>
    <dgm:pt modelId="{3E74CB6B-934B-4A42-86C1-7FA9A9AAF426}" type="parTrans" cxnId="{08B875B4-E160-460E-84CC-C3FF1C867B04}">
      <dgm:prSet/>
      <dgm:spPr/>
      <dgm:t>
        <a:bodyPr/>
        <a:lstStyle/>
        <a:p>
          <a:endParaRPr lang="en-MY"/>
        </a:p>
      </dgm:t>
    </dgm:pt>
    <dgm:pt modelId="{5FF78D6E-C7F0-4D8C-9926-1DF796C50D93}" type="pres">
      <dgm:prSet presAssocID="{90323AB1-90C0-45E0-9E2F-C7BE62163B42}" presName="diagram" presStyleCnt="0">
        <dgm:presLayoutVars>
          <dgm:chMax val="1"/>
          <dgm:dir/>
          <dgm:animLvl val="ctr"/>
          <dgm:resizeHandles val="exact"/>
        </dgm:presLayoutVars>
      </dgm:prSet>
      <dgm:spPr/>
    </dgm:pt>
    <dgm:pt modelId="{0CC65FDF-7AA8-422F-87EA-90998F4B51CC}" type="pres">
      <dgm:prSet presAssocID="{90323AB1-90C0-45E0-9E2F-C7BE62163B42}" presName="matrix" presStyleCnt="0"/>
      <dgm:spPr/>
    </dgm:pt>
    <dgm:pt modelId="{C9A9BDA5-8A59-43F8-8914-58C8A1F7AB40}" type="pres">
      <dgm:prSet presAssocID="{90323AB1-90C0-45E0-9E2F-C7BE62163B42}" presName="tile1" presStyleLbl="node1" presStyleIdx="0" presStyleCnt="4"/>
      <dgm:spPr/>
    </dgm:pt>
    <dgm:pt modelId="{F3274446-6BF1-45E8-A160-B0F02BDB77A0}" type="pres">
      <dgm:prSet presAssocID="{90323AB1-90C0-45E0-9E2F-C7BE62163B42}" presName="tile1text" presStyleLbl="node1" presStyleIdx="0" presStyleCnt="4">
        <dgm:presLayoutVars>
          <dgm:chMax val="0"/>
          <dgm:chPref val="0"/>
          <dgm:bulletEnabled val="1"/>
        </dgm:presLayoutVars>
      </dgm:prSet>
      <dgm:spPr/>
    </dgm:pt>
    <dgm:pt modelId="{F74DE1C0-1435-46C8-898B-C3762950555E}" type="pres">
      <dgm:prSet presAssocID="{90323AB1-90C0-45E0-9E2F-C7BE62163B42}" presName="tile2" presStyleLbl="node1" presStyleIdx="1" presStyleCnt="4" custLinFactNeighborY="0"/>
      <dgm:spPr/>
    </dgm:pt>
    <dgm:pt modelId="{FB5D01C7-9C91-42E1-B8AE-7D079E3B8264}" type="pres">
      <dgm:prSet presAssocID="{90323AB1-90C0-45E0-9E2F-C7BE62163B42}" presName="tile2text" presStyleLbl="node1" presStyleIdx="1" presStyleCnt="4">
        <dgm:presLayoutVars>
          <dgm:chMax val="0"/>
          <dgm:chPref val="0"/>
          <dgm:bulletEnabled val="1"/>
        </dgm:presLayoutVars>
      </dgm:prSet>
      <dgm:spPr/>
    </dgm:pt>
    <dgm:pt modelId="{0F1CC78A-2F07-4D7F-B264-9B9596ECA1A3}" type="pres">
      <dgm:prSet presAssocID="{90323AB1-90C0-45E0-9E2F-C7BE62163B42}" presName="tile3" presStyleLbl="node1" presStyleIdx="2" presStyleCnt="4"/>
      <dgm:spPr/>
    </dgm:pt>
    <dgm:pt modelId="{D4BDCFE0-6353-4779-8886-BD3B1D2E99E9}" type="pres">
      <dgm:prSet presAssocID="{90323AB1-90C0-45E0-9E2F-C7BE62163B42}" presName="tile3text" presStyleLbl="node1" presStyleIdx="2" presStyleCnt="4">
        <dgm:presLayoutVars>
          <dgm:chMax val="0"/>
          <dgm:chPref val="0"/>
          <dgm:bulletEnabled val="1"/>
        </dgm:presLayoutVars>
      </dgm:prSet>
      <dgm:spPr/>
    </dgm:pt>
    <dgm:pt modelId="{30F24526-A147-46BA-A1A8-BA8D5E1E456B}" type="pres">
      <dgm:prSet presAssocID="{90323AB1-90C0-45E0-9E2F-C7BE62163B42}" presName="tile4" presStyleLbl="node1" presStyleIdx="3" presStyleCnt="4" custLinFactNeighborY="0"/>
      <dgm:spPr/>
    </dgm:pt>
    <dgm:pt modelId="{583239A2-D192-4092-9DDC-575E2971CB59}" type="pres">
      <dgm:prSet presAssocID="{90323AB1-90C0-45E0-9E2F-C7BE62163B42}" presName="tile4text" presStyleLbl="node1" presStyleIdx="3" presStyleCnt="4">
        <dgm:presLayoutVars>
          <dgm:chMax val="0"/>
          <dgm:chPref val="0"/>
          <dgm:bulletEnabled val="1"/>
        </dgm:presLayoutVars>
      </dgm:prSet>
      <dgm:spPr/>
    </dgm:pt>
    <dgm:pt modelId="{B7272EF4-9DC8-4853-8636-4BC0C77EA672}" type="pres">
      <dgm:prSet presAssocID="{90323AB1-90C0-45E0-9E2F-C7BE62163B42}" presName="centerTile" presStyleLbl="fgShp" presStyleIdx="0" presStyleCnt="1">
        <dgm:presLayoutVars>
          <dgm:chMax val="0"/>
          <dgm:chPref val="0"/>
        </dgm:presLayoutVars>
      </dgm:prSet>
      <dgm:spPr/>
    </dgm:pt>
  </dgm:ptLst>
  <dgm:cxnLst>
    <dgm:cxn modelId="{553EEE11-0A8B-4B6A-B634-B09D8C1F81B8}" type="presOf" srcId="{42C55DDF-5387-4684-A181-552C0EF4C68B}" destId="{B7272EF4-9DC8-4853-8636-4BC0C77EA672}" srcOrd="0" destOrd="0" presId="urn:microsoft.com/office/officeart/2005/8/layout/matrix1"/>
    <dgm:cxn modelId="{1FF38E22-F750-4C68-8756-06A8C0294A01}" srcId="{42C55DDF-5387-4684-A181-552C0EF4C68B}" destId="{2FECD533-2FBA-4A49-90ED-C0F0A22B8AA9}" srcOrd="2" destOrd="0" parTransId="{5DBD0B79-03FA-4670-ABF5-F8E204170F64}" sibTransId="{63AE5F16-6246-418F-B0A8-752252DD069C}"/>
    <dgm:cxn modelId="{89998D69-17C5-450F-866B-8DBE6E2EA0CB}" type="presOf" srcId="{FEADEFA1-FD86-4F73-B47D-595A1C37521E}" destId="{30F24526-A147-46BA-A1A8-BA8D5E1E456B}" srcOrd="0" destOrd="0" presId="urn:microsoft.com/office/officeart/2005/8/layout/matrix1"/>
    <dgm:cxn modelId="{C1B02851-8416-439F-B9A0-D71A76276D61}" type="presOf" srcId="{DB58DFAD-CF2C-4674-89D6-50A09990583D}" destId="{FB5D01C7-9C91-42E1-B8AE-7D079E3B8264}" srcOrd="1" destOrd="0" presId="urn:microsoft.com/office/officeart/2005/8/layout/matrix1"/>
    <dgm:cxn modelId="{4D62DD7B-DAAB-402A-AA06-A7820FDC99FA}" srcId="{90323AB1-90C0-45E0-9E2F-C7BE62163B42}" destId="{42C55DDF-5387-4684-A181-552C0EF4C68B}" srcOrd="0" destOrd="0" parTransId="{DCB69936-E038-448C-86C7-E87F124C2B06}" sibTransId="{B9F8D3FF-6C1D-4B23-A373-B2EF7B551ED5}"/>
    <dgm:cxn modelId="{843B647F-BD3E-4B5C-AA56-ED95E60887E8}" type="presOf" srcId="{2FECD533-2FBA-4A49-90ED-C0F0A22B8AA9}" destId="{0F1CC78A-2F07-4D7F-B264-9B9596ECA1A3}" srcOrd="0" destOrd="0" presId="urn:microsoft.com/office/officeart/2005/8/layout/matrix1"/>
    <dgm:cxn modelId="{9429EF81-9383-4A00-98E7-49C4051DAAF2}" srcId="{42C55DDF-5387-4684-A181-552C0EF4C68B}" destId="{E22A0CE5-456E-4154-AA82-A0193473F0FE}" srcOrd="0" destOrd="0" parTransId="{4C42ACBE-4687-4200-8341-161F1672ED98}" sibTransId="{2A9B7174-18D1-4C2E-B225-D27112AF7311}"/>
    <dgm:cxn modelId="{398385A6-435A-421C-904D-FB9AB9EBDDB8}" type="presOf" srcId="{90323AB1-90C0-45E0-9E2F-C7BE62163B42}" destId="{5FF78D6E-C7F0-4D8C-9926-1DF796C50D93}" srcOrd="0" destOrd="0" presId="urn:microsoft.com/office/officeart/2005/8/layout/matrix1"/>
    <dgm:cxn modelId="{F5237CAF-73C2-404B-8168-87718E20FDAD}" type="presOf" srcId="{E22A0CE5-456E-4154-AA82-A0193473F0FE}" destId="{F3274446-6BF1-45E8-A160-B0F02BDB77A0}" srcOrd="1" destOrd="0" presId="urn:microsoft.com/office/officeart/2005/8/layout/matrix1"/>
    <dgm:cxn modelId="{08B875B4-E160-460E-84CC-C3FF1C867B04}" srcId="{42C55DDF-5387-4684-A181-552C0EF4C68B}" destId="{FEADEFA1-FD86-4F73-B47D-595A1C37521E}" srcOrd="3" destOrd="0" parTransId="{3E74CB6B-934B-4A42-86C1-7FA9A9AAF426}" sibTransId="{984500AD-7D69-4E06-8765-853422702181}"/>
    <dgm:cxn modelId="{095841D9-783B-4F33-BDB2-3AA9C2104DB7}" type="presOf" srcId="{FEADEFA1-FD86-4F73-B47D-595A1C37521E}" destId="{583239A2-D192-4092-9DDC-575E2971CB59}" srcOrd="1" destOrd="0" presId="urn:microsoft.com/office/officeart/2005/8/layout/matrix1"/>
    <dgm:cxn modelId="{A3EE70FA-C20A-4B35-8E57-FF7C0B36369E}" type="presOf" srcId="{DB58DFAD-CF2C-4674-89D6-50A09990583D}" destId="{F74DE1C0-1435-46C8-898B-C3762950555E}" srcOrd="0" destOrd="0" presId="urn:microsoft.com/office/officeart/2005/8/layout/matrix1"/>
    <dgm:cxn modelId="{FAA32FFF-F1D2-478B-82E6-511D6705F935}" type="presOf" srcId="{E22A0CE5-456E-4154-AA82-A0193473F0FE}" destId="{C9A9BDA5-8A59-43F8-8914-58C8A1F7AB40}" srcOrd="0" destOrd="0" presId="urn:microsoft.com/office/officeart/2005/8/layout/matrix1"/>
    <dgm:cxn modelId="{6D6340FF-13D6-4589-9159-D63D7E9A7E77}" type="presOf" srcId="{2FECD533-2FBA-4A49-90ED-C0F0A22B8AA9}" destId="{D4BDCFE0-6353-4779-8886-BD3B1D2E99E9}" srcOrd="1" destOrd="0" presId="urn:microsoft.com/office/officeart/2005/8/layout/matrix1"/>
    <dgm:cxn modelId="{37EF95FF-B415-4DCA-9BE7-A49FBC9B86A0}" srcId="{42C55DDF-5387-4684-A181-552C0EF4C68B}" destId="{DB58DFAD-CF2C-4674-89D6-50A09990583D}" srcOrd="1" destOrd="0" parTransId="{755911AD-0610-4ED1-9581-0776C82220B2}" sibTransId="{F251F9A2-E23B-4E06-98F4-CD82876AD27E}"/>
    <dgm:cxn modelId="{A118207B-2A28-4EFF-A826-BC847088FC0A}" type="presParOf" srcId="{5FF78D6E-C7F0-4D8C-9926-1DF796C50D93}" destId="{0CC65FDF-7AA8-422F-87EA-90998F4B51CC}" srcOrd="0" destOrd="0" presId="urn:microsoft.com/office/officeart/2005/8/layout/matrix1"/>
    <dgm:cxn modelId="{FB3A5D5B-0D82-4534-AEA1-58C1242BAC0F}" type="presParOf" srcId="{0CC65FDF-7AA8-422F-87EA-90998F4B51CC}" destId="{C9A9BDA5-8A59-43F8-8914-58C8A1F7AB40}" srcOrd="0" destOrd="0" presId="urn:microsoft.com/office/officeart/2005/8/layout/matrix1"/>
    <dgm:cxn modelId="{03CF5244-149B-4A61-8940-F1F96EBC80B7}" type="presParOf" srcId="{0CC65FDF-7AA8-422F-87EA-90998F4B51CC}" destId="{F3274446-6BF1-45E8-A160-B0F02BDB77A0}" srcOrd="1" destOrd="0" presId="urn:microsoft.com/office/officeart/2005/8/layout/matrix1"/>
    <dgm:cxn modelId="{A65FC459-0D13-40E2-8368-8A31F10F8F6F}" type="presParOf" srcId="{0CC65FDF-7AA8-422F-87EA-90998F4B51CC}" destId="{F74DE1C0-1435-46C8-898B-C3762950555E}" srcOrd="2" destOrd="0" presId="urn:microsoft.com/office/officeart/2005/8/layout/matrix1"/>
    <dgm:cxn modelId="{B7380A9C-BA89-4285-A741-C39F9D5FD0F7}" type="presParOf" srcId="{0CC65FDF-7AA8-422F-87EA-90998F4B51CC}" destId="{FB5D01C7-9C91-42E1-B8AE-7D079E3B8264}" srcOrd="3" destOrd="0" presId="urn:microsoft.com/office/officeart/2005/8/layout/matrix1"/>
    <dgm:cxn modelId="{4AA5891B-6C88-4D24-8672-9EB350E0C1FC}" type="presParOf" srcId="{0CC65FDF-7AA8-422F-87EA-90998F4B51CC}" destId="{0F1CC78A-2F07-4D7F-B264-9B9596ECA1A3}" srcOrd="4" destOrd="0" presId="urn:microsoft.com/office/officeart/2005/8/layout/matrix1"/>
    <dgm:cxn modelId="{971F2943-21BA-48E9-8897-C0E5D4B9F3B0}" type="presParOf" srcId="{0CC65FDF-7AA8-422F-87EA-90998F4B51CC}" destId="{D4BDCFE0-6353-4779-8886-BD3B1D2E99E9}" srcOrd="5" destOrd="0" presId="urn:microsoft.com/office/officeart/2005/8/layout/matrix1"/>
    <dgm:cxn modelId="{29DBB9BB-9143-451C-8F14-245352D3FCA9}" type="presParOf" srcId="{0CC65FDF-7AA8-422F-87EA-90998F4B51CC}" destId="{30F24526-A147-46BA-A1A8-BA8D5E1E456B}" srcOrd="6" destOrd="0" presId="urn:microsoft.com/office/officeart/2005/8/layout/matrix1"/>
    <dgm:cxn modelId="{14240693-93BA-42BC-A276-D006AFF92AE6}" type="presParOf" srcId="{0CC65FDF-7AA8-422F-87EA-90998F4B51CC}" destId="{583239A2-D192-4092-9DDC-575E2971CB59}" srcOrd="7" destOrd="0" presId="urn:microsoft.com/office/officeart/2005/8/layout/matrix1"/>
    <dgm:cxn modelId="{2A40D74D-6AD4-49A3-BBA3-64C07F56CAE5}" type="presParOf" srcId="{5FF78D6E-C7F0-4D8C-9926-1DF796C50D93}" destId="{B7272EF4-9DC8-4853-8636-4BC0C77EA67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90283-785F-420D-B510-C651733F328E}">
      <dsp:nvSpPr>
        <dsp:cNvPr id="0" name=""/>
        <dsp:cNvSpPr/>
      </dsp:nvSpPr>
      <dsp:spPr>
        <a:xfrm>
          <a:off x="3143" y="9710"/>
          <a:ext cx="3064668" cy="40100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MY" sz="1800" kern="1200" dirty="0"/>
            <a:t> RASIONALISME</a:t>
          </a:r>
        </a:p>
      </dsp:txBody>
      <dsp:txXfrm>
        <a:off x="3143" y="9710"/>
        <a:ext cx="3064668" cy="401008"/>
      </dsp:txXfrm>
    </dsp:sp>
    <dsp:sp modelId="{FE653234-F82C-44D2-82F9-1E60498EF3FE}">
      <dsp:nvSpPr>
        <dsp:cNvPr id="0" name=""/>
        <dsp:cNvSpPr/>
      </dsp:nvSpPr>
      <dsp:spPr>
        <a:xfrm>
          <a:off x="3143" y="410718"/>
          <a:ext cx="3064668" cy="428219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MY" sz="1600" kern="1200" dirty="0" err="1"/>
            <a:t>Realiti</a:t>
          </a:r>
          <a:r>
            <a:rPr lang="en-MY" sz="1600" kern="1200" dirty="0"/>
            <a:t>/</a:t>
          </a:r>
          <a:r>
            <a:rPr lang="en-MY" sz="1600" kern="1200" dirty="0" err="1"/>
            <a:t>kebenaran</a:t>
          </a:r>
          <a:r>
            <a:rPr lang="en-MY" sz="1600" kern="1200" dirty="0"/>
            <a:t> </a:t>
          </a:r>
          <a:r>
            <a:rPr lang="en-MY" sz="1600" kern="1200" dirty="0" err="1"/>
            <a:t>ditentukan</a:t>
          </a:r>
          <a:r>
            <a:rPr lang="en-MY" sz="1600" kern="1200" dirty="0"/>
            <a:t> oleh </a:t>
          </a:r>
          <a:r>
            <a:rPr lang="en-MY" sz="1600" kern="1200" dirty="0" err="1"/>
            <a:t>pertimbangan</a:t>
          </a:r>
          <a:r>
            <a:rPr lang="en-MY" sz="1600" kern="1200" dirty="0"/>
            <a:t> </a:t>
          </a:r>
          <a:r>
            <a:rPr lang="en-MY" sz="1600" kern="1200" dirty="0" err="1"/>
            <a:t>logik</a:t>
          </a:r>
          <a:r>
            <a:rPr lang="en-MY" sz="1600" kern="1200" dirty="0"/>
            <a:t> </a:t>
          </a:r>
          <a:r>
            <a:rPr lang="en-MY" sz="1600" kern="1200" dirty="0" err="1"/>
            <a:t>akal</a:t>
          </a:r>
          <a:endParaRPr lang="en-MY" sz="1600" kern="1200" dirty="0"/>
        </a:p>
        <a:p>
          <a:pPr marL="171450" lvl="1" indent="-171450" algn="l" defTabSz="711200">
            <a:lnSpc>
              <a:spcPct val="90000"/>
            </a:lnSpc>
            <a:spcBef>
              <a:spcPct val="0"/>
            </a:spcBef>
            <a:spcAft>
              <a:spcPct val="15000"/>
            </a:spcAft>
            <a:buChar char="•"/>
          </a:pPr>
          <a:r>
            <a:rPr lang="en-MY" sz="1600" kern="1200" dirty="0" err="1"/>
            <a:t>Teori</a:t>
          </a:r>
          <a:r>
            <a:rPr lang="en-MY" sz="1600" kern="1200" dirty="0"/>
            <a:t> </a:t>
          </a:r>
          <a:r>
            <a:rPr lang="en-MY" sz="1600" kern="1200" dirty="0" err="1"/>
            <a:t>kebenaran</a:t>
          </a:r>
          <a:r>
            <a:rPr lang="en-MY" sz="1600" kern="1200" dirty="0"/>
            <a:t> yang </a:t>
          </a:r>
          <a:r>
            <a:rPr lang="en-MY" sz="1600" kern="1200" dirty="0" err="1"/>
            <a:t>koheren</a:t>
          </a:r>
          <a:endParaRPr lang="en-MY" sz="1600" kern="1200" dirty="0"/>
        </a:p>
        <a:p>
          <a:pPr marL="171450" lvl="1" indent="-171450" algn="l" defTabSz="711200">
            <a:lnSpc>
              <a:spcPct val="90000"/>
            </a:lnSpc>
            <a:spcBef>
              <a:spcPct val="0"/>
            </a:spcBef>
            <a:spcAft>
              <a:spcPct val="15000"/>
            </a:spcAft>
            <a:buChar char="•"/>
          </a:pPr>
          <a:r>
            <a:rPr lang="en-MY" sz="1600" kern="1200" dirty="0" err="1"/>
            <a:t>Sesuatu</a:t>
          </a:r>
          <a:r>
            <a:rPr lang="en-MY" sz="1600" kern="1200" dirty="0"/>
            <a:t> </a:t>
          </a:r>
          <a:r>
            <a:rPr lang="en-MY" sz="1600" kern="1200" dirty="0" err="1"/>
            <a:t>teori</a:t>
          </a:r>
          <a:r>
            <a:rPr lang="en-MY" sz="1600" kern="1200" dirty="0"/>
            <a:t> sains </a:t>
          </a:r>
          <a:r>
            <a:rPr lang="en-MY" sz="1600" kern="1200" dirty="0" err="1"/>
            <a:t>akan</a:t>
          </a:r>
          <a:r>
            <a:rPr lang="en-MY" sz="1600" kern="1200" dirty="0"/>
            <a:t> </a:t>
          </a:r>
          <a:r>
            <a:rPr lang="en-MY" sz="1600" kern="1200" dirty="0" err="1"/>
            <a:t>dianggap</a:t>
          </a:r>
          <a:r>
            <a:rPr lang="en-MY" sz="1600" kern="1200" dirty="0"/>
            <a:t> </a:t>
          </a:r>
          <a:r>
            <a:rPr lang="en-MY" sz="1600" kern="1200" dirty="0" err="1"/>
            <a:t>sebagai</a:t>
          </a:r>
          <a:r>
            <a:rPr lang="en-MY" sz="1600" kern="1200" dirty="0"/>
            <a:t> </a:t>
          </a:r>
          <a:r>
            <a:rPr lang="en-MY" sz="1600" kern="1200" dirty="0" err="1"/>
            <a:t>benar</a:t>
          </a:r>
          <a:r>
            <a:rPr lang="en-MY" sz="1600" kern="1200" dirty="0"/>
            <a:t> </a:t>
          </a:r>
          <a:r>
            <a:rPr lang="en-MY" sz="1600" kern="1200" dirty="0" err="1"/>
            <a:t>apabila</a:t>
          </a:r>
          <a:r>
            <a:rPr lang="en-MY" sz="1600" kern="1200" dirty="0"/>
            <a:t> </a:t>
          </a:r>
          <a:r>
            <a:rPr lang="en-MY" sz="1600" kern="1200" dirty="0" err="1"/>
            <a:t>komponennya</a:t>
          </a:r>
          <a:r>
            <a:rPr lang="en-MY" sz="1600" kern="1200" dirty="0"/>
            <a:t> </a:t>
          </a:r>
          <a:r>
            <a:rPr lang="en-MY" sz="1600" kern="1200" dirty="0" err="1"/>
            <a:t>bertepatan</a:t>
          </a:r>
          <a:r>
            <a:rPr lang="en-MY" sz="1600" kern="1200" dirty="0"/>
            <a:t> </a:t>
          </a:r>
          <a:r>
            <a:rPr lang="en-MY" sz="1600" kern="1200" dirty="0" err="1"/>
            <a:t>dengan</a:t>
          </a:r>
          <a:r>
            <a:rPr lang="en-MY" sz="1600" kern="1200" dirty="0"/>
            <a:t> </a:t>
          </a:r>
          <a:r>
            <a:rPr lang="en-MY" sz="1600" kern="1200" dirty="0" err="1"/>
            <a:t>keseluruhannya</a:t>
          </a:r>
          <a:endParaRPr lang="en-MY" sz="1600" kern="1200" dirty="0"/>
        </a:p>
        <a:p>
          <a:pPr marL="171450" lvl="1" indent="-171450" algn="l" defTabSz="711200">
            <a:lnSpc>
              <a:spcPct val="90000"/>
            </a:lnSpc>
            <a:spcBef>
              <a:spcPct val="0"/>
            </a:spcBef>
            <a:spcAft>
              <a:spcPct val="15000"/>
            </a:spcAft>
            <a:buChar char="•"/>
          </a:pPr>
          <a:r>
            <a:rPr lang="en-MY" sz="1600" kern="1200" dirty="0"/>
            <a:t>Idea yang </a:t>
          </a:r>
          <a:r>
            <a:rPr lang="en-MY" sz="1600" kern="1200" dirty="0" err="1"/>
            <a:t>kompleks</a:t>
          </a:r>
          <a:r>
            <a:rPr lang="en-MY" sz="1600" kern="1200" dirty="0"/>
            <a:t>, </a:t>
          </a:r>
          <a:r>
            <a:rPr lang="en-MY" sz="1600" kern="1200" dirty="0" err="1"/>
            <a:t>tidak</a:t>
          </a:r>
          <a:r>
            <a:rPr lang="en-MY" sz="1600" kern="1200" dirty="0"/>
            <a:t> </a:t>
          </a:r>
          <a:r>
            <a:rPr lang="en-MY" sz="1600" kern="1200" dirty="0" err="1"/>
            <a:t>koheren</a:t>
          </a:r>
          <a:r>
            <a:rPr lang="en-MY" sz="1600" kern="1200" dirty="0"/>
            <a:t> dan </a:t>
          </a:r>
          <a:r>
            <a:rPr lang="en-MY" sz="1600" kern="1200" dirty="0" err="1"/>
            <a:t>tidak</a:t>
          </a:r>
          <a:r>
            <a:rPr lang="en-MY" sz="1600" kern="1200" dirty="0"/>
            <a:t> </a:t>
          </a:r>
          <a:r>
            <a:rPr lang="en-MY" sz="1600" kern="1200" dirty="0" err="1"/>
            <a:t>saling</a:t>
          </a:r>
          <a:r>
            <a:rPr lang="en-MY" sz="1600" kern="1200" dirty="0"/>
            <a:t> </a:t>
          </a:r>
          <a:r>
            <a:rPr lang="en-MY" sz="1600" kern="1200" dirty="0" err="1"/>
            <a:t>berkait</a:t>
          </a:r>
          <a:r>
            <a:rPr lang="en-MY" sz="1600" kern="1200" dirty="0"/>
            <a:t> </a:t>
          </a:r>
          <a:r>
            <a:rPr lang="en-MY" sz="1600" kern="1200" dirty="0" err="1"/>
            <a:t>dianggap</a:t>
          </a:r>
          <a:r>
            <a:rPr lang="en-MY" sz="1600" kern="1200" dirty="0"/>
            <a:t> </a:t>
          </a:r>
          <a:r>
            <a:rPr lang="en-MY" sz="1600" kern="1200" dirty="0" err="1"/>
            <a:t>sebagai</a:t>
          </a:r>
          <a:r>
            <a:rPr lang="en-MY" sz="1600" kern="1200" dirty="0"/>
            <a:t> </a:t>
          </a:r>
          <a:r>
            <a:rPr lang="en-MY" sz="1600" kern="1200" dirty="0" err="1"/>
            <a:t>kontradik</a:t>
          </a:r>
          <a:r>
            <a:rPr lang="en-MY" sz="1600" kern="1200" dirty="0"/>
            <a:t> , </a:t>
          </a:r>
          <a:r>
            <a:rPr lang="en-MY" sz="1600" kern="1200" dirty="0" err="1"/>
            <a:t>tidak</a:t>
          </a:r>
          <a:r>
            <a:rPr lang="en-MY" sz="1600" kern="1200" dirty="0"/>
            <a:t> </a:t>
          </a:r>
          <a:r>
            <a:rPr lang="en-MY" sz="1600" kern="1200" dirty="0" err="1"/>
            <a:t>lengkap</a:t>
          </a:r>
          <a:r>
            <a:rPr lang="en-MY" sz="1600" kern="1200" dirty="0"/>
            <a:t> </a:t>
          </a:r>
          <a:r>
            <a:rPr lang="en-MY" sz="1600" kern="1200" dirty="0" err="1"/>
            <a:t>atau</a:t>
          </a:r>
          <a:r>
            <a:rPr lang="en-MY" sz="1600" kern="1200" dirty="0"/>
            <a:t> </a:t>
          </a:r>
          <a:r>
            <a:rPr lang="en-MY" sz="1600" kern="1200" dirty="0" err="1"/>
            <a:t>tidak</a:t>
          </a:r>
          <a:r>
            <a:rPr lang="en-MY" sz="1600" kern="1200" dirty="0"/>
            <a:t> </a:t>
          </a:r>
          <a:r>
            <a:rPr lang="en-MY" sz="1600" kern="1200" dirty="0" err="1"/>
            <a:t>benar</a:t>
          </a:r>
          <a:r>
            <a:rPr lang="en-MY" sz="1600" kern="1200" dirty="0"/>
            <a:t>.</a:t>
          </a:r>
        </a:p>
        <a:p>
          <a:pPr marL="171450" lvl="1" indent="-171450" algn="l" defTabSz="711200">
            <a:lnSpc>
              <a:spcPct val="90000"/>
            </a:lnSpc>
            <a:spcBef>
              <a:spcPct val="0"/>
            </a:spcBef>
            <a:spcAft>
              <a:spcPct val="15000"/>
            </a:spcAft>
            <a:buChar char="•"/>
          </a:pPr>
          <a:r>
            <a:rPr lang="en-MY" sz="1600" kern="1200" dirty="0" err="1"/>
            <a:t>Implikasi</a:t>
          </a:r>
          <a:r>
            <a:rPr lang="en-MY" sz="1600" kern="1200" dirty="0"/>
            <a:t>: </a:t>
          </a:r>
          <a:r>
            <a:rPr lang="en-MY" sz="1600" kern="1200" dirty="0" err="1"/>
            <a:t>ilmu</a:t>
          </a:r>
          <a:r>
            <a:rPr lang="en-MY" sz="1600" kern="1200" dirty="0"/>
            <a:t>, </a:t>
          </a:r>
          <a:r>
            <a:rPr lang="en-MY" sz="1600" kern="1200" dirty="0" err="1"/>
            <a:t>kebenaran</a:t>
          </a:r>
          <a:r>
            <a:rPr lang="en-MY" sz="1600" kern="1200" dirty="0"/>
            <a:t> dan </a:t>
          </a:r>
          <a:r>
            <a:rPr lang="en-MY" sz="1600" kern="1200" dirty="0" err="1"/>
            <a:t>nilai</a:t>
          </a:r>
          <a:r>
            <a:rPr lang="en-MY" sz="1600" kern="1200" dirty="0"/>
            <a:t> </a:t>
          </a:r>
          <a:r>
            <a:rPr lang="en-MY" sz="1600" kern="1200" dirty="0" err="1"/>
            <a:t>tidak</a:t>
          </a:r>
          <a:r>
            <a:rPr lang="en-MY" sz="1600" kern="1200" dirty="0"/>
            <a:t> </a:t>
          </a:r>
          <a:r>
            <a:rPr lang="en-MY" sz="1600" kern="1200" dirty="0" err="1"/>
            <a:t>mutlak</a:t>
          </a:r>
          <a:r>
            <a:rPr lang="en-MY" sz="1600" kern="1200" dirty="0"/>
            <a:t> dan </a:t>
          </a:r>
          <a:r>
            <a:rPr lang="en-MY" sz="1600" kern="1200" dirty="0" err="1"/>
            <a:t>boleh</a:t>
          </a:r>
          <a:r>
            <a:rPr lang="en-MY" sz="1600" kern="1200" dirty="0"/>
            <a:t> </a:t>
          </a:r>
          <a:r>
            <a:rPr lang="en-MY" sz="1600" kern="1200" dirty="0" err="1"/>
            <a:t>berubah-ubah</a:t>
          </a:r>
          <a:endParaRPr lang="en-MY" sz="1600" kern="1200" dirty="0"/>
        </a:p>
      </dsp:txBody>
      <dsp:txXfrm>
        <a:off x="3143" y="410718"/>
        <a:ext cx="3064668" cy="4282199"/>
      </dsp:txXfrm>
    </dsp:sp>
    <dsp:sp modelId="{EBF9557C-CB18-4D78-810A-0D213082BF0D}">
      <dsp:nvSpPr>
        <dsp:cNvPr id="0" name=""/>
        <dsp:cNvSpPr/>
      </dsp:nvSpPr>
      <dsp:spPr>
        <a:xfrm>
          <a:off x="3496865" y="1"/>
          <a:ext cx="3064668" cy="401008"/>
        </a:xfrm>
        <a:prstGeom prst="rect">
          <a:avLst/>
        </a:prstGeom>
        <a:solidFill>
          <a:schemeClr val="accent3">
            <a:hueOff val="-4340306"/>
            <a:satOff val="21273"/>
            <a:lumOff val="8138"/>
            <a:alphaOff val="0"/>
          </a:schemeClr>
        </a:solidFill>
        <a:ln w="12700" cap="flat" cmpd="sng" algn="ctr">
          <a:solidFill>
            <a:schemeClr val="accent3">
              <a:hueOff val="-4340306"/>
              <a:satOff val="21273"/>
              <a:lumOff val="81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MY" sz="1800" b="0" i="0" kern="1200" dirty="0"/>
            <a:t>EMPERICISME</a:t>
          </a:r>
          <a:endParaRPr lang="en-MY" sz="1800" kern="1200" dirty="0"/>
        </a:p>
      </dsp:txBody>
      <dsp:txXfrm>
        <a:off x="3496865" y="1"/>
        <a:ext cx="3064668" cy="401008"/>
      </dsp:txXfrm>
    </dsp:sp>
    <dsp:sp modelId="{CEFBA5B3-095B-4226-BFF9-CF5FFCD519F0}">
      <dsp:nvSpPr>
        <dsp:cNvPr id="0" name=""/>
        <dsp:cNvSpPr/>
      </dsp:nvSpPr>
      <dsp:spPr>
        <a:xfrm>
          <a:off x="3496865" y="410718"/>
          <a:ext cx="3064668" cy="4282199"/>
        </a:xfrm>
        <a:prstGeom prst="rect">
          <a:avLst/>
        </a:prstGeom>
        <a:solidFill>
          <a:schemeClr val="accent3">
            <a:tint val="40000"/>
            <a:alpha val="90000"/>
            <a:hueOff val="-4706988"/>
            <a:satOff val="33727"/>
            <a:lumOff val="2796"/>
            <a:alphaOff val="0"/>
          </a:schemeClr>
        </a:solidFill>
        <a:ln w="12700" cap="flat" cmpd="sng" algn="ctr">
          <a:solidFill>
            <a:schemeClr val="accent3">
              <a:tint val="40000"/>
              <a:alpha val="90000"/>
              <a:hueOff val="-4706988"/>
              <a:satOff val="33727"/>
              <a:lumOff val="27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MY" sz="1600" kern="1200" dirty="0" err="1"/>
            <a:t>Pengetahuan</a:t>
          </a:r>
          <a:r>
            <a:rPr lang="en-MY" sz="1600" kern="1200" dirty="0"/>
            <a:t> </a:t>
          </a:r>
          <a:r>
            <a:rPr lang="en-MY" sz="1600" kern="1200" dirty="0" err="1"/>
            <a:t>atau</a:t>
          </a:r>
          <a:r>
            <a:rPr lang="en-MY" sz="1600" kern="1200" dirty="0"/>
            <a:t> sains </a:t>
          </a:r>
          <a:r>
            <a:rPr lang="en-MY" sz="1600" kern="1200" dirty="0" err="1"/>
            <a:t>dicerap</a:t>
          </a:r>
          <a:r>
            <a:rPr lang="en-MY" sz="1600" kern="1200" dirty="0"/>
            <a:t> </a:t>
          </a:r>
          <a:r>
            <a:rPr lang="en-MY" sz="1600" kern="1200" dirty="0" err="1"/>
            <a:t>menerusi</a:t>
          </a:r>
          <a:r>
            <a:rPr lang="en-MY" sz="1600" kern="1200" dirty="0"/>
            <a:t> </a:t>
          </a:r>
          <a:r>
            <a:rPr lang="en-MY" sz="1600" kern="1200" dirty="0" err="1"/>
            <a:t>pengalaman</a:t>
          </a:r>
          <a:r>
            <a:rPr lang="en-MY" sz="1600" kern="1200" dirty="0"/>
            <a:t> </a:t>
          </a:r>
          <a:r>
            <a:rPr lang="en-MY" sz="1600" kern="1200" dirty="0" err="1"/>
            <a:t>pancaindera</a:t>
          </a:r>
          <a:endParaRPr lang="en-MY" sz="1600" kern="1200" dirty="0"/>
        </a:p>
        <a:p>
          <a:pPr marL="171450" lvl="1" indent="-171450" algn="l" defTabSz="711200">
            <a:lnSpc>
              <a:spcPct val="90000"/>
            </a:lnSpc>
            <a:spcBef>
              <a:spcPct val="0"/>
            </a:spcBef>
            <a:spcAft>
              <a:spcPct val="15000"/>
            </a:spcAft>
            <a:buChar char="•"/>
          </a:pPr>
          <a:r>
            <a:rPr lang="en-MY" sz="1600" kern="1200" dirty="0" err="1"/>
            <a:t>Contoh</a:t>
          </a:r>
          <a:r>
            <a:rPr lang="en-MY" sz="1600" kern="1200" dirty="0"/>
            <a:t>: gas </a:t>
          </a:r>
          <a:r>
            <a:rPr lang="en-MY" sz="1600" kern="1200" dirty="0" err="1"/>
            <a:t>hidrogen</a:t>
          </a:r>
          <a:r>
            <a:rPr lang="en-MY" sz="1600" kern="1200" dirty="0"/>
            <a:t> </a:t>
          </a:r>
          <a:r>
            <a:rPr lang="en-MY" sz="1600" kern="1200" dirty="0" err="1"/>
            <a:t>walaupun</a:t>
          </a:r>
          <a:r>
            <a:rPr lang="en-MY" sz="1600" kern="1200" dirty="0"/>
            <a:t> </a:t>
          </a:r>
          <a:r>
            <a:rPr lang="en-MY" sz="1600" kern="1200" dirty="0" err="1"/>
            <a:t>tidak</a:t>
          </a:r>
          <a:r>
            <a:rPr lang="en-MY" sz="1600" kern="1200" dirty="0"/>
            <a:t> </a:t>
          </a:r>
          <a:r>
            <a:rPr lang="en-MY" sz="1600" kern="1200" dirty="0" err="1"/>
            <a:t>dapat</a:t>
          </a:r>
          <a:r>
            <a:rPr lang="en-MY" sz="1600" kern="1200" dirty="0"/>
            <a:t> </a:t>
          </a:r>
          <a:r>
            <a:rPr lang="en-MY" sz="1600" kern="1200" dirty="0" err="1"/>
            <a:t>dicerap</a:t>
          </a:r>
          <a:r>
            <a:rPr lang="en-MY" sz="1600" kern="1200" dirty="0"/>
            <a:t> </a:t>
          </a:r>
          <a:r>
            <a:rPr lang="en-MY" sz="1600" kern="1200" dirty="0" err="1"/>
            <a:t>dengan</a:t>
          </a:r>
          <a:r>
            <a:rPr lang="en-MY" sz="1600" kern="1200" dirty="0"/>
            <a:t> </a:t>
          </a:r>
          <a:r>
            <a:rPr lang="en-MY" sz="1600" kern="1200" dirty="0" err="1"/>
            <a:t>mata</a:t>
          </a:r>
          <a:r>
            <a:rPr lang="en-MY" sz="1600" kern="1200" dirty="0"/>
            <a:t> </a:t>
          </a:r>
          <a:r>
            <a:rPr lang="en-MY" sz="1600" kern="1200" dirty="0" err="1"/>
            <a:t>kasar</a:t>
          </a:r>
          <a:r>
            <a:rPr lang="en-MY" sz="1600" kern="1200" dirty="0"/>
            <a:t>, </a:t>
          </a:r>
          <a:r>
            <a:rPr lang="en-MY" sz="1600" kern="1200" dirty="0" err="1"/>
            <a:t>tetapi</a:t>
          </a:r>
          <a:r>
            <a:rPr lang="en-MY" sz="1600" kern="1200" dirty="0"/>
            <a:t> </a:t>
          </a:r>
          <a:r>
            <a:rPr lang="en-MY" sz="1600" kern="1200" dirty="0" err="1"/>
            <a:t>dapat</a:t>
          </a:r>
          <a:r>
            <a:rPr lang="en-MY" sz="1600" kern="1200" dirty="0"/>
            <a:t> </a:t>
          </a:r>
          <a:r>
            <a:rPr lang="en-MY" sz="1600" kern="1200" dirty="0" err="1"/>
            <a:t>dibuktikan</a:t>
          </a:r>
          <a:r>
            <a:rPr lang="en-MY" sz="1600" kern="1200" dirty="0"/>
            <a:t> </a:t>
          </a:r>
          <a:r>
            <a:rPr lang="en-MY" sz="1600" kern="1200" dirty="0" err="1"/>
            <a:t>kebenaran</a:t>
          </a:r>
          <a:r>
            <a:rPr lang="en-MY" sz="1600" kern="1200" dirty="0"/>
            <a:t> </a:t>
          </a:r>
          <a:r>
            <a:rPr lang="en-MY" sz="1600" kern="1200" dirty="0" err="1"/>
            <a:t>wujudnya</a:t>
          </a:r>
          <a:r>
            <a:rPr lang="en-MY" sz="1600" kern="1200" dirty="0"/>
            <a:t> </a:t>
          </a:r>
          <a:r>
            <a:rPr lang="en-MY" sz="1600" kern="1200" dirty="0" err="1"/>
            <a:t>menerusi</a:t>
          </a:r>
          <a:r>
            <a:rPr lang="en-MY" sz="1600" kern="1200" dirty="0"/>
            <a:t>  </a:t>
          </a:r>
          <a:r>
            <a:rPr lang="en-MY" sz="1600" kern="1200" dirty="0" err="1"/>
            <a:t>eksperimen</a:t>
          </a:r>
          <a:r>
            <a:rPr lang="en-MY" sz="1600" kern="1200" dirty="0"/>
            <a:t> </a:t>
          </a:r>
          <a:r>
            <a:rPr lang="en-MY" sz="1600" i="1" kern="1200" dirty="0"/>
            <a:t>pop sound test</a:t>
          </a:r>
          <a:endParaRPr lang="en-MY" sz="1600" kern="1200" dirty="0"/>
        </a:p>
        <a:p>
          <a:pPr marL="171450" lvl="1" indent="-171450" algn="l" defTabSz="711200">
            <a:lnSpc>
              <a:spcPct val="90000"/>
            </a:lnSpc>
            <a:spcBef>
              <a:spcPct val="0"/>
            </a:spcBef>
            <a:spcAft>
              <a:spcPct val="15000"/>
            </a:spcAft>
            <a:buChar char="•"/>
          </a:pPr>
          <a:r>
            <a:rPr lang="en-MY" sz="1600" kern="1200" dirty="0" err="1"/>
            <a:t>Implikasi</a:t>
          </a:r>
          <a:r>
            <a:rPr lang="en-MY" sz="1600" kern="1200" dirty="0"/>
            <a:t>: </a:t>
          </a:r>
          <a:r>
            <a:rPr lang="en-MY" sz="1600" kern="1200" dirty="0" err="1"/>
            <a:t>menolak</a:t>
          </a:r>
          <a:r>
            <a:rPr lang="en-MY" sz="1600" kern="1200" dirty="0"/>
            <a:t> </a:t>
          </a:r>
          <a:r>
            <a:rPr lang="en-MY" sz="1600" kern="1200" dirty="0" err="1"/>
            <a:t>semua</a:t>
          </a:r>
          <a:r>
            <a:rPr lang="en-MY" sz="1600" kern="1200" dirty="0"/>
            <a:t> yang </a:t>
          </a:r>
          <a:r>
            <a:rPr lang="en-MY" sz="1600" kern="1200" dirty="0" err="1"/>
            <a:t>tidak</a:t>
          </a:r>
          <a:r>
            <a:rPr lang="en-MY" sz="1600" kern="1200" dirty="0"/>
            <a:t> </a:t>
          </a:r>
          <a:r>
            <a:rPr lang="en-MY" sz="1600" kern="1200" dirty="0" err="1"/>
            <a:t>dapat</a:t>
          </a:r>
          <a:r>
            <a:rPr lang="en-MY" sz="1600" kern="1200" dirty="0"/>
            <a:t> </a:t>
          </a:r>
          <a:r>
            <a:rPr lang="en-MY" sz="1600" kern="1200" dirty="0" err="1"/>
            <a:t>dibuktikan</a:t>
          </a:r>
          <a:r>
            <a:rPr lang="en-MY" sz="1600" kern="1200" dirty="0"/>
            <a:t> </a:t>
          </a:r>
          <a:r>
            <a:rPr lang="en-MY" sz="1600" kern="1200" dirty="0" err="1"/>
            <a:t>secara</a:t>
          </a:r>
          <a:r>
            <a:rPr lang="en-MY" sz="1600" kern="1200" dirty="0"/>
            <a:t> </a:t>
          </a:r>
          <a:r>
            <a:rPr lang="en-MY" sz="1600" kern="1200" dirty="0" err="1"/>
            <a:t>empirikal</a:t>
          </a:r>
          <a:r>
            <a:rPr lang="en-MY" sz="1600" kern="1200" dirty="0"/>
            <a:t> </a:t>
          </a:r>
          <a:r>
            <a:rPr lang="en-MY" sz="1600" kern="1200" dirty="0" err="1"/>
            <a:t>termasuk</a:t>
          </a:r>
          <a:r>
            <a:rPr lang="en-MY" sz="1600" kern="1200" dirty="0"/>
            <a:t> </a:t>
          </a:r>
          <a:r>
            <a:rPr lang="en-MY" sz="1600" kern="1200" dirty="0" err="1"/>
            <a:t>Tuhan</a:t>
          </a:r>
          <a:r>
            <a:rPr lang="en-MY" sz="1600" kern="1200" dirty="0"/>
            <a:t> dan </a:t>
          </a:r>
          <a:r>
            <a:rPr lang="en-MY" sz="1600" kern="1200" dirty="0" err="1"/>
            <a:t>kehidupan</a:t>
          </a:r>
          <a:r>
            <a:rPr lang="en-MY" sz="1600" kern="1200" dirty="0"/>
            <a:t> </a:t>
          </a:r>
          <a:r>
            <a:rPr lang="en-MY" sz="1600" kern="1200" dirty="0" err="1"/>
            <a:t>sesudah</a:t>
          </a:r>
          <a:r>
            <a:rPr lang="en-MY" sz="1600" kern="1200" dirty="0"/>
            <a:t> </a:t>
          </a:r>
          <a:r>
            <a:rPr lang="en-MY" sz="1600" kern="1200" dirty="0" err="1"/>
            <a:t>mati</a:t>
          </a:r>
          <a:endParaRPr lang="en-MY" sz="1600" kern="1200" dirty="0"/>
        </a:p>
      </dsp:txBody>
      <dsp:txXfrm>
        <a:off x="3496865" y="410718"/>
        <a:ext cx="3064668" cy="4282199"/>
      </dsp:txXfrm>
    </dsp:sp>
    <dsp:sp modelId="{6500FB2D-64FD-4738-84E1-F7E5EC69BEB4}">
      <dsp:nvSpPr>
        <dsp:cNvPr id="0" name=""/>
        <dsp:cNvSpPr/>
      </dsp:nvSpPr>
      <dsp:spPr>
        <a:xfrm>
          <a:off x="6993731" y="9710"/>
          <a:ext cx="3064668" cy="401008"/>
        </a:xfrm>
        <a:prstGeom prst="rect">
          <a:avLst/>
        </a:prstGeom>
        <a:solidFill>
          <a:schemeClr val="accent3">
            <a:hueOff val="-8680613"/>
            <a:satOff val="42546"/>
            <a:lumOff val="16275"/>
            <a:alphaOff val="0"/>
          </a:schemeClr>
        </a:solidFill>
        <a:ln w="12700" cap="flat" cmpd="sng" algn="ctr">
          <a:solidFill>
            <a:schemeClr val="accent3">
              <a:hueOff val="-8680613"/>
              <a:satOff val="42546"/>
              <a:lumOff val="1627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MY" sz="1800" kern="1200" dirty="0"/>
            <a:t>SKEPTICISME</a:t>
          </a:r>
        </a:p>
      </dsp:txBody>
      <dsp:txXfrm>
        <a:off x="6993731" y="9710"/>
        <a:ext cx="3064668" cy="401008"/>
      </dsp:txXfrm>
    </dsp:sp>
    <dsp:sp modelId="{73C01C01-DD5C-4CFB-AA9F-B60F20BC7A81}">
      <dsp:nvSpPr>
        <dsp:cNvPr id="0" name=""/>
        <dsp:cNvSpPr/>
      </dsp:nvSpPr>
      <dsp:spPr>
        <a:xfrm>
          <a:off x="6990588" y="410718"/>
          <a:ext cx="3064668" cy="4282199"/>
        </a:xfrm>
        <a:prstGeom prst="rect">
          <a:avLst/>
        </a:prstGeom>
        <a:solidFill>
          <a:schemeClr val="accent3">
            <a:tint val="40000"/>
            <a:alpha val="90000"/>
            <a:hueOff val="-9413976"/>
            <a:satOff val="67453"/>
            <a:lumOff val="5592"/>
            <a:alphaOff val="0"/>
          </a:schemeClr>
        </a:solidFill>
        <a:ln w="12700" cap="flat" cmpd="sng" algn="ctr">
          <a:solidFill>
            <a:schemeClr val="accent3">
              <a:tint val="40000"/>
              <a:alpha val="90000"/>
              <a:hueOff val="-9413976"/>
              <a:satOff val="67453"/>
              <a:lumOff val="55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MY" sz="1600" kern="1200" dirty="0" err="1"/>
            <a:t>Keraguan</a:t>
          </a:r>
          <a:r>
            <a:rPr lang="en-MY" sz="1600" kern="1200" dirty="0"/>
            <a:t> </a:t>
          </a:r>
          <a:r>
            <a:rPr lang="en-MY" sz="1600" kern="1200" dirty="0" err="1"/>
            <a:t>terhadap</a:t>
          </a:r>
          <a:r>
            <a:rPr lang="en-MY" sz="1600" kern="1200" dirty="0"/>
            <a:t> idea </a:t>
          </a:r>
          <a:r>
            <a:rPr lang="en-MY" sz="1600" kern="1200" dirty="0" err="1"/>
            <a:t>tertentu</a:t>
          </a:r>
          <a:r>
            <a:rPr lang="en-MY" sz="1600" kern="1200" dirty="0"/>
            <a:t> </a:t>
          </a:r>
          <a:r>
            <a:rPr lang="en-MY" sz="1600" kern="1200" dirty="0" err="1"/>
            <a:t>atau</a:t>
          </a:r>
          <a:r>
            <a:rPr lang="en-MY" sz="1600" kern="1200" dirty="0"/>
            <a:t> </a:t>
          </a:r>
          <a:r>
            <a:rPr lang="en-MY" sz="1600" kern="1200" dirty="0" err="1"/>
            <a:t>pandangan</a:t>
          </a:r>
          <a:r>
            <a:rPr lang="en-MY" sz="1600" kern="1200" dirty="0"/>
            <a:t> </a:t>
          </a:r>
          <a:r>
            <a:rPr lang="en-MY" sz="1600" kern="1200" dirty="0" err="1"/>
            <a:t>tentang</a:t>
          </a:r>
          <a:r>
            <a:rPr lang="en-MY" sz="1600" kern="1200" dirty="0"/>
            <a:t> </a:t>
          </a:r>
          <a:r>
            <a:rPr lang="en-MY" sz="1600" kern="1200" dirty="0" err="1"/>
            <a:t>kemustahilan</a:t>
          </a:r>
          <a:r>
            <a:rPr lang="en-MY" sz="1600" kern="1200" dirty="0"/>
            <a:t> </a:t>
          </a:r>
          <a:r>
            <a:rPr lang="en-MY" sz="1600" kern="1200" dirty="0" err="1"/>
            <a:t>sesuatu</a:t>
          </a:r>
          <a:r>
            <a:rPr lang="en-MY" sz="1600" kern="1200" dirty="0"/>
            <a:t> </a:t>
          </a:r>
          <a:r>
            <a:rPr lang="en-MY" sz="1600" kern="1200" dirty="0" err="1"/>
            <a:t>ilmu</a:t>
          </a:r>
          <a:r>
            <a:rPr lang="en-MY" sz="1600" kern="1200" dirty="0"/>
            <a:t>/</a:t>
          </a:r>
          <a:r>
            <a:rPr lang="en-MY" sz="1600" kern="1200" dirty="0" err="1"/>
            <a:t>kebenaran</a:t>
          </a:r>
          <a:r>
            <a:rPr lang="en-MY" sz="1600" kern="1200" dirty="0"/>
            <a:t> </a:t>
          </a:r>
          <a:r>
            <a:rPr lang="en-MY" sz="1600" kern="1200" dirty="0" err="1"/>
            <a:t>dapat</a:t>
          </a:r>
          <a:r>
            <a:rPr lang="en-MY" sz="1600" kern="1200" dirty="0"/>
            <a:t> </a:t>
          </a:r>
          <a:r>
            <a:rPr lang="en-MY" sz="1600" kern="1200" dirty="0" err="1"/>
            <a:t>dicapai</a:t>
          </a:r>
          <a:endParaRPr lang="en-MY" sz="1600" kern="1200" dirty="0"/>
        </a:p>
        <a:p>
          <a:pPr marL="171450" lvl="1" indent="-171450" algn="l" defTabSz="711200">
            <a:lnSpc>
              <a:spcPct val="90000"/>
            </a:lnSpc>
            <a:spcBef>
              <a:spcPct val="0"/>
            </a:spcBef>
            <a:spcAft>
              <a:spcPct val="15000"/>
            </a:spcAft>
            <a:buChar char="•"/>
          </a:pPr>
          <a:r>
            <a:rPr lang="en-MY" sz="1600" kern="1200" dirty="0"/>
            <a:t>“</a:t>
          </a:r>
          <a:r>
            <a:rPr lang="en-MY" sz="1600" i="1" kern="1200" dirty="0"/>
            <a:t>We must be sceptical even of our scepticism</a:t>
          </a:r>
          <a:r>
            <a:rPr lang="en-MY" sz="1600" kern="1200" dirty="0"/>
            <a:t>” – Bertrand Russel</a:t>
          </a:r>
        </a:p>
        <a:p>
          <a:pPr marL="171450" lvl="1" indent="-171450" algn="l" defTabSz="711200">
            <a:lnSpc>
              <a:spcPct val="90000"/>
            </a:lnSpc>
            <a:spcBef>
              <a:spcPct val="0"/>
            </a:spcBef>
            <a:spcAft>
              <a:spcPct val="15000"/>
            </a:spcAft>
            <a:buChar char="•"/>
          </a:pPr>
          <a:r>
            <a:rPr lang="en-MY" sz="1600" kern="1200" dirty="0" err="1"/>
            <a:t>Implikasi</a:t>
          </a:r>
          <a:r>
            <a:rPr lang="en-MY" sz="1600" kern="1200" dirty="0"/>
            <a:t>: </a:t>
          </a:r>
          <a:r>
            <a:rPr lang="en-MY" sz="1600" kern="1200" dirty="0" err="1"/>
            <a:t>keraguan</a:t>
          </a:r>
          <a:r>
            <a:rPr lang="en-MY" sz="1600" kern="1200" dirty="0"/>
            <a:t> </a:t>
          </a:r>
          <a:r>
            <a:rPr lang="en-MY" sz="1600" kern="1200" dirty="0" err="1"/>
            <a:t>terhadap</a:t>
          </a:r>
          <a:r>
            <a:rPr lang="en-MY" sz="1600" kern="1200" dirty="0"/>
            <a:t> agama dan </a:t>
          </a:r>
          <a:r>
            <a:rPr lang="en-MY" sz="1600" kern="1200" dirty="0" err="1"/>
            <a:t>kepercayaan</a:t>
          </a:r>
          <a:endParaRPr lang="en-MY" sz="1600" kern="1200" dirty="0"/>
        </a:p>
        <a:p>
          <a:pPr marL="171450" lvl="1" indent="-171450" algn="l" defTabSz="711200">
            <a:lnSpc>
              <a:spcPct val="90000"/>
            </a:lnSpc>
            <a:spcBef>
              <a:spcPct val="0"/>
            </a:spcBef>
            <a:spcAft>
              <a:spcPct val="15000"/>
            </a:spcAft>
            <a:buChar char="•"/>
          </a:pPr>
          <a:endParaRPr lang="en-MY" sz="1600" kern="1200" dirty="0"/>
        </a:p>
        <a:p>
          <a:pPr marL="171450" lvl="1" indent="-171450" algn="l" defTabSz="711200">
            <a:lnSpc>
              <a:spcPct val="90000"/>
            </a:lnSpc>
            <a:spcBef>
              <a:spcPct val="0"/>
            </a:spcBef>
            <a:spcAft>
              <a:spcPct val="15000"/>
            </a:spcAft>
            <a:buChar char="•"/>
          </a:pPr>
          <a:endParaRPr lang="en-MY" sz="1600" kern="1200" dirty="0"/>
        </a:p>
        <a:p>
          <a:pPr marL="114300" lvl="1" indent="-114300" algn="l" defTabSz="666750">
            <a:lnSpc>
              <a:spcPct val="90000"/>
            </a:lnSpc>
            <a:spcBef>
              <a:spcPct val="0"/>
            </a:spcBef>
            <a:spcAft>
              <a:spcPct val="15000"/>
            </a:spcAft>
            <a:buChar char="•"/>
          </a:pPr>
          <a:endParaRPr lang="en-MY" sz="1500" kern="1200" dirty="0"/>
        </a:p>
      </dsp:txBody>
      <dsp:txXfrm>
        <a:off x="6990588" y="410718"/>
        <a:ext cx="3064668" cy="4282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9BDA5-8A59-43F8-8914-58C8A1F7AB40}">
      <dsp:nvSpPr>
        <dsp:cNvPr id="0" name=""/>
        <dsp:cNvSpPr/>
      </dsp:nvSpPr>
      <dsp:spPr>
        <a:xfrm rot="16200000">
          <a:off x="677333" y="-677333"/>
          <a:ext cx="2709333" cy="4064000"/>
        </a:xfrm>
        <a:prstGeom prst="round1Rect">
          <a:avLst/>
        </a:prstGeom>
        <a:gradFill rotWithShape="0">
          <a:gsLst>
            <a:gs pos="0">
              <a:schemeClr val="accent3">
                <a:shade val="80000"/>
                <a:hueOff val="0"/>
                <a:satOff val="0"/>
                <a:lumOff val="0"/>
                <a:alphaOff val="0"/>
                <a:satMod val="100000"/>
                <a:lumMod val="100000"/>
              </a:schemeClr>
            </a:gs>
            <a:gs pos="50000">
              <a:schemeClr val="accent3">
                <a:shade val="80000"/>
                <a:hueOff val="0"/>
                <a:satOff val="0"/>
                <a:lumOff val="0"/>
                <a:alphaOff val="0"/>
                <a:shade val="99000"/>
                <a:satMod val="105000"/>
                <a:lumMod val="100000"/>
              </a:schemeClr>
            </a:gs>
            <a:gs pos="100000">
              <a:schemeClr val="accent3">
                <a:shade val="8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MY" sz="1900" kern="1200" dirty="0"/>
            <a:t>1. KEPERCAYAAN (</a:t>
          </a:r>
          <a:r>
            <a:rPr lang="en-MY" sz="1900" i="1" kern="1200" dirty="0"/>
            <a:t>BELIEF</a:t>
          </a:r>
          <a:r>
            <a:rPr lang="en-MY" sz="1900" kern="1200" dirty="0"/>
            <a:t>)</a:t>
          </a:r>
        </a:p>
      </dsp:txBody>
      <dsp:txXfrm rot="5400000">
        <a:off x="-1" y="1"/>
        <a:ext cx="4064000" cy="2032000"/>
      </dsp:txXfrm>
    </dsp:sp>
    <dsp:sp modelId="{F74DE1C0-1435-46C8-898B-C3762950555E}">
      <dsp:nvSpPr>
        <dsp:cNvPr id="0" name=""/>
        <dsp:cNvSpPr/>
      </dsp:nvSpPr>
      <dsp:spPr>
        <a:xfrm>
          <a:off x="4064000" y="0"/>
          <a:ext cx="4064000" cy="2709333"/>
        </a:xfrm>
        <a:prstGeom prst="round1Rect">
          <a:avLst/>
        </a:prstGeom>
        <a:gradFill rotWithShape="0">
          <a:gsLst>
            <a:gs pos="0">
              <a:schemeClr val="accent3">
                <a:shade val="80000"/>
                <a:hueOff val="93452"/>
                <a:satOff val="-8730"/>
                <a:lumOff val="10364"/>
                <a:alphaOff val="0"/>
                <a:satMod val="100000"/>
                <a:lumMod val="100000"/>
              </a:schemeClr>
            </a:gs>
            <a:gs pos="50000">
              <a:schemeClr val="accent3">
                <a:shade val="80000"/>
                <a:hueOff val="93452"/>
                <a:satOff val="-8730"/>
                <a:lumOff val="10364"/>
                <a:alphaOff val="0"/>
                <a:shade val="99000"/>
                <a:satMod val="105000"/>
                <a:lumMod val="100000"/>
              </a:schemeClr>
            </a:gs>
            <a:gs pos="100000">
              <a:schemeClr val="accent3">
                <a:shade val="80000"/>
                <a:hueOff val="93452"/>
                <a:satOff val="-8730"/>
                <a:lumOff val="10364"/>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MY" sz="2000" kern="1200" dirty="0"/>
            <a:t>2. BENAR (</a:t>
          </a:r>
          <a:r>
            <a:rPr lang="en-MY" sz="2000" i="1" kern="1200" dirty="0"/>
            <a:t>TRUE</a:t>
          </a:r>
          <a:r>
            <a:rPr lang="en-MY" sz="2000" kern="1200" dirty="0"/>
            <a:t>)</a:t>
          </a:r>
        </a:p>
        <a:p>
          <a:pPr marL="0" lvl="0" indent="0" algn="ctr" defTabSz="889000">
            <a:lnSpc>
              <a:spcPct val="90000"/>
            </a:lnSpc>
            <a:spcBef>
              <a:spcPct val="0"/>
            </a:spcBef>
            <a:spcAft>
              <a:spcPct val="35000"/>
            </a:spcAft>
            <a:buNone/>
          </a:pPr>
          <a:r>
            <a:rPr lang="en-MY" sz="2000" kern="1200" dirty="0"/>
            <a:t>TAPI.. </a:t>
          </a:r>
          <a:r>
            <a:rPr lang="en-MY" sz="2000" kern="1200" dirty="0" err="1"/>
            <a:t>hanya</a:t>
          </a:r>
          <a:r>
            <a:rPr lang="en-MY" sz="2000" kern="1200" dirty="0"/>
            <a:t> </a:t>
          </a:r>
          <a:r>
            <a:rPr lang="en-MY" sz="2000" kern="1200" dirty="0" err="1"/>
            <a:t>percaya</a:t>
          </a:r>
          <a:r>
            <a:rPr lang="en-MY" sz="2000" kern="1200" dirty="0"/>
            <a:t> </a:t>
          </a:r>
          <a:r>
            <a:rPr lang="en-MY" sz="2000" kern="1200" dirty="0" err="1"/>
            <a:t>sesuatu</a:t>
          </a:r>
          <a:r>
            <a:rPr lang="en-MY" sz="2000" kern="1200" dirty="0"/>
            <a:t> </a:t>
          </a:r>
          <a:r>
            <a:rPr lang="en-MY" sz="2000" kern="1200" dirty="0" err="1"/>
            <a:t>sebagai</a:t>
          </a:r>
          <a:r>
            <a:rPr lang="en-MY" sz="2000" kern="1200" dirty="0"/>
            <a:t> </a:t>
          </a:r>
          <a:r>
            <a:rPr lang="en-MY" sz="2000" kern="1200" dirty="0" err="1"/>
            <a:t>benar</a:t>
          </a:r>
          <a:r>
            <a:rPr lang="en-MY" sz="2000" kern="1200" dirty="0"/>
            <a:t> </a:t>
          </a:r>
          <a:r>
            <a:rPr lang="en-MY" sz="2000" kern="1200" dirty="0" err="1"/>
            <a:t>masih</a:t>
          </a:r>
          <a:r>
            <a:rPr lang="en-MY" sz="2000" kern="1200" dirty="0"/>
            <a:t>  </a:t>
          </a:r>
          <a:r>
            <a:rPr lang="en-MY" sz="2000" kern="1200" dirty="0" err="1"/>
            <a:t>tidak</a:t>
          </a:r>
          <a:r>
            <a:rPr lang="en-MY" sz="2000" kern="1200" dirty="0"/>
            <a:t> </a:t>
          </a:r>
          <a:r>
            <a:rPr lang="en-MY" sz="2000" kern="1200" dirty="0" err="1"/>
            <a:t>memadai</a:t>
          </a:r>
          <a:r>
            <a:rPr lang="en-MY" sz="2000" kern="1200" dirty="0"/>
            <a:t>, </a:t>
          </a:r>
          <a:r>
            <a:rPr lang="en-MY" sz="2000" kern="1200" dirty="0" err="1"/>
            <a:t>perlu</a:t>
          </a:r>
          <a:r>
            <a:rPr lang="en-MY" sz="2000" kern="1200" dirty="0"/>
            <a:t> </a:t>
          </a:r>
          <a:r>
            <a:rPr lang="en-MY" sz="2000" kern="1200" dirty="0" err="1"/>
            <a:t>kepada</a:t>
          </a:r>
          <a:r>
            <a:rPr lang="en-MY" sz="2000" kern="1200" dirty="0"/>
            <a:t> JUSTIFIKASI</a:t>
          </a:r>
        </a:p>
      </dsp:txBody>
      <dsp:txXfrm>
        <a:off x="4064000" y="0"/>
        <a:ext cx="4064000" cy="2032000"/>
      </dsp:txXfrm>
    </dsp:sp>
    <dsp:sp modelId="{0F1CC78A-2F07-4D7F-B264-9B9596ECA1A3}">
      <dsp:nvSpPr>
        <dsp:cNvPr id="0" name=""/>
        <dsp:cNvSpPr/>
      </dsp:nvSpPr>
      <dsp:spPr>
        <a:xfrm rot="10800000">
          <a:off x="0" y="2709333"/>
          <a:ext cx="4064000" cy="2709333"/>
        </a:xfrm>
        <a:prstGeom prst="round1Rect">
          <a:avLst/>
        </a:prstGeom>
        <a:gradFill rotWithShape="0">
          <a:gsLst>
            <a:gs pos="0">
              <a:schemeClr val="accent3">
                <a:shade val="80000"/>
                <a:hueOff val="186904"/>
                <a:satOff val="-17461"/>
                <a:lumOff val="20727"/>
                <a:alphaOff val="0"/>
                <a:satMod val="100000"/>
                <a:lumMod val="100000"/>
              </a:schemeClr>
            </a:gs>
            <a:gs pos="50000">
              <a:schemeClr val="accent3">
                <a:shade val="80000"/>
                <a:hueOff val="186904"/>
                <a:satOff val="-17461"/>
                <a:lumOff val="20727"/>
                <a:alphaOff val="0"/>
                <a:shade val="99000"/>
                <a:satMod val="105000"/>
                <a:lumMod val="100000"/>
              </a:schemeClr>
            </a:gs>
            <a:gs pos="100000">
              <a:schemeClr val="accent3">
                <a:shade val="80000"/>
                <a:hueOff val="186904"/>
                <a:satOff val="-17461"/>
                <a:lumOff val="20727"/>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MY" sz="1900" kern="1200" dirty="0"/>
            <a:t>4. JUSTIFIKASI YANG CUKUP (</a:t>
          </a:r>
          <a:r>
            <a:rPr lang="en-MY" sz="1900" i="1" kern="1200" dirty="0"/>
            <a:t>SUFFICIENT REASON/EVIDENCE</a:t>
          </a:r>
          <a:r>
            <a:rPr lang="en-MY" sz="1900" kern="1200" dirty="0"/>
            <a:t>)</a:t>
          </a:r>
        </a:p>
        <a:p>
          <a:pPr marL="0" lvl="0" indent="0" algn="ctr" defTabSz="844550">
            <a:lnSpc>
              <a:spcPct val="90000"/>
            </a:lnSpc>
            <a:spcBef>
              <a:spcPct val="0"/>
            </a:spcBef>
            <a:spcAft>
              <a:spcPct val="35000"/>
            </a:spcAft>
            <a:buNone/>
          </a:pPr>
          <a:r>
            <a:rPr lang="en-MY" sz="1900" kern="1200" dirty="0"/>
            <a:t>TAPI.. </a:t>
          </a:r>
          <a:r>
            <a:rPr lang="en-MY" sz="1900" kern="1200" dirty="0" err="1"/>
            <a:t>Berapa</a:t>
          </a:r>
          <a:r>
            <a:rPr lang="en-MY" sz="1900" kern="1200" dirty="0"/>
            <a:t> </a:t>
          </a:r>
          <a:r>
            <a:rPr lang="en-MY" sz="1900" kern="1200" dirty="0" err="1"/>
            <a:t>banyak</a:t>
          </a:r>
          <a:r>
            <a:rPr lang="en-MY" sz="1900" kern="1200" dirty="0"/>
            <a:t> </a:t>
          </a:r>
          <a:r>
            <a:rPr lang="en-MY" sz="1900" kern="1200" dirty="0" err="1"/>
            <a:t>untuk</a:t>
          </a:r>
          <a:r>
            <a:rPr lang="en-MY" sz="1900" kern="1200" dirty="0"/>
            <a:t> </a:t>
          </a:r>
          <a:r>
            <a:rPr lang="en-MY" sz="1900" kern="1200" dirty="0" err="1"/>
            <a:t>dikatakan</a:t>
          </a:r>
          <a:r>
            <a:rPr lang="en-MY" sz="1900" kern="1200" dirty="0"/>
            <a:t> </a:t>
          </a:r>
          <a:r>
            <a:rPr lang="en-MY" sz="1900" kern="1200" dirty="0" err="1"/>
            <a:t>cukup</a:t>
          </a:r>
          <a:r>
            <a:rPr lang="en-MY" sz="1900" kern="1200" dirty="0"/>
            <a:t> </a:t>
          </a:r>
          <a:r>
            <a:rPr lang="en-MY" sz="1900" kern="1200" dirty="0" err="1"/>
            <a:t>supaya</a:t>
          </a:r>
          <a:r>
            <a:rPr lang="en-MY" sz="1900" kern="1200" dirty="0"/>
            <a:t> </a:t>
          </a:r>
          <a:r>
            <a:rPr lang="en-MY" sz="1900" kern="1200" dirty="0" err="1"/>
            <a:t>boleh</a:t>
          </a:r>
          <a:r>
            <a:rPr lang="en-MY" sz="1900" kern="1200" dirty="0"/>
            <a:t> </a:t>
          </a:r>
          <a:r>
            <a:rPr lang="en-MY" sz="1900" kern="1200" dirty="0" err="1"/>
            <a:t>percaya</a:t>
          </a:r>
          <a:r>
            <a:rPr lang="en-MY" sz="1900" kern="1200" dirty="0"/>
            <a:t>? </a:t>
          </a:r>
          <a:r>
            <a:rPr lang="en-MY" sz="1900" kern="1200" dirty="0" err="1"/>
            <a:t>Apakah</a:t>
          </a:r>
          <a:r>
            <a:rPr lang="en-MY" sz="1900" kern="1200" dirty="0"/>
            <a:t> </a:t>
          </a:r>
          <a:r>
            <a:rPr lang="en-MY" sz="1900" kern="1200" dirty="0" err="1"/>
            <a:t>jaminan</a:t>
          </a:r>
          <a:r>
            <a:rPr lang="en-MY" sz="1900" kern="1200" dirty="0"/>
            <a:t> </a:t>
          </a:r>
          <a:r>
            <a:rPr lang="en-MY" sz="1900" kern="1200" dirty="0" err="1"/>
            <a:t>sesuatu</a:t>
          </a:r>
          <a:r>
            <a:rPr lang="en-MY" sz="1900" kern="1200" dirty="0"/>
            <a:t> </a:t>
          </a:r>
          <a:r>
            <a:rPr lang="en-MY" sz="1900" kern="1200" dirty="0" err="1"/>
            <a:t>itu</a:t>
          </a:r>
          <a:r>
            <a:rPr lang="en-MY" sz="1900" kern="1200" dirty="0"/>
            <a:t> betul2 </a:t>
          </a:r>
          <a:r>
            <a:rPr lang="en-MY" sz="1900" kern="1200" dirty="0" err="1"/>
            <a:t>benar</a:t>
          </a:r>
          <a:r>
            <a:rPr lang="en-MY" sz="1900" kern="1200" dirty="0"/>
            <a:t>?</a:t>
          </a:r>
        </a:p>
      </dsp:txBody>
      <dsp:txXfrm rot="10800000">
        <a:off x="0" y="3386666"/>
        <a:ext cx="4064000" cy="2032000"/>
      </dsp:txXfrm>
    </dsp:sp>
    <dsp:sp modelId="{30F24526-A147-46BA-A1A8-BA8D5E1E456B}">
      <dsp:nvSpPr>
        <dsp:cNvPr id="0" name=""/>
        <dsp:cNvSpPr/>
      </dsp:nvSpPr>
      <dsp:spPr>
        <a:xfrm rot="5400000">
          <a:off x="4741333" y="2032000"/>
          <a:ext cx="2709333" cy="4064000"/>
        </a:xfrm>
        <a:prstGeom prst="round1Rect">
          <a:avLst/>
        </a:prstGeom>
        <a:gradFill rotWithShape="0">
          <a:gsLst>
            <a:gs pos="0">
              <a:schemeClr val="accent3">
                <a:shade val="80000"/>
                <a:hueOff val="280356"/>
                <a:satOff val="-26191"/>
                <a:lumOff val="31091"/>
                <a:alphaOff val="0"/>
                <a:satMod val="100000"/>
                <a:lumMod val="100000"/>
              </a:schemeClr>
            </a:gs>
            <a:gs pos="50000">
              <a:schemeClr val="accent3">
                <a:shade val="80000"/>
                <a:hueOff val="280356"/>
                <a:satOff val="-26191"/>
                <a:lumOff val="31091"/>
                <a:alphaOff val="0"/>
                <a:shade val="99000"/>
                <a:satMod val="105000"/>
                <a:lumMod val="100000"/>
              </a:schemeClr>
            </a:gs>
            <a:gs pos="100000">
              <a:schemeClr val="accent3">
                <a:shade val="80000"/>
                <a:hueOff val="280356"/>
                <a:satOff val="-26191"/>
                <a:lumOff val="31091"/>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MY" sz="1900" kern="1200" dirty="0"/>
            <a:t>3.JUSTIFIKASI </a:t>
          </a:r>
        </a:p>
        <a:p>
          <a:pPr marL="0" lvl="0" indent="0" algn="ctr" defTabSz="844550">
            <a:lnSpc>
              <a:spcPct val="90000"/>
            </a:lnSpc>
            <a:spcBef>
              <a:spcPct val="0"/>
            </a:spcBef>
            <a:spcAft>
              <a:spcPct val="35000"/>
            </a:spcAft>
            <a:buNone/>
          </a:pPr>
          <a:r>
            <a:rPr lang="en-MY" sz="1900" kern="1200" dirty="0"/>
            <a:t>(</a:t>
          </a:r>
          <a:r>
            <a:rPr lang="en-MY" sz="1900" i="1" kern="1200" dirty="0"/>
            <a:t>by reason /evidence</a:t>
          </a:r>
          <a:r>
            <a:rPr lang="en-MY" sz="1900" kern="1200" dirty="0"/>
            <a:t>)</a:t>
          </a:r>
        </a:p>
        <a:p>
          <a:pPr marL="0" lvl="0" indent="0" algn="ctr" defTabSz="844550">
            <a:lnSpc>
              <a:spcPct val="90000"/>
            </a:lnSpc>
            <a:spcBef>
              <a:spcPct val="0"/>
            </a:spcBef>
            <a:spcAft>
              <a:spcPct val="35000"/>
            </a:spcAft>
            <a:buNone/>
          </a:pPr>
          <a:r>
            <a:rPr lang="en-MY" sz="1900" kern="1200" dirty="0"/>
            <a:t>TAPI..  </a:t>
          </a:r>
          <a:r>
            <a:rPr lang="en-MY" sz="1900" kern="1200" dirty="0" err="1"/>
            <a:t>adakalanya</a:t>
          </a:r>
          <a:r>
            <a:rPr lang="en-MY" sz="1900" kern="1200" dirty="0"/>
            <a:t> </a:t>
          </a:r>
          <a:r>
            <a:rPr lang="en-MY" sz="1900" kern="1200" dirty="0" err="1"/>
            <a:t>ada</a:t>
          </a:r>
          <a:r>
            <a:rPr lang="en-MY" sz="1900" kern="1200" dirty="0"/>
            <a:t> </a:t>
          </a:r>
          <a:r>
            <a:rPr lang="en-MY" sz="1900" kern="1200" dirty="0" err="1"/>
            <a:t>justifikasi</a:t>
          </a:r>
          <a:r>
            <a:rPr lang="en-MY" sz="1900" kern="1200" dirty="0"/>
            <a:t> yang buat </a:t>
          </a:r>
          <a:r>
            <a:rPr lang="en-MY" sz="1900" kern="1200" dirty="0" err="1"/>
            <a:t>kita</a:t>
          </a:r>
          <a:r>
            <a:rPr lang="en-MY" sz="1900" kern="1200" dirty="0"/>
            <a:t> </a:t>
          </a:r>
          <a:r>
            <a:rPr lang="en-MY" sz="1900" kern="1200" dirty="0" err="1"/>
            <a:t>yakin</a:t>
          </a:r>
          <a:r>
            <a:rPr lang="en-MY" sz="1900" kern="1200" dirty="0"/>
            <a:t> </a:t>
          </a:r>
          <a:r>
            <a:rPr lang="en-MY" sz="1900" kern="1200" dirty="0" err="1"/>
            <a:t>sesuatu</a:t>
          </a:r>
          <a:r>
            <a:rPr lang="en-MY" sz="1900" kern="1200" dirty="0"/>
            <a:t> </a:t>
          </a:r>
          <a:r>
            <a:rPr lang="en-MY" sz="1900" kern="1200" dirty="0" err="1"/>
            <a:t>itu</a:t>
          </a:r>
          <a:r>
            <a:rPr lang="en-MY" sz="1900" kern="1200" dirty="0"/>
            <a:t> </a:t>
          </a:r>
          <a:r>
            <a:rPr lang="en-MY" sz="1900" kern="1200" dirty="0" err="1"/>
            <a:t>sebagai</a:t>
          </a:r>
          <a:r>
            <a:rPr lang="en-MY" sz="1900" kern="1200" dirty="0"/>
            <a:t> </a:t>
          </a:r>
          <a:r>
            <a:rPr lang="en-MY" sz="1900" kern="1200" dirty="0" err="1"/>
            <a:t>benar</a:t>
          </a:r>
          <a:r>
            <a:rPr lang="en-MY" sz="1900" kern="1200" dirty="0"/>
            <a:t>; </a:t>
          </a:r>
          <a:r>
            <a:rPr lang="en-MY" sz="1900" kern="1200" dirty="0" err="1"/>
            <a:t>namun</a:t>
          </a:r>
          <a:r>
            <a:rPr lang="en-MY" sz="1900" kern="1200" dirty="0"/>
            <a:t> </a:t>
          </a:r>
          <a:r>
            <a:rPr lang="en-MY" sz="1900" kern="1200" dirty="0" err="1"/>
            <a:t>sebenarnya</a:t>
          </a:r>
          <a:r>
            <a:rPr lang="en-MY" sz="1900" kern="1200" dirty="0"/>
            <a:t> </a:t>
          </a:r>
          <a:r>
            <a:rPr lang="en-MY" sz="1900" kern="1200" dirty="0" err="1"/>
            <a:t>ia</a:t>
          </a:r>
          <a:r>
            <a:rPr lang="en-MY" sz="1900" kern="1200" dirty="0"/>
            <a:t> PALSU</a:t>
          </a:r>
        </a:p>
      </dsp:txBody>
      <dsp:txXfrm rot="-5400000">
        <a:off x="4063999" y="3386666"/>
        <a:ext cx="4064000" cy="2032000"/>
      </dsp:txXfrm>
    </dsp:sp>
    <dsp:sp modelId="{B7272EF4-9DC8-4853-8636-4BC0C77EA672}">
      <dsp:nvSpPr>
        <dsp:cNvPr id="0" name=""/>
        <dsp:cNvSpPr/>
      </dsp:nvSpPr>
      <dsp:spPr>
        <a:xfrm>
          <a:off x="2844799" y="2032000"/>
          <a:ext cx="2438400" cy="1354666"/>
        </a:xfrm>
        <a:prstGeom prst="roundRect">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MY" sz="1900" kern="1200" dirty="0" err="1"/>
            <a:t>Untuk</a:t>
          </a:r>
          <a:r>
            <a:rPr lang="en-MY" sz="1900" kern="1200" dirty="0"/>
            <a:t> ILMU </a:t>
          </a:r>
          <a:r>
            <a:rPr lang="en-MY" sz="1900" kern="1200" dirty="0" err="1"/>
            <a:t>diterima</a:t>
          </a:r>
          <a:r>
            <a:rPr lang="en-MY" sz="1900" kern="1200" dirty="0"/>
            <a:t> </a:t>
          </a:r>
          <a:r>
            <a:rPr lang="en-MY" sz="1900" kern="1200" dirty="0" err="1"/>
            <a:t>sebagai</a:t>
          </a:r>
          <a:r>
            <a:rPr lang="en-MY" sz="1900" kern="1200" dirty="0"/>
            <a:t> ILMU</a:t>
          </a:r>
        </a:p>
      </dsp:txBody>
      <dsp:txXfrm>
        <a:off x="2910928" y="2098129"/>
        <a:ext cx="2306142" cy="122240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7BE5B1-AF06-4416-9A43-A0FB2C0F7CC8}" type="datetimeFigureOut">
              <a:rPr lang="en-MY" smtClean="0"/>
              <a:t>8/11/2020</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34B1B3-6075-4155-9050-F51AEC9262AB}" type="slidenum">
              <a:rPr lang="en-MY" smtClean="0"/>
              <a:t>‹#›</a:t>
            </a:fld>
            <a:endParaRPr lang="en-MY"/>
          </a:p>
        </p:txBody>
      </p:sp>
    </p:spTree>
    <p:extLst>
      <p:ext uri="{BB962C8B-B14F-4D97-AF65-F5344CB8AC3E}">
        <p14:creationId xmlns:p14="http://schemas.microsoft.com/office/powerpoint/2010/main" val="4019830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err="1"/>
              <a:t>Dualisme</a:t>
            </a:r>
            <a:r>
              <a:rPr lang="en-MY" dirty="0"/>
              <a:t>= </a:t>
            </a:r>
            <a:r>
              <a:rPr lang="en-MY" dirty="0" err="1"/>
              <a:t>dikotomi</a:t>
            </a:r>
            <a:br>
              <a:rPr lang="en-MY" dirty="0"/>
            </a:br>
            <a:r>
              <a:rPr lang="en-MY" dirty="0" err="1"/>
              <a:t>Objektif</a:t>
            </a:r>
            <a:r>
              <a:rPr lang="en-MY" dirty="0"/>
              <a:t> </a:t>
            </a:r>
            <a:r>
              <a:rPr lang="en-MY" dirty="0" err="1"/>
              <a:t>sepenuhnya</a:t>
            </a:r>
            <a:r>
              <a:rPr lang="en-MY" dirty="0"/>
              <a:t> –</a:t>
            </a:r>
          </a:p>
          <a:p>
            <a:r>
              <a:rPr lang="en-MY" dirty="0" err="1"/>
              <a:t>Subjektif</a:t>
            </a:r>
            <a:r>
              <a:rPr lang="en-MY" dirty="0"/>
              <a:t> </a:t>
            </a:r>
            <a:r>
              <a:rPr lang="en-MY" dirty="0" err="1"/>
              <a:t>sepenuhnya</a:t>
            </a:r>
            <a:r>
              <a:rPr lang="en-MY" dirty="0"/>
              <a:t> -</a:t>
            </a:r>
          </a:p>
        </p:txBody>
      </p:sp>
      <p:sp>
        <p:nvSpPr>
          <p:cNvPr id="4" name="Slide Number Placeholder 3"/>
          <p:cNvSpPr>
            <a:spLocks noGrp="1"/>
          </p:cNvSpPr>
          <p:nvPr>
            <p:ph type="sldNum" sz="quarter" idx="5"/>
          </p:nvPr>
        </p:nvSpPr>
        <p:spPr/>
        <p:txBody>
          <a:bodyPr/>
          <a:lstStyle/>
          <a:p>
            <a:fld id="{BB34B1B3-6075-4155-9050-F51AEC9262AB}" type="slidenum">
              <a:rPr lang="en-MY" smtClean="0"/>
              <a:t>3</a:t>
            </a:fld>
            <a:endParaRPr lang="en-MY"/>
          </a:p>
        </p:txBody>
      </p:sp>
    </p:spTree>
    <p:extLst>
      <p:ext uri="{BB962C8B-B14F-4D97-AF65-F5344CB8AC3E}">
        <p14:creationId xmlns:p14="http://schemas.microsoft.com/office/powerpoint/2010/main" val="4121285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B34B1B3-6075-4155-9050-F51AEC9262AB}" type="slidenum">
              <a:rPr lang="en-MY" smtClean="0"/>
              <a:t>6</a:t>
            </a:fld>
            <a:endParaRPr lang="en-MY"/>
          </a:p>
        </p:txBody>
      </p:sp>
    </p:spTree>
    <p:extLst>
      <p:ext uri="{BB962C8B-B14F-4D97-AF65-F5344CB8AC3E}">
        <p14:creationId xmlns:p14="http://schemas.microsoft.com/office/powerpoint/2010/main" val="402552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err="1"/>
              <a:t>Observasi</a:t>
            </a:r>
            <a:r>
              <a:rPr lang="en-MY" dirty="0"/>
              <a:t> – </a:t>
            </a:r>
            <a:r>
              <a:rPr lang="en-MY" dirty="0" err="1"/>
              <a:t>apa</a:t>
            </a:r>
            <a:r>
              <a:rPr lang="en-MY" dirty="0"/>
              <a:t> </a:t>
            </a:r>
            <a:r>
              <a:rPr lang="en-MY" dirty="0" err="1"/>
              <a:t>yg</a:t>
            </a:r>
            <a:r>
              <a:rPr lang="en-MY" dirty="0"/>
              <a:t> </a:t>
            </a:r>
            <a:r>
              <a:rPr lang="en-MY" dirty="0" err="1"/>
              <a:t>dilihat</a:t>
            </a:r>
            <a:r>
              <a:rPr lang="en-MY" dirty="0"/>
              <a:t> di </a:t>
            </a:r>
            <a:r>
              <a:rPr lang="en-MY" dirty="0" err="1"/>
              <a:t>alam</a:t>
            </a:r>
            <a:r>
              <a:rPr lang="en-MY" dirty="0"/>
              <a:t> </a:t>
            </a:r>
            <a:r>
              <a:rPr lang="en-MY" dirty="0" err="1"/>
              <a:t>ini</a:t>
            </a:r>
            <a:r>
              <a:rPr lang="en-MY" dirty="0"/>
              <a:t>?  - </a:t>
            </a:r>
            <a:r>
              <a:rPr lang="en-MY" dirty="0" err="1"/>
              <a:t>sama</a:t>
            </a:r>
            <a:r>
              <a:rPr lang="en-MY" dirty="0"/>
              <a:t> </a:t>
            </a:r>
            <a:r>
              <a:rPr lang="en-MY" dirty="0" err="1"/>
              <a:t>ada</a:t>
            </a:r>
            <a:r>
              <a:rPr lang="en-MY" dirty="0"/>
              <a:t> </a:t>
            </a:r>
            <a:r>
              <a:rPr lang="en-MY" dirty="0" err="1"/>
              <a:t>melalui</a:t>
            </a:r>
            <a:r>
              <a:rPr lang="en-MY" dirty="0"/>
              <a:t> </a:t>
            </a:r>
            <a:r>
              <a:rPr lang="en-MY" dirty="0" err="1"/>
              <a:t>pengalaman</a:t>
            </a:r>
            <a:r>
              <a:rPr lang="en-MY" dirty="0"/>
              <a:t> </a:t>
            </a:r>
            <a:r>
              <a:rPr lang="en-MY" dirty="0" err="1"/>
              <a:t>pancaindera</a:t>
            </a:r>
            <a:r>
              <a:rPr lang="en-MY" dirty="0"/>
              <a:t>, </a:t>
            </a:r>
            <a:r>
              <a:rPr lang="en-MY" dirty="0" err="1"/>
              <a:t>pemikiran</a:t>
            </a:r>
            <a:r>
              <a:rPr lang="en-MY" dirty="0"/>
              <a:t>, </a:t>
            </a:r>
            <a:r>
              <a:rPr lang="en-MY" dirty="0" err="1"/>
              <a:t>pembacaan</a:t>
            </a:r>
            <a:endParaRPr lang="en-MY" dirty="0"/>
          </a:p>
          <a:p>
            <a:r>
              <a:rPr lang="en-MY" dirty="0" err="1"/>
              <a:t>Persoalan</a:t>
            </a:r>
            <a:r>
              <a:rPr lang="en-MY" dirty="0"/>
              <a:t>- </a:t>
            </a:r>
            <a:r>
              <a:rPr lang="en-MY" dirty="0" err="1"/>
              <a:t>Kenapa</a:t>
            </a:r>
            <a:r>
              <a:rPr lang="en-MY" dirty="0"/>
              <a:t> </a:t>
            </a:r>
            <a:r>
              <a:rPr lang="en-MY" dirty="0" err="1"/>
              <a:t>hal</a:t>
            </a:r>
            <a:r>
              <a:rPr lang="en-MY" dirty="0"/>
              <a:t> </a:t>
            </a:r>
            <a:r>
              <a:rPr lang="en-MY" dirty="0" err="1"/>
              <a:t>ini</a:t>
            </a:r>
            <a:r>
              <a:rPr lang="en-MY" dirty="0"/>
              <a:t> </a:t>
            </a:r>
            <a:r>
              <a:rPr lang="en-MY" dirty="0" err="1"/>
              <a:t>berlaku</a:t>
            </a:r>
            <a:r>
              <a:rPr lang="en-MY" dirty="0"/>
              <a:t>?</a:t>
            </a:r>
          </a:p>
          <a:p>
            <a:r>
              <a:rPr lang="en-MY" dirty="0" err="1"/>
              <a:t>Hipotesis</a:t>
            </a:r>
            <a:r>
              <a:rPr lang="en-MY" dirty="0"/>
              <a:t> – </a:t>
            </a:r>
            <a:r>
              <a:rPr lang="en-MY" dirty="0" err="1"/>
              <a:t>Apakah</a:t>
            </a:r>
            <a:r>
              <a:rPr lang="en-MY" dirty="0"/>
              <a:t> </a:t>
            </a:r>
            <a:r>
              <a:rPr lang="en-MY" dirty="0" err="1"/>
              <a:t>penyebab</a:t>
            </a:r>
            <a:r>
              <a:rPr lang="en-MY" dirty="0"/>
              <a:t> </a:t>
            </a:r>
            <a:r>
              <a:rPr lang="en-MY" dirty="0" err="1"/>
              <a:t>fenomena</a:t>
            </a:r>
            <a:r>
              <a:rPr lang="en-MY" dirty="0"/>
              <a:t> </a:t>
            </a:r>
            <a:r>
              <a:rPr lang="en-MY" dirty="0" err="1"/>
              <a:t>ini</a:t>
            </a:r>
            <a:r>
              <a:rPr lang="en-MY" dirty="0"/>
              <a:t> </a:t>
            </a:r>
            <a:r>
              <a:rPr lang="en-MY" dirty="0" err="1"/>
              <a:t>berlaku</a:t>
            </a:r>
            <a:r>
              <a:rPr lang="en-MY" dirty="0"/>
              <a:t>?</a:t>
            </a:r>
          </a:p>
          <a:p>
            <a:r>
              <a:rPr lang="en-MY" dirty="0" err="1"/>
              <a:t>Eksperimen</a:t>
            </a:r>
            <a:r>
              <a:rPr lang="en-MY" dirty="0"/>
              <a:t> – </a:t>
            </a:r>
            <a:r>
              <a:rPr lang="en-MY" dirty="0" err="1"/>
              <a:t>untuk</a:t>
            </a:r>
            <a:r>
              <a:rPr lang="en-MY" dirty="0"/>
              <a:t> </a:t>
            </a:r>
            <a:r>
              <a:rPr lang="en-MY" dirty="0" err="1"/>
              <a:t>menguji</a:t>
            </a:r>
            <a:r>
              <a:rPr lang="en-MY" dirty="0"/>
              <a:t> </a:t>
            </a:r>
            <a:r>
              <a:rPr lang="en-MY" dirty="0" err="1"/>
              <a:t>keesahan</a:t>
            </a:r>
            <a:r>
              <a:rPr lang="en-MY" dirty="0"/>
              <a:t> </a:t>
            </a:r>
            <a:r>
              <a:rPr lang="en-MY" dirty="0" err="1"/>
              <a:t>hipotesis</a:t>
            </a:r>
            <a:endParaRPr lang="en-MY" dirty="0"/>
          </a:p>
          <a:p>
            <a:r>
              <a:rPr lang="en-MY" dirty="0" err="1"/>
              <a:t>Rumusan</a:t>
            </a:r>
            <a:r>
              <a:rPr lang="en-MY" dirty="0"/>
              <a:t> – </a:t>
            </a:r>
            <a:r>
              <a:rPr lang="en-MY" dirty="0" err="1"/>
              <a:t>mengemukakan</a:t>
            </a:r>
            <a:r>
              <a:rPr lang="en-MY" dirty="0"/>
              <a:t> </a:t>
            </a:r>
            <a:r>
              <a:rPr lang="en-MY" dirty="0" err="1"/>
              <a:t>satu</a:t>
            </a:r>
            <a:r>
              <a:rPr lang="en-MY" dirty="0"/>
              <a:t> </a:t>
            </a:r>
            <a:r>
              <a:rPr lang="en-MY" dirty="0" err="1"/>
              <a:t>teori</a:t>
            </a:r>
            <a:r>
              <a:rPr lang="en-MY" dirty="0"/>
              <a:t> </a:t>
            </a:r>
            <a:r>
              <a:rPr lang="en-MY" dirty="0" err="1"/>
              <a:t>umum</a:t>
            </a:r>
            <a:r>
              <a:rPr lang="en-MY" dirty="0"/>
              <a:t> </a:t>
            </a:r>
            <a:r>
              <a:rPr lang="en-MY" dirty="0" err="1"/>
              <a:t>berdasarkan</a:t>
            </a:r>
            <a:r>
              <a:rPr lang="en-MY" dirty="0"/>
              <a:t> data yang </a:t>
            </a:r>
            <a:r>
              <a:rPr lang="en-MY" dirty="0" err="1"/>
              <a:t>dianalisis</a:t>
            </a:r>
            <a:r>
              <a:rPr lang="en-MY" dirty="0"/>
              <a:t> dan </a:t>
            </a:r>
            <a:r>
              <a:rPr lang="en-MY" dirty="0" err="1"/>
              <a:t>teori</a:t>
            </a:r>
            <a:r>
              <a:rPr lang="en-MY" dirty="0"/>
              <a:t> </a:t>
            </a:r>
            <a:r>
              <a:rPr lang="en-MY" dirty="0" err="1"/>
              <a:t>sedia</a:t>
            </a:r>
            <a:r>
              <a:rPr lang="en-MY" dirty="0"/>
              <a:t> </a:t>
            </a:r>
            <a:r>
              <a:rPr lang="en-MY" dirty="0" err="1"/>
              <a:t>ada</a:t>
            </a:r>
            <a:endParaRPr lang="en-MY" dirty="0"/>
          </a:p>
        </p:txBody>
      </p:sp>
      <p:sp>
        <p:nvSpPr>
          <p:cNvPr id="4" name="Slide Number Placeholder 3"/>
          <p:cNvSpPr>
            <a:spLocks noGrp="1"/>
          </p:cNvSpPr>
          <p:nvPr>
            <p:ph type="sldNum" sz="quarter" idx="5"/>
          </p:nvPr>
        </p:nvSpPr>
        <p:spPr/>
        <p:txBody>
          <a:bodyPr/>
          <a:lstStyle/>
          <a:p>
            <a:fld id="{BB34B1B3-6075-4155-9050-F51AEC9262AB}" type="slidenum">
              <a:rPr lang="en-MY" smtClean="0"/>
              <a:t>10</a:t>
            </a:fld>
            <a:endParaRPr lang="en-MY"/>
          </a:p>
        </p:txBody>
      </p:sp>
    </p:spTree>
    <p:extLst>
      <p:ext uri="{BB962C8B-B14F-4D97-AF65-F5344CB8AC3E}">
        <p14:creationId xmlns:p14="http://schemas.microsoft.com/office/powerpoint/2010/main" val="44220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11/8/2020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11/8/2020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11/8/2020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11/8/2020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11/8/2020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books.org/wiki/High_School_Earth_Science/Using_Satellites_and_Computers" TargetMode="External"/><Relationship Id="rId2" Type="http://schemas.openxmlformats.org/officeDocument/2006/relationships/image" Target="../media/image10.jpg"/><Relationship Id="rId1" Type="http://schemas.openxmlformats.org/officeDocument/2006/relationships/slideLayout" Target="../slideLayouts/slideLayout9.xml"/><Relationship Id="rId4" Type="http://schemas.openxmlformats.org/officeDocument/2006/relationships/hyperlink" Target="https://creativecommons.org/licenses/by-sa/3.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pm"/><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bddoctorsmelbourne.com.au/coronavirus-melbourne-update/" TargetMode="External"/><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s://en.wikipedia.org/wiki/The_Beginnings_of_Western_Science"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O5b0ZxUWNf0"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David_Hume" TargetMode="External"/><Relationship Id="rId2" Type="http://schemas.openxmlformats.org/officeDocument/2006/relationships/image" Target="../media/image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2" y="1975105"/>
            <a:ext cx="4775075" cy="2677442"/>
          </a:xfrm>
        </p:spPr>
        <p:txBody>
          <a:bodyPr>
            <a:noAutofit/>
          </a:bodyPr>
          <a:lstStyle/>
          <a:p>
            <a:r>
              <a:rPr lang="en-US" sz="3600" dirty="0">
                <a:solidFill>
                  <a:schemeClr val="tx1"/>
                </a:solidFill>
              </a:rPr>
              <a:t>Bab 5</a:t>
            </a:r>
            <a:br>
              <a:rPr lang="en-US" sz="3600" dirty="0">
                <a:solidFill>
                  <a:schemeClr val="tx1"/>
                </a:solidFill>
              </a:rPr>
            </a:br>
            <a:r>
              <a:rPr lang="en-US" sz="3600" dirty="0">
                <a:solidFill>
                  <a:schemeClr val="tx1"/>
                </a:solidFill>
              </a:rPr>
              <a:t>PEMIKIRAN FALSAFAH DAN SAINS: GREEK, ISLAM DAN BARAT</a:t>
            </a:r>
            <a:br>
              <a:rPr lang="en-US" sz="3600" dirty="0">
                <a:solidFill>
                  <a:schemeClr val="tx1"/>
                </a:solidFill>
              </a:rPr>
            </a:br>
            <a:br>
              <a:rPr lang="en-US" sz="3600" dirty="0">
                <a:solidFill>
                  <a:schemeClr val="tx1"/>
                </a:solidFill>
              </a:rPr>
            </a:br>
            <a:endParaRPr lang="en-US" sz="3600" dirty="0">
              <a:solidFill>
                <a:schemeClr val="tx1"/>
              </a:solidFill>
            </a:endParaRPr>
          </a:p>
        </p:txBody>
      </p:sp>
      <p:sp>
        <p:nvSpPr>
          <p:cNvPr id="3" name="Rectangle 2">
            <a:extLst>
              <a:ext uri="{FF2B5EF4-FFF2-40B4-BE49-F238E27FC236}">
                <a16:creationId xmlns:a16="http://schemas.microsoft.com/office/drawing/2014/main" id="{D81AE1DF-8674-433E-B79D-784C47FF821C}"/>
              </a:ext>
            </a:extLst>
          </p:cNvPr>
          <p:cNvSpPr/>
          <p:nvPr/>
        </p:nvSpPr>
        <p:spPr>
          <a:xfrm>
            <a:off x="4865914" y="5366657"/>
            <a:ext cx="7162800" cy="102325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MY" sz="4000" dirty="0"/>
              <a:t>BAHAGIAN 3: SAINS BARAT</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2">
            <a:extLst>
              <a:ext uri="{FF2B5EF4-FFF2-40B4-BE49-F238E27FC236}">
                <a16:creationId xmlns:a16="http://schemas.microsoft.com/office/drawing/2014/main" id="{590FBCA5-79DF-45BF-90CA-C7D22FAF6D89}"/>
              </a:ext>
            </a:extLst>
          </p:cNvPr>
          <p:cNvSpPr>
            <a:spLocks noGrp="1"/>
          </p:cNvSpPr>
          <p:nvPr>
            <p:ph type="title"/>
          </p:nvPr>
        </p:nvSpPr>
        <p:spPr>
          <a:xfrm>
            <a:off x="8477250" y="603504"/>
            <a:ext cx="3144774" cy="1645920"/>
          </a:xfrm>
        </p:spPr>
        <p:txBody>
          <a:bodyPr/>
          <a:lstStyle/>
          <a:p>
            <a:r>
              <a:rPr lang="en-US" dirty="0" err="1"/>
              <a:t>Metode</a:t>
            </a:r>
            <a:r>
              <a:rPr lang="en-US" dirty="0"/>
              <a:t> </a:t>
            </a:r>
            <a:r>
              <a:rPr lang="en-US" dirty="0" err="1"/>
              <a:t>Saintifik</a:t>
            </a:r>
            <a:endParaRPr lang="en-US" dirty="0"/>
          </a:p>
        </p:txBody>
      </p:sp>
      <p:sp>
        <p:nvSpPr>
          <p:cNvPr id="73" name="Text Placeholder 3">
            <a:extLst>
              <a:ext uri="{FF2B5EF4-FFF2-40B4-BE49-F238E27FC236}">
                <a16:creationId xmlns:a16="http://schemas.microsoft.com/office/drawing/2014/main" id="{A3E36813-4084-4E12-8E84-81D110652541}"/>
              </a:ext>
            </a:extLst>
          </p:cNvPr>
          <p:cNvSpPr>
            <a:spLocks noGrp="1"/>
          </p:cNvSpPr>
          <p:nvPr>
            <p:ph type="body" sz="half" idx="2"/>
          </p:nvPr>
        </p:nvSpPr>
        <p:spPr>
          <a:xfrm>
            <a:off x="8477250" y="2386584"/>
            <a:ext cx="3144774" cy="3511296"/>
          </a:xfrm>
        </p:spPr>
        <p:txBody>
          <a:bodyPr>
            <a:normAutofit/>
          </a:bodyPr>
          <a:lstStyle/>
          <a:p>
            <a:r>
              <a:rPr lang="en-US" dirty="0" err="1"/>
              <a:t>Metod</a:t>
            </a:r>
            <a:r>
              <a:rPr lang="en-US" dirty="0"/>
              <a:t> </a:t>
            </a:r>
            <a:r>
              <a:rPr lang="en-US" dirty="0" err="1"/>
              <a:t>inkuiri</a:t>
            </a:r>
            <a:r>
              <a:rPr lang="en-US" dirty="0"/>
              <a:t> yang </a:t>
            </a:r>
            <a:r>
              <a:rPr lang="en-US" dirty="0" err="1"/>
              <a:t>berasaskan</a:t>
            </a:r>
            <a:r>
              <a:rPr lang="en-US" dirty="0"/>
              <a:t> </a:t>
            </a:r>
            <a:r>
              <a:rPr lang="en-US" dirty="0" err="1"/>
              <a:t>kepada</a:t>
            </a:r>
            <a:r>
              <a:rPr lang="en-US" dirty="0"/>
              <a:t> </a:t>
            </a:r>
            <a:r>
              <a:rPr lang="en-US" dirty="0" err="1"/>
              <a:t>bukti</a:t>
            </a:r>
            <a:r>
              <a:rPr lang="en-US" dirty="0"/>
              <a:t> </a:t>
            </a:r>
            <a:r>
              <a:rPr lang="en-US" dirty="0" err="1"/>
              <a:t>empirikal</a:t>
            </a:r>
            <a:r>
              <a:rPr lang="en-US" dirty="0"/>
              <a:t> dan </a:t>
            </a:r>
            <a:r>
              <a:rPr lang="en-US" dirty="0" err="1"/>
              <a:t>boleh</a:t>
            </a:r>
            <a:r>
              <a:rPr lang="en-US" dirty="0"/>
              <a:t> </a:t>
            </a:r>
            <a:r>
              <a:rPr lang="en-US" dirty="0" err="1"/>
              <a:t>diukur</a:t>
            </a:r>
            <a:r>
              <a:rPr lang="en-US" dirty="0"/>
              <a:t>. </a:t>
            </a:r>
          </a:p>
          <a:p>
            <a:r>
              <a:rPr lang="en-US" dirty="0" err="1"/>
              <a:t>Metode</a:t>
            </a:r>
            <a:r>
              <a:rPr lang="en-US" dirty="0"/>
              <a:t> </a:t>
            </a:r>
            <a:r>
              <a:rPr lang="en-US" dirty="0" err="1"/>
              <a:t>saintifik</a:t>
            </a:r>
            <a:r>
              <a:rPr lang="en-US" dirty="0"/>
              <a:t> </a:t>
            </a:r>
            <a:r>
              <a:rPr lang="en-US" dirty="0" err="1"/>
              <a:t>membuka</a:t>
            </a:r>
            <a:r>
              <a:rPr lang="en-US" dirty="0"/>
              <a:t> </a:t>
            </a:r>
            <a:r>
              <a:rPr lang="en-US" dirty="0" err="1"/>
              <a:t>jalan</a:t>
            </a:r>
            <a:r>
              <a:rPr lang="en-US" dirty="0"/>
              <a:t> </a:t>
            </a:r>
            <a:r>
              <a:rPr lang="en-US" dirty="0" err="1"/>
              <a:t>kepada</a:t>
            </a:r>
            <a:r>
              <a:rPr lang="en-US" dirty="0"/>
              <a:t> </a:t>
            </a:r>
            <a:r>
              <a:rPr lang="en-US" dirty="0" err="1"/>
              <a:t>revolusi</a:t>
            </a:r>
            <a:r>
              <a:rPr lang="en-US" dirty="0"/>
              <a:t> </a:t>
            </a:r>
            <a:r>
              <a:rPr lang="en-US" dirty="0" err="1"/>
              <a:t>sains</a:t>
            </a:r>
            <a:r>
              <a:rPr lang="en-US" dirty="0"/>
              <a:t> dan </a:t>
            </a:r>
            <a:r>
              <a:rPr lang="en-US" dirty="0" err="1"/>
              <a:t>penemuan</a:t>
            </a:r>
            <a:r>
              <a:rPr lang="en-US" dirty="0"/>
              <a:t> </a:t>
            </a:r>
            <a:r>
              <a:rPr lang="en-US" dirty="0" err="1"/>
              <a:t>dalam</a:t>
            </a:r>
            <a:r>
              <a:rPr lang="en-US" dirty="0"/>
              <a:t> </a:t>
            </a:r>
            <a:r>
              <a:rPr lang="en-US" dirty="0" err="1"/>
              <a:t>bidang</a:t>
            </a:r>
            <a:r>
              <a:rPr lang="en-US" dirty="0"/>
              <a:t> </a:t>
            </a:r>
            <a:r>
              <a:rPr lang="en-US" dirty="0" err="1"/>
              <a:t>sains</a:t>
            </a:r>
            <a:r>
              <a:rPr lang="en-US" dirty="0"/>
              <a:t> dan </a:t>
            </a:r>
            <a:r>
              <a:rPr lang="en-US" dirty="0" err="1"/>
              <a:t>teknologi</a:t>
            </a:r>
            <a:r>
              <a:rPr lang="en-US" dirty="0"/>
              <a:t>. </a:t>
            </a:r>
          </a:p>
        </p:txBody>
      </p:sp>
      <p:sp>
        <p:nvSpPr>
          <p:cNvPr id="2" name="Freeform 5">
            <a:extLst>
              <a:ext uri="{FF2B5EF4-FFF2-40B4-BE49-F238E27FC236}">
                <a16:creationId xmlns:a16="http://schemas.microsoft.com/office/drawing/2014/main" id="{4B98A9ED-4606-41E7-9658-97EF46C64C1D}"/>
              </a:ext>
            </a:extLst>
          </p:cNvPr>
          <p:cNvSpPr>
            <a:spLocks/>
          </p:cNvSpPr>
          <p:nvPr/>
        </p:nvSpPr>
        <p:spPr bwMode="auto">
          <a:xfrm rot="16200000">
            <a:off x="-585911" y="3262371"/>
            <a:ext cx="4207960" cy="1586703"/>
          </a:xfrm>
          <a:custGeom>
            <a:avLst/>
            <a:gdLst>
              <a:gd name="T0" fmla="*/ 2969 w 3735"/>
              <a:gd name="T1" fmla="*/ 207 h 1395"/>
              <a:gd name="T2" fmla="*/ 2969 w 3735"/>
              <a:gd name="T3" fmla="*/ 206 h 1395"/>
              <a:gd name="T4" fmla="*/ 2969 w 3735"/>
              <a:gd name="T5" fmla="*/ 206 h 1395"/>
              <a:gd name="T6" fmla="*/ 3317 w 3735"/>
              <a:gd name="T7" fmla="*/ 350 h 1395"/>
              <a:gd name="T8" fmla="*/ 3317 w 3735"/>
              <a:gd name="T9" fmla="*/ 1045 h 1395"/>
              <a:gd name="T10" fmla="*/ 2969 w 3735"/>
              <a:gd name="T11" fmla="*/ 1189 h 1395"/>
              <a:gd name="T12" fmla="*/ 2622 w 3735"/>
              <a:gd name="T13" fmla="*/ 1045 h 1395"/>
              <a:gd name="T14" fmla="*/ 2476 w 3735"/>
              <a:gd name="T15" fmla="*/ 1191 h 1395"/>
              <a:gd name="T16" fmla="*/ 2969 w 3735"/>
              <a:gd name="T17" fmla="*/ 1395 h 1395"/>
              <a:gd name="T18" fmla="*/ 3462 w 3735"/>
              <a:gd name="T19" fmla="*/ 1191 h 1395"/>
              <a:gd name="T20" fmla="*/ 3462 w 3735"/>
              <a:gd name="T21" fmla="*/ 204 h 1395"/>
              <a:gd name="T22" fmla="*/ 2969 w 3735"/>
              <a:gd name="T23" fmla="*/ 0 h 1395"/>
              <a:gd name="T24" fmla="*/ 2969 w 3735"/>
              <a:gd name="T25" fmla="*/ 0 h 1395"/>
              <a:gd name="T26" fmla="*/ 2969 w 3735"/>
              <a:gd name="T27" fmla="*/ 0 h 1395"/>
              <a:gd name="T28" fmla="*/ 0 w 3735"/>
              <a:gd name="T29" fmla="*/ 0 h 1395"/>
              <a:gd name="T30" fmla="*/ 0 w 3735"/>
              <a:gd name="T31" fmla="*/ 207 h 1395"/>
              <a:gd name="T32" fmla="*/ 2969 w 3735"/>
              <a:gd name="T33" fmla="*/ 207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35" h="1395">
                <a:moveTo>
                  <a:pt x="2969" y="207"/>
                </a:moveTo>
                <a:cubicBezTo>
                  <a:pt x="2969" y="206"/>
                  <a:pt x="2969" y="206"/>
                  <a:pt x="2969" y="206"/>
                </a:cubicBezTo>
                <a:cubicBezTo>
                  <a:pt x="2969" y="206"/>
                  <a:pt x="2969" y="206"/>
                  <a:pt x="2969" y="206"/>
                </a:cubicBezTo>
                <a:cubicBezTo>
                  <a:pt x="3095" y="206"/>
                  <a:pt x="3221" y="254"/>
                  <a:pt x="3317" y="350"/>
                </a:cubicBezTo>
                <a:cubicBezTo>
                  <a:pt x="3508" y="542"/>
                  <a:pt x="3508" y="853"/>
                  <a:pt x="3317" y="1045"/>
                </a:cubicBezTo>
                <a:cubicBezTo>
                  <a:pt x="3221" y="1141"/>
                  <a:pt x="3095" y="1188"/>
                  <a:pt x="2969" y="1189"/>
                </a:cubicBezTo>
                <a:cubicBezTo>
                  <a:pt x="2844" y="1189"/>
                  <a:pt x="2718" y="1141"/>
                  <a:pt x="2622" y="1045"/>
                </a:cubicBezTo>
                <a:cubicBezTo>
                  <a:pt x="2476" y="1191"/>
                  <a:pt x="2476" y="1191"/>
                  <a:pt x="2476" y="1191"/>
                </a:cubicBezTo>
                <a:cubicBezTo>
                  <a:pt x="2612" y="1327"/>
                  <a:pt x="2791" y="1395"/>
                  <a:pt x="2969" y="1395"/>
                </a:cubicBezTo>
                <a:cubicBezTo>
                  <a:pt x="3148" y="1395"/>
                  <a:pt x="3326" y="1327"/>
                  <a:pt x="3462" y="1191"/>
                </a:cubicBezTo>
                <a:cubicBezTo>
                  <a:pt x="3735" y="918"/>
                  <a:pt x="3735" y="477"/>
                  <a:pt x="3462" y="204"/>
                </a:cubicBezTo>
                <a:cubicBezTo>
                  <a:pt x="3326" y="68"/>
                  <a:pt x="3148" y="0"/>
                  <a:pt x="2969" y="0"/>
                </a:cubicBezTo>
                <a:cubicBezTo>
                  <a:pt x="2969" y="0"/>
                  <a:pt x="2969" y="0"/>
                  <a:pt x="2969" y="0"/>
                </a:cubicBezTo>
                <a:cubicBezTo>
                  <a:pt x="2969" y="0"/>
                  <a:pt x="2969" y="0"/>
                  <a:pt x="2969" y="0"/>
                </a:cubicBezTo>
                <a:cubicBezTo>
                  <a:pt x="0" y="0"/>
                  <a:pt x="0" y="0"/>
                  <a:pt x="0" y="0"/>
                </a:cubicBezTo>
                <a:cubicBezTo>
                  <a:pt x="0" y="207"/>
                  <a:pt x="0" y="207"/>
                  <a:pt x="0" y="207"/>
                </a:cubicBezTo>
                <a:lnTo>
                  <a:pt x="2969" y="20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3" name="Freeform 9">
            <a:extLst>
              <a:ext uri="{FF2B5EF4-FFF2-40B4-BE49-F238E27FC236}">
                <a16:creationId xmlns:a16="http://schemas.microsoft.com/office/drawing/2014/main" id="{4C7AAEA3-B368-4FA3-A613-498D2D084D4C}"/>
              </a:ext>
            </a:extLst>
          </p:cNvPr>
          <p:cNvSpPr>
            <a:spLocks/>
          </p:cNvSpPr>
          <p:nvPr/>
        </p:nvSpPr>
        <p:spPr bwMode="auto">
          <a:xfrm rot="16200000">
            <a:off x="1773263" y="3036634"/>
            <a:ext cx="1419316" cy="1740142"/>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Freeform 9">
            <a:extLst>
              <a:ext uri="{FF2B5EF4-FFF2-40B4-BE49-F238E27FC236}">
                <a16:creationId xmlns:a16="http://schemas.microsoft.com/office/drawing/2014/main" id="{A2572FA9-65D8-43A0-9AC0-1A2F08E0F284}"/>
              </a:ext>
            </a:extLst>
          </p:cNvPr>
          <p:cNvSpPr>
            <a:spLocks/>
          </p:cNvSpPr>
          <p:nvPr/>
        </p:nvSpPr>
        <p:spPr bwMode="auto">
          <a:xfrm rot="5400000">
            <a:off x="2747648" y="1791329"/>
            <a:ext cx="1419316" cy="1740142"/>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Freeform 9">
            <a:extLst>
              <a:ext uri="{FF2B5EF4-FFF2-40B4-BE49-F238E27FC236}">
                <a16:creationId xmlns:a16="http://schemas.microsoft.com/office/drawing/2014/main" id="{911C1909-5849-4022-BFF8-58C3878033B0}"/>
              </a:ext>
            </a:extLst>
          </p:cNvPr>
          <p:cNvSpPr>
            <a:spLocks/>
          </p:cNvSpPr>
          <p:nvPr/>
        </p:nvSpPr>
        <p:spPr bwMode="auto">
          <a:xfrm rot="16200000">
            <a:off x="3676699" y="3036634"/>
            <a:ext cx="1419316" cy="1740142"/>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9">
            <a:extLst>
              <a:ext uri="{FF2B5EF4-FFF2-40B4-BE49-F238E27FC236}">
                <a16:creationId xmlns:a16="http://schemas.microsoft.com/office/drawing/2014/main" id="{0000951A-60EB-469A-B991-52C40CAF860F}"/>
              </a:ext>
            </a:extLst>
          </p:cNvPr>
          <p:cNvSpPr>
            <a:spLocks/>
          </p:cNvSpPr>
          <p:nvPr/>
        </p:nvSpPr>
        <p:spPr bwMode="auto">
          <a:xfrm rot="5400000">
            <a:off x="4651083" y="1791329"/>
            <a:ext cx="1419316" cy="1740142"/>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eeform 5">
            <a:extLst>
              <a:ext uri="{FF2B5EF4-FFF2-40B4-BE49-F238E27FC236}">
                <a16:creationId xmlns:a16="http://schemas.microsoft.com/office/drawing/2014/main" id="{12AFF1F9-DF75-4EC7-A86C-6D08F689C123}"/>
              </a:ext>
            </a:extLst>
          </p:cNvPr>
          <p:cNvSpPr>
            <a:spLocks/>
          </p:cNvSpPr>
          <p:nvPr/>
        </p:nvSpPr>
        <p:spPr bwMode="auto">
          <a:xfrm rot="5400000">
            <a:off x="4221614" y="1719032"/>
            <a:ext cx="4207960" cy="1586703"/>
          </a:xfrm>
          <a:custGeom>
            <a:avLst/>
            <a:gdLst>
              <a:gd name="T0" fmla="*/ 2969 w 3735"/>
              <a:gd name="T1" fmla="*/ 207 h 1395"/>
              <a:gd name="T2" fmla="*/ 2969 w 3735"/>
              <a:gd name="T3" fmla="*/ 206 h 1395"/>
              <a:gd name="T4" fmla="*/ 2969 w 3735"/>
              <a:gd name="T5" fmla="*/ 206 h 1395"/>
              <a:gd name="T6" fmla="*/ 3317 w 3735"/>
              <a:gd name="T7" fmla="*/ 350 h 1395"/>
              <a:gd name="T8" fmla="*/ 3317 w 3735"/>
              <a:gd name="T9" fmla="*/ 1045 h 1395"/>
              <a:gd name="T10" fmla="*/ 2969 w 3735"/>
              <a:gd name="T11" fmla="*/ 1189 h 1395"/>
              <a:gd name="T12" fmla="*/ 2622 w 3735"/>
              <a:gd name="T13" fmla="*/ 1045 h 1395"/>
              <a:gd name="T14" fmla="*/ 2476 w 3735"/>
              <a:gd name="T15" fmla="*/ 1191 h 1395"/>
              <a:gd name="T16" fmla="*/ 2969 w 3735"/>
              <a:gd name="T17" fmla="*/ 1395 h 1395"/>
              <a:gd name="T18" fmla="*/ 3462 w 3735"/>
              <a:gd name="T19" fmla="*/ 1191 h 1395"/>
              <a:gd name="T20" fmla="*/ 3462 w 3735"/>
              <a:gd name="T21" fmla="*/ 204 h 1395"/>
              <a:gd name="T22" fmla="*/ 2969 w 3735"/>
              <a:gd name="T23" fmla="*/ 0 h 1395"/>
              <a:gd name="T24" fmla="*/ 2969 w 3735"/>
              <a:gd name="T25" fmla="*/ 0 h 1395"/>
              <a:gd name="T26" fmla="*/ 2969 w 3735"/>
              <a:gd name="T27" fmla="*/ 0 h 1395"/>
              <a:gd name="T28" fmla="*/ 0 w 3735"/>
              <a:gd name="T29" fmla="*/ 0 h 1395"/>
              <a:gd name="T30" fmla="*/ 0 w 3735"/>
              <a:gd name="T31" fmla="*/ 207 h 1395"/>
              <a:gd name="T32" fmla="*/ 2969 w 3735"/>
              <a:gd name="T33" fmla="*/ 207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35" h="1395">
                <a:moveTo>
                  <a:pt x="2969" y="207"/>
                </a:moveTo>
                <a:cubicBezTo>
                  <a:pt x="2969" y="206"/>
                  <a:pt x="2969" y="206"/>
                  <a:pt x="2969" y="206"/>
                </a:cubicBezTo>
                <a:cubicBezTo>
                  <a:pt x="2969" y="206"/>
                  <a:pt x="2969" y="206"/>
                  <a:pt x="2969" y="206"/>
                </a:cubicBezTo>
                <a:cubicBezTo>
                  <a:pt x="3095" y="206"/>
                  <a:pt x="3221" y="254"/>
                  <a:pt x="3317" y="350"/>
                </a:cubicBezTo>
                <a:cubicBezTo>
                  <a:pt x="3508" y="542"/>
                  <a:pt x="3508" y="853"/>
                  <a:pt x="3317" y="1045"/>
                </a:cubicBezTo>
                <a:cubicBezTo>
                  <a:pt x="3221" y="1141"/>
                  <a:pt x="3095" y="1188"/>
                  <a:pt x="2969" y="1189"/>
                </a:cubicBezTo>
                <a:cubicBezTo>
                  <a:pt x="2844" y="1189"/>
                  <a:pt x="2718" y="1141"/>
                  <a:pt x="2622" y="1045"/>
                </a:cubicBezTo>
                <a:cubicBezTo>
                  <a:pt x="2476" y="1191"/>
                  <a:pt x="2476" y="1191"/>
                  <a:pt x="2476" y="1191"/>
                </a:cubicBezTo>
                <a:cubicBezTo>
                  <a:pt x="2612" y="1327"/>
                  <a:pt x="2791" y="1395"/>
                  <a:pt x="2969" y="1395"/>
                </a:cubicBezTo>
                <a:cubicBezTo>
                  <a:pt x="3148" y="1395"/>
                  <a:pt x="3326" y="1327"/>
                  <a:pt x="3462" y="1191"/>
                </a:cubicBezTo>
                <a:cubicBezTo>
                  <a:pt x="3735" y="918"/>
                  <a:pt x="3735" y="477"/>
                  <a:pt x="3462" y="204"/>
                </a:cubicBezTo>
                <a:cubicBezTo>
                  <a:pt x="3326" y="68"/>
                  <a:pt x="3148" y="0"/>
                  <a:pt x="2969" y="0"/>
                </a:cubicBezTo>
                <a:cubicBezTo>
                  <a:pt x="2969" y="0"/>
                  <a:pt x="2969" y="0"/>
                  <a:pt x="2969" y="0"/>
                </a:cubicBezTo>
                <a:cubicBezTo>
                  <a:pt x="2969" y="0"/>
                  <a:pt x="2969" y="0"/>
                  <a:pt x="2969" y="0"/>
                </a:cubicBezTo>
                <a:cubicBezTo>
                  <a:pt x="0" y="0"/>
                  <a:pt x="0" y="0"/>
                  <a:pt x="0" y="0"/>
                </a:cubicBezTo>
                <a:cubicBezTo>
                  <a:pt x="0" y="207"/>
                  <a:pt x="0" y="207"/>
                  <a:pt x="0" y="207"/>
                </a:cubicBezTo>
                <a:lnTo>
                  <a:pt x="2969" y="20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Oval 11">
            <a:extLst>
              <a:ext uri="{FF2B5EF4-FFF2-40B4-BE49-F238E27FC236}">
                <a16:creationId xmlns:a16="http://schemas.microsoft.com/office/drawing/2014/main" id="{317CDB91-7243-4E77-8563-7BF7B8214ECD}"/>
              </a:ext>
            </a:extLst>
          </p:cNvPr>
          <p:cNvSpPr/>
          <p:nvPr/>
        </p:nvSpPr>
        <p:spPr>
          <a:xfrm>
            <a:off x="1123423" y="2512383"/>
            <a:ext cx="782452" cy="78245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latin typeface="Noto Sans" panose="020B0502040504020204" pitchFamily="34"/>
                <a:ea typeface="Noto Sans" panose="020B0502040504020204" pitchFamily="34"/>
                <a:cs typeface="Noto Sans" panose="020B0502040504020204" pitchFamily="34"/>
              </a:rPr>
              <a:t>1</a:t>
            </a:r>
          </a:p>
        </p:txBody>
      </p:sp>
      <p:sp>
        <p:nvSpPr>
          <p:cNvPr id="16" name="Oval 15">
            <a:extLst>
              <a:ext uri="{FF2B5EF4-FFF2-40B4-BE49-F238E27FC236}">
                <a16:creationId xmlns:a16="http://schemas.microsoft.com/office/drawing/2014/main" id="{2C759C24-8358-474A-AA29-741EF857B48B}"/>
              </a:ext>
            </a:extLst>
          </p:cNvPr>
          <p:cNvSpPr/>
          <p:nvPr/>
        </p:nvSpPr>
        <p:spPr>
          <a:xfrm>
            <a:off x="2083488" y="3383409"/>
            <a:ext cx="782452" cy="78245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latin typeface="Noto Sans" panose="020B0502040504020204" pitchFamily="34"/>
                <a:ea typeface="Noto Sans" panose="020B0502040504020204" pitchFamily="34"/>
                <a:cs typeface="Noto Sans" panose="020B0502040504020204" pitchFamily="34"/>
              </a:rPr>
              <a:t>2</a:t>
            </a:r>
          </a:p>
        </p:txBody>
      </p:sp>
      <p:sp>
        <p:nvSpPr>
          <p:cNvPr id="18" name="Oval 17">
            <a:extLst>
              <a:ext uri="{FF2B5EF4-FFF2-40B4-BE49-F238E27FC236}">
                <a16:creationId xmlns:a16="http://schemas.microsoft.com/office/drawing/2014/main" id="{7F097180-5F53-418A-B461-F54D1BF83A69}"/>
              </a:ext>
            </a:extLst>
          </p:cNvPr>
          <p:cNvSpPr/>
          <p:nvPr/>
        </p:nvSpPr>
        <p:spPr>
          <a:xfrm>
            <a:off x="3043414" y="2418520"/>
            <a:ext cx="782452" cy="78245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latin typeface="Noto Sans" panose="020B0502040504020204" pitchFamily="34"/>
                <a:ea typeface="Noto Sans" panose="020B0502040504020204" pitchFamily="34"/>
                <a:cs typeface="Noto Sans" panose="020B0502040504020204" pitchFamily="34"/>
              </a:rPr>
              <a:t>3</a:t>
            </a:r>
          </a:p>
        </p:txBody>
      </p:sp>
      <p:sp>
        <p:nvSpPr>
          <p:cNvPr id="22" name="Oval 21">
            <a:extLst>
              <a:ext uri="{FF2B5EF4-FFF2-40B4-BE49-F238E27FC236}">
                <a16:creationId xmlns:a16="http://schemas.microsoft.com/office/drawing/2014/main" id="{B6E5E45E-E86A-40D7-95DA-280B8ADA4183}"/>
              </a:ext>
            </a:extLst>
          </p:cNvPr>
          <p:cNvSpPr/>
          <p:nvPr/>
        </p:nvSpPr>
        <p:spPr>
          <a:xfrm>
            <a:off x="3995131" y="3429597"/>
            <a:ext cx="782452" cy="712635"/>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latin typeface="Noto Sans" panose="020B0502040504020204" pitchFamily="34"/>
                <a:ea typeface="Noto Sans" panose="020B0502040504020204" pitchFamily="34"/>
                <a:cs typeface="Noto Sans" panose="020B0502040504020204" pitchFamily="34"/>
              </a:rPr>
              <a:t>4</a:t>
            </a:r>
          </a:p>
        </p:txBody>
      </p:sp>
      <p:sp>
        <p:nvSpPr>
          <p:cNvPr id="24" name="Oval 23">
            <a:extLst>
              <a:ext uri="{FF2B5EF4-FFF2-40B4-BE49-F238E27FC236}">
                <a16:creationId xmlns:a16="http://schemas.microsoft.com/office/drawing/2014/main" id="{E382BBC2-4187-4D50-A196-297A2AD7A873}"/>
              </a:ext>
            </a:extLst>
          </p:cNvPr>
          <p:cNvSpPr/>
          <p:nvPr/>
        </p:nvSpPr>
        <p:spPr>
          <a:xfrm>
            <a:off x="4969515" y="2418520"/>
            <a:ext cx="782452" cy="78245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latin typeface="Noto Sans" panose="020B0502040504020204" pitchFamily="34"/>
                <a:ea typeface="Noto Sans" panose="020B0502040504020204" pitchFamily="34"/>
                <a:cs typeface="Noto Sans" panose="020B0502040504020204" pitchFamily="34"/>
              </a:rPr>
              <a:t>5</a:t>
            </a:r>
          </a:p>
        </p:txBody>
      </p:sp>
      <p:sp>
        <p:nvSpPr>
          <p:cNvPr id="26" name="Oval 25">
            <a:extLst>
              <a:ext uri="{FF2B5EF4-FFF2-40B4-BE49-F238E27FC236}">
                <a16:creationId xmlns:a16="http://schemas.microsoft.com/office/drawing/2014/main" id="{F011E7BD-4821-47C8-A55A-B16FA0CEBA4D}"/>
              </a:ext>
            </a:extLst>
          </p:cNvPr>
          <p:cNvSpPr/>
          <p:nvPr/>
        </p:nvSpPr>
        <p:spPr>
          <a:xfrm>
            <a:off x="5906774" y="3383409"/>
            <a:ext cx="782452" cy="78245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latin typeface="Noto Sans" panose="020B0502040504020204" pitchFamily="34"/>
                <a:ea typeface="Noto Sans" panose="020B0502040504020204" pitchFamily="34"/>
                <a:cs typeface="Noto Sans" panose="020B0502040504020204" pitchFamily="34"/>
              </a:rPr>
              <a:t>6</a:t>
            </a:r>
          </a:p>
        </p:txBody>
      </p:sp>
      <p:sp>
        <p:nvSpPr>
          <p:cNvPr id="30" name="TextBox 29">
            <a:extLst>
              <a:ext uri="{FF2B5EF4-FFF2-40B4-BE49-F238E27FC236}">
                <a16:creationId xmlns:a16="http://schemas.microsoft.com/office/drawing/2014/main" id="{7BD373C5-32D0-443E-8A85-D2A2612134DF}"/>
              </a:ext>
            </a:extLst>
          </p:cNvPr>
          <p:cNvSpPr txBox="1"/>
          <p:nvPr/>
        </p:nvSpPr>
        <p:spPr>
          <a:xfrm>
            <a:off x="665634" y="1456198"/>
            <a:ext cx="1623842" cy="646331"/>
          </a:xfrm>
          <a:prstGeom prst="rect">
            <a:avLst/>
          </a:prstGeom>
          <a:noFill/>
        </p:spPr>
        <p:txBody>
          <a:bodyPr wrap="square" rtlCol="0">
            <a:spAutoFit/>
          </a:bodyPr>
          <a:lstStyle/>
          <a:p>
            <a:r>
              <a:rPr lang="en-MY" b="1" dirty="0"/>
              <a:t>OBSERVASI</a:t>
            </a:r>
          </a:p>
          <a:p>
            <a:endParaRPr lang="en-MY" b="1" dirty="0"/>
          </a:p>
        </p:txBody>
      </p:sp>
      <p:sp>
        <p:nvSpPr>
          <p:cNvPr id="32" name="TextBox 31">
            <a:extLst>
              <a:ext uri="{FF2B5EF4-FFF2-40B4-BE49-F238E27FC236}">
                <a16:creationId xmlns:a16="http://schemas.microsoft.com/office/drawing/2014/main" id="{85C1CD4C-089F-41C5-835F-19D9127FC720}"/>
              </a:ext>
            </a:extLst>
          </p:cNvPr>
          <p:cNvSpPr txBox="1"/>
          <p:nvPr/>
        </p:nvSpPr>
        <p:spPr>
          <a:xfrm>
            <a:off x="1729202" y="4734186"/>
            <a:ext cx="1507437" cy="369332"/>
          </a:xfrm>
          <a:prstGeom prst="rect">
            <a:avLst/>
          </a:prstGeom>
          <a:noFill/>
        </p:spPr>
        <p:txBody>
          <a:bodyPr wrap="square" rtlCol="0">
            <a:spAutoFit/>
          </a:bodyPr>
          <a:lstStyle/>
          <a:p>
            <a:r>
              <a:rPr lang="en-MY" b="1" dirty="0"/>
              <a:t>PERSOALAN</a:t>
            </a:r>
          </a:p>
        </p:txBody>
      </p:sp>
      <p:sp>
        <p:nvSpPr>
          <p:cNvPr id="35" name="TextBox 34">
            <a:extLst>
              <a:ext uri="{FF2B5EF4-FFF2-40B4-BE49-F238E27FC236}">
                <a16:creationId xmlns:a16="http://schemas.microsoft.com/office/drawing/2014/main" id="{873C4368-4F35-4C61-8838-D117F41B1B27}"/>
              </a:ext>
            </a:extLst>
          </p:cNvPr>
          <p:cNvSpPr txBox="1"/>
          <p:nvPr/>
        </p:nvSpPr>
        <p:spPr>
          <a:xfrm>
            <a:off x="2811077" y="1424744"/>
            <a:ext cx="1623842" cy="369332"/>
          </a:xfrm>
          <a:prstGeom prst="rect">
            <a:avLst/>
          </a:prstGeom>
          <a:noFill/>
        </p:spPr>
        <p:txBody>
          <a:bodyPr wrap="square" rtlCol="0">
            <a:spAutoFit/>
          </a:bodyPr>
          <a:lstStyle/>
          <a:p>
            <a:r>
              <a:rPr lang="en-MY" b="1" dirty="0"/>
              <a:t>HIPOTESIS</a:t>
            </a:r>
          </a:p>
        </p:txBody>
      </p:sp>
      <p:sp>
        <p:nvSpPr>
          <p:cNvPr id="36" name="TextBox 35">
            <a:extLst>
              <a:ext uri="{FF2B5EF4-FFF2-40B4-BE49-F238E27FC236}">
                <a16:creationId xmlns:a16="http://schemas.microsoft.com/office/drawing/2014/main" id="{9E83C109-D528-43AC-A1D0-A01862FC8E6C}"/>
              </a:ext>
            </a:extLst>
          </p:cNvPr>
          <p:cNvSpPr txBox="1"/>
          <p:nvPr/>
        </p:nvSpPr>
        <p:spPr>
          <a:xfrm>
            <a:off x="4732678" y="1424744"/>
            <a:ext cx="1168910" cy="369332"/>
          </a:xfrm>
          <a:prstGeom prst="rect">
            <a:avLst/>
          </a:prstGeom>
          <a:noFill/>
        </p:spPr>
        <p:txBody>
          <a:bodyPr wrap="none" rtlCol="0">
            <a:spAutoFit/>
          </a:bodyPr>
          <a:lstStyle/>
          <a:p>
            <a:r>
              <a:rPr lang="en-MY" b="1" dirty="0"/>
              <a:t>ANALISIS</a:t>
            </a:r>
          </a:p>
        </p:txBody>
      </p:sp>
      <p:sp>
        <p:nvSpPr>
          <p:cNvPr id="37" name="TextBox 36">
            <a:extLst>
              <a:ext uri="{FF2B5EF4-FFF2-40B4-BE49-F238E27FC236}">
                <a16:creationId xmlns:a16="http://schemas.microsoft.com/office/drawing/2014/main" id="{CBBA022C-A4E2-44A6-A2D8-E9A4A7247E14}"/>
              </a:ext>
            </a:extLst>
          </p:cNvPr>
          <p:cNvSpPr txBox="1"/>
          <p:nvPr/>
        </p:nvSpPr>
        <p:spPr>
          <a:xfrm>
            <a:off x="3641567" y="4729731"/>
            <a:ext cx="1586703" cy="369332"/>
          </a:xfrm>
          <a:prstGeom prst="rect">
            <a:avLst/>
          </a:prstGeom>
          <a:noFill/>
        </p:spPr>
        <p:txBody>
          <a:bodyPr wrap="square" rtlCol="0">
            <a:spAutoFit/>
          </a:bodyPr>
          <a:lstStyle/>
          <a:p>
            <a:r>
              <a:rPr lang="en-MY" b="1" dirty="0"/>
              <a:t>EKSPERIMEN</a:t>
            </a:r>
          </a:p>
        </p:txBody>
      </p:sp>
      <p:sp>
        <p:nvSpPr>
          <p:cNvPr id="38" name="TextBox 37">
            <a:extLst>
              <a:ext uri="{FF2B5EF4-FFF2-40B4-BE49-F238E27FC236}">
                <a16:creationId xmlns:a16="http://schemas.microsoft.com/office/drawing/2014/main" id="{EED72EEB-91D8-431A-941B-4C13FD0C53B7}"/>
              </a:ext>
            </a:extLst>
          </p:cNvPr>
          <p:cNvSpPr txBox="1"/>
          <p:nvPr/>
        </p:nvSpPr>
        <p:spPr>
          <a:xfrm>
            <a:off x="5679686" y="4713810"/>
            <a:ext cx="1439260" cy="369332"/>
          </a:xfrm>
          <a:prstGeom prst="rect">
            <a:avLst/>
          </a:prstGeom>
          <a:noFill/>
        </p:spPr>
        <p:txBody>
          <a:bodyPr wrap="square" rtlCol="0">
            <a:spAutoFit/>
          </a:bodyPr>
          <a:lstStyle/>
          <a:p>
            <a:r>
              <a:rPr lang="en-MY" b="1" dirty="0"/>
              <a:t>RUMUSAN</a:t>
            </a:r>
          </a:p>
        </p:txBody>
      </p:sp>
    </p:spTree>
    <p:extLst>
      <p:ext uri="{BB962C8B-B14F-4D97-AF65-F5344CB8AC3E}">
        <p14:creationId xmlns:p14="http://schemas.microsoft.com/office/powerpoint/2010/main" val="2413294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p&#10;&#10;Description automatically generated">
            <a:extLst>
              <a:ext uri="{FF2B5EF4-FFF2-40B4-BE49-F238E27FC236}">
                <a16:creationId xmlns:a16="http://schemas.microsoft.com/office/drawing/2014/main" id="{D0E1DA28-26A6-45BD-9098-ADB597CF4506}"/>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l="9563"/>
          <a:stretch/>
        </p:blipFill>
        <p:spPr>
          <a:xfrm>
            <a:off x="228599" y="237744"/>
            <a:ext cx="7696201" cy="6382512"/>
          </a:xfrm>
          <a:noFill/>
        </p:spPr>
      </p:pic>
      <p:sp>
        <p:nvSpPr>
          <p:cNvPr id="3" name="Title 2">
            <a:extLst>
              <a:ext uri="{FF2B5EF4-FFF2-40B4-BE49-F238E27FC236}">
                <a16:creationId xmlns:a16="http://schemas.microsoft.com/office/drawing/2014/main" id="{043D317D-32B2-4314-86DA-1972E134758B}"/>
              </a:ext>
            </a:extLst>
          </p:cNvPr>
          <p:cNvSpPr>
            <a:spLocks noGrp="1"/>
          </p:cNvSpPr>
          <p:nvPr>
            <p:ph type="title"/>
          </p:nvPr>
        </p:nvSpPr>
        <p:spPr>
          <a:xfrm>
            <a:off x="8477250" y="603504"/>
            <a:ext cx="3144774" cy="1645920"/>
          </a:xfrm>
        </p:spPr>
        <p:txBody>
          <a:bodyPr anchor="b">
            <a:normAutofit/>
          </a:bodyPr>
          <a:lstStyle/>
          <a:p>
            <a:r>
              <a:rPr lang="en-MY" dirty="0"/>
              <a:t>OBSERVASI</a:t>
            </a:r>
          </a:p>
        </p:txBody>
      </p:sp>
      <p:sp>
        <p:nvSpPr>
          <p:cNvPr id="12" name="Text Placeholder 3">
            <a:extLst>
              <a:ext uri="{FF2B5EF4-FFF2-40B4-BE49-F238E27FC236}">
                <a16:creationId xmlns:a16="http://schemas.microsoft.com/office/drawing/2014/main" id="{39961D25-8056-4F59-A19F-9FCDD3734403}"/>
              </a:ext>
            </a:extLst>
          </p:cNvPr>
          <p:cNvSpPr>
            <a:spLocks noGrp="1"/>
          </p:cNvSpPr>
          <p:nvPr>
            <p:ph type="body" sz="half" idx="2"/>
          </p:nvPr>
        </p:nvSpPr>
        <p:spPr>
          <a:xfrm>
            <a:off x="8477250" y="2386584"/>
            <a:ext cx="3144774" cy="3511296"/>
          </a:xfrm>
        </p:spPr>
        <p:txBody>
          <a:bodyPr>
            <a:normAutofit fontScale="92500"/>
          </a:bodyPr>
          <a:lstStyle/>
          <a:p>
            <a:r>
              <a:rPr lang="en-MY" i="0" dirty="0" err="1">
                <a:solidFill>
                  <a:srgbClr val="333333"/>
                </a:solidFill>
                <a:effectLst/>
              </a:rPr>
              <a:t>Pemerhatian</a:t>
            </a:r>
            <a:r>
              <a:rPr lang="en-MY" i="0" dirty="0">
                <a:solidFill>
                  <a:srgbClr val="333333"/>
                </a:solidFill>
                <a:effectLst/>
              </a:rPr>
              <a:t> </a:t>
            </a:r>
            <a:r>
              <a:rPr lang="en-MY" i="0" dirty="0" err="1">
                <a:solidFill>
                  <a:srgbClr val="333333"/>
                </a:solidFill>
                <a:effectLst/>
              </a:rPr>
              <a:t>terhadap</a:t>
            </a:r>
            <a:r>
              <a:rPr lang="en-MY" i="0" dirty="0">
                <a:solidFill>
                  <a:srgbClr val="333333"/>
                </a:solidFill>
                <a:effectLst/>
              </a:rPr>
              <a:t> </a:t>
            </a:r>
            <a:r>
              <a:rPr lang="en-MY" i="0" dirty="0" err="1">
                <a:solidFill>
                  <a:srgbClr val="333333"/>
                </a:solidFill>
                <a:effectLst/>
              </a:rPr>
              <a:t>sesuatu</a:t>
            </a:r>
            <a:r>
              <a:rPr lang="en-MY" i="0" dirty="0">
                <a:solidFill>
                  <a:srgbClr val="333333"/>
                </a:solidFill>
                <a:effectLst/>
              </a:rPr>
              <a:t> proses </a:t>
            </a:r>
            <a:r>
              <a:rPr lang="en-MY" i="0" dirty="0" err="1">
                <a:solidFill>
                  <a:srgbClr val="333333"/>
                </a:solidFill>
                <a:effectLst/>
              </a:rPr>
              <a:t>atau</a:t>
            </a:r>
            <a:r>
              <a:rPr lang="en-MY" i="0" dirty="0">
                <a:solidFill>
                  <a:srgbClr val="333333"/>
                </a:solidFill>
                <a:effectLst/>
              </a:rPr>
              <a:t> </a:t>
            </a:r>
            <a:r>
              <a:rPr lang="en-MY" i="0" dirty="0" err="1">
                <a:solidFill>
                  <a:srgbClr val="333333"/>
                </a:solidFill>
                <a:effectLst/>
              </a:rPr>
              <a:t>objek</a:t>
            </a:r>
            <a:r>
              <a:rPr lang="en-MY" i="0" dirty="0">
                <a:solidFill>
                  <a:srgbClr val="333333"/>
                </a:solidFill>
                <a:effectLst/>
              </a:rPr>
              <a:t> </a:t>
            </a:r>
            <a:r>
              <a:rPr lang="en-MY" i="0" dirty="0" err="1">
                <a:solidFill>
                  <a:srgbClr val="333333"/>
                </a:solidFill>
                <a:effectLst/>
              </a:rPr>
              <a:t>dengan</a:t>
            </a:r>
            <a:r>
              <a:rPr lang="en-MY" i="0" dirty="0">
                <a:solidFill>
                  <a:srgbClr val="333333"/>
                </a:solidFill>
                <a:effectLst/>
              </a:rPr>
              <a:t> </a:t>
            </a:r>
            <a:r>
              <a:rPr lang="en-MY" i="0" dirty="0" err="1">
                <a:solidFill>
                  <a:srgbClr val="333333"/>
                </a:solidFill>
                <a:effectLst/>
              </a:rPr>
              <a:t>menggunakan</a:t>
            </a:r>
            <a:r>
              <a:rPr lang="en-MY" i="0" dirty="0">
                <a:solidFill>
                  <a:srgbClr val="333333"/>
                </a:solidFill>
                <a:effectLst/>
              </a:rPr>
              <a:t> </a:t>
            </a:r>
            <a:r>
              <a:rPr lang="en-MY" i="0" dirty="0" err="1">
                <a:solidFill>
                  <a:srgbClr val="333333"/>
                </a:solidFill>
                <a:effectLst/>
              </a:rPr>
              <a:t>pancaindera</a:t>
            </a:r>
            <a:r>
              <a:rPr lang="en-MY" i="0" dirty="0">
                <a:solidFill>
                  <a:srgbClr val="333333"/>
                </a:solidFill>
                <a:effectLst/>
              </a:rPr>
              <a:t> </a:t>
            </a:r>
            <a:r>
              <a:rPr lang="en-MY" i="0" dirty="0" err="1">
                <a:solidFill>
                  <a:srgbClr val="333333"/>
                </a:solidFill>
                <a:effectLst/>
              </a:rPr>
              <a:t>atau</a:t>
            </a:r>
            <a:r>
              <a:rPr lang="en-MY" i="0" dirty="0">
                <a:solidFill>
                  <a:srgbClr val="333333"/>
                </a:solidFill>
                <a:effectLst/>
              </a:rPr>
              <a:t> </a:t>
            </a:r>
            <a:r>
              <a:rPr lang="en-MY" dirty="0" err="1">
                <a:solidFill>
                  <a:srgbClr val="333333"/>
                </a:solidFill>
              </a:rPr>
              <a:t>peralatan</a:t>
            </a:r>
            <a:r>
              <a:rPr lang="en-MY" dirty="0">
                <a:solidFill>
                  <a:srgbClr val="333333"/>
                </a:solidFill>
              </a:rPr>
              <a:t> </a:t>
            </a:r>
            <a:r>
              <a:rPr lang="en-MY" dirty="0" err="1">
                <a:solidFill>
                  <a:srgbClr val="333333"/>
                </a:solidFill>
              </a:rPr>
              <a:t>bagi</a:t>
            </a:r>
            <a:r>
              <a:rPr lang="en-MY" dirty="0">
                <a:solidFill>
                  <a:srgbClr val="333333"/>
                </a:solidFill>
              </a:rPr>
              <a:t> </a:t>
            </a:r>
            <a:r>
              <a:rPr lang="en-MY" dirty="0" err="1">
                <a:solidFill>
                  <a:srgbClr val="333333"/>
                </a:solidFill>
              </a:rPr>
              <a:t>memahami</a:t>
            </a:r>
            <a:r>
              <a:rPr lang="en-MY" dirty="0">
                <a:solidFill>
                  <a:srgbClr val="333333"/>
                </a:solidFill>
              </a:rPr>
              <a:t> </a:t>
            </a:r>
            <a:r>
              <a:rPr lang="en-MY" dirty="0" err="1">
                <a:solidFill>
                  <a:srgbClr val="333333"/>
                </a:solidFill>
              </a:rPr>
              <a:t>sesuatu</a:t>
            </a:r>
            <a:r>
              <a:rPr lang="en-MY" dirty="0">
                <a:solidFill>
                  <a:srgbClr val="333333"/>
                </a:solidFill>
              </a:rPr>
              <a:t> </a:t>
            </a:r>
            <a:r>
              <a:rPr lang="en-MY" dirty="0" err="1">
                <a:solidFill>
                  <a:srgbClr val="333333"/>
                </a:solidFill>
              </a:rPr>
              <a:t>fenomena</a:t>
            </a:r>
            <a:r>
              <a:rPr lang="en-MY" dirty="0">
                <a:solidFill>
                  <a:srgbClr val="333333"/>
                </a:solidFill>
              </a:rPr>
              <a:t> </a:t>
            </a:r>
            <a:r>
              <a:rPr lang="en-MY" dirty="0" err="1">
                <a:solidFill>
                  <a:srgbClr val="333333"/>
                </a:solidFill>
              </a:rPr>
              <a:t>alam</a:t>
            </a:r>
            <a:r>
              <a:rPr lang="en-MY" dirty="0">
                <a:solidFill>
                  <a:srgbClr val="333333"/>
                </a:solidFill>
              </a:rPr>
              <a:t> </a:t>
            </a:r>
            <a:r>
              <a:rPr lang="en-MY" dirty="0" err="1">
                <a:solidFill>
                  <a:srgbClr val="333333"/>
                </a:solidFill>
              </a:rPr>
              <a:t>berdasarkan</a:t>
            </a:r>
            <a:r>
              <a:rPr lang="en-MY" dirty="0">
                <a:solidFill>
                  <a:srgbClr val="333333"/>
                </a:solidFill>
              </a:rPr>
              <a:t> </a:t>
            </a:r>
            <a:r>
              <a:rPr lang="en-MY" dirty="0" err="1">
                <a:solidFill>
                  <a:srgbClr val="333333"/>
                </a:solidFill>
              </a:rPr>
              <a:t>pengetahuan</a:t>
            </a:r>
            <a:r>
              <a:rPr lang="en-MY" dirty="0">
                <a:solidFill>
                  <a:srgbClr val="333333"/>
                </a:solidFill>
              </a:rPr>
              <a:t> </a:t>
            </a:r>
            <a:r>
              <a:rPr lang="en-MY" dirty="0" err="1">
                <a:solidFill>
                  <a:srgbClr val="333333"/>
                </a:solidFill>
              </a:rPr>
              <a:t>atau</a:t>
            </a:r>
            <a:r>
              <a:rPr lang="en-MY" dirty="0">
                <a:solidFill>
                  <a:srgbClr val="333333"/>
                </a:solidFill>
              </a:rPr>
              <a:t> </a:t>
            </a:r>
            <a:r>
              <a:rPr lang="en-MY" dirty="0" err="1">
                <a:solidFill>
                  <a:srgbClr val="333333"/>
                </a:solidFill>
              </a:rPr>
              <a:t>teori</a:t>
            </a:r>
            <a:r>
              <a:rPr lang="en-MY" dirty="0">
                <a:solidFill>
                  <a:srgbClr val="333333"/>
                </a:solidFill>
              </a:rPr>
              <a:t> </a:t>
            </a:r>
            <a:r>
              <a:rPr lang="en-MY" dirty="0" err="1">
                <a:solidFill>
                  <a:srgbClr val="333333"/>
                </a:solidFill>
              </a:rPr>
              <a:t>sedia</a:t>
            </a:r>
            <a:r>
              <a:rPr lang="en-MY" dirty="0">
                <a:solidFill>
                  <a:srgbClr val="333333"/>
                </a:solidFill>
              </a:rPr>
              <a:t> </a:t>
            </a:r>
            <a:r>
              <a:rPr lang="en-MY" dirty="0" err="1">
                <a:solidFill>
                  <a:srgbClr val="333333"/>
                </a:solidFill>
              </a:rPr>
              <a:t>ada</a:t>
            </a:r>
            <a:r>
              <a:rPr lang="en-MY" dirty="0">
                <a:solidFill>
                  <a:srgbClr val="333333"/>
                </a:solidFill>
              </a:rPr>
              <a:t> </a:t>
            </a:r>
            <a:r>
              <a:rPr lang="en-MY" dirty="0" err="1">
                <a:solidFill>
                  <a:srgbClr val="333333"/>
                </a:solidFill>
              </a:rPr>
              <a:t>untuk</a:t>
            </a:r>
            <a:r>
              <a:rPr lang="en-MY" dirty="0">
                <a:solidFill>
                  <a:srgbClr val="333333"/>
                </a:solidFill>
              </a:rPr>
              <a:t> </a:t>
            </a:r>
            <a:r>
              <a:rPr lang="en-MY" dirty="0" err="1">
                <a:solidFill>
                  <a:srgbClr val="333333"/>
                </a:solidFill>
              </a:rPr>
              <a:t>mendapatkan</a:t>
            </a:r>
            <a:r>
              <a:rPr lang="en-MY" dirty="0">
                <a:solidFill>
                  <a:srgbClr val="333333"/>
                </a:solidFill>
              </a:rPr>
              <a:t> </a:t>
            </a:r>
            <a:r>
              <a:rPr lang="en-MY" dirty="0" err="1">
                <a:solidFill>
                  <a:srgbClr val="333333"/>
                </a:solidFill>
              </a:rPr>
              <a:t>maklumat</a:t>
            </a:r>
            <a:r>
              <a:rPr lang="en-MY" dirty="0">
                <a:solidFill>
                  <a:srgbClr val="333333"/>
                </a:solidFill>
              </a:rPr>
              <a:t> </a:t>
            </a:r>
            <a:r>
              <a:rPr lang="en-MY" dirty="0" err="1">
                <a:solidFill>
                  <a:srgbClr val="333333"/>
                </a:solidFill>
              </a:rPr>
              <a:t>atau</a:t>
            </a:r>
            <a:r>
              <a:rPr lang="en-MY" dirty="0">
                <a:solidFill>
                  <a:srgbClr val="333333"/>
                </a:solidFill>
              </a:rPr>
              <a:t> </a:t>
            </a:r>
            <a:r>
              <a:rPr lang="en-MY" dirty="0" err="1">
                <a:solidFill>
                  <a:srgbClr val="333333"/>
                </a:solidFill>
              </a:rPr>
              <a:t>mengumpulkan</a:t>
            </a:r>
            <a:r>
              <a:rPr lang="en-MY" dirty="0">
                <a:solidFill>
                  <a:srgbClr val="333333"/>
                </a:solidFill>
              </a:rPr>
              <a:t> data </a:t>
            </a:r>
            <a:r>
              <a:rPr lang="en-MY" dirty="0" err="1">
                <a:solidFill>
                  <a:srgbClr val="333333"/>
                </a:solidFill>
              </a:rPr>
              <a:t>bagi</a:t>
            </a:r>
            <a:r>
              <a:rPr lang="en-MY" dirty="0">
                <a:solidFill>
                  <a:srgbClr val="333333"/>
                </a:solidFill>
              </a:rPr>
              <a:t> </a:t>
            </a:r>
            <a:r>
              <a:rPr lang="en-MY" dirty="0" err="1">
                <a:solidFill>
                  <a:srgbClr val="333333"/>
                </a:solidFill>
              </a:rPr>
              <a:t>meneruskan</a:t>
            </a:r>
            <a:r>
              <a:rPr lang="en-MY" dirty="0">
                <a:solidFill>
                  <a:srgbClr val="333333"/>
                </a:solidFill>
              </a:rPr>
              <a:t> </a:t>
            </a:r>
            <a:r>
              <a:rPr lang="en-MY" dirty="0" err="1">
                <a:solidFill>
                  <a:srgbClr val="333333"/>
                </a:solidFill>
              </a:rPr>
              <a:t>kajian</a:t>
            </a:r>
            <a:endParaRPr lang="en-US" dirty="0"/>
          </a:p>
        </p:txBody>
      </p:sp>
      <p:sp>
        <p:nvSpPr>
          <p:cNvPr id="7" name="TextBox 6">
            <a:extLst>
              <a:ext uri="{FF2B5EF4-FFF2-40B4-BE49-F238E27FC236}">
                <a16:creationId xmlns:a16="http://schemas.microsoft.com/office/drawing/2014/main" id="{64FC982C-0284-46BB-B873-0F1D366B99AC}"/>
              </a:ext>
            </a:extLst>
          </p:cNvPr>
          <p:cNvSpPr txBox="1"/>
          <p:nvPr/>
        </p:nvSpPr>
        <p:spPr>
          <a:xfrm>
            <a:off x="5244259" y="6420201"/>
            <a:ext cx="2680541" cy="200055"/>
          </a:xfrm>
          <a:prstGeom prst="rect">
            <a:avLst/>
          </a:prstGeom>
          <a:solidFill>
            <a:srgbClr val="000000"/>
          </a:solidFill>
        </p:spPr>
        <p:txBody>
          <a:bodyPr wrap="none" rtlCol="0">
            <a:spAutoFit/>
          </a:bodyPr>
          <a:lstStyle/>
          <a:p>
            <a:pPr algn="r">
              <a:spcAft>
                <a:spcPts val="600"/>
              </a:spcAft>
            </a:pPr>
            <a:r>
              <a:rPr lang="en-MY" sz="700">
                <a:solidFill>
                  <a:srgbClr val="FFFFFF"/>
                </a:solidFill>
                <a:hlinkClick r:id="rId3" tooltip="https://en.wikibooks.org/wiki/High_School_Earth_Science/Using_Satellites_and_Computers">
                  <a:extLst>
                    <a:ext uri="{A12FA001-AC4F-418D-AE19-62706E023703}">
                      <ahyp:hlinkClr xmlns:ahyp="http://schemas.microsoft.com/office/drawing/2018/hyperlinkcolor" val="tx"/>
                    </a:ext>
                  </a:extLst>
                </a:hlinkClick>
              </a:rPr>
              <a:t>This Photo</a:t>
            </a:r>
            <a:r>
              <a:rPr lang="en-MY" sz="700">
                <a:solidFill>
                  <a:srgbClr val="FFFFFF"/>
                </a:solidFill>
              </a:rPr>
              <a:t> by Unknown Author is licensed under </a:t>
            </a:r>
            <a:r>
              <a:rPr lang="en-MY"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MY" sz="700">
              <a:solidFill>
                <a:srgbClr val="FFFFFF"/>
              </a:solidFill>
            </a:endParaRPr>
          </a:p>
        </p:txBody>
      </p:sp>
    </p:spTree>
    <p:extLst>
      <p:ext uri="{BB962C8B-B14F-4D97-AF65-F5344CB8AC3E}">
        <p14:creationId xmlns:p14="http://schemas.microsoft.com/office/powerpoint/2010/main" val="56193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 up of a window&#10;&#10;Description automatically generated">
            <a:extLst>
              <a:ext uri="{FF2B5EF4-FFF2-40B4-BE49-F238E27FC236}">
                <a16:creationId xmlns:a16="http://schemas.microsoft.com/office/drawing/2014/main" id="{22405400-EAC9-446C-AA0A-AE20F87748CD}"/>
              </a:ext>
            </a:extLst>
          </p:cNvPr>
          <p:cNvPicPr>
            <a:picLocks noGrp="1" noChangeAspect="1"/>
          </p:cNvPicPr>
          <p:nvPr>
            <p:ph type="pic" idx="1"/>
          </p:nvPr>
        </p:nvPicPr>
        <p:blipFill rotWithShape="1">
          <a:blip r:embed="rId2"/>
          <a:srcRect l="21373" r="3262"/>
          <a:stretch/>
        </p:blipFill>
        <p:spPr>
          <a:xfrm>
            <a:off x="228599" y="237744"/>
            <a:ext cx="7696201" cy="6382512"/>
          </a:xfrm>
          <a:noFill/>
        </p:spPr>
      </p:pic>
      <p:sp>
        <p:nvSpPr>
          <p:cNvPr id="3" name="Title 2">
            <a:extLst>
              <a:ext uri="{FF2B5EF4-FFF2-40B4-BE49-F238E27FC236}">
                <a16:creationId xmlns:a16="http://schemas.microsoft.com/office/drawing/2014/main" id="{DA8E92B0-D0D7-48D8-B420-FBFD86E48B6E}"/>
              </a:ext>
            </a:extLst>
          </p:cNvPr>
          <p:cNvSpPr>
            <a:spLocks noGrp="1"/>
          </p:cNvSpPr>
          <p:nvPr>
            <p:ph type="title"/>
          </p:nvPr>
        </p:nvSpPr>
        <p:spPr>
          <a:xfrm>
            <a:off x="8477250" y="603504"/>
            <a:ext cx="3144774" cy="1645920"/>
          </a:xfrm>
        </p:spPr>
        <p:txBody>
          <a:bodyPr anchor="b">
            <a:normAutofit/>
          </a:bodyPr>
          <a:lstStyle/>
          <a:p>
            <a:r>
              <a:rPr lang="en-MY" dirty="0"/>
              <a:t>HIPOTESIS</a:t>
            </a:r>
          </a:p>
        </p:txBody>
      </p:sp>
      <p:sp>
        <p:nvSpPr>
          <p:cNvPr id="13" name="Content Placeholder 2">
            <a:extLst>
              <a:ext uri="{FF2B5EF4-FFF2-40B4-BE49-F238E27FC236}">
                <a16:creationId xmlns:a16="http://schemas.microsoft.com/office/drawing/2014/main" id="{4EAF0928-8157-4ACB-AC99-0B42F1DA3A03}"/>
              </a:ext>
            </a:extLst>
          </p:cNvPr>
          <p:cNvSpPr>
            <a:spLocks noGrp="1"/>
          </p:cNvSpPr>
          <p:nvPr>
            <p:ph type="body" sz="half" idx="2"/>
          </p:nvPr>
        </p:nvSpPr>
        <p:spPr>
          <a:xfrm>
            <a:off x="8477250" y="2386584"/>
            <a:ext cx="3144774" cy="3511296"/>
          </a:xfrm>
        </p:spPr>
        <p:txBody>
          <a:bodyPr>
            <a:normAutofit lnSpcReduction="10000"/>
          </a:bodyPr>
          <a:lstStyle/>
          <a:p>
            <a:pPr marL="285750" indent="-285750">
              <a:lnSpc>
                <a:spcPct val="100000"/>
              </a:lnSpc>
              <a:buFont typeface="Arial" panose="020B0604020202020204" pitchFamily="34" charset="0"/>
              <a:buChar char="•"/>
            </a:pPr>
            <a:r>
              <a:rPr lang="en-US" sz="1700" dirty="0" err="1"/>
              <a:t>Ramalan</a:t>
            </a:r>
            <a:r>
              <a:rPr lang="en-US" sz="1700" dirty="0"/>
              <a:t> </a:t>
            </a:r>
            <a:r>
              <a:rPr lang="en-US" sz="1700" dirty="0" err="1"/>
              <a:t>atau</a:t>
            </a:r>
            <a:r>
              <a:rPr lang="en-US" sz="1700" dirty="0"/>
              <a:t> </a:t>
            </a:r>
            <a:r>
              <a:rPr lang="en-US" sz="1700" dirty="0" err="1"/>
              <a:t>jangkaan</a:t>
            </a:r>
            <a:r>
              <a:rPr lang="en-US" sz="1700" dirty="0"/>
              <a:t> </a:t>
            </a:r>
            <a:r>
              <a:rPr lang="en-US" sz="1700" dirty="0" err="1"/>
              <a:t>awal</a:t>
            </a:r>
            <a:r>
              <a:rPr lang="en-US" sz="1700" dirty="0"/>
              <a:t> </a:t>
            </a:r>
            <a:r>
              <a:rPr lang="en-US" sz="1700" dirty="0" err="1"/>
              <a:t>bagi</a:t>
            </a:r>
            <a:r>
              <a:rPr lang="en-US" sz="1700" dirty="0"/>
              <a:t> </a:t>
            </a:r>
            <a:r>
              <a:rPr lang="en-US" sz="1700" dirty="0" err="1"/>
              <a:t>menjelaskan</a:t>
            </a:r>
            <a:r>
              <a:rPr lang="en-US" sz="1700" dirty="0"/>
              <a:t> </a:t>
            </a:r>
            <a:r>
              <a:rPr lang="en-US" sz="1700" dirty="0" err="1"/>
              <a:t>fenomena</a:t>
            </a:r>
            <a:r>
              <a:rPr lang="en-US" sz="1700" dirty="0"/>
              <a:t> yang </a:t>
            </a:r>
            <a:r>
              <a:rPr lang="en-US" sz="1700" dirty="0" err="1"/>
              <a:t>dikaji</a:t>
            </a:r>
            <a:r>
              <a:rPr lang="en-US" sz="1700" dirty="0"/>
              <a:t> </a:t>
            </a:r>
            <a:r>
              <a:rPr lang="en-US" sz="1700" dirty="0" err="1"/>
              <a:t>atau</a:t>
            </a:r>
            <a:r>
              <a:rPr lang="en-US" sz="1700" dirty="0"/>
              <a:t> </a:t>
            </a:r>
            <a:r>
              <a:rPr lang="en-US" sz="1700" dirty="0" err="1"/>
              <a:t>saranan</a:t>
            </a:r>
            <a:r>
              <a:rPr lang="en-US" sz="1700" dirty="0"/>
              <a:t> </a:t>
            </a:r>
            <a:r>
              <a:rPr lang="en-US" sz="1700" dirty="0" err="1"/>
              <a:t>sementara</a:t>
            </a:r>
            <a:r>
              <a:rPr lang="en-US" sz="1700" dirty="0"/>
              <a:t> </a:t>
            </a:r>
            <a:r>
              <a:rPr lang="en-US" sz="1700" dirty="0" err="1"/>
              <a:t>sebagai</a:t>
            </a:r>
            <a:r>
              <a:rPr lang="en-US" sz="1700" dirty="0"/>
              <a:t> </a:t>
            </a:r>
            <a:r>
              <a:rPr lang="en-US" sz="1700" dirty="0" err="1"/>
              <a:t>penyelesaian</a:t>
            </a:r>
            <a:r>
              <a:rPr lang="en-US" sz="1700" dirty="0"/>
              <a:t> </a:t>
            </a:r>
            <a:r>
              <a:rPr lang="en-US" sz="1700" dirty="0" err="1"/>
              <a:t>masalah</a:t>
            </a:r>
            <a:endParaRPr lang="en-US" sz="1700" dirty="0"/>
          </a:p>
          <a:p>
            <a:pPr marL="285750" indent="-285750">
              <a:lnSpc>
                <a:spcPct val="100000"/>
              </a:lnSpc>
              <a:buFont typeface="Arial" panose="020B0604020202020204" pitchFamily="34" charset="0"/>
              <a:buChar char="•"/>
            </a:pPr>
            <a:r>
              <a:rPr lang="en-US" sz="1700" dirty="0" err="1"/>
              <a:t>Logik</a:t>
            </a:r>
            <a:r>
              <a:rPr lang="en-US" sz="1700" dirty="0"/>
              <a:t> dan </a:t>
            </a:r>
            <a:r>
              <a:rPr lang="en-US" sz="1700" dirty="0" err="1"/>
              <a:t>boleh</a:t>
            </a:r>
            <a:r>
              <a:rPr lang="en-US" sz="1700" dirty="0"/>
              <a:t> </a:t>
            </a:r>
            <a:r>
              <a:rPr lang="en-US" sz="1700" dirty="0" err="1"/>
              <a:t>menghubungkan</a:t>
            </a:r>
            <a:r>
              <a:rPr lang="en-US" sz="1700" dirty="0"/>
              <a:t> </a:t>
            </a:r>
            <a:r>
              <a:rPr lang="en-US" sz="1700" dirty="0" err="1"/>
              <a:t>antara</a:t>
            </a:r>
            <a:r>
              <a:rPr lang="en-US" sz="1700" dirty="0"/>
              <a:t> </a:t>
            </a:r>
            <a:r>
              <a:rPr lang="en-US" sz="1700" dirty="0" err="1"/>
              <a:t>dua</a:t>
            </a:r>
            <a:r>
              <a:rPr lang="en-US" sz="1700" dirty="0"/>
              <a:t> </a:t>
            </a:r>
            <a:r>
              <a:rPr lang="en-US" sz="1700" dirty="0" err="1"/>
              <a:t>atau</a:t>
            </a:r>
            <a:r>
              <a:rPr lang="en-US" sz="1700" dirty="0"/>
              <a:t> </a:t>
            </a:r>
            <a:r>
              <a:rPr lang="en-US" sz="1700" dirty="0" err="1"/>
              <a:t>lebih</a:t>
            </a:r>
            <a:r>
              <a:rPr lang="en-US" sz="1700" dirty="0"/>
              <a:t> </a:t>
            </a:r>
            <a:r>
              <a:rPr lang="en-US" sz="1700" dirty="0" err="1"/>
              <a:t>pembolehubah</a:t>
            </a:r>
            <a:endParaRPr lang="en-US" sz="1700" dirty="0"/>
          </a:p>
          <a:p>
            <a:pPr marL="285750" indent="-285750">
              <a:lnSpc>
                <a:spcPct val="100000"/>
              </a:lnSpc>
              <a:buFont typeface="Arial" panose="020B0604020202020204" pitchFamily="34" charset="0"/>
              <a:buChar char="•"/>
            </a:pPr>
            <a:r>
              <a:rPr lang="en-US" sz="1700" dirty="0" err="1"/>
              <a:t>Dianggap</a:t>
            </a:r>
            <a:r>
              <a:rPr lang="en-US" sz="1700" dirty="0"/>
              <a:t> </a:t>
            </a:r>
            <a:r>
              <a:rPr lang="en-US" sz="1700" dirty="0" err="1"/>
              <a:t>betul</a:t>
            </a:r>
            <a:r>
              <a:rPr lang="en-US" sz="1700" dirty="0"/>
              <a:t> </a:t>
            </a:r>
            <a:r>
              <a:rPr lang="en-US" sz="1700" dirty="0" err="1"/>
              <a:t>sehingga</a:t>
            </a:r>
            <a:r>
              <a:rPr lang="en-US" sz="1700" dirty="0"/>
              <a:t> </a:t>
            </a:r>
            <a:r>
              <a:rPr lang="en-US" sz="1700" dirty="0" err="1"/>
              <a:t>terdapat</a:t>
            </a:r>
            <a:r>
              <a:rPr lang="en-US" sz="1700" dirty="0"/>
              <a:t> </a:t>
            </a:r>
            <a:r>
              <a:rPr lang="en-US" sz="1700" dirty="0" err="1"/>
              <a:t>bukti</a:t>
            </a:r>
            <a:r>
              <a:rPr lang="en-US" sz="1700" dirty="0"/>
              <a:t> </a:t>
            </a:r>
            <a:r>
              <a:rPr lang="en-US" sz="1700" dirty="0" err="1"/>
              <a:t>menolaknya</a:t>
            </a:r>
            <a:r>
              <a:rPr lang="en-US" sz="1700" dirty="0"/>
              <a:t> </a:t>
            </a:r>
            <a:r>
              <a:rPr lang="en-US" sz="1700" dirty="0" err="1"/>
              <a:t>setelah</a:t>
            </a:r>
            <a:r>
              <a:rPr lang="en-US" sz="1700" dirty="0"/>
              <a:t> </a:t>
            </a:r>
            <a:r>
              <a:rPr lang="en-US" sz="1700" dirty="0" err="1"/>
              <a:t>diuji</a:t>
            </a:r>
            <a:endParaRPr lang="en-US" sz="1700" dirty="0"/>
          </a:p>
        </p:txBody>
      </p:sp>
    </p:spTree>
    <p:extLst>
      <p:ext uri="{BB962C8B-B14F-4D97-AF65-F5344CB8AC3E}">
        <p14:creationId xmlns:p14="http://schemas.microsoft.com/office/powerpoint/2010/main" val="3992645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ow chart of scientific method">
            <a:extLst>
              <a:ext uri="{FF2B5EF4-FFF2-40B4-BE49-F238E27FC236}">
                <a16:creationId xmlns:a16="http://schemas.microsoft.com/office/drawing/2014/main" id="{C3CBFA80-EEC1-472C-9824-F5637F4FFA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8599" y="773715"/>
            <a:ext cx="7696201" cy="5329619"/>
          </a:xfrm>
          <a:prstGeom prst="rect">
            <a:avLst/>
          </a:prstGeom>
          <a:solidFill>
            <a:srgbClr val="FFFFFF"/>
          </a:solidFill>
          <a:ln>
            <a:noFill/>
          </a:ln>
        </p:spPr>
      </p:pic>
      <p:sp>
        <p:nvSpPr>
          <p:cNvPr id="71" name="Title 2">
            <a:extLst>
              <a:ext uri="{FF2B5EF4-FFF2-40B4-BE49-F238E27FC236}">
                <a16:creationId xmlns:a16="http://schemas.microsoft.com/office/drawing/2014/main" id="{590FBCA5-79DF-45BF-90CA-C7D22FAF6D89}"/>
              </a:ext>
            </a:extLst>
          </p:cNvPr>
          <p:cNvSpPr>
            <a:spLocks noGrp="1"/>
          </p:cNvSpPr>
          <p:nvPr>
            <p:ph type="title"/>
          </p:nvPr>
        </p:nvSpPr>
        <p:spPr>
          <a:xfrm>
            <a:off x="8477250" y="603504"/>
            <a:ext cx="3144774" cy="1645920"/>
          </a:xfrm>
        </p:spPr>
        <p:txBody>
          <a:bodyPr/>
          <a:lstStyle/>
          <a:p>
            <a:r>
              <a:rPr lang="en-US" dirty="0"/>
              <a:t>EKSPERIMEN</a:t>
            </a:r>
          </a:p>
        </p:txBody>
      </p:sp>
      <p:sp>
        <p:nvSpPr>
          <p:cNvPr id="73" name="Text Placeholder 3">
            <a:extLst>
              <a:ext uri="{FF2B5EF4-FFF2-40B4-BE49-F238E27FC236}">
                <a16:creationId xmlns:a16="http://schemas.microsoft.com/office/drawing/2014/main" id="{A3E36813-4084-4E12-8E84-81D110652541}"/>
              </a:ext>
            </a:extLst>
          </p:cNvPr>
          <p:cNvSpPr>
            <a:spLocks noGrp="1"/>
          </p:cNvSpPr>
          <p:nvPr>
            <p:ph type="body" sz="half" idx="2"/>
          </p:nvPr>
        </p:nvSpPr>
        <p:spPr>
          <a:xfrm>
            <a:off x="8477250" y="2386584"/>
            <a:ext cx="3144774" cy="3511296"/>
          </a:xfrm>
        </p:spPr>
        <p:txBody>
          <a:bodyPr/>
          <a:lstStyle/>
          <a:p>
            <a:r>
              <a:rPr lang="en-US" b="0" i="0" dirty="0" err="1">
                <a:solidFill>
                  <a:srgbClr val="222222"/>
                </a:solidFill>
                <a:effectLst/>
                <a:latin typeface="arial" panose="020B0604020202020204" pitchFamily="34" charset="0"/>
              </a:rPr>
              <a:t>Prosedur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saintifik</a:t>
            </a:r>
            <a:r>
              <a:rPr lang="en-US" b="0" i="0" dirty="0">
                <a:solidFill>
                  <a:srgbClr val="222222"/>
                </a:solidFill>
                <a:effectLst/>
                <a:latin typeface="arial" panose="020B0604020202020204" pitchFamily="34" charset="0"/>
              </a:rPr>
              <a:t> yang </a:t>
            </a:r>
            <a:r>
              <a:rPr lang="en-US" b="0" i="0" dirty="0" err="1">
                <a:solidFill>
                  <a:srgbClr val="222222"/>
                </a:solidFill>
                <a:effectLst/>
                <a:latin typeface="arial" panose="020B0604020202020204" pitchFamily="34" charset="0"/>
              </a:rPr>
              <a:t>dijalankan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bagi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membuat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penemuan</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dalam</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sains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menguji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hipotesis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atau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mempamerkan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demonstrate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sesuatu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fakta</a:t>
            </a:r>
            <a:r>
              <a:rPr lang="en-US" b="0" i="0" dirty="0">
                <a:solidFill>
                  <a:srgbClr val="222222"/>
                </a:solidFill>
                <a:effectLst/>
                <a:latin typeface="arial" panose="020B0604020202020204" pitchFamily="34" charset="0"/>
              </a:rPr>
              <a:t> yang </a:t>
            </a:r>
            <a:r>
              <a:rPr lang="en-US" b="0" i="0" dirty="0" err="1">
                <a:solidFill>
                  <a:srgbClr val="222222"/>
                </a:solidFill>
                <a:effectLst/>
                <a:latin typeface="arial" panose="020B0604020202020204" pitchFamily="34" charset="0"/>
              </a:rPr>
              <a:t>telah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diketahui</a:t>
            </a:r>
            <a:r>
              <a:rPr lang="en-US" b="0" i="0" dirty="0">
                <a:solidFill>
                  <a:srgbClr val="222222"/>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3692257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BF9B4D2A-09D5-4742-BF24-F3A91E7C2EC8}"/>
              </a:ext>
            </a:extLst>
          </p:cNvPr>
          <p:cNvSpPr>
            <a:spLocks noGrp="1"/>
          </p:cNvSpPr>
          <p:nvPr>
            <p:ph type="title"/>
          </p:nvPr>
        </p:nvSpPr>
        <p:spPr>
          <a:xfrm>
            <a:off x="8458200" y="607392"/>
            <a:ext cx="3161963" cy="1645920"/>
          </a:xfrm>
        </p:spPr>
        <p:txBody>
          <a:bodyPr anchor="b">
            <a:normAutofit/>
          </a:bodyPr>
          <a:lstStyle/>
          <a:p>
            <a:r>
              <a:rPr lang="en-US" dirty="0"/>
              <a:t>EKOSISTEM SAINS BARAT</a:t>
            </a:r>
          </a:p>
        </p:txBody>
      </p:sp>
      <p:pic>
        <p:nvPicPr>
          <p:cNvPr id="1026" name="Picture 2" descr="Nurturing the scientific ecosystem: new preprint – the curious foxhog">
            <a:extLst>
              <a:ext uri="{FF2B5EF4-FFF2-40B4-BE49-F238E27FC236}">
                <a16:creationId xmlns:a16="http://schemas.microsoft.com/office/drawing/2014/main" id="{75EAD01A-F7A9-42AB-9FE0-90E565C88D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7800" y="609600"/>
            <a:ext cx="5334000" cy="5334000"/>
          </a:xfrm>
          <a:prstGeom prst="rect">
            <a:avLst/>
          </a:prstGeom>
          <a:noFill/>
        </p:spPr>
      </p:pic>
      <p:sp>
        <p:nvSpPr>
          <p:cNvPr id="135" name="Text Placeholder 3">
            <a:extLst>
              <a:ext uri="{FF2B5EF4-FFF2-40B4-BE49-F238E27FC236}">
                <a16:creationId xmlns:a16="http://schemas.microsoft.com/office/drawing/2014/main" id="{23D9E24C-E0FB-4995-AEF1-51BE4D7D075A}"/>
              </a:ext>
            </a:extLst>
          </p:cNvPr>
          <p:cNvSpPr>
            <a:spLocks noGrp="1"/>
          </p:cNvSpPr>
          <p:nvPr>
            <p:ph type="body" sz="half" idx="2"/>
          </p:nvPr>
        </p:nvSpPr>
        <p:spPr>
          <a:xfrm>
            <a:off x="8458200" y="2336800"/>
            <a:ext cx="3161963" cy="3913808"/>
          </a:xfrm>
        </p:spPr>
        <p:txBody>
          <a:bodyPr>
            <a:normAutofit fontScale="77500" lnSpcReduction="20000"/>
          </a:bodyPr>
          <a:lstStyle/>
          <a:p>
            <a:pPr marL="285750" indent="-285750">
              <a:buFont typeface="Arial" panose="020B0604020202020204" pitchFamily="34" charset="0"/>
              <a:buChar char="•"/>
            </a:pPr>
            <a:r>
              <a:rPr lang="en-US" sz="1800" dirty="0" err="1">
                <a:solidFill>
                  <a:srgbClr val="222222"/>
                </a:solidFill>
              </a:rPr>
              <a:t>Penemuan</a:t>
            </a:r>
            <a:r>
              <a:rPr lang="en-US" sz="1800" dirty="0">
                <a:solidFill>
                  <a:srgbClr val="222222"/>
                </a:solidFill>
              </a:rPr>
              <a:t> dan </a:t>
            </a:r>
            <a:r>
              <a:rPr lang="en-US" sz="1800" dirty="0" err="1">
                <a:solidFill>
                  <a:srgbClr val="222222"/>
                </a:solidFill>
              </a:rPr>
              <a:t>pencapaian</a:t>
            </a:r>
            <a:r>
              <a:rPr lang="en-US" sz="1800" dirty="0">
                <a:solidFill>
                  <a:srgbClr val="222222"/>
                </a:solidFill>
              </a:rPr>
              <a:t> </a:t>
            </a:r>
            <a:r>
              <a:rPr lang="en-US" sz="1800" dirty="0" err="1">
                <a:solidFill>
                  <a:srgbClr val="222222"/>
                </a:solidFill>
              </a:rPr>
              <a:t>sains</a:t>
            </a:r>
            <a:r>
              <a:rPr lang="en-US" sz="1800" dirty="0">
                <a:solidFill>
                  <a:srgbClr val="222222"/>
                </a:solidFill>
              </a:rPr>
              <a:t> yang </a:t>
            </a:r>
            <a:r>
              <a:rPr lang="en-US" sz="1800" dirty="0" err="1">
                <a:solidFill>
                  <a:srgbClr val="222222"/>
                </a:solidFill>
              </a:rPr>
              <a:t>hebat</a:t>
            </a:r>
            <a:r>
              <a:rPr lang="en-US" sz="1800" dirty="0">
                <a:solidFill>
                  <a:srgbClr val="222222"/>
                </a:solidFill>
              </a:rPr>
              <a:t> </a:t>
            </a:r>
            <a:r>
              <a:rPr lang="en-US" sz="1800" dirty="0" err="1">
                <a:solidFill>
                  <a:srgbClr val="222222"/>
                </a:solidFill>
              </a:rPr>
              <a:t>ada</a:t>
            </a:r>
            <a:r>
              <a:rPr lang="en-US" sz="1800" dirty="0">
                <a:solidFill>
                  <a:srgbClr val="222222"/>
                </a:solidFill>
              </a:rPr>
              <a:t> </a:t>
            </a:r>
            <a:r>
              <a:rPr lang="en-US" sz="1800" dirty="0" err="1">
                <a:solidFill>
                  <a:srgbClr val="222222"/>
                </a:solidFill>
              </a:rPr>
              <a:t>kalanya</a:t>
            </a:r>
            <a:r>
              <a:rPr lang="en-US" sz="1800" dirty="0">
                <a:solidFill>
                  <a:srgbClr val="222222"/>
                </a:solidFill>
              </a:rPr>
              <a:t> </a:t>
            </a:r>
            <a:r>
              <a:rPr lang="en-US" sz="1800" dirty="0" err="1">
                <a:solidFill>
                  <a:srgbClr val="222222"/>
                </a:solidFill>
              </a:rPr>
              <a:t>memakan</a:t>
            </a:r>
            <a:r>
              <a:rPr lang="en-US" sz="1800" dirty="0">
                <a:solidFill>
                  <a:srgbClr val="222222"/>
                </a:solidFill>
              </a:rPr>
              <a:t> masa yang lama dan </a:t>
            </a:r>
            <a:r>
              <a:rPr lang="en-US" sz="1800" dirty="0" err="1">
                <a:solidFill>
                  <a:srgbClr val="222222"/>
                </a:solidFill>
              </a:rPr>
              <a:t>hasilnya</a:t>
            </a:r>
            <a:r>
              <a:rPr lang="en-US" sz="1800" dirty="0">
                <a:solidFill>
                  <a:srgbClr val="222222"/>
                </a:solidFill>
              </a:rPr>
              <a:t> </a:t>
            </a:r>
            <a:r>
              <a:rPr lang="en-US" sz="1800" dirty="0" err="1">
                <a:solidFill>
                  <a:srgbClr val="222222"/>
                </a:solidFill>
              </a:rPr>
              <a:t>tidak</a:t>
            </a:r>
            <a:r>
              <a:rPr lang="en-US" sz="1800" dirty="0">
                <a:solidFill>
                  <a:srgbClr val="222222"/>
                </a:solidFill>
              </a:rPr>
              <a:t> </a:t>
            </a:r>
            <a:r>
              <a:rPr lang="en-US" sz="1800" dirty="0" err="1">
                <a:solidFill>
                  <a:srgbClr val="222222"/>
                </a:solidFill>
              </a:rPr>
              <a:t>dapat</a:t>
            </a:r>
            <a:r>
              <a:rPr lang="en-US" sz="1800" dirty="0">
                <a:solidFill>
                  <a:srgbClr val="222222"/>
                </a:solidFill>
              </a:rPr>
              <a:t> </a:t>
            </a:r>
            <a:r>
              <a:rPr lang="en-US" sz="1800" dirty="0" err="1">
                <a:solidFill>
                  <a:srgbClr val="222222"/>
                </a:solidFill>
              </a:rPr>
              <a:t>dijangka</a:t>
            </a:r>
            <a:r>
              <a:rPr lang="en-US" sz="1800" dirty="0">
                <a:solidFill>
                  <a:srgbClr val="222222"/>
                </a:solidFill>
              </a:rPr>
              <a:t>.</a:t>
            </a:r>
          </a:p>
          <a:p>
            <a:pPr marL="285750" indent="-285750">
              <a:buFont typeface="Arial" panose="020B0604020202020204" pitchFamily="34" charset="0"/>
              <a:buChar char="•"/>
            </a:pPr>
            <a:r>
              <a:rPr lang="en-US" sz="1800" dirty="0" err="1">
                <a:solidFill>
                  <a:srgbClr val="222222"/>
                </a:solidFill>
              </a:rPr>
              <a:t>Justeru</a:t>
            </a:r>
            <a:r>
              <a:rPr lang="en-US" sz="1800" dirty="0">
                <a:solidFill>
                  <a:srgbClr val="222222"/>
                </a:solidFill>
              </a:rPr>
              <a:t>, </a:t>
            </a:r>
            <a:r>
              <a:rPr lang="en-US" sz="1800" dirty="0" err="1">
                <a:solidFill>
                  <a:srgbClr val="222222"/>
                </a:solidFill>
              </a:rPr>
              <a:t>perkembangan</a:t>
            </a:r>
            <a:r>
              <a:rPr lang="en-US" sz="1800" dirty="0">
                <a:solidFill>
                  <a:srgbClr val="222222"/>
                </a:solidFill>
              </a:rPr>
              <a:t> </a:t>
            </a:r>
            <a:r>
              <a:rPr lang="en-US" sz="1800" dirty="0" err="1">
                <a:solidFill>
                  <a:srgbClr val="222222"/>
                </a:solidFill>
              </a:rPr>
              <a:t>aktiviti</a:t>
            </a:r>
            <a:r>
              <a:rPr lang="en-US" sz="1800" dirty="0">
                <a:solidFill>
                  <a:srgbClr val="222222"/>
                </a:solidFill>
              </a:rPr>
              <a:t> </a:t>
            </a:r>
            <a:r>
              <a:rPr lang="en-US" sz="1800" dirty="0" err="1">
                <a:solidFill>
                  <a:srgbClr val="222222"/>
                </a:solidFill>
              </a:rPr>
              <a:t>saintifik</a:t>
            </a:r>
            <a:r>
              <a:rPr lang="en-US" sz="1800" dirty="0">
                <a:solidFill>
                  <a:srgbClr val="222222"/>
                </a:solidFill>
              </a:rPr>
              <a:t>  </a:t>
            </a:r>
            <a:r>
              <a:rPr lang="en-US" sz="1800" dirty="0" err="1">
                <a:solidFill>
                  <a:srgbClr val="222222"/>
                </a:solidFill>
              </a:rPr>
              <a:t>memerlukan</a:t>
            </a:r>
            <a:r>
              <a:rPr lang="en-US" sz="1800" dirty="0">
                <a:solidFill>
                  <a:srgbClr val="222222"/>
                </a:solidFill>
              </a:rPr>
              <a:t> </a:t>
            </a:r>
            <a:r>
              <a:rPr lang="en-US" sz="1800" dirty="0" err="1">
                <a:solidFill>
                  <a:srgbClr val="222222"/>
                </a:solidFill>
              </a:rPr>
              <a:t>suatu</a:t>
            </a:r>
            <a:r>
              <a:rPr lang="en-US" sz="1800" dirty="0">
                <a:solidFill>
                  <a:srgbClr val="222222"/>
                </a:solidFill>
              </a:rPr>
              <a:t> </a:t>
            </a:r>
            <a:r>
              <a:rPr lang="en-US" sz="1800" dirty="0" err="1">
                <a:solidFill>
                  <a:srgbClr val="222222"/>
                </a:solidFill>
              </a:rPr>
              <a:t>ekosistem</a:t>
            </a:r>
            <a:r>
              <a:rPr lang="en-US" sz="1800" dirty="0">
                <a:solidFill>
                  <a:srgbClr val="222222"/>
                </a:solidFill>
              </a:rPr>
              <a:t> </a:t>
            </a:r>
            <a:r>
              <a:rPr lang="en-US" sz="1800" dirty="0" err="1">
                <a:solidFill>
                  <a:srgbClr val="222222"/>
                </a:solidFill>
              </a:rPr>
              <a:t>saintifik</a:t>
            </a:r>
            <a:r>
              <a:rPr lang="en-US" sz="1800" dirty="0">
                <a:solidFill>
                  <a:srgbClr val="222222"/>
                </a:solidFill>
              </a:rPr>
              <a:t> </a:t>
            </a:r>
            <a:r>
              <a:rPr lang="en-US" sz="1800" dirty="0" err="1">
                <a:solidFill>
                  <a:srgbClr val="222222"/>
                </a:solidFill>
              </a:rPr>
              <a:t>multidimensi</a:t>
            </a:r>
            <a:r>
              <a:rPr lang="en-US" sz="1800" dirty="0">
                <a:solidFill>
                  <a:srgbClr val="222222"/>
                </a:solidFill>
              </a:rPr>
              <a:t> yang </a:t>
            </a:r>
            <a:r>
              <a:rPr lang="en-US" sz="1800" dirty="0" err="1">
                <a:solidFill>
                  <a:srgbClr val="222222"/>
                </a:solidFill>
              </a:rPr>
              <a:t>disokong</a:t>
            </a:r>
            <a:r>
              <a:rPr lang="en-US" sz="1800" dirty="0">
                <a:solidFill>
                  <a:srgbClr val="222222"/>
                </a:solidFill>
              </a:rPr>
              <a:t> oleh </a:t>
            </a:r>
            <a:r>
              <a:rPr lang="en-US" sz="1800" dirty="0" err="1">
                <a:solidFill>
                  <a:srgbClr val="222222"/>
                </a:solidFill>
              </a:rPr>
              <a:t>pelbagai</a:t>
            </a:r>
            <a:r>
              <a:rPr lang="en-US" sz="1800" dirty="0">
                <a:solidFill>
                  <a:srgbClr val="222222"/>
                </a:solidFill>
              </a:rPr>
              <a:t> </a:t>
            </a:r>
            <a:r>
              <a:rPr lang="en-US" sz="1800" dirty="0" err="1">
                <a:solidFill>
                  <a:srgbClr val="222222"/>
                </a:solidFill>
              </a:rPr>
              <a:t>pihak</a:t>
            </a:r>
            <a:r>
              <a:rPr lang="en-US" sz="1800" dirty="0">
                <a:solidFill>
                  <a:srgbClr val="222222"/>
                </a:solidFill>
              </a:rPr>
              <a:t> </a:t>
            </a:r>
            <a:r>
              <a:rPr lang="en-US" sz="1800" dirty="0" err="1">
                <a:solidFill>
                  <a:srgbClr val="222222"/>
                </a:solidFill>
              </a:rPr>
              <a:t>sama</a:t>
            </a:r>
            <a:r>
              <a:rPr lang="en-US" sz="1800" dirty="0">
                <a:solidFill>
                  <a:srgbClr val="222222"/>
                </a:solidFill>
              </a:rPr>
              <a:t> </a:t>
            </a:r>
            <a:r>
              <a:rPr lang="en-US" sz="1800" dirty="0" err="1">
                <a:solidFill>
                  <a:srgbClr val="222222"/>
                </a:solidFill>
              </a:rPr>
              <a:t>ada</a:t>
            </a:r>
            <a:r>
              <a:rPr lang="en-US" sz="1800" dirty="0">
                <a:solidFill>
                  <a:srgbClr val="222222"/>
                </a:solidFill>
              </a:rPr>
              <a:t> </a:t>
            </a:r>
            <a:r>
              <a:rPr lang="en-US" sz="1800" dirty="0" err="1">
                <a:solidFill>
                  <a:srgbClr val="222222"/>
                </a:solidFill>
              </a:rPr>
              <a:t>pihak</a:t>
            </a:r>
            <a:r>
              <a:rPr lang="en-US" sz="1800" dirty="0">
                <a:solidFill>
                  <a:srgbClr val="222222"/>
                </a:solidFill>
              </a:rPr>
              <a:t> </a:t>
            </a:r>
            <a:r>
              <a:rPr lang="en-US" sz="1800" dirty="0" err="1">
                <a:solidFill>
                  <a:srgbClr val="222222"/>
                </a:solidFill>
              </a:rPr>
              <a:t>kerajaan</a:t>
            </a:r>
            <a:r>
              <a:rPr lang="en-US" sz="1800" dirty="0">
                <a:solidFill>
                  <a:srgbClr val="222222"/>
                </a:solidFill>
              </a:rPr>
              <a:t>, </a:t>
            </a:r>
            <a:r>
              <a:rPr lang="en-US" sz="1800" dirty="0" err="1">
                <a:solidFill>
                  <a:srgbClr val="222222"/>
                </a:solidFill>
              </a:rPr>
              <a:t>organisasi</a:t>
            </a:r>
            <a:r>
              <a:rPr lang="en-US" sz="1800" dirty="0">
                <a:solidFill>
                  <a:srgbClr val="222222"/>
                </a:solidFill>
              </a:rPr>
              <a:t> </a:t>
            </a:r>
            <a:r>
              <a:rPr lang="en-US" sz="1800" dirty="0" err="1">
                <a:solidFill>
                  <a:srgbClr val="222222"/>
                </a:solidFill>
              </a:rPr>
              <a:t>antarabangsa</a:t>
            </a:r>
            <a:r>
              <a:rPr lang="en-US" sz="1800" dirty="0">
                <a:solidFill>
                  <a:srgbClr val="222222"/>
                </a:solidFill>
              </a:rPr>
              <a:t>, </a:t>
            </a:r>
            <a:r>
              <a:rPr lang="en-US" sz="1800" dirty="0" err="1">
                <a:solidFill>
                  <a:srgbClr val="222222"/>
                </a:solidFill>
              </a:rPr>
              <a:t>industri</a:t>
            </a:r>
            <a:r>
              <a:rPr lang="en-US" sz="1800" dirty="0">
                <a:solidFill>
                  <a:srgbClr val="222222"/>
                </a:solidFill>
              </a:rPr>
              <a:t>, </a:t>
            </a:r>
            <a:r>
              <a:rPr lang="en-US" sz="1800" dirty="0" err="1">
                <a:solidFill>
                  <a:srgbClr val="222222"/>
                </a:solidFill>
              </a:rPr>
              <a:t>universiti</a:t>
            </a:r>
            <a:r>
              <a:rPr lang="en-US" sz="1800" dirty="0">
                <a:solidFill>
                  <a:srgbClr val="222222"/>
                </a:solidFill>
              </a:rPr>
              <a:t>, NGO dan </a:t>
            </a:r>
            <a:r>
              <a:rPr lang="en-US" sz="1800" dirty="0" err="1">
                <a:solidFill>
                  <a:srgbClr val="222222"/>
                </a:solidFill>
              </a:rPr>
              <a:t>penyelidik</a:t>
            </a:r>
            <a:r>
              <a:rPr lang="en-US" sz="1800" dirty="0">
                <a:solidFill>
                  <a:srgbClr val="222222"/>
                </a:solidFill>
              </a:rPr>
              <a:t> </a:t>
            </a:r>
            <a:r>
              <a:rPr lang="en-US" sz="1800" dirty="0" err="1">
                <a:solidFill>
                  <a:srgbClr val="222222"/>
                </a:solidFill>
              </a:rPr>
              <a:t>bebas</a:t>
            </a:r>
            <a:r>
              <a:rPr lang="en-US" sz="1800" dirty="0">
                <a:solidFill>
                  <a:srgbClr val="222222"/>
                </a:solidFill>
              </a:rPr>
              <a:t>.</a:t>
            </a:r>
          </a:p>
          <a:p>
            <a:pPr marL="285750" indent="-285750">
              <a:buFont typeface="Arial" panose="020B0604020202020204" pitchFamily="34" charset="0"/>
              <a:buChar char="•"/>
            </a:pPr>
            <a:r>
              <a:rPr lang="en-US" dirty="0" err="1">
                <a:solidFill>
                  <a:srgbClr val="222222"/>
                </a:solidFill>
              </a:rPr>
              <a:t>Sokongan</a:t>
            </a:r>
            <a:r>
              <a:rPr lang="en-US" dirty="0">
                <a:solidFill>
                  <a:srgbClr val="222222"/>
                </a:solidFill>
              </a:rPr>
              <a:t> </a:t>
            </a:r>
            <a:r>
              <a:rPr lang="en-US" dirty="0" err="1">
                <a:solidFill>
                  <a:srgbClr val="222222"/>
                </a:solidFill>
              </a:rPr>
              <a:t>termasuklah</a:t>
            </a:r>
            <a:r>
              <a:rPr lang="en-US" dirty="0">
                <a:solidFill>
                  <a:srgbClr val="222222"/>
                </a:solidFill>
              </a:rPr>
              <a:t> </a:t>
            </a:r>
            <a:r>
              <a:rPr lang="en-US" dirty="0" err="1">
                <a:solidFill>
                  <a:srgbClr val="222222"/>
                </a:solidFill>
              </a:rPr>
              <a:t>daripada</a:t>
            </a:r>
            <a:r>
              <a:rPr lang="en-US" dirty="0">
                <a:solidFill>
                  <a:srgbClr val="222222"/>
                </a:solidFill>
              </a:rPr>
              <a:t> </a:t>
            </a:r>
            <a:r>
              <a:rPr lang="en-US" dirty="0" err="1">
                <a:solidFill>
                  <a:srgbClr val="222222"/>
                </a:solidFill>
              </a:rPr>
              <a:t>segi</a:t>
            </a:r>
            <a:r>
              <a:rPr lang="en-US" dirty="0">
                <a:solidFill>
                  <a:srgbClr val="222222"/>
                </a:solidFill>
              </a:rPr>
              <a:t> </a:t>
            </a:r>
            <a:r>
              <a:rPr lang="en-US" dirty="0" err="1">
                <a:solidFill>
                  <a:srgbClr val="222222"/>
                </a:solidFill>
              </a:rPr>
              <a:t>pendidikan</a:t>
            </a:r>
            <a:r>
              <a:rPr lang="en-US" dirty="0">
                <a:solidFill>
                  <a:srgbClr val="222222"/>
                </a:solidFill>
              </a:rPr>
              <a:t>, </a:t>
            </a:r>
            <a:r>
              <a:rPr lang="en-US" dirty="0" err="1">
                <a:solidFill>
                  <a:srgbClr val="222222"/>
                </a:solidFill>
              </a:rPr>
              <a:t>infrastruktur</a:t>
            </a:r>
            <a:r>
              <a:rPr lang="en-US" dirty="0">
                <a:solidFill>
                  <a:srgbClr val="222222"/>
                </a:solidFill>
              </a:rPr>
              <a:t>, </a:t>
            </a:r>
            <a:r>
              <a:rPr lang="en-US" dirty="0" err="1">
                <a:solidFill>
                  <a:srgbClr val="222222"/>
                </a:solidFill>
              </a:rPr>
              <a:t>polisi</a:t>
            </a:r>
            <a:r>
              <a:rPr lang="en-US" dirty="0">
                <a:solidFill>
                  <a:srgbClr val="222222"/>
                </a:solidFill>
              </a:rPr>
              <a:t>, dana, </a:t>
            </a:r>
            <a:r>
              <a:rPr lang="en-US" dirty="0" err="1">
                <a:solidFill>
                  <a:srgbClr val="222222"/>
                </a:solidFill>
              </a:rPr>
              <a:t>penerbitan</a:t>
            </a:r>
            <a:r>
              <a:rPr lang="en-US" dirty="0">
                <a:solidFill>
                  <a:srgbClr val="222222"/>
                </a:solidFill>
              </a:rPr>
              <a:t> dan </a:t>
            </a:r>
            <a:r>
              <a:rPr lang="en-US" dirty="0" err="1">
                <a:solidFill>
                  <a:srgbClr val="222222"/>
                </a:solidFill>
              </a:rPr>
              <a:t>sebagainya</a:t>
            </a:r>
            <a:endParaRPr lang="en-US" sz="1800" dirty="0">
              <a:solidFill>
                <a:srgbClr val="222222"/>
              </a:solidFill>
            </a:endParaRPr>
          </a:p>
          <a:p>
            <a:endParaRPr lang="en-US" dirty="0"/>
          </a:p>
        </p:txBody>
      </p:sp>
    </p:spTree>
    <p:extLst>
      <p:ext uri="{BB962C8B-B14F-4D97-AF65-F5344CB8AC3E}">
        <p14:creationId xmlns:p14="http://schemas.microsoft.com/office/powerpoint/2010/main" val="1742151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5BE28-EF53-47DA-B164-69944F2AE60D}"/>
              </a:ext>
            </a:extLst>
          </p:cNvPr>
          <p:cNvSpPr>
            <a:spLocks noGrp="1"/>
          </p:cNvSpPr>
          <p:nvPr>
            <p:ph type="title"/>
          </p:nvPr>
        </p:nvSpPr>
        <p:spPr>
          <a:xfrm>
            <a:off x="1066800" y="642594"/>
            <a:ext cx="10058400" cy="1371600"/>
          </a:xfrm>
        </p:spPr>
        <p:txBody>
          <a:bodyPr anchor="ctr">
            <a:normAutofit/>
          </a:bodyPr>
          <a:lstStyle/>
          <a:p>
            <a:r>
              <a:rPr lang="en-MY" dirty="0" err="1"/>
              <a:t>Peranan</a:t>
            </a:r>
            <a:r>
              <a:rPr lang="en-MY" dirty="0"/>
              <a:t> Kerajaan</a:t>
            </a:r>
          </a:p>
        </p:txBody>
      </p:sp>
      <p:pic>
        <p:nvPicPr>
          <p:cNvPr id="6" name="Picture Placeholder 5" descr="Diagram&#10;&#10;Description automatically generated">
            <a:extLst>
              <a:ext uri="{FF2B5EF4-FFF2-40B4-BE49-F238E27FC236}">
                <a16:creationId xmlns:a16="http://schemas.microsoft.com/office/drawing/2014/main" id="{CE18C6BC-88C6-4086-8B73-B718B0D49A3A}"/>
              </a:ext>
            </a:extLst>
          </p:cNvPr>
          <p:cNvPicPr>
            <a:picLocks noGrp="1" noChangeAspect="1"/>
          </p:cNvPicPr>
          <p:nvPr>
            <p:ph sz="half" idx="1"/>
          </p:nvPr>
        </p:nvPicPr>
        <p:blipFill>
          <a:blip r:embed="rId2"/>
          <a:stretch>
            <a:fillRect/>
          </a:stretch>
        </p:blipFill>
        <p:spPr>
          <a:xfrm>
            <a:off x="1410584" y="2103120"/>
            <a:ext cx="3975872" cy="3749040"/>
          </a:xfrm>
          <a:noFill/>
        </p:spPr>
      </p:pic>
      <p:sp>
        <p:nvSpPr>
          <p:cNvPr id="11" name="Text Placeholder 3">
            <a:extLst>
              <a:ext uri="{FF2B5EF4-FFF2-40B4-BE49-F238E27FC236}">
                <a16:creationId xmlns:a16="http://schemas.microsoft.com/office/drawing/2014/main" id="{9B1D8EEF-9FAF-40F5-A4A4-AAE073F38E85}"/>
              </a:ext>
            </a:extLst>
          </p:cNvPr>
          <p:cNvSpPr>
            <a:spLocks noGrp="1"/>
          </p:cNvSpPr>
          <p:nvPr>
            <p:ph sz="half" idx="2"/>
          </p:nvPr>
        </p:nvSpPr>
        <p:spPr>
          <a:xfrm>
            <a:off x="6461760" y="1284269"/>
            <a:ext cx="5168586" cy="5149975"/>
          </a:xfrm>
        </p:spPr>
        <p:txBody>
          <a:bodyPr>
            <a:normAutofit/>
          </a:bodyPr>
          <a:lstStyle/>
          <a:p>
            <a:pPr>
              <a:lnSpc>
                <a:spcPct val="100000"/>
              </a:lnSpc>
            </a:pPr>
            <a:r>
              <a:rPr lang="en-MY" dirty="0"/>
              <a:t>Sains dan </a:t>
            </a:r>
            <a:r>
              <a:rPr lang="en-MY" dirty="0" err="1"/>
              <a:t>teknologi</a:t>
            </a:r>
            <a:r>
              <a:rPr lang="en-MY" dirty="0"/>
              <a:t> </a:t>
            </a:r>
            <a:r>
              <a:rPr lang="en-MY" dirty="0" err="1"/>
              <a:t>dilihat</a:t>
            </a:r>
            <a:r>
              <a:rPr lang="en-MY" dirty="0"/>
              <a:t>  </a:t>
            </a:r>
            <a:r>
              <a:rPr lang="en-MY" dirty="0" err="1"/>
              <a:t>memainkan</a:t>
            </a:r>
            <a:r>
              <a:rPr lang="en-MY" dirty="0"/>
              <a:t> </a:t>
            </a:r>
            <a:r>
              <a:rPr lang="en-MY" dirty="0" err="1"/>
              <a:t>peranan</a:t>
            </a:r>
            <a:r>
              <a:rPr lang="en-MY" dirty="0"/>
              <a:t> </a:t>
            </a:r>
            <a:r>
              <a:rPr lang="en-MY" dirty="0" err="1"/>
              <a:t>positif</a:t>
            </a:r>
            <a:r>
              <a:rPr lang="en-MY" dirty="0"/>
              <a:t>  </a:t>
            </a:r>
            <a:r>
              <a:rPr lang="en-MY" dirty="0" err="1"/>
              <a:t>dalam</a:t>
            </a:r>
            <a:r>
              <a:rPr lang="en-MY" dirty="0"/>
              <a:t> </a:t>
            </a:r>
            <a:r>
              <a:rPr lang="en-MY" dirty="0" err="1"/>
              <a:t>pembangunan</a:t>
            </a:r>
            <a:r>
              <a:rPr lang="en-MY" dirty="0"/>
              <a:t> </a:t>
            </a:r>
            <a:r>
              <a:rPr lang="en-MY" dirty="0" err="1"/>
              <a:t>ekonomi</a:t>
            </a:r>
            <a:r>
              <a:rPr lang="en-MY" dirty="0"/>
              <a:t> dan </a:t>
            </a:r>
            <a:r>
              <a:rPr lang="en-MY" dirty="0" err="1"/>
              <a:t>kuasa</a:t>
            </a:r>
            <a:r>
              <a:rPr lang="en-MY" dirty="0"/>
              <a:t> </a:t>
            </a:r>
            <a:r>
              <a:rPr lang="en-MY" dirty="0" err="1"/>
              <a:t>politik</a:t>
            </a:r>
            <a:r>
              <a:rPr lang="en-MY" dirty="0"/>
              <a:t>.</a:t>
            </a:r>
          </a:p>
          <a:p>
            <a:pPr lvl="1"/>
            <a:r>
              <a:rPr lang="en-MY" dirty="0" err="1"/>
              <a:t>Contoh</a:t>
            </a:r>
            <a:r>
              <a:rPr lang="en-MY" dirty="0"/>
              <a:t>: </a:t>
            </a:r>
            <a:r>
              <a:rPr lang="en-MY" dirty="0" err="1"/>
              <a:t>projek</a:t>
            </a:r>
            <a:r>
              <a:rPr lang="en-MY" dirty="0"/>
              <a:t> </a:t>
            </a:r>
            <a:r>
              <a:rPr lang="en-MY" dirty="0" err="1"/>
              <a:t>penyelidikan</a:t>
            </a:r>
            <a:r>
              <a:rPr lang="en-MY" dirty="0"/>
              <a:t> sains dan </a:t>
            </a:r>
            <a:r>
              <a:rPr lang="en-MY" dirty="0" err="1"/>
              <a:t>teknologi</a:t>
            </a:r>
            <a:r>
              <a:rPr lang="en-MY" dirty="0"/>
              <a:t>  </a:t>
            </a:r>
            <a:r>
              <a:rPr lang="en-MY" dirty="0" err="1"/>
              <a:t>dalam</a:t>
            </a:r>
            <a:r>
              <a:rPr lang="en-MY" dirty="0"/>
              <a:t> </a:t>
            </a:r>
            <a:r>
              <a:rPr lang="en-MY" dirty="0" err="1"/>
              <a:t>bidang</a:t>
            </a:r>
            <a:r>
              <a:rPr lang="en-MY" dirty="0"/>
              <a:t> </a:t>
            </a:r>
            <a:r>
              <a:rPr lang="en-MY" dirty="0" err="1"/>
              <a:t>pertahanan</a:t>
            </a:r>
            <a:r>
              <a:rPr lang="en-MY" dirty="0"/>
              <a:t> dan </a:t>
            </a:r>
            <a:r>
              <a:rPr lang="en-MY" dirty="0" err="1"/>
              <a:t>ketenteraan</a:t>
            </a:r>
            <a:r>
              <a:rPr lang="en-MY" dirty="0"/>
              <a:t> </a:t>
            </a:r>
            <a:r>
              <a:rPr lang="en-MY" dirty="0" err="1"/>
              <a:t>menyumbang</a:t>
            </a:r>
            <a:r>
              <a:rPr lang="en-MY" dirty="0"/>
              <a:t> </a:t>
            </a:r>
            <a:r>
              <a:rPr lang="en-MY" dirty="0" err="1"/>
              <a:t>kepada</a:t>
            </a:r>
            <a:r>
              <a:rPr lang="en-MY" dirty="0"/>
              <a:t> </a:t>
            </a:r>
            <a:r>
              <a:rPr lang="en-MY" dirty="0" err="1"/>
              <a:t>dominasi</a:t>
            </a:r>
            <a:r>
              <a:rPr lang="en-MY" dirty="0"/>
              <a:t>  </a:t>
            </a:r>
            <a:r>
              <a:rPr lang="en-MY" dirty="0" err="1"/>
              <a:t>politik</a:t>
            </a:r>
            <a:r>
              <a:rPr lang="en-MY" dirty="0"/>
              <a:t> di </a:t>
            </a:r>
            <a:r>
              <a:rPr lang="en-MY" dirty="0" err="1"/>
              <a:t>peringkat</a:t>
            </a:r>
            <a:r>
              <a:rPr lang="en-MY" dirty="0"/>
              <a:t> </a:t>
            </a:r>
            <a:r>
              <a:rPr lang="en-MY" dirty="0" err="1"/>
              <a:t>antarabangsa</a:t>
            </a:r>
            <a:r>
              <a:rPr lang="en-MY" dirty="0"/>
              <a:t>.</a:t>
            </a:r>
          </a:p>
          <a:p>
            <a:pPr>
              <a:lnSpc>
                <a:spcPct val="100000"/>
              </a:lnSpc>
            </a:pPr>
            <a:r>
              <a:rPr lang="en-MY" dirty="0" err="1"/>
              <a:t>Polisi-polisi</a:t>
            </a:r>
            <a:r>
              <a:rPr lang="en-MY" dirty="0"/>
              <a:t>  </a:t>
            </a:r>
            <a:r>
              <a:rPr lang="en-MY" dirty="0" err="1"/>
              <a:t>berkaitan</a:t>
            </a:r>
            <a:r>
              <a:rPr lang="en-MY" dirty="0"/>
              <a:t> sains dan </a:t>
            </a:r>
            <a:r>
              <a:rPr lang="en-MY" dirty="0" err="1"/>
              <a:t>teknologi</a:t>
            </a:r>
            <a:r>
              <a:rPr lang="en-MY" dirty="0"/>
              <a:t> </a:t>
            </a:r>
            <a:r>
              <a:rPr lang="en-MY" dirty="0" err="1"/>
              <a:t>dikeluarkan</a:t>
            </a:r>
            <a:r>
              <a:rPr lang="en-MY" dirty="0"/>
              <a:t>.</a:t>
            </a:r>
          </a:p>
          <a:p>
            <a:pPr lvl="1"/>
            <a:r>
              <a:rPr lang="en-MY" dirty="0" err="1"/>
              <a:t>Contoh</a:t>
            </a:r>
            <a:r>
              <a:rPr lang="en-MY" dirty="0"/>
              <a:t>: </a:t>
            </a:r>
            <a:r>
              <a:rPr lang="en-MY" i="1" dirty="0"/>
              <a:t>Executive Order on Maintaining American Leadership in Artificial Intelligence (February 2019)</a:t>
            </a:r>
            <a:r>
              <a:rPr lang="en-MY" dirty="0"/>
              <a:t> –Pembangunan AI </a:t>
            </a:r>
            <a:r>
              <a:rPr lang="en-MY" dirty="0" err="1"/>
              <a:t>penting</a:t>
            </a:r>
            <a:r>
              <a:rPr lang="en-MY" dirty="0"/>
              <a:t> </a:t>
            </a:r>
            <a:r>
              <a:rPr lang="en-MY" dirty="0" err="1"/>
              <a:t>untuk</a:t>
            </a:r>
            <a:r>
              <a:rPr lang="en-MY" dirty="0"/>
              <a:t> </a:t>
            </a:r>
            <a:r>
              <a:rPr lang="en-MY" dirty="0" err="1"/>
              <a:t>pembangunan</a:t>
            </a:r>
            <a:r>
              <a:rPr lang="en-MY" dirty="0"/>
              <a:t> </a:t>
            </a:r>
            <a:r>
              <a:rPr lang="en-MY" dirty="0" err="1"/>
              <a:t>ekonomi</a:t>
            </a:r>
            <a:r>
              <a:rPr lang="en-MY" dirty="0"/>
              <a:t> dan </a:t>
            </a:r>
            <a:r>
              <a:rPr lang="en-MY" dirty="0" err="1"/>
              <a:t>keselamatan</a:t>
            </a:r>
            <a:r>
              <a:rPr lang="en-MY" dirty="0"/>
              <a:t> negara, </a:t>
            </a:r>
            <a:r>
              <a:rPr lang="en-MY" dirty="0" err="1"/>
              <a:t>justeru</a:t>
            </a:r>
            <a:r>
              <a:rPr lang="en-MY" dirty="0"/>
              <a:t> </a:t>
            </a:r>
            <a:r>
              <a:rPr lang="en-MY" dirty="0" err="1"/>
              <a:t>ianya</a:t>
            </a:r>
            <a:r>
              <a:rPr lang="en-MY" dirty="0"/>
              <a:t> </a:t>
            </a:r>
            <a:r>
              <a:rPr lang="en-MY" dirty="0" err="1"/>
              <a:t>hendaklah</a:t>
            </a:r>
            <a:r>
              <a:rPr lang="en-MY" dirty="0"/>
              <a:t> </a:t>
            </a:r>
            <a:r>
              <a:rPr lang="en-MY" dirty="0" err="1"/>
              <a:t>digalakkan</a:t>
            </a:r>
            <a:r>
              <a:rPr lang="en-MY" dirty="0"/>
              <a:t> </a:t>
            </a:r>
            <a:r>
              <a:rPr lang="en-MY" dirty="0" err="1"/>
              <a:t>dalam</a:t>
            </a:r>
            <a:r>
              <a:rPr lang="en-MY" dirty="0"/>
              <a:t> </a:t>
            </a:r>
            <a:r>
              <a:rPr lang="en-MY" dirty="0" err="1"/>
              <a:t>kerangkan</a:t>
            </a:r>
            <a:r>
              <a:rPr lang="en-MY" dirty="0"/>
              <a:t> </a:t>
            </a:r>
            <a:r>
              <a:rPr lang="en-MY" dirty="0" err="1"/>
              <a:t>memelihara</a:t>
            </a:r>
            <a:r>
              <a:rPr lang="en-MY" dirty="0"/>
              <a:t> </a:t>
            </a:r>
            <a:r>
              <a:rPr lang="en-MY" dirty="0" err="1"/>
              <a:t>kebebasan</a:t>
            </a:r>
            <a:r>
              <a:rPr lang="en-MY" dirty="0"/>
              <a:t> </a:t>
            </a:r>
            <a:r>
              <a:rPr lang="en-MY" dirty="0" err="1"/>
              <a:t>awam</a:t>
            </a:r>
            <a:r>
              <a:rPr lang="en-MY" dirty="0"/>
              <a:t>, </a:t>
            </a:r>
            <a:r>
              <a:rPr lang="en-MY" dirty="0" err="1"/>
              <a:t>privasi</a:t>
            </a:r>
            <a:r>
              <a:rPr lang="en-MY" dirty="0"/>
              <a:t> dan </a:t>
            </a:r>
            <a:r>
              <a:rPr lang="en-MY" dirty="0" err="1"/>
              <a:t>nilai-nilai</a:t>
            </a:r>
            <a:r>
              <a:rPr lang="en-MY" dirty="0"/>
              <a:t> Amerika di </a:t>
            </a:r>
            <a:r>
              <a:rPr lang="en-MY" dirty="0" err="1"/>
              <a:t>samping</a:t>
            </a:r>
            <a:r>
              <a:rPr lang="en-MY" dirty="0"/>
              <a:t> </a:t>
            </a:r>
            <a:r>
              <a:rPr lang="en-MY" dirty="0" err="1"/>
              <a:t>mempertingkatkan</a:t>
            </a:r>
            <a:r>
              <a:rPr lang="en-MY" dirty="0"/>
              <a:t> </a:t>
            </a:r>
            <a:r>
              <a:rPr lang="en-MY" dirty="0" err="1"/>
              <a:t>kolaborasi</a:t>
            </a:r>
            <a:r>
              <a:rPr lang="en-MY" dirty="0"/>
              <a:t> </a:t>
            </a:r>
            <a:r>
              <a:rPr lang="en-MY" dirty="0" err="1"/>
              <a:t>dengan</a:t>
            </a:r>
            <a:r>
              <a:rPr lang="en-MY" dirty="0"/>
              <a:t> </a:t>
            </a:r>
            <a:r>
              <a:rPr lang="en-MY" dirty="0" err="1"/>
              <a:t>rakan</a:t>
            </a:r>
            <a:r>
              <a:rPr lang="en-MY" dirty="0"/>
              <a:t> </a:t>
            </a:r>
            <a:r>
              <a:rPr lang="en-MY" dirty="0" err="1"/>
              <a:t>kongsi</a:t>
            </a:r>
            <a:r>
              <a:rPr lang="en-MY" dirty="0"/>
              <a:t>  dan </a:t>
            </a:r>
            <a:r>
              <a:rPr lang="en-MY" dirty="0" err="1"/>
              <a:t>sekutu</a:t>
            </a:r>
            <a:r>
              <a:rPr lang="en-MY" dirty="0"/>
              <a:t> </a:t>
            </a:r>
            <a:r>
              <a:rPr lang="en-MY" dirty="0" err="1"/>
              <a:t>luar</a:t>
            </a:r>
            <a:r>
              <a:rPr lang="en-MY" dirty="0"/>
              <a:t>. </a:t>
            </a:r>
          </a:p>
          <a:p>
            <a:pPr>
              <a:lnSpc>
                <a:spcPct val="100000"/>
              </a:lnSpc>
            </a:pPr>
            <a:endParaRPr lang="en-US" sz="1300" dirty="0"/>
          </a:p>
        </p:txBody>
      </p:sp>
      <p:sp>
        <p:nvSpPr>
          <p:cNvPr id="8" name="Rectangle 7">
            <a:extLst>
              <a:ext uri="{FF2B5EF4-FFF2-40B4-BE49-F238E27FC236}">
                <a16:creationId xmlns:a16="http://schemas.microsoft.com/office/drawing/2014/main" id="{093A9543-7D72-45D8-8273-C5CE99C1AC1E}"/>
              </a:ext>
            </a:extLst>
          </p:cNvPr>
          <p:cNvSpPr/>
          <p:nvPr/>
        </p:nvSpPr>
        <p:spPr>
          <a:xfrm>
            <a:off x="400692" y="5941086"/>
            <a:ext cx="5619964" cy="493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600" dirty="0"/>
              <a:t>DECISION MAKING STRUCTURE OF US SCIENCE, TECHNOLOGY AND INNOVATION SYSTEM</a:t>
            </a:r>
          </a:p>
        </p:txBody>
      </p:sp>
    </p:spTree>
    <p:extLst>
      <p:ext uri="{BB962C8B-B14F-4D97-AF65-F5344CB8AC3E}">
        <p14:creationId xmlns:p14="http://schemas.microsoft.com/office/powerpoint/2010/main" val="2825218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F464-BCF2-4747-8E65-E1AD1B96B090}"/>
              </a:ext>
            </a:extLst>
          </p:cNvPr>
          <p:cNvSpPr>
            <a:spLocks noGrp="1"/>
          </p:cNvSpPr>
          <p:nvPr>
            <p:ph type="title"/>
          </p:nvPr>
        </p:nvSpPr>
        <p:spPr>
          <a:xfrm>
            <a:off x="1066800" y="624676"/>
            <a:ext cx="10058400" cy="1371600"/>
          </a:xfrm>
        </p:spPr>
        <p:txBody>
          <a:bodyPr/>
          <a:lstStyle/>
          <a:p>
            <a:r>
              <a:rPr lang="en-MY" dirty="0"/>
              <a:t> Dana</a:t>
            </a:r>
          </a:p>
        </p:txBody>
      </p:sp>
      <p:sp>
        <p:nvSpPr>
          <p:cNvPr id="4" name="Text Placeholder 3">
            <a:extLst>
              <a:ext uri="{FF2B5EF4-FFF2-40B4-BE49-F238E27FC236}">
                <a16:creationId xmlns:a16="http://schemas.microsoft.com/office/drawing/2014/main" id="{E4C9C0CB-CC53-48DE-81DB-55ACD1189922}"/>
              </a:ext>
            </a:extLst>
          </p:cNvPr>
          <p:cNvSpPr>
            <a:spLocks noGrp="1"/>
          </p:cNvSpPr>
          <p:nvPr>
            <p:ph type="body" idx="1"/>
          </p:nvPr>
        </p:nvSpPr>
        <p:spPr/>
        <p:txBody>
          <a:bodyPr/>
          <a:lstStyle/>
          <a:p>
            <a:r>
              <a:rPr lang="en-MY" dirty="0"/>
              <a:t>DAHULU</a:t>
            </a:r>
          </a:p>
        </p:txBody>
      </p:sp>
      <p:sp>
        <p:nvSpPr>
          <p:cNvPr id="3" name="Content Placeholder 2">
            <a:extLst>
              <a:ext uri="{FF2B5EF4-FFF2-40B4-BE49-F238E27FC236}">
                <a16:creationId xmlns:a16="http://schemas.microsoft.com/office/drawing/2014/main" id="{9E6E8050-F9A1-4DD6-B079-98886BECE092}"/>
              </a:ext>
            </a:extLst>
          </p:cNvPr>
          <p:cNvSpPr>
            <a:spLocks noGrp="1"/>
          </p:cNvSpPr>
          <p:nvPr>
            <p:ph sz="half" idx="2"/>
          </p:nvPr>
        </p:nvSpPr>
        <p:spPr/>
        <p:txBody>
          <a:bodyPr>
            <a:normAutofit fontScale="92500" lnSpcReduction="20000"/>
          </a:bodyPr>
          <a:lstStyle/>
          <a:p>
            <a:r>
              <a:rPr lang="en-US" b="0" i="0" dirty="0" err="1">
                <a:solidFill>
                  <a:srgbClr val="000000"/>
                </a:solidFill>
                <a:effectLst/>
                <a:latin typeface="Verdana" panose="020B0604030504040204" pitchFamily="34" charset="0"/>
              </a:rPr>
              <a:t>Aktiviti</a:t>
            </a:r>
            <a:r>
              <a:rPr lang="en-US" b="0" i="0" dirty="0">
                <a:solidFill>
                  <a:srgbClr val="000000"/>
                </a:solidFill>
                <a:effectLst/>
                <a:latin typeface="Verdana" panose="020B0604030504040204" pitchFamily="34" charset="0"/>
              </a:rPr>
              <a:t> </a:t>
            </a:r>
            <a:r>
              <a:rPr lang="en-US" b="0" i="0" dirty="0" err="1">
                <a:solidFill>
                  <a:srgbClr val="000000"/>
                </a:solidFill>
                <a:effectLst/>
                <a:latin typeface="Verdana" panose="020B0604030504040204" pitchFamily="34" charset="0"/>
              </a:rPr>
              <a:t>saintifik</a:t>
            </a:r>
            <a:r>
              <a:rPr lang="en-US" b="0" i="0" dirty="0">
                <a:solidFill>
                  <a:srgbClr val="000000"/>
                </a:solidFill>
                <a:effectLst/>
                <a:latin typeface="Verdana" panose="020B0604030504040204" pitchFamily="34" charset="0"/>
              </a:rPr>
              <a:t> </a:t>
            </a:r>
            <a:r>
              <a:rPr lang="en-US" b="0" i="0" dirty="0" err="1">
                <a:solidFill>
                  <a:srgbClr val="000000"/>
                </a:solidFill>
                <a:effectLst/>
                <a:latin typeface="Verdana" panose="020B0604030504040204" pitchFamily="34" charset="0"/>
              </a:rPr>
              <a:t>dibiayai</a:t>
            </a:r>
            <a:r>
              <a:rPr lang="en-US" b="0" i="0" dirty="0">
                <a:solidFill>
                  <a:srgbClr val="000000"/>
                </a:solidFill>
                <a:effectLst/>
                <a:latin typeface="Verdana" panose="020B0604030504040204" pitchFamily="34" charset="0"/>
              </a:rPr>
              <a:t> oleh:</a:t>
            </a:r>
          </a:p>
          <a:p>
            <a:pPr lvl="1"/>
            <a:r>
              <a:rPr lang="en-US" b="0" i="0" dirty="0" err="1">
                <a:solidFill>
                  <a:srgbClr val="000000"/>
                </a:solidFill>
                <a:effectLst/>
                <a:latin typeface="Verdana" panose="020B0604030504040204" pitchFamily="34" charset="0"/>
              </a:rPr>
              <a:t>Indi</a:t>
            </a:r>
            <a:r>
              <a:rPr lang="en-US" dirty="0" err="1">
                <a:solidFill>
                  <a:srgbClr val="000000"/>
                </a:solidFill>
                <a:latin typeface="Verdana" panose="020B0604030504040204" pitchFamily="34" charset="0"/>
              </a:rPr>
              <a:t>vidu</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keluarga</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terkemuka</a:t>
            </a:r>
            <a:endParaRPr lang="en-US" dirty="0">
              <a:solidFill>
                <a:srgbClr val="000000"/>
              </a:solidFill>
              <a:latin typeface="Verdana" panose="020B0604030504040204" pitchFamily="34" charset="0"/>
            </a:endParaRPr>
          </a:p>
          <a:p>
            <a:pPr lvl="1"/>
            <a:r>
              <a:rPr lang="en-US" dirty="0" err="1">
                <a:solidFill>
                  <a:srgbClr val="000000"/>
                </a:solidFill>
                <a:latin typeface="Verdana" panose="020B0604030504040204" pitchFamily="34" charset="0"/>
              </a:rPr>
              <a:t>Gereja</a:t>
            </a:r>
            <a:endParaRPr lang="en-US" dirty="0">
              <a:solidFill>
                <a:srgbClr val="000000"/>
              </a:solidFill>
              <a:latin typeface="Verdana" panose="020B0604030504040204" pitchFamily="34" charset="0"/>
            </a:endParaRPr>
          </a:p>
          <a:p>
            <a:pPr marL="274320" lvl="1" indent="0">
              <a:buNone/>
            </a:pPr>
            <a:endParaRPr lang="en-US" dirty="0">
              <a:solidFill>
                <a:srgbClr val="000000"/>
              </a:solidFill>
              <a:latin typeface="Verdana" panose="020B0604030504040204" pitchFamily="34" charset="0"/>
            </a:endParaRPr>
          </a:p>
          <a:p>
            <a:r>
              <a:rPr lang="en-US" dirty="0" err="1">
                <a:solidFill>
                  <a:srgbClr val="000000"/>
                </a:solidFill>
                <a:latin typeface="Verdana" panose="020B0604030504040204" pitchFamily="34" charset="0"/>
              </a:rPr>
              <a:t>Karya</a:t>
            </a:r>
            <a:r>
              <a:rPr lang="en-US" dirty="0">
                <a:solidFill>
                  <a:srgbClr val="000000"/>
                </a:solidFill>
                <a:latin typeface="Verdana" panose="020B0604030504040204" pitchFamily="34" charset="0"/>
              </a:rPr>
              <a:t> Galileo pada </a:t>
            </a:r>
            <a:r>
              <a:rPr lang="en-US" dirty="0" err="1">
                <a:solidFill>
                  <a:srgbClr val="000000"/>
                </a:solidFill>
                <a:latin typeface="Verdana" panose="020B0604030504040204" pitchFamily="34" charset="0"/>
              </a:rPr>
              <a:t>kurun</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ke</a:t>
            </a:r>
            <a:r>
              <a:rPr lang="en-US" dirty="0">
                <a:solidFill>
                  <a:srgbClr val="000000"/>
                </a:solidFill>
                <a:latin typeface="Verdana" panose="020B0604030504040204" pitchFamily="34" charset="0"/>
              </a:rPr>
              <a:t> 16 &amp; 17M, </a:t>
            </a:r>
            <a:r>
              <a:rPr lang="en-US" dirty="0" err="1">
                <a:solidFill>
                  <a:srgbClr val="000000"/>
                </a:solidFill>
                <a:latin typeface="Verdana" panose="020B0604030504040204" pitchFamily="34" charset="0"/>
              </a:rPr>
              <a:t>dibiayai</a:t>
            </a:r>
            <a:r>
              <a:rPr lang="en-US" dirty="0">
                <a:solidFill>
                  <a:srgbClr val="000000"/>
                </a:solidFill>
                <a:latin typeface="Verdana" panose="020B0604030504040204" pitchFamily="34" charset="0"/>
              </a:rPr>
              <a:t> oleh </a:t>
            </a:r>
            <a:r>
              <a:rPr lang="en-US" dirty="0" err="1">
                <a:solidFill>
                  <a:srgbClr val="000000"/>
                </a:solidFill>
                <a:latin typeface="Verdana" panose="020B0604030504040204" pitchFamily="34" charset="0"/>
              </a:rPr>
              <a:t>golongan</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hartawan</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termasuk</a:t>
            </a:r>
            <a:r>
              <a:rPr lang="en-US" dirty="0">
                <a:solidFill>
                  <a:srgbClr val="000000"/>
                </a:solidFill>
                <a:latin typeface="Verdana" panose="020B0604030504040204" pitchFamily="34" charset="0"/>
              </a:rPr>
              <a:t> Pope.</a:t>
            </a:r>
          </a:p>
          <a:p>
            <a:r>
              <a:rPr lang="en-US" b="0" i="1" dirty="0">
                <a:solidFill>
                  <a:srgbClr val="000000"/>
                </a:solidFill>
                <a:effectLst/>
                <a:latin typeface="Verdana" panose="020B0604030504040204" pitchFamily="34" charset="0"/>
              </a:rPr>
              <a:t>Beagle</a:t>
            </a:r>
            <a:r>
              <a:rPr lang="en-US" b="0" i="0" dirty="0">
                <a:solidFill>
                  <a:srgbClr val="000000"/>
                </a:solidFill>
                <a:effectLst/>
                <a:latin typeface="Verdana" panose="020B0604030504040204" pitchFamily="34" charset="0"/>
              </a:rPr>
              <a:t> Voyage oleh Charles Darwin  pada </a:t>
            </a:r>
            <a:r>
              <a:rPr lang="en-US" b="0" i="0" dirty="0" err="1">
                <a:solidFill>
                  <a:srgbClr val="000000"/>
                </a:solidFill>
                <a:effectLst/>
                <a:latin typeface="Verdana" panose="020B0604030504040204" pitchFamily="34" charset="0"/>
              </a:rPr>
              <a:t>kurun</a:t>
            </a:r>
            <a:r>
              <a:rPr lang="en-US" b="0" i="0" dirty="0">
                <a:solidFill>
                  <a:srgbClr val="000000"/>
                </a:solidFill>
                <a:effectLst/>
                <a:latin typeface="Verdana" panose="020B0604030504040204" pitchFamily="34" charset="0"/>
              </a:rPr>
              <a:t> </a:t>
            </a:r>
            <a:r>
              <a:rPr lang="en-US" b="0" i="0" dirty="0" err="1">
                <a:solidFill>
                  <a:srgbClr val="000000"/>
                </a:solidFill>
                <a:effectLst/>
                <a:latin typeface="Verdana" panose="020B0604030504040204" pitchFamily="34" charset="0"/>
              </a:rPr>
              <a:t>ke</a:t>
            </a:r>
            <a:r>
              <a:rPr lang="en-US" b="0" i="0" dirty="0">
                <a:solidFill>
                  <a:srgbClr val="000000"/>
                </a:solidFill>
                <a:effectLst/>
                <a:latin typeface="Verdana" panose="020B0604030504040204" pitchFamily="34" charset="0"/>
              </a:rPr>
              <a:t> 19M </a:t>
            </a:r>
            <a:r>
              <a:rPr lang="en-US" b="0" i="0" dirty="0" err="1">
                <a:solidFill>
                  <a:srgbClr val="000000"/>
                </a:solidFill>
                <a:effectLst/>
                <a:latin typeface="Verdana" panose="020B0604030504040204" pitchFamily="34" charset="0"/>
              </a:rPr>
              <a:t>dibiaya</a:t>
            </a:r>
            <a:r>
              <a:rPr lang="en-US" dirty="0" err="1">
                <a:solidFill>
                  <a:srgbClr val="000000"/>
                </a:solidFill>
                <a:latin typeface="Verdana" panose="020B0604030504040204" pitchFamily="34" charset="0"/>
              </a:rPr>
              <a:t>i</a:t>
            </a:r>
            <a:r>
              <a:rPr lang="en-US" dirty="0">
                <a:solidFill>
                  <a:srgbClr val="000000"/>
                </a:solidFill>
                <a:latin typeface="Verdana" panose="020B0604030504040204" pitchFamily="34" charset="0"/>
              </a:rPr>
              <a:t> oleh </a:t>
            </a:r>
            <a:r>
              <a:rPr lang="en-US" dirty="0" err="1">
                <a:solidFill>
                  <a:srgbClr val="000000"/>
                </a:solidFill>
                <a:latin typeface="Verdana" panose="020B0604030504040204" pitchFamily="34" charset="0"/>
              </a:rPr>
              <a:t>kerajaan</a:t>
            </a:r>
            <a:r>
              <a:rPr lang="en-US" dirty="0">
                <a:solidFill>
                  <a:srgbClr val="000000"/>
                </a:solidFill>
                <a:latin typeface="Verdana" panose="020B0604030504040204" pitchFamily="34" charset="0"/>
              </a:rPr>
              <a:t> British </a:t>
            </a:r>
            <a:r>
              <a:rPr lang="en-US" dirty="0" err="1">
                <a:solidFill>
                  <a:srgbClr val="000000"/>
                </a:solidFill>
                <a:latin typeface="Verdana" panose="020B0604030504040204" pitchFamily="34" charset="0"/>
              </a:rPr>
              <a:t>manakala</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hasil</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saintifik</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beliau</a:t>
            </a:r>
            <a:r>
              <a:rPr lang="en-US" dirty="0">
                <a:solidFill>
                  <a:srgbClr val="000000"/>
                </a:solidFill>
                <a:latin typeface="Verdana" panose="020B0604030504040204" pitchFamily="34" charset="0"/>
              </a:rPr>
              <a:t> yang lain </a:t>
            </a:r>
            <a:r>
              <a:rPr lang="en-US" dirty="0" err="1">
                <a:solidFill>
                  <a:srgbClr val="000000"/>
                </a:solidFill>
                <a:latin typeface="Verdana" panose="020B0604030504040204" pitchFamily="34" charset="0"/>
              </a:rPr>
              <a:t>didanai</a:t>
            </a:r>
            <a:r>
              <a:rPr lang="en-US" dirty="0">
                <a:solidFill>
                  <a:srgbClr val="000000"/>
                </a:solidFill>
                <a:latin typeface="Verdana" panose="020B0604030504040204" pitchFamily="34" charset="0"/>
              </a:rPr>
              <a:t> oleh </a:t>
            </a:r>
            <a:r>
              <a:rPr lang="en-US" dirty="0" err="1">
                <a:solidFill>
                  <a:srgbClr val="000000"/>
                </a:solidFill>
                <a:latin typeface="Verdana" panose="020B0604030504040204" pitchFamily="34" charset="0"/>
              </a:rPr>
              <a:t>aset</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keluarga</a:t>
            </a:r>
            <a:endParaRPr lang="en-MY" dirty="0"/>
          </a:p>
        </p:txBody>
      </p:sp>
      <p:sp>
        <p:nvSpPr>
          <p:cNvPr id="5" name="Text Placeholder 4">
            <a:extLst>
              <a:ext uri="{FF2B5EF4-FFF2-40B4-BE49-F238E27FC236}">
                <a16:creationId xmlns:a16="http://schemas.microsoft.com/office/drawing/2014/main" id="{D5616078-3336-42C7-A0F9-DF2898F7DDB4}"/>
              </a:ext>
            </a:extLst>
          </p:cNvPr>
          <p:cNvSpPr>
            <a:spLocks noGrp="1"/>
          </p:cNvSpPr>
          <p:nvPr>
            <p:ph type="body" sz="quarter" idx="3"/>
          </p:nvPr>
        </p:nvSpPr>
        <p:spPr/>
        <p:txBody>
          <a:bodyPr/>
          <a:lstStyle/>
          <a:p>
            <a:r>
              <a:rPr lang="en-MY" dirty="0"/>
              <a:t>KINI</a:t>
            </a:r>
          </a:p>
        </p:txBody>
      </p:sp>
      <p:sp>
        <p:nvSpPr>
          <p:cNvPr id="6" name="Content Placeholder 5">
            <a:extLst>
              <a:ext uri="{FF2B5EF4-FFF2-40B4-BE49-F238E27FC236}">
                <a16:creationId xmlns:a16="http://schemas.microsoft.com/office/drawing/2014/main" id="{6671BCC3-1576-4F26-AE53-D82BF412BA46}"/>
              </a:ext>
            </a:extLst>
          </p:cNvPr>
          <p:cNvSpPr>
            <a:spLocks noGrp="1"/>
          </p:cNvSpPr>
          <p:nvPr>
            <p:ph sz="quarter" idx="4"/>
          </p:nvPr>
        </p:nvSpPr>
        <p:spPr>
          <a:xfrm>
            <a:off x="6458712" y="2792472"/>
            <a:ext cx="4663440" cy="3164509"/>
          </a:xfrm>
        </p:spPr>
        <p:txBody>
          <a:bodyPr>
            <a:normAutofit fontScale="92500" lnSpcReduction="20000"/>
          </a:bodyPr>
          <a:lstStyle/>
          <a:p>
            <a:r>
              <a:rPr lang="en-US" b="0" i="0" dirty="0" err="1">
                <a:solidFill>
                  <a:srgbClr val="000000"/>
                </a:solidFill>
                <a:effectLst/>
                <a:latin typeface="Verdana" panose="020B0604030504040204" pitchFamily="34" charset="0"/>
              </a:rPr>
              <a:t>Pelbagai</a:t>
            </a:r>
            <a:r>
              <a:rPr lang="en-US" b="0" i="0" dirty="0">
                <a:solidFill>
                  <a:srgbClr val="000000"/>
                </a:solidFill>
                <a:effectLst/>
                <a:latin typeface="Verdana" panose="020B0604030504040204" pitchFamily="34" charset="0"/>
              </a:rPr>
              <a:t> </a:t>
            </a:r>
            <a:r>
              <a:rPr lang="en-US" b="0" i="0" dirty="0" err="1">
                <a:solidFill>
                  <a:srgbClr val="000000"/>
                </a:solidFill>
                <a:effectLst/>
                <a:latin typeface="Verdana" panose="020B0604030504040204" pitchFamily="34" charset="0"/>
              </a:rPr>
              <a:t>geran</a:t>
            </a:r>
            <a:r>
              <a:rPr lang="en-US" b="0" i="0" dirty="0">
                <a:solidFill>
                  <a:srgbClr val="000000"/>
                </a:solidFill>
                <a:effectLst/>
                <a:latin typeface="Verdana" panose="020B0604030504040204" pitchFamily="34" charset="0"/>
              </a:rPr>
              <a:t> </a:t>
            </a:r>
            <a:r>
              <a:rPr lang="en-US" b="0" i="0" dirty="0" err="1">
                <a:solidFill>
                  <a:srgbClr val="000000"/>
                </a:solidFill>
                <a:effectLst/>
                <a:latin typeface="Verdana" panose="020B0604030504040204" pitchFamily="34" charset="0"/>
              </a:rPr>
              <a:t>daripada</a:t>
            </a:r>
            <a:r>
              <a:rPr lang="en-US" b="0" i="0" dirty="0">
                <a:solidFill>
                  <a:srgbClr val="000000"/>
                </a:solidFill>
                <a:effectLst/>
                <a:latin typeface="Verdana" panose="020B0604030504040204" pitchFamily="34" charset="0"/>
              </a:rPr>
              <a:t> </a:t>
            </a:r>
            <a:r>
              <a:rPr lang="en-US" dirty="0" err="1">
                <a:solidFill>
                  <a:srgbClr val="000000"/>
                </a:solidFill>
                <a:latin typeface="Verdana" panose="020B0604030504040204" pitchFamily="34" charset="0"/>
              </a:rPr>
              <a:t>pelbagai</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agensi</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kerajaan</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institusi</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yayasan</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Contoh</a:t>
            </a:r>
            <a:r>
              <a:rPr lang="en-US" dirty="0">
                <a:solidFill>
                  <a:srgbClr val="000000"/>
                </a:solidFill>
                <a:latin typeface="Verdana" panose="020B0604030504040204" pitchFamily="34" charset="0"/>
              </a:rPr>
              <a:t>: </a:t>
            </a:r>
          </a:p>
          <a:p>
            <a:r>
              <a:rPr lang="en-US" dirty="0">
                <a:solidFill>
                  <a:srgbClr val="000000"/>
                </a:solidFill>
                <a:latin typeface="Verdana" panose="020B0604030504040204" pitchFamily="34" charset="0"/>
              </a:rPr>
              <a:t>UNESCO – Green Chemistry for Life Grant </a:t>
            </a:r>
            <a:r>
              <a:rPr lang="en-US" dirty="0" err="1">
                <a:solidFill>
                  <a:srgbClr val="000000"/>
                </a:solidFill>
                <a:latin typeface="Verdana" panose="020B0604030504040204" pitchFamily="34" charset="0"/>
              </a:rPr>
              <a:t>Programme</a:t>
            </a:r>
            <a:r>
              <a:rPr lang="en-US" dirty="0">
                <a:solidFill>
                  <a:srgbClr val="000000"/>
                </a:solidFill>
                <a:latin typeface="Verdana" panose="020B0604030504040204" pitchFamily="34" charset="0"/>
              </a:rPr>
              <a:t> (USD30,000)</a:t>
            </a:r>
          </a:p>
          <a:p>
            <a:r>
              <a:rPr lang="en-US" b="0" i="0" dirty="0">
                <a:solidFill>
                  <a:srgbClr val="000000"/>
                </a:solidFill>
                <a:effectLst/>
                <a:latin typeface="Verdana" panose="020B0604030504040204" pitchFamily="34" charset="0"/>
              </a:rPr>
              <a:t>Syarikat </a:t>
            </a:r>
            <a:r>
              <a:rPr lang="en-US" b="0" i="0" dirty="0" err="1">
                <a:solidFill>
                  <a:srgbClr val="000000"/>
                </a:solidFill>
                <a:effectLst/>
                <a:latin typeface="Verdana" panose="020B0604030504040204" pitchFamily="34" charset="0"/>
              </a:rPr>
              <a:t>swasta</a:t>
            </a:r>
            <a:r>
              <a:rPr lang="en-US" dirty="0">
                <a:solidFill>
                  <a:srgbClr val="000000"/>
                </a:solidFill>
                <a:latin typeface="Verdana" panose="020B0604030504040204" pitchFamily="34" charset="0"/>
              </a:rPr>
              <a:t>. 75% </a:t>
            </a:r>
            <a:r>
              <a:rPr lang="en-US" dirty="0" err="1">
                <a:solidFill>
                  <a:srgbClr val="000000"/>
                </a:solidFill>
                <a:latin typeface="Verdana" panose="020B0604030504040204" pitchFamily="34" charset="0"/>
              </a:rPr>
              <a:t>ujian</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klinikal</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dalam</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bidang</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perubatan</a:t>
            </a:r>
            <a:r>
              <a:rPr lang="en-US" dirty="0">
                <a:solidFill>
                  <a:srgbClr val="000000"/>
                </a:solidFill>
                <a:latin typeface="Verdana" panose="020B0604030504040204" pitchFamily="34" charset="0"/>
              </a:rPr>
              <a:t> di U.S. </a:t>
            </a:r>
            <a:r>
              <a:rPr lang="en-US" dirty="0" err="1">
                <a:solidFill>
                  <a:srgbClr val="000000"/>
                </a:solidFill>
                <a:latin typeface="Verdana" panose="020B0604030504040204" pitchFamily="34" charset="0"/>
              </a:rPr>
              <a:t>dibiayai</a:t>
            </a:r>
            <a:r>
              <a:rPr lang="en-US" dirty="0">
                <a:solidFill>
                  <a:srgbClr val="000000"/>
                </a:solidFill>
                <a:latin typeface="Verdana" panose="020B0604030504040204" pitchFamily="34" charset="0"/>
              </a:rPr>
              <a:t> oleh </a:t>
            </a:r>
            <a:r>
              <a:rPr lang="en-US" dirty="0" err="1">
                <a:solidFill>
                  <a:srgbClr val="000000"/>
                </a:solidFill>
                <a:latin typeface="Verdana" panose="020B0604030504040204" pitchFamily="34" charset="0"/>
              </a:rPr>
              <a:t>syarikat</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swasta</a:t>
            </a:r>
            <a:r>
              <a:rPr lang="en-US" dirty="0">
                <a:solidFill>
                  <a:srgbClr val="000000"/>
                </a:solidFill>
                <a:latin typeface="Verdana" panose="020B0604030504040204" pitchFamily="34" charset="0"/>
              </a:rPr>
              <a:t>.</a:t>
            </a:r>
            <a:endParaRPr lang="en-US" b="0" i="0" dirty="0">
              <a:solidFill>
                <a:srgbClr val="000000"/>
              </a:solidFill>
              <a:effectLst/>
              <a:latin typeface="Verdana" panose="020B0604030504040204" pitchFamily="34" charset="0"/>
            </a:endParaRPr>
          </a:p>
          <a:p>
            <a:r>
              <a:rPr lang="en-US" dirty="0" err="1">
                <a:solidFill>
                  <a:srgbClr val="000000"/>
                </a:solidFill>
                <a:latin typeface="Verdana" panose="020B0604030504040204" pitchFamily="34" charset="0"/>
              </a:rPr>
              <a:t>Individu</a:t>
            </a:r>
            <a:endParaRPr lang="en-US" b="0" i="0" dirty="0">
              <a:solidFill>
                <a:srgbClr val="000000"/>
              </a:solidFill>
              <a:effectLst/>
              <a:latin typeface="Verdana" panose="020B0604030504040204" pitchFamily="34" charset="0"/>
            </a:endParaRPr>
          </a:p>
        </p:txBody>
      </p:sp>
      <p:pic>
        <p:nvPicPr>
          <p:cNvPr id="8" name="Picture 7" descr="Map&#10;&#10;Description automatically generated">
            <a:extLst>
              <a:ext uri="{FF2B5EF4-FFF2-40B4-BE49-F238E27FC236}">
                <a16:creationId xmlns:a16="http://schemas.microsoft.com/office/drawing/2014/main" id="{C787CC69-5C5D-447E-B8BA-17D283C6FF14}"/>
              </a:ext>
            </a:extLst>
          </p:cNvPr>
          <p:cNvPicPr>
            <a:picLocks noChangeAspect="1"/>
          </p:cNvPicPr>
          <p:nvPr/>
        </p:nvPicPr>
        <p:blipFill>
          <a:blip r:embed="rId2"/>
          <a:stretch>
            <a:fillRect/>
          </a:stretch>
        </p:blipFill>
        <p:spPr>
          <a:xfrm>
            <a:off x="3516318" y="381935"/>
            <a:ext cx="2466975" cy="1847850"/>
          </a:xfrm>
          <a:prstGeom prst="rect">
            <a:avLst/>
          </a:prstGeom>
          <a:ln>
            <a:noFill/>
          </a:ln>
          <a:effectLst>
            <a:softEdge rad="112500"/>
          </a:effectLst>
        </p:spPr>
      </p:pic>
      <p:pic>
        <p:nvPicPr>
          <p:cNvPr id="10" name="Picture 9">
            <a:extLst>
              <a:ext uri="{FF2B5EF4-FFF2-40B4-BE49-F238E27FC236}">
                <a16:creationId xmlns:a16="http://schemas.microsoft.com/office/drawing/2014/main" id="{4A8E3C46-FD63-4879-864A-E470F579145E}"/>
              </a:ext>
            </a:extLst>
          </p:cNvPr>
          <p:cNvPicPr>
            <a:picLocks noChangeAspect="1"/>
          </p:cNvPicPr>
          <p:nvPr/>
        </p:nvPicPr>
        <p:blipFill>
          <a:blip r:embed="rId3"/>
          <a:stretch>
            <a:fillRect/>
          </a:stretch>
        </p:blipFill>
        <p:spPr>
          <a:xfrm>
            <a:off x="9468822" y="381935"/>
            <a:ext cx="2466975" cy="1847850"/>
          </a:xfrm>
          <a:prstGeom prst="rect">
            <a:avLst/>
          </a:prstGeom>
          <a:ln>
            <a:noFill/>
          </a:ln>
          <a:effectLst>
            <a:softEdge rad="112500"/>
          </a:effectLst>
        </p:spPr>
      </p:pic>
    </p:spTree>
    <p:extLst>
      <p:ext uri="{BB962C8B-B14F-4D97-AF65-F5344CB8AC3E}">
        <p14:creationId xmlns:p14="http://schemas.microsoft.com/office/powerpoint/2010/main" val="130265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8BF7D21-7511-4A53-8284-AEA7BC807C3A}"/>
              </a:ext>
            </a:extLst>
          </p:cNvPr>
          <p:cNvSpPr>
            <a:spLocks noGrp="1"/>
          </p:cNvSpPr>
          <p:nvPr>
            <p:ph type="title"/>
          </p:nvPr>
        </p:nvSpPr>
        <p:spPr>
          <a:xfrm>
            <a:off x="1066800" y="642594"/>
            <a:ext cx="10058400" cy="1371600"/>
          </a:xfrm>
        </p:spPr>
        <p:txBody>
          <a:bodyPr/>
          <a:lstStyle/>
          <a:p>
            <a:r>
              <a:rPr lang="en-US" dirty="0"/>
              <a:t>DANA UNTUK KAJIAN BERKAITAN COVID-19</a:t>
            </a:r>
          </a:p>
        </p:txBody>
      </p:sp>
      <p:pic>
        <p:nvPicPr>
          <p:cNvPr id="6" name="Picture Placeholder 5" descr="Graphical user interface&#10;&#10;Description automatically generated">
            <a:extLst>
              <a:ext uri="{FF2B5EF4-FFF2-40B4-BE49-F238E27FC236}">
                <a16:creationId xmlns:a16="http://schemas.microsoft.com/office/drawing/2014/main" id="{9DC12AD3-A83A-4351-A59C-7DA3B539DF60}"/>
              </a:ext>
            </a:extLst>
          </p:cNvPr>
          <p:cNvPicPr>
            <a:picLocks noGrp="1" noChangeAspect="1"/>
          </p:cNvPicPr>
          <p:nvPr>
            <p:ph idx="1"/>
          </p:nvPr>
        </p:nvPicPr>
        <p:blipFill>
          <a:blip r:embed="rId2"/>
          <a:stretch>
            <a:fillRect/>
          </a:stretch>
        </p:blipFill>
        <p:spPr>
          <a:xfrm>
            <a:off x="3212387" y="2103120"/>
            <a:ext cx="5767226" cy="3849624"/>
          </a:xfrm>
          <a:noFill/>
        </p:spPr>
      </p:pic>
    </p:spTree>
    <p:extLst>
      <p:ext uri="{BB962C8B-B14F-4D97-AF65-F5344CB8AC3E}">
        <p14:creationId xmlns:p14="http://schemas.microsoft.com/office/powerpoint/2010/main" val="487852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2AD6F2-D208-429A-85AC-DFB7E5213BCC}"/>
              </a:ext>
            </a:extLst>
          </p:cNvPr>
          <p:cNvSpPr>
            <a:spLocks noGrp="1"/>
          </p:cNvSpPr>
          <p:nvPr>
            <p:ph type="title"/>
          </p:nvPr>
        </p:nvSpPr>
        <p:spPr>
          <a:xfrm>
            <a:off x="1066800" y="642594"/>
            <a:ext cx="10058400" cy="1371600"/>
          </a:xfrm>
        </p:spPr>
        <p:txBody>
          <a:bodyPr anchor="ctr">
            <a:normAutofit/>
          </a:bodyPr>
          <a:lstStyle/>
          <a:p>
            <a:r>
              <a:rPr lang="en-MY"/>
              <a:t>Bill &amp; Melinda Gates Foundation</a:t>
            </a:r>
          </a:p>
        </p:txBody>
      </p:sp>
      <p:pic>
        <p:nvPicPr>
          <p:cNvPr id="11" name="Picture Placeholder 10">
            <a:extLst>
              <a:ext uri="{FF2B5EF4-FFF2-40B4-BE49-F238E27FC236}">
                <a16:creationId xmlns:a16="http://schemas.microsoft.com/office/drawing/2014/main" id="{B70DEEA2-1AFA-4FBE-B4F9-8D5159C9317D}"/>
              </a:ext>
            </a:extLst>
          </p:cNvPr>
          <p:cNvPicPr>
            <a:picLocks noGrp="1" noChangeAspect="1"/>
          </p:cNvPicPr>
          <p:nvPr>
            <p:ph sz="half" idx="1"/>
          </p:nvPr>
        </p:nvPicPr>
        <p:blipFill>
          <a:blip r:embed="rId2"/>
          <a:stretch>
            <a:fillRect/>
          </a:stretch>
        </p:blipFill>
        <p:spPr>
          <a:xfrm>
            <a:off x="1066800" y="2432756"/>
            <a:ext cx="4663440" cy="3089768"/>
          </a:xfrm>
          <a:noFill/>
        </p:spPr>
      </p:pic>
      <p:sp>
        <p:nvSpPr>
          <p:cNvPr id="9" name="Text Placeholder 8">
            <a:extLst>
              <a:ext uri="{FF2B5EF4-FFF2-40B4-BE49-F238E27FC236}">
                <a16:creationId xmlns:a16="http://schemas.microsoft.com/office/drawing/2014/main" id="{DB0C0E77-C28E-4593-871D-5EC21C981244}"/>
              </a:ext>
            </a:extLst>
          </p:cNvPr>
          <p:cNvSpPr>
            <a:spLocks noGrp="1"/>
          </p:cNvSpPr>
          <p:nvPr>
            <p:ph sz="half" idx="2"/>
          </p:nvPr>
        </p:nvSpPr>
        <p:spPr>
          <a:xfrm>
            <a:off x="6308333" y="1571946"/>
            <a:ext cx="4816867" cy="4643460"/>
          </a:xfrm>
        </p:spPr>
        <p:txBody>
          <a:bodyPr>
            <a:noAutofit/>
          </a:bodyPr>
          <a:lstStyle/>
          <a:p>
            <a:pPr marL="0" indent="0">
              <a:lnSpc>
                <a:spcPct val="100000"/>
              </a:lnSpc>
              <a:buNone/>
            </a:pPr>
            <a:r>
              <a:rPr lang="en-US" sz="1600" b="0" i="1" dirty="0">
                <a:effectLst/>
              </a:rPr>
              <a:t>“The world is on the brink of a scientific achievement: A safe, effective COVID-19 vaccine will likely be ready by early next year. In fact, there will probably be more than one vaccine available. This is the development that will finally give the world the chance to eliminate the threat of the pandemic—and return to normal. Because we can immunize against the disease, governments will be able to lift social distancing measures. People will stop having to wear masks. The world’s economy will start running again at full speed. But elimination will not happen by itself. To achieve this goal, the world first needs three things: the capacity to produce billions of vaccine doses, the funding to pay for them, and systems to deliver them.” – Bill Gates</a:t>
            </a:r>
            <a:endParaRPr lang="en-MY" sz="1600" i="1" dirty="0"/>
          </a:p>
        </p:txBody>
      </p:sp>
    </p:spTree>
    <p:extLst>
      <p:ext uri="{BB962C8B-B14F-4D97-AF65-F5344CB8AC3E}">
        <p14:creationId xmlns:p14="http://schemas.microsoft.com/office/powerpoint/2010/main" val="220940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B6AA-2392-4333-86BD-7C2BA75445F8}"/>
              </a:ext>
            </a:extLst>
          </p:cNvPr>
          <p:cNvSpPr>
            <a:spLocks noGrp="1"/>
          </p:cNvSpPr>
          <p:nvPr>
            <p:ph type="title"/>
          </p:nvPr>
        </p:nvSpPr>
        <p:spPr/>
        <p:txBody>
          <a:bodyPr/>
          <a:lstStyle/>
          <a:p>
            <a:r>
              <a:rPr lang="en-MY" dirty="0" err="1"/>
              <a:t>Penghargaan</a:t>
            </a:r>
            <a:r>
              <a:rPr lang="en-MY" dirty="0"/>
              <a:t> </a:t>
            </a:r>
            <a:r>
              <a:rPr lang="en-MY" dirty="0" err="1"/>
              <a:t>Antarabangsa</a:t>
            </a:r>
            <a:r>
              <a:rPr lang="en-MY" dirty="0"/>
              <a:t> </a:t>
            </a:r>
            <a:r>
              <a:rPr lang="en-MY" dirty="0" err="1"/>
              <a:t>untuk</a:t>
            </a:r>
            <a:r>
              <a:rPr lang="en-MY" dirty="0"/>
              <a:t> </a:t>
            </a:r>
            <a:r>
              <a:rPr lang="en-MY" dirty="0" err="1"/>
              <a:t>Saintis</a:t>
            </a:r>
            <a:endParaRPr lang="en-MY" dirty="0"/>
          </a:p>
        </p:txBody>
      </p:sp>
      <p:pic>
        <p:nvPicPr>
          <p:cNvPr id="4" name="Content Placeholder 3">
            <a:extLst>
              <a:ext uri="{FF2B5EF4-FFF2-40B4-BE49-F238E27FC236}">
                <a16:creationId xmlns:a16="http://schemas.microsoft.com/office/drawing/2014/main" id="{BE3A5F24-3E27-4A89-9F5B-5A5696D3DD77}"/>
              </a:ext>
            </a:extLst>
          </p:cNvPr>
          <p:cNvPicPr>
            <a:picLocks noGrp="1" noChangeAspect="1"/>
          </p:cNvPicPr>
          <p:nvPr>
            <p:ph idx="1"/>
          </p:nvPr>
        </p:nvPicPr>
        <p:blipFill>
          <a:blip r:embed="rId2"/>
          <a:stretch>
            <a:fillRect/>
          </a:stretch>
        </p:blipFill>
        <p:spPr>
          <a:xfrm>
            <a:off x="1066800" y="2296504"/>
            <a:ext cx="2919703" cy="2919703"/>
          </a:xfrm>
          <a:prstGeom prst="rect">
            <a:avLst/>
          </a:prstGeom>
        </p:spPr>
      </p:pic>
      <p:pic>
        <p:nvPicPr>
          <p:cNvPr id="3074" name="Picture 2" descr="WATERSPOUTT project coordinator wins the UNESCO-Equatorial Guinea International  Prize for Research in the Life Sciences">
            <a:extLst>
              <a:ext uri="{FF2B5EF4-FFF2-40B4-BE49-F238E27FC236}">
                <a16:creationId xmlns:a16="http://schemas.microsoft.com/office/drawing/2014/main" id="{985EEE70-2404-4A64-813A-BF5DC4D96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120" y="2794344"/>
            <a:ext cx="4876800" cy="2724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11FF04-15A0-4FFE-8AB8-B2308986511E}"/>
              </a:ext>
            </a:extLst>
          </p:cNvPr>
          <p:cNvSpPr txBox="1"/>
          <p:nvPr/>
        </p:nvSpPr>
        <p:spPr>
          <a:xfrm>
            <a:off x="894080" y="5518494"/>
            <a:ext cx="3525520" cy="646331"/>
          </a:xfrm>
          <a:prstGeom prst="rect">
            <a:avLst/>
          </a:prstGeom>
          <a:noFill/>
        </p:spPr>
        <p:txBody>
          <a:bodyPr wrap="square" rtlCol="0">
            <a:spAutoFit/>
          </a:bodyPr>
          <a:lstStyle/>
          <a:p>
            <a:r>
              <a:rPr lang="en-MY" dirty="0"/>
              <a:t>Nobel Prize – for the greatest benefit to mankind</a:t>
            </a:r>
          </a:p>
        </p:txBody>
      </p:sp>
      <p:sp>
        <p:nvSpPr>
          <p:cNvPr id="6" name="TextBox 5">
            <a:extLst>
              <a:ext uri="{FF2B5EF4-FFF2-40B4-BE49-F238E27FC236}">
                <a16:creationId xmlns:a16="http://schemas.microsoft.com/office/drawing/2014/main" id="{B54F9FF5-FEF3-438A-8232-6516D47D87F9}"/>
              </a:ext>
            </a:extLst>
          </p:cNvPr>
          <p:cNvSpPr txBox="1"/>
          <p:nvPr/>
        </p:nvSpPr>
        <p:spPr>
          <a:xfrm>
            <a:off x="6543042" y="5652313"/>
            <a:ext cx="4023358" cy="646331"/>
          </a:xfrm>
          <a:prstGeom prst="rect">
            <a:avLst/>
          </a:prstGeom>
          <a:noFill/>
        </p:spPr>
        <p:txBody>
          <a:bodyPr wrap="square" rtlCol="0">
            <a:spAutoFit/>
          </a:bodyPr>
          <a:lstStyle/>
          <a:p>
            <a:r>
              <a:rPr lang="en-MY" dirty="0"/>
              <a:t>UNESCO International Prize for Research in the Life Science</a:t>
            </a:r>
          </a:p>
        </p:txBody>
      </p:sp>
    </p:spTree>
    <p:extLst>
      <p:ext uri="{BB962C8B-B14F-4D97-AF65-F5344CB8AC3E}">
        <p14:creationId xmlns:p14="http://schemas.microsoft.com/office/powerpoint/2010/main" val="759063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D02452-BD88-4F48-843D-C553620B286F}"/>
              </a:ext>
            </a:extLst>
          </p:cNvPr>
          <p:cNvSpPr/>
          <p:nvPr/>
        </p:nvSpPr>
        <p:spPr>
          <a:xfrm>
            <a:off x="368157" y="305656"/>
            <a:ext cx="11455685" cy="62466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nvGrpSpPr>
          <p:cNvPr id="5" name="Group 4">
            <a:extLst>
              <a:ext uri="{FF2B5EF4-FFF2-40B4-BE49-F238E27FC236}">
                <a16:creationId xmlns:a16="http://schemas.microsoft.com/office/drawing/2014/main" id="{7AC9188B-5339-4026-A593-77E3301BCB62}"/>
              </a:ext>
            </a:extLst>
          </p:cNvPr>
          <p:cNvGrpSpPr/>
          <p:nvPr/>
        </p:nvGrpSpPr>
        <p:grpSpPr>
          <a:xfrm>
            <a:off x="1064163" y="1117207"/>
            <a:ext cx="9752961" cy="3062422"/>
            <a:chOff x="1950567" y="2098917"/>
            <a:chExt cx="8830755" cy="2772850"/>
          </a:xfrm>
        </p:grpSpPr>
        <p:sp>
          <p:nvSpPr>
            <p:cNvPr id="6" name="Freeform 5">
              <a:extLst>
                <a:ext uri="{FF2B5EF4-FFF2-40B4-BE49-F238E27FC236}">
                  <a16:creationId xmlns:a16="http://schemas.microsoft.com/office/drawing/2014/main" id="{3DCEB4BD-AC66-4D97-B679-3ED6A98FDD7E}"/>
                </a:ext>
              </a:extLst>
            </p:cNvPr>
            <p:cNvSpPr>
              <a:spLocks/>
            </p:cNvSpPr>
            <p:nvPr/>
          </p:nvSpPr>
          <p:spPr bwMode="auto">
            <a:xfrm>
              <a:off x="5504406" y="2098917"/>
              <a:ext cx="1729563" cy="2772850"/>
            </a:xfrm>
            <a:custGeom>
              <a:avLst/>
              <a:gdLst>
                <a:gd name="T0" fmla="*/ 27 w 4016"/>
                <a:gd name="T1" fmla="*/ 5450 h 6400"/>
                <a:gd name="T2" fmla="*/ 0 w 4016"/>
                <a:gd name="T3" fmla="*/ 3596 h 6400"/>
                <a:gd name="T4" fmla="*/ 144 w 4016"/>
                <a:gd name="T5" fmla="*/ 3537 h 6400"/>
                <a:gd name="T6" fmla="*/ 704 w 4016"/>
                <a:gd name="T7" fmla="*/ 3612 h 6400"/>
                <a:gd name="T8" fmla="*/ 945 w 4016"/>
                <a:gd name="T9" fmla="*/ 3183 h 6400"/>
                <a:gd name="T10" fmla="*/ 404 w 4016"/>
                <a:gd name="T11" fmla="*/ 2734 h 6400"/>
                <a:gd name="T12" fmla="*/ 58 w 4016"/>
                <a:gd name="T13" fmla="*/ 2888 h 6400"/>
                <a:gd name="T14" fmla="*/ 0 w 4016"/>
                <a:gd name="T15" fmla="*/ 2254 h 6400"/>
                <a:gd name="T16" fmla="*/ 29 w 4016"/>
                <a:gd name="T17" fmla="*/ 951 h 6400"/>
                <a:gd name="T18" fmla="*/ 1702 w 4016"/>
                <a:gd name="T19" fmla="*/ 933 h 6400"/>
                <a:gd name="T20" fmla="*/ 1750 w 4016"/>
                <a:gd name="T21" fmla="*/ 615 h 6400"/>
                <a:gd name="T22" fmla="*/ 1932 w 4016"/>
                <a:gd name="T23" fmla="*/ 28 h 6400"/>
                <a:gd name="T24" fmla="*/ 2356 w 4016"/>
                <a:gd name="T25" fmla="*/ 455 h 6400"/>
                <a:gd name="T26" fmla="*/ 2348 w 4016"/>
                <a:gd name="T27" fmla="*/ 946 h 6400"/>
                <a:gd name="T28" fmla="*/ 3986 w 4016"/>
                <a:gd name="T29" fmla="*/ 952 h 6400"/>
                <a:gd name="T30" fmla="*/ 4016 w 4016"/>
                <a:gd name="T31" fmla="*/ 2797 h 6400"/>
                <a:gd name="T32" fmla="*/ 3880 w 4016"/>
                <a:gd name="T33" fmla="*/ 2869 h 6400"/>
                <a:gd name="T34" fmla="*/ 3419 w 4016"/>
                <a:gd name="T35" fmla="*/ 2746 h 6400"/>
                <a:gd name="T36" fmla="*/ 3083 w 4016"/>
                <a:gd name="T37" fmla="*/ 3097 h 6400"/>
                <a:gd name="T38" fmla="*/ 3307 w 4016"/>
                <a:gd name="T39" fmla="*/ 3609 h 6400"/>
                <a:gd name="T40" fmla="*/ 3774 w 4016"/>
                <a:gd name="T41" fmla="*/ 3612 h 6400"/>
                <a:gd name="T42" fmla="*/ 3951 w 4016"/>
                <a:gd name="T43" fmla="*/ 3512 h 6400"/>
                <a:gd name="T44" fmla="*/ 4016 w 4016"/>
                <a:gd name="T45" fmla="*/ 3608 h 6400"/>
                <a:gd name="T46" fmla="*/ 3986 w 4016"/>
                <a:gd name="T47" fmla="*/ 5449 h 6400"/>
                <a:gd name="T48" fmla="*/ 2326 w 4016"/>
                <a:gd name="T49" fmla="*/ 5462 h 6400"/>
                <a:gd name="T50" fmla="*/ 2241 w 4016"/>
                <a:gd name="T51" fmla="*/ 5758 h 6400"/>
                <a:gd name="T52" fmla="*/ 2357 w 4016"/>
                <a:gd name="T53" fmla="*/ 6121 h 6400"/>
                <a:gd name="T54" fmla="*/ 1976 w 4016"/>
                <a:gd name="T55" fmla="*/ 6392 h 6400"/>
                <a:gd name="T56" fmla="*/ 1663 w 4016"/>
                <a:gd name="T57" fmla="*/ 5937 h 6400"/>
                <a:gd name="T58" fmla="*/ 1775 w 4016"/>
                <a:gd name="T59" fmla="*/ 5529 h 6400"/>
                <a:gd name="T60" fmla="*/ 509 w 4016"/>
                <a:gd name="T61" fmla="*/ 5450 h 6400"/>
                <a:gd name="T62" fmla="*/ 493 w 4016"/>
                <a:gd name="T63" fmla="*/ 545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6" h="6400">
                  <a:moveTo>
                    <a:pt x="493" y="5450"/>
                  </a:moveTo>
                  <a:cubicBezTo>
                    <a:pt x="338" y="5450"/>
                    <a:pt x="183" y="5450"/>
                    <a:pt x="27" y="5450"/>
                  </a:cubicBezTo>
                  <a:cubicBezTo>
                    <a:pt x="0" y="5450"/>
                    <a:pt x="0" y="5450"/>
                    <a:pt x="0" y="5422"/>
                  </a:cubicBezTo>
                  <a:cubicBezTo>
                    <a:pt x="0" y="5120"/>
                    <a:pt x="0" y="3898"/>
                    <a:pt x="0" y="3596"/>
                  </a:cubicBezTo>
                  <a:cubicBezTo>
                    <a:pt x="0" y="3558"/>
                    <a:pt x="19" y="3529"/>
                    <a:pt x="53" y="3515"/>
                  </a:cubicBezTo>
                  <a:cubicBezTo>
                    <a:pt x="85" y="3502"/>
                    <a:pt x="116" y="3510"/>
                    <a:pt x="144" y="3537"/>
                  </a:cubicBezTo>
                  <a:cubicBezTo>
                    <a:pt x="241" y="3628"/>
                    <a:pt x="355" y="3674"/>
                    <a:pt x="489" y="3671"/>
                  </a:cubicBezTo>
                  <a:cubicBezTo>
                    <a:pt x="566" y="3669"/>
                    <a:pt x="638" y="3649"/>
                    <a:pt x="704" y="3612"/>
                  </a:cubicBezTo>
                  <a:cubicBezTo>
                    <a:pt x="767" y="3577"/>
                    <a:pt x="819" y="3530"/>
                    <a:pt x="861" y="3471"/>
                  </a:cubicBezTo>
                  <a:cubicBezTo>
                    <a:pt x="921" y="3384"/>
                    <a:pt x="949" y="3288"/>
                    <a:pt x="945" y="3183"/>
                  </a:cubicBezTo>
                  <a:cubicBezTo>
                    <a:pt x="940" y="3063"/>
                    <a:pt x="896" y="2960"/>
                    <a:pt x="813" y="2873"/>
                  </a:cubicBezTo>
                  <a:cubicBezTo>
                    <a:pt x="700" y="2757"/>
                    <a:pt x="561" y="2715"/>
                    <a:pt x="404" y="2734"/>
                  </a:cubicBezTo>
                  <a:cubicBezTo>
                    <a:pt x="303" y="2747"/>
                    <a:pt x="216" y="2793"/>
                    <a:pt x="143" y="2865"/>
                  </a:cubicBezTo>
                  <a:cubicBezTo>
                    <a:pt x="119" y="2888"/>
                    <a:pt x="85" y="2898"/>
                    <a:pt x="58" y="2888"/>
                  </a:cubicBezTo>
                  <a:cubicBezTo>
                    <a:pt x="21" y="2874"/>
                    <a:pt x="0" y="2845"/>
                    <a:pt x="0" y="2808"/>
                  </a:cubicBezTo>
                  <a:cubicBezTo>
                    <a:pt x="0" y="2623"/>
                    <a:pt x="0" y="2438"/>
                    <a:pt x="0" y="2254"/>
                  </a:cubicBezTo>
                  <a:cubicBezTo>
                    <a:pt x="0" y="2136"/>
                    <a:pt x="0" y="1098"/>
                    <a:pt x="0" y="980"/>
                  </a:cubicBezTo>
                  <a:cubicBezTo>
                    <a:pt x="0" y="951"/>
                    <a:pt x="0" y="951"/>
                    <a:pt x="29" y="951"/>
                  </a:cubicBezTo>
                  <a:cubicBezTo>
                    <a:pt x="327" y="951"/>
                    <a:pt x="1305" y="951"/>
                    <a:pt x="1603" y="951"/>
                  </a:cubicBezTo>
                  <a:cubicBezTo>
                    <a:pt x="1637" y="951"/>
                    <a:pt x="1670" y="948"/>
                    <a:pt x="1702" y="933"/>
                  </a:cubicBezTo>
                  <a:cubicBezTo>
                    <a:pt x="1786" y="894"/>
                    <a:pt x="1832" y="790"/>
                    <a:pt x="1802" y="702"/>
                  </a:cubicBezTo>
                  <a:cubicBezTo>
                    <a:pt x="1791" y="669"/>
                    <a:pt x="1773" y="641"/>
                    <a:pt x="1750" y="615"/>
                  </a:cubicBezTo>
                  <a:cubicBezTo>
                    <a:pt x="1656" y="512"/>
                    <a:pt x="1626" y="393"/>
                    <a:pt x="1667" y="259"/>
                  </a:cubicBezTo>
                  <a:cubicBezTo>
                    <a:pt x="1707" y="127"/>
                    <a:pt x="1800" y="56"/>
                    <a:pt x="1932" y="28"/>
                  </a:cubicBezTo>
                  <a:cubicBezTo>
                    <a:pt x="2058" y="0"/>
                    <a:pt x="2174" y="20"/>
                    <a:pt x="2266" y="117"/>
                  </a:cubicBezTo>
                  <a:cubicBezTo>
                    <a:pt x="2356" y="213"/>
                    <a:pt x="2387" y="326"/>
                    <a:pt x="2356" y="455"/>
                  </a:cubicBezTo>
                  <a:cubicBezTo>
                    <a:pt x="2340" y="521"/>
                    <a:pt x="2306" y="576"/>
                    <a:pt x="2259" y="624"/>
                  </a:cubicBezTo>
                  <a:cubicBezTo>
                    <a:pt x="2163" y="724"/>
                    <a:pt x="2199" y="901"/>
                    <a:pt x="2348" y="946"/>
                  </a:cubicBezTo>
                  <a:cubicBezTo>
                    <a:pt x="2369" y="952"/>
                    <a:pt x="2392" y="951"/>
                    <a:pt x="2414" y="951"/>
                  </a:cubicBezTo>
                  <a:cubicBezTo>
                    <a:pt x="2711" y="952"/>
                    <a:pt x="3688" y="952"/>
                    <a:pt x="3986" y="952"/>
                  </a:cubicBezTo>
                  <a:cubicBezTo>
                    <a:pt x="4016" y="952"/>
                    <a:pt x="4016" y="952"/>
                    <a:pt x="4016" y="983"/>
                  </a:cubicBezTo>
                  <a:cubicBezTo>
                    <a:pt x="4016" y="1281"/>
                    <a:pt x="4016" y="2499"/>
                    <a:pt x="4016" y="2797"/>
                  </a:cubicBezTo>
                  <a:cubicBezTo>
                    <a:pt x="4016" y="2845"/>
                    <a:pt x="3999" y="2871"/>
                    <a:pt x="3959" y="2887"/>
                  </a:cubicBezTo>
                  <a:cubicBezTo>
                    <a:pt x="3928" y="2899"/>
                    <a:pt x="3901" y="2890"/>
                    <a:pt x="3880" y="2869"/>
                  </a:cubicBezTo>
                  <a:cubicBezTo>
                    <a:pt x="3826" y="2818"/>
                    <a:pt x="3766" y="2777"/>
                    <a:pt x="3696" y="2754"/>
                  </a:cubicBezTo>
                  <a:cubicBezTo>
                    <a:pt x="3605" y="2723"/>
                    <a:pt x="3512" y="2721"/>
                    <a:pt x="3419" y="2746"/>
                  </a:cubicBezTo>
                  <a:cubicBezTo>
                    <a:pt x="3333" y="2768"/>
                    <a:pt x="3260" y="2813"/>
                    <a:pt x="3200" y="2877"/>
                  </a:cubicBezTo>
                  <a:cubicBezTo>
                    <a:pt x="3141" y="2939"/>
                    <a:pt x="3102" y="3013"/>
                    <a:pt x="3083" y="3097"/>
                  </a:cubicBezTo>
                  <a:cubicBezTo>
                    <a:pt x="3063" y="3184"/>
                    <a:pt x="3068" y="3268"/>
                    <a:pt x="3096" y="3351"/>
                  </a:cubicBezTo>
                  <a:cubicBezTo>
                    <a:pt x="3134" y="3463"/>
                    <a:pt x="3205" y="3549"/>
                    <a:pt x="3307" y="3609"/>
                  </a:cubicBezTo>
                  <a:cubicBezTo>
                    <a:pt x="3382" y="3654"/>
                    <a:pt x="3465" y="3673"/>
                    <a:pt x="3553" y="3672"/>
                  </a:cubicBezTo>
                  <a:cubicBezTo>
                    <a:pt x="3632" y="3670"/>
                    <a:pt x="3706" y="3652"/>
                    <a:pt x="3774" y="3612"/>
                  </a:cubicBezTo>
                  <a:cubicBezTo>
                    <a:pt x="3810" y="3590"/>
                    <a:pt x="3843" y="3561"/>
                    <a:pt x="3876" y="3534"/>
                  </a:cubicBezTo>
                  <a:cubicBezTo>
                    <a:pt x="3899" y="3517"/>
                    <a:pt x="3922" y="3504"/>
                    <a:pt x="3951" y="3512"/>
                  </a:cubicBezTo>
                  <a:cubicBezTo>
                    <a:pt x="3984" y="3521"/>
                    <a:pt x="4007" y="3540"/>
                    <a:pt x="4014" y="3576"/>
                  </a:cubicBezTo>
                  <a:cubicBezTo>
                    <a:pt x="4016" y="3586"/>
                    <a:pt x="4016" y="3597"/>
                    <a:pt x="4016" y="3608"/>
                  </a:cubicBezTo>
                  <a:cubicBezTo>
                    <a:pt x="4016" y="3905"/>
                    <a:pt x="4016" y="5122"/>
                    <a:pt x="4016" y="5420"/>
                  </a:cubicBezTo>
                  <a:cubicBezTo>
                    <a:pt x="4016" y="5449"/>
                    <a:pt x="4016" y="5449"/>
                    <a:pt x="3986" y="5449"/>
                  </a:cubicBezTo>
                  <a:cubicBezTo>
                    <a:pt x="3694" y="5449"/>
                    <a:pt x="2721" y="5448"/>
                    <a:pt x="2428" y="5448"/>
                  </a:cubicBezTo>
                  <a:cubicBezTo>
                    <a:pt x="2394" y="5448"/>
                    <a:pt x="2357" y="5449"/>
                    <a:pt x="2326" y="5462"/>
                  </a:cubicBezTo>
                  <a:cubicBezTo>
                    <a:pt x="2261" y="5489"/>
                    <a:pt x="2220" y="5541"/>
                    <a:pt x="2208" y="5614"/>
                  </a:cubicBezTo>
                  <a:cubicBezTo>
                    <a:pt x="2200" y="5666"/>
                    <a:pt x="2213" y="5715"/>
                    <a:pt x="2241" y="5758"/>
                  </a:cubicBezTo>
                  <a:cubicBezTo>
                    <a:pt x="2253" y="5777"/>
                    <a:pt x="2273" y="5791"/>
                    <a:pt x="2287" y="5809"/>
                  </a:cubicBezTo>
                  <a:cubicBezTo>
                    <a:pt x="2359" y="5902"/>
                    <a:pt x="2385" y="6005"/>
                    <a:pt x="2357" y="6121"/>
                  </a:cubicBezTo>
                  <a:cubicBezTo>
                    <a:pt x="2338" y="6197"/>
                    <a:pt x="2299" y="6260"/>
                    <a:pt x="2240" y="6310"/>
                  </a:cubicBezTo>
                  <a:cubicBezTo>
                    <a:pt x="2164" y="6374"/>
                    <a:pt x="2075" y="6400"/>
                    <a:pt x="1976" y="6392"/>
                  </a:cubicBezTo>
                  <a:cubicBezTo>
                    <a:pt x="1875" y="6383"/>
                    <a:pt x="1794" y="6337"/>
                    <a:pt x="1728" y="6261"/>
                  </a:cubicBezTo>
                  <a:cubicBezTo>
                    <a:pt x="1646" y="6165"/>
                    <a:pt x="1630" y="6056"/>
                    <a:pt x="1663" y="5937"/>
                  </a:cubicBezTo>
                  <a:cubicBezTo>
                    <a:pt x="1680" y="5876"/>
                    <a:pt x="1712" y="5825"/>
                    <a:pt x="1755" y="5779"/>
                  </a:cubicBezTo>
                  <a:cubicBezTo>
                    <a:pt x="1824" y="5707"/>
                    <a:pt x="1833" y="5610"/>
                    <a:pt x="1775" y="5529"/>
                  </a:cubicBezTo>
                  <a:cubicBezTo>
                    <a:pt x="1741" y="5483"/>
                    <a:pt x="1695" y="5452"/>
                    <a:pt x="1635" y="5451"/>
                  </a:cubicBezTo>
                  <a:cubicBezTo>
                    <a:pt x="1487" y="5450"/>
                    <a:pt x="658" y="5450"/>
                    <a:pt x="509" y="5450"/>
                  </a:cubicBezTo>
                  <a:cubicBezTo>
                    <a:pt x="504" y="5450"/>
                    <a:pt x="499" y="5450"/>
                    <a:pt x="493" y="5450"/>
                  </a:cubicBezTo>
                  <a:cubicBezTo>
                    <a:pt x="493" y="5450"/>
                    <a:pt x="493" y="5450"/>
                    <a:pt x="493" y="545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F3888FB6-C8AA-49E1-B557-69742468CFDC}"/>
                </a:ext>
              </a:extLst>
            </p:cNvPr>
            <p:cNvSpPr>
              <a:spLocks/>
            </p:cNvSpPr>
            <p:nvPr/>
          </p:nvSpPr>
          <p:spPr bwMode="auto">
            <a:xfrm>
              <a:off x="1950567" y="2098917"/>
              <a:ext cx="1729563" cy="2772850"/>
            </a:xfrm>
            <a:custGeom>
              <a:avLst/>
              <a:gdLst>
                <a:gd name="T0" fmla="*/ 27 w 4016"/>
                <a:gd name="T1" fmla="*/ 5450 h 6400"/>
                <a:gd name="T2" fmla="*/ 0 w 4016"/>
                <a:gd name="T3" fmla="*/ 3596 h 6400"/>
                <a:gd name="T4" fmla="*/ 144 w 4016"/>
                <a:gd name="T5" fmla="*/ 3537 h 6400"/>
                <a:gd name="T6" fmla="*/ 704 w 4016"/>
                <a:gd name="T7" fmla="*/ 3612 h 6400"/>
                <a:gd name="T8" fmla="*/ 945 w 4016"/>
                <a:gd name="T9" fmla="*/ 3183 h 6400"/>
                <a:gd name="T10" fmla="*/ 404 w 4016"/>
                <a:gd name="T11" fmla="*/ 2734 h 6400"/>
                <a:gd name="T12" fmla="*/ 58 w 4016"/>
                <a:gd name="T13" fmla="*/ 2888 h 6400"/>
                <a:gd name="T14" fmla="*/ 0 w 4016"/>
                <a:gd name="T15" fmla="*/ 2254 h 6400"/>
                <a:gd name="T16" fmla="*/ 29 w 4016"/>
                <a:gd name="T17" fmla="*/ 951 h 6400"/>
                <a:gd name="T18" fmla="*/ 1702 w 4016"/>
                <a:gd name="T19" fmla="*/ 933 h 6400"/>
                <a:gd name="T20" fmla="*/ 1750 w 4016"/>
                <a:gd name="T21" fmla="*/ 615 h 6400"/>
                <a:gd name="T22" fmla="*/ 1932 w 4016"/>
                <a:gd name="T23" fmla="*/ 28 h 6400"/>
                <a:gd name="T24" fmla="*/ 2356 w 4016"/>
                <a:gd name="T25" fmla="*/ 455 h 6400"/>
                <a:gd name="T26" fmla="*/ 2348 w 4016"/>
                <a:gd name="T27" fmla="*/ 946 h 6400"/>
                <a:gd name="T28" fmla="*/ 3986 w 4016"/>
                <a:gd name="T29" fmla="*/ 952 h 6400"/>
                <a:gd name="T30" fmla="*/ 4016 w 4016"/>
                <a:gd name="T31" fmla="*/ 2797 h 6400"/>
                <a:gd name="T32" fmla="*/ 3880 w 4016"/>
                <a:gd name="T33" fmla="*/ 2869 h 6400"/>
                <a:gd name="T34" fmla="*/ 3419 w 4016"/>
                <a:gd name="T35" fmla="*/ 2746 h 6400"/>
                <a:gd name="T36" fmla="*/ 3083 w 4016"/>
                <a:gd name="T37" fmla="*/ 3097 h 6400"/>
                <a:gd name="T38" fmla="*/ 3307 w 4016"/>
                <a:gd name="T39" fmla="*/ 3609 h 6400"/>
                <a:gd name="T40" fmla="*/ 3774 w 4016"/>
                <a:gd name="T41" fmla="*/ 3612 h 6400"/>
                <a:gd name="T42" fmla="*/ 3951 w 4016"/>
                <a:gd name="T43" fmla="*/ 3512 h 6400"/>
                <a:gd name="T44" fmla="*/ 4016 w 4016"/>
                <a:gd name="T45" fmla="*/ 3608 h 6400"/>
                <a:gd name="T46" fmla="*/ 3986 w 4016"/>
                <a:gd name="T47" fmla="*/ 5449 h 6400"/>
                <a:gd name="T48" fmla="*/ 2326 w 4016"/>
                <a:gd name="T49" fmla="*/ 5462 h 6400"/>
                <a:gd name="T50" fmla="*/ 2241 w 4016"/>
                <a:gd name="T51" fmla="*/ 5758 h 6400"/>
                <a:gd name="T52" fmla="*/ 2357 w 4016"/>
                <a:gd name="T53" fmla="*/ 6121 h 6400"/>
                <a:gd name="T54" fmla="*/ 1976 w 4016"/>
                <a:gd name="T55" fmla="*/ 6392 h 6400"/>
                <a:gd name="T56" fmla="*/ 1663 w 4016"/>
                <a:gd name="T57" fmla="*/ 5937 h 6400"/>
                <a:gd name="T58" fmla="*/ 1775 w 4016"/>
                <a:gd name="T59" fmla="*/ 5529 h 6400"/>
                <a:gd name="T60" fmla="*/ 509 w 4016"/>
                <a:gd name="T61" fmla="*/ 5450 h 6400"/>
                <a:gd name="T62" fmla="*/ 493 w 4016"/>
                <a:gd name="T63" fmla="*/ 545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6" h="6400">
                  <a:moveTo>
                    <a:pt x="493" y="5450"/>
                  </a:moveTo>
                  <a:cubicBezTo>
                    <a:pt x="338" y="5450"/>
                    <a:pt x="183" y="5450"/>
                    <a:pt x="27" y="5450"/>
                  </a:cubicBezTo>
                  <a:cubicBezTo>
                    <a:pt x="0" y="5450"/>
                    <a:pt x="0" y="5450"/>
                    <a:pt x="0" y="5422"/>
                  </a:cubicBezTo>
                  <a:cubicBezTo>
                    <a:pt x="0" y="5120"/>
                    <a:pt x="0" y="3898"/>
                    <a:pt x="0" y="3596"/>
                  </a:cubicBezTo>
                  <a:cubicBezTo>
                    <a:pt x="0" y="3558"/>
                    <a:pt x="19" y="3529"/>
                    <a:pt x="53" y="3515"/>
                  </a:cubicBezTo>
                  <a:cubicBezTo>
                    <a:pt x="85" y="3502"/>
                    <a:pt x="116" y="3510"/>
                    <a:pt x="144" y="3537"/>
                  </a:cubicBezTo>
                  <a:cubicBezTo>
                    <a:pt x="241" y="3628"/>
                    <a:pt x="355" y="3674"/>
                    <a:pt x="489" y="3671"/>
                  </a:cubicBezTo>
                  <a:cubicBezTo>
                    <a:pt x="566" y="3669"/>
                    <a:pt x="638" y="3649"/>
                    <a:pt x="704" y="3612"/>
                  </a:cubicBezTo>
                  <a:cubicBezTo>
                    <a:pt x="767" y="3577"/>
                    <a:pt x="819" y="3530"/>
                    <a:pt x="861" y="3471"/>
                  </a:cubicBezTo>
                  <a:cubicBezTo>
                    <a:pt x="921" y="3384"/>
                    <a:pt x="949" y="3288"/>
                    <a:pt x="945" y="3183"/>
                  </a:cubicBezTo>
                  <a:cubicBezTo>
                    <a:pt x="940" y="3063"/>
                    <a:pt x="896" y="2960"/>
                    <a:pt x="813" y="2873"/>
                  </a:cubicBezTo>
                  <a:cubicBezTo>
                    <a:pt x="700" y="2757"/>
                    <a:pt x="561" y="2715"/>
                    <a:pt x="404" y="2734"/>
                  </a:cubicBezTo>
                  <a:cubicBezTo>
                    <a:pt x="303" y="2747"/>
                    <a:pt x="216" y="2793"/>
                    <a:pt x="143" y="2865"/>
                  </a:cubicBezTo>
                  <a:cubicBezTo>
                    <a:pt x="119" y="2888"/>
                    <a:pt x="85" y="2898"/>
                    <a:pt x="58" y="2888"/>
                  </a:cubicBezTo>
                  <a:cubicBezTo>
                    <a:pt x="21" y="2874"/>
                    <a:pt x="0" y="2845"/>
                    <a:pt x="0" y="2808"/>
                  </a:cubicBezTo>
                  <a:cubicBezTo>
                    <a:pt x="0" y="2623"/>
                    <a:pt x="0" y="2438"/>
                    <a:pt x="0" y="2254"/>
                  </a:cubicBezTo>
                  <a:cubicBezTo>
                    <a:pt x="0" y="2136"/>
                    <a:pt x="0" y="1098"/>
                    <a:pt x="0" y="980"/>
                  </a:cubicBezTo>
                  <a:cubicBezTo>
                    <a:pt x="0" y="951"/>
                    <a:pt x="0" y="951"/>
                    <a:pt x="29" y="951"/>
                  </a:cubicBezTo>
                  <a:cubicBezTo>
                    <a:pt x="327" y="951"/>
                    <a:pt x="1305" y="951"/>
                    <a:pt x="1603" y="951"/>
                  </a:cubicBezTo>
                  <a:cubicBezTo>
                    <a:pt x="1637" y="951"/>
                    <a:pt x="1670" y="948"/>
                    <a:pt x="1702" y="933"/>
                  </a:cubicBezTo>
                  <a:cubicBezTo>
                    <a:pt x="1786" y="894"/>
                    <a:pt x="1832" y="790"/>
                    <a:pt x="1802" y="702"/>
                  </a:cubicBezTo>
                  <a:cubicBezTo>
                    <a:pt x="1791" y="669"/>
                    <a:pt x="1773" y="641"/>
                    <a:pt x="1750" y="615"/>
                  </a:cubicBezTo>
                  <a:cubicBezTo>
                    <a:pt x="1656" y="512"/>
                    <a:pt x="1626" y="393"/>
                    <a:pt x="1667" y="259"/>
                  </a:cubicBezTo>
                  <a:cubicBezTo>
                    <a:pt x="1707" y="127"/>
                    <a:pt x="1800" y="56"/>
                    <a:pt x="1932" y="28"/>
                  </a:cubicBezTo>
                  <a:cubicBezTo>
                    <a:pt x="2058" y="0"/>
                    <a:pt x="2174" y="20"/>
                    <a:pt x="2266" y="117"/>
                  </a:cubicBezTo>
                  <a:cubicBezTo>
                    <a:pt x="2356" y="213"/>
                    <a:pt x="2387" y="326"/>
                    <a:pt x="2356" y="455"/>
                  </a:cubicBezTo>
                  <a:cubicBezTo>
                    <a:pt x="2340" y="521"/>
                    <a:pt x="2306" y="576"/>
                    <a:pt x="2259" y="624"/>
                  </a:cubicBezTo>
                  <a:cubicBezTo>
                    <a:pt x="2163" y="724"/>
                    <a:pt x="2199" y="901"/>
                    <a:pt x="2348" y="946"/>
                  </a:cubicBezTo>
                  <a:cubicBezTo>
                    <a:pt x="2369" y="952"/>
                    <a:pt x="2392" y="951"/>
                    <a:pt x="2414" y="951"/>
                  </a:cubicBezTo>
                  <a:cubicBezTo>
                    <a:pt x="2711" y="952"/>
                    <a:pt x="3688" y="952"/>
                    <a:pt x="3986" y="952"/>
                  </a:cubicBezTo>
                  <a:cubicBezTo>
                    <a:pt x="4016" y="952"/>
                    <a:pt x="4016" y="952"/>
                    <a:pt x="4016" y="983"/>
                  </a:cubicBezTo>
                  <a:cubicBezTo>
                    <a:pt x="4016" y="1281"/>
                    <a:pt x="4016" y="2499"/>
                    <a:pt x="4016" y="2797"/>
                  </a:cubicBezTo>
                  <a:cubicBezTo>
                    <a:pt x="4016" y="2845"/>
                    <a:pt x="3999" y="2871"/>
                    <a:pt x="3959" y="2887"/>
                  </a:cubicBezTo>
                  <a:cubicBezTo>
                    <a:pt x="3928" y="2899"/>
                    <a:pt x="3901" y="2890"/>
                    <a:pt x="3880" y="2869"/>
                  </a:cubicBezTo>
                  <a:cubicBezTo>
                    <a:pt x="3826" y="2818"/>
                    <a:pt x="3766" y="2777"/>
                    <a:pt x="3696" y="2754"/>
                  </a:cubicBezTo>
                  <a:cubicBezTo>
                    <a:pt x="3605" y="2723"/>
                    <a:pt x="3512" y="2721"/>
                    <a:pt x="3419" y="2746"/>
                  </a:cubicBezTo>
                  <a:cubicBezTo>
                    <a:pt x="3333" y="2768"/>
                    <a:pt x="3260" y="2813"/>
                    <a:pt x="3200" y="2877"/>
                  </a:cubicBezTo>
                  <a:cubicBezTo>
                    <a:pt x="3141" y="2939"/>
                    <a:pt x="3102" y="3013"/>
                    <a:pt x="3083" y="3097"/>
                  </a:cubicBezTo>
                  <a:cubicBezTo>
                    <a:pt x="3063" y="3184"/>
                    <a:pt x="3068" y="3268"/>
                    <a:pt x="3096" y="3351"/>
                  </a:cubicBezTo>
                  <a:cubicBezTo>
                    <a:pt x="3134" y="3463"/>
                    <a:pt x="3205" y="3549"/>
                    <a:pt x="3307" y="3609"/>
                  </a:cubicBezTo>
                  <a:cubicBezTo>
                    <a:pt x="3382" y="3654"/>
                    <a:pt x="3465" y="3673"/>
                    <a:pt x="3553" y="3672"/>
                  </a:cubicBezTo>
                  <a:cubicBezTo>
                    <a:pt x="3632" y="3670"/>
                    <a:pt x="3706" y="3652"/>
                    <a:pt x="3774" y="3612"/>
                  </a:cubicBezTo>
                  <a:cubicBezTo>
                    <a:pt x="3810" y="3590"/>
                    <a:pt x="3843" y="3561"/>
                    <a:pt x="3876" y="3534"/>
                  </a:cubicBezTo>
                  <a:cubicBezTo>
                    <a:pt x="3899" y="3517"/>
                    <a:pt x="3922" y="3504"/>
                    <a:pt x="3951" y="3512"/>
                  </a:cubicBezTo>
                  <a:cubicBezTo>
                    <a:pt x="3984" y="3521"/>
                    <a:pt x="4007" y="3540"/>
                    <a:pt x="4014" y="3576"/>
                  </a:cubicBezTo>
                  <a:cubicBezTo>
                    <a:pt x="4016" y="3586"/>
                    <a:pt x="4016" y="3597"/>
                    <a:pt x="4016" y="3608"/>
                  </a:cubicBezTo>
                  <a:cubicBezTo>
                    <a:pt x="4016" y="3905"/>
                    <a:pt x="4016" y="5122"/>
                    <a:pt x="4016" y="5420"/>
                  </a:cubicBezTo>
                  <a:cubicBezTo>
                    <a:pt x="4016" y="5449"/>
                    <a:pt x="4016" y="5449"/>
                    <a:pt x="3986" y="5449"/>
                  </a:cubicBezTo>
                  <a:cubicBezTo>
                    <a:pt x="3694" y="5449"/>
                    <a:pt x="2721" y="5448"/>
                    <a:pt x="2428" y="5448"/>
                  </a:cubicBezTo>
                  <a:cubicBezTo>
                    <a:pt x="2394" y="5448"/>
                    <a:pt x="2357" y="5449"/>
                    <a:pt x="2326" y="5462"/>
                  </a:cubicBezTo>
                  <a:cubicBezTo>
                    <a:pt x="2261" y="5489"/>
                    <a:pt x="2220" y="5541"/>
                    <a:pt x="2208" y="5614"/>
                  </a:cubicBezTo>
                  <a:cubicBezTo>
                    <a:pt x="2200" y="5666"/>
                    <a:pt x="2213" y="5715"/>
                    <a:pt x="2241" y="5758"/>
                  </a:cubicBezTo>
                  <a:cubicBezTo>
                    <a:pt x="2253" y="5777"/>
                    <a:pt x="2273" y="5791"/>
                    <a:pt x="2287" y="5809"/>
                  </a:cubicBezTo>
                  <a:cubicBezTo>
                    <a:pt x="2359" y="5902"/>
                    <a:pt x="2385" y="6005"/>
                    <a:pt x="2357" y="6121"/>
                  </a:cubicBezTo>
                  <a:cubicBezTo>
                    <a:pt x="2338" y="6197"/>
                    <a:pt x="2299" y="6260"/>
                    <a:pt x="2240" y="6310"/>
                  </a:cubicBezTo>
                  <a:cubicBezTo>
                    <a:pt x="2164" y="6374"/>
                    <a:pt x="2075" y="6400"/>
                    <a:pt x="1976" y="6392"/>
                  </a:cubicBezTo>
                  <a:cubicBezTo>
                    <a:pt x="1875" y="6383"/>
                    <a:pt x="1794" y="6337"/>
                    <a:pt x="1728" y="6261"/>
                  </a:cubicBezTo>
                  <a:cubicBezTo>
                    <a:pt x="1646" y="6165"/>
                    <a:pt x="1630" y="6056"/>
                    <a:pt x="1663" y="5937"/>
                  </a:cubicBezTo>
                  <a:cubicBezTo>
                    <a:pt x="1680" y="5876"/>
                    <a:pt x="1712" y="5825"/>
                    <a:pt x="1755" y="5779"/>
                  </a:cubicBezTo>
                  <a:cubicBezTo>
                    <a:pt x="1824" y="5707"/>
                    <a:pt x="1833" y="5610"/>
                    <a:pt x="1775" y="5529"/>
                  </a:cubicBezTo>
                  <a:cubicBezTo>
                    <a:pt x="1741" y="5483"/>
                    <a:pt x="1695" y="5452"/>
                    <a:pt x="1635" y="5451"/>
                  </a:cubicBezTo>
                  <a:cubicBezTo>
                    <a:pt x="1487" y="5450"/>
                    <a:pt x="658" y="5450"/>
                    <a:pt x="509" y="5450"/>
                  </a:cubicBezTo>
                  <a:cubicBezTo>
                    <a:pt x="504" y="5450"/>
                    <a:pt x="499" y="5450"/>
                    <a:pt x="493" y="5450"/>
                  </a:cubicBezTo>
                  <a:cubicBezTo>
                    <a:pt x="493" y="5450"/>
                    <a:pt x="493" y="5450"/>
                    <a:pt x="493" y="545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8" name="Freeform 6">
              <a:extLst>
                <a:ext uri="{FF2B5EF4-FFF2-40B4-BE49-F238E27FC236}">
                  <a16:creationId xmlns:a16="http://schemas.microsoft.com/office/drawing/2014/main" id="{5B424561-CF8C-45E1-A05B-8C4E01A03C75}"/>
                </a:ext>
              </a:extLst>
            </p:cNvPr>
            <p:cNvSpPr>
              <a:spLocks/>
            </p:cNvSpPr>
            <p:nvPr/>
          </p:nvSpPr>
          <p:spPr bwMode="auto">
            <a:xfrm>
              <a:off x="3314139" y="2510018"/>
              <a:ext cx="2558126" cy="1950649"/>
            </a:xfrm>
            <a:custGeom>
              <a:avLst/>
              <a:gdLst>
                <a:gd name="T0" fmla="*/ 963 w 5936"/>
                <a:gd name="T1" fmla="*/ 30 h 4502"/>
                <a:gd name="T2" fmla="*/ 2570 w 5936"/>
                <a:gd name="T3" fmla="*/ 4 h 4502"/>
                <a:gd name="T4" fmla="*/ 2625 w 5936"/>
                <a:gd name="T5" fmla="*/ 157 h 4502"/>
                <a:gd name="T6" fmla="*/ 2534 w 5936"/>
                <a:gd name="T7" fmla="*/ 658 h 4502"/>
                <a:gd name="T8" fmla="*/ 3066 w 5936"/>
                <a:gd name="T9" fmla="*/ 940 h 4502"/>
                <a:gd name="T10" fmla="*/ 3428 w 5936"/>
                <a:gd name="T11" fmla="*/ 588 h 4502"/>
                <a:gd name="T12" fmla="*/ 3308 w 5936"/>
                <a:gd name="T13" fmla="*/ 150 h 4502"/>
                <a:gd name="T14" fmla="*/ 3369 w 5936"/>
                <a:gd name="T15" fmla="*/ 1 h 4502"/>
                <a:gd name="T16" fmla="*/ 3715 w 5936"/>
                <a:gd name="T17" fmla="*/ 1 h 4502"/>
                <a:gd name="T18" fmla="*/ 4958 w 5936"/>
                <a:gd name="T19" fmla="*/ 3 h 4502"/>
                <a:gd name="T20" fmla="*/ 4978 w 5936"/>
                <a:gd name="T21" fmla="*/ 54 h 4502"/>
                <a:gd name="T22" fmla="*/ 5045 w 5936"/>
                <a:gd name="T23" fmla="*/ 2008 h 4502"/>
                <a:gd name="T24" fmla="*/ 5317 w 5936"/>
                <a:gd name="T25" fmla="*/ 1990 h 4502"/>
                <a:gd name="T26" fmla="*/ 5883 w 5936"/>
                <a:gd name="T27" fmla="*/ 2086 h 4502"/>
                <a:gd name="T28" fmla="*/ 5761 w 5936"/>
                <a:gd name="T29" fmla="*/ 2554 h 4502"/>
                <a:gd name="T30" fmla="*/ 5298 w 5936"/>
                <a:gd name="T31" fmla="*/ 2496 h 4502"/>
                <a:gd name="T32" fmla="*/ 4978 w 5936"/>
                <a:gd name="T33" fmla="*/ 2648 h 4502"/>
                <a:gd name="T34" fmla="*/ 4950 w 5936"/>
                <a:gd name="T35" fmla="*/ 4501 h 4502"/>
                <a:gd name="T36" fmla="*/ 3299 w 5936"/>
                <a:gd name="T37" fmla="*/ 4471 h 4502"/>
                <a:gd name="T38" fmla="*/ 3423 w 5936"/>
                <a:gd name="T39" fmla="*/ 4161 h 4502"/>
                <a:gd name="T40" fmla="*/ 3297 w 5936"/>
                <a:gd name="T41" fmla="*/ 3687 h 4502"/>
                <a:gd name="T42" fmla="*/ 2829 w 5936"/>
                <a:gd name="T43" fmla="*/ 3576 h 4502"/>
                <a:gd name="T44" fmla="*/ 2504 w 5936"/>
                <a:gd name="T45" fmla="*/ 4096 h 4502"/>
                <a:gd name="T46" fmla="*/ 2652 w 5936"/>
                <a:gd name="T47" fmla="*/ 4454 h 4502"/>
                <a:gd name="T48" fmla="*/ 1983 w 5936"/>
                <a:gd name="T49" fmla="*/ 4501 h 4502"/>
                <a:gd name="T50" fmla="*/ 963 w 5936"/>
                <a:gd name="T51" fmla="*/ 4477 h 4502"/>
                <a:gd name="T52" fmla="*/ 869 w 5936"/>
                <a:gd name="T53" fmla="*/ 2477 h 4502"/>
                <a:gd name="T54" fmla="*/ 354 w 5936"/>
                <a:gd name="T55" fmla="*/ 2611 h 4502"/>
                <a:gd name="T56" fmla="*/ 31 w 5936"/>
                <a:gd name="T57" fmla="*/ 2154 h 4502"/>
                <a:gd name="T58" fmla="*/ 390 w 5936"/>
                <a:gd name="T59" fmla="*/ 1894 h 4502"/>
                <a:gd name="T60" fmla="*/ 715 w 5936"/>
                <a:gd name="T61" fmla="*/ 2049 h 4502"/>
                <a:gd name="T62" fmla="*/ 963 w 5936"/>
                <a:gd name="T63" fmla="*/ 1840 h 4502"/>
                <a:gd name="T64" fmla="*/ 963 w 5936"/>
                <a:gd name="T65" fmla="*/ 488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36" h="4502">
                  <a:moveTo>
                    <a:pt x="963" y="488"/>
                  </a:moveTo>
                  <a:cubicBezTo>
                    <a:pt x="963" y="335"/>
                    <a:pt x="963" y="183"/>
                    <a:pt x="963" y="30"/>
                  </a:cubicBezTo>
                  <a:cubicBezTo>
                    <a:pt x="962" y="11"/>
                    <a:pt x="967" y="3"/>
                    <a:pt x="988" y="3"/>
                  </a:cubicBezTo>
                  <a:cubicBezTo>
                    <a:pt x="1288" y="4"/>
                    <a:pt x="2269" y="4"/>
                    <a:pt x="2570" y="4"/>
                  </a:cubicBezTo>
                  <a:cubicBezTo>
                    <a:pt x="2638" y="4"/>
                    <a:pt x="2677" y="59"/>
                    <a:pt x="2652" y="121"/>
                  </a:cubicBezTo>
                  <a:cubicBezTo>
                    <a:pt x="2647" y="135"/>
                    <a:pt x="2635" y="146"/>
                    <a:pt x="2625" y="157"/>
                  </a:cubicBezTo>
                  <a:cubicBezTo>
                    <a:pt x="2561" y="228"/>
                    <a:pt x="2520" y="309"/>
                    <a:pt x="2505" y="404"/>
                  </a:cubicBezTo>
                  <a:cubicBezTo>
                    <a:pt x="2490" y="492"/>
                    <a:pt x="2500" y="576"/>
                    <a:pt x="2534" y="658"/>
                  </a:cubicBezTo>
                  <a:cubicBezTo>
                    <a:pt x="2576" y="762"/>
                    <a:pt x="2648" y="841"/>
                    <a:pt x="2747" y="894"/>
                  </a:cubicBezTo>
                  <a:cubicBezTo>
                    <a:pt x="2847" y="947"/>
                    <a:pt x="2953" y="964"/>
                    <a:pt x="3066" y="940"/>
                  </a:cubicBezTo>
                  <a:cubicBezTo>
                    <a:pt x="3150" y="922"/>
                    <a:pt x="3224" y="885"/>
                    <a:pt x="3287" y="827"/>
                  </a:cubicBezTo>
                  <a:cubicBezTo>
                    <a:pt x="3358" y="762"/>
                    <a:pt x="3406" y="683"/>
                    <a:pt x="3428" y="588"/>
                  </a:cubicBezTo>
                  <a:cubicBezTo>
                    <a:pt x="3442" y="529"/>
                    <a:pt x="3446" y="471"/>
                    <a:pt x="3437" y="411"/>
                  </a:cubicBezTo>
                  <a:cubicBezTo>
                    <a:pt x="3422" y="310"/>
                    <a:pt x="3379" y="222"/>
                    <a:pt x="3308" y="150"/>
                  </a:cubicBezTo>
                  <a:cubicBezTo>
                    <a:pt x="3281" y="122"/>
                    <a:pt x="3275" y="92"/>
                    <a:pt x="3284" y="58"/>
                  </a:cubicBezTo>
                  <a:cubicBezTo>
                    <a:pt x="3293" y="27"/>
                    <a:pt x="3331" y="2"/>
                    <a:pt x="3369" y="1"/>
                  </a:cubicBezTo>
                  <a:cubicBezTo>
                    <a:pt x="3405" y="0"/>
                    <a:pt x="3442" y="1"/>
                    <a:pt x="3479" y="1"/>
                  </a:cubicBezTo>
                  <a:cubicBezTo>
                    <a:pt x="3557" y="1"/>
                    <a:pt x="3636" y="1"/>
                    <a:pt x="3715" y="1"/>
                  </a:cubicBezTo>
                  <a:cubicBezTo>
                    <a:pt x="3885" y="1"/>
                    <a:pt x="4735" y="1"/>
                    <a:pt x="4905" y="1"/>
                  </a:cubicBezTo>
                  <a:cubicBezTo>
                    <a:pt x="4923" y="1"/>
                    <a:pt x="4940" y="3"/>
                    <a:pt x="4958" y="3"/>
                  </a:cubicBezTo>
                  <a:cubicBezTo>
                    <a:pt x="4973" y="3"/>
                    <a:pt x="4979" y="9"/>
                    <a:pt x="4978" y="24"/>
                  </a:cubicBezTo>
                  <a:cubicBezTo>
                    <a:pt x="4977" y="34"/>
                    <a:pt x="4978" y="44"/>
                    <a:pt x="4978" y="54"/>
                  </a:cubicBezTo>
                  <a:cubicBezTo>
                    <a:pt x="4978" y="345"/>
                    <a:pt x="4978" y="1556"/>
                    <a:pt x="4978" y="1848"/>
                  </a:cubicBezTo>
                  <a:cubicBezTo>
                    <a:pt x="4977" y="1911"/>
                    <a:pt x="4998" y="1964"/>
                    <a:pt x="5045" y="2008"/>
                  </a:cubicBezTo>
                  <a:cubicBezTo>
                    <a:pt x="5093" y="2053"/>
                    <a:pt x="5183" y="2071"/>
                    <a:pt x="5243" y="2041"/>
                  </a:cubicBezTo>
                  <a:cubicBezTo>
                    <a:pt x="5269" y="2028"/>
                    <a:pt x="5295" y="2010"/>
                    <a:pt x="5317" y="1990"/>
                  </a:cubicBezTo>
                  <a:cubicBezTo>
                    <a:pt x="5418" y="1904"/>
                    <a:pt x="5530" y="1871"/>
                    <a:pt x="5660" y="1907"/>
                  </a:cubicBezTo>
                  <a:cubicBezTo>
                    <a:pt x="5760" y="1934"/>
                    <a:pt x="5835" y="1995"/>
                    <a:pt x="5883" y="2086"/>
                  </a:cubicBezTo>
                  <a:cubicBezTo>
                    <a:pt x="5926" y="2169"/>
                    <a:pt x="5936" y="2258"/>
                    <a:pt x="5910" y="2349"/>
                  </a:cubicBezTo>
                  <a:cubicBezTo>
                    <a:pt x="5886" y="2436"/>
                    <a:pt x="5836" y="2505"/>
                    <a:pt x="5761" y="2554"/>
                  </a:cubicBezTo>
                  <a:cubicBezTo>
                    <a:pt x="5671" y="2611"/>
                    <a:pt x="5574" y="2627"/>
                    <a:pt x="5470" y="2599"/>
                  </a:cubicBezTo>
                  <a:cubicBezTo>
                    <a:pt x="5403" y="2581"/>
                    <a:pt x="5349" y="2542"/>
                    <a:pt x="5298" y="2496"/>
                  </a:cubicBezTo>
                  <a:cubicBezTo>
                    <a:pt x="5240" y="2446"/>
                    <a:pt x="5172" y="2434"/>
                    <a:pt x="5100" y="2464"/>
                  </a:cubicBezTo>
                  <a:cubicBezTo>
                    <a:pt x="5019" y="2498"/>
                    <a:pt x="4979" y="2562"/>
                    <a:pt x="4978" y="2648"/>
                  </a:cubicBezTo>
                  <a:cubicBezTo>
                    <a:pt x="4977" y="2950"/>
                    <a:pt x="4978" y="4172"/>
                    <a:pt x="4978" y="4474"/>
                  </a:cubicBezTo>
                  <a:cubicBezTo>
                    <a:pt x="4978" y="4502"/>
                    <a:pt x="4978" y="4502"/>
                    <a:pt x="4950" y="4501"/>
                  </a:cubicBezTo>
                  <a:cubicBezTo>
                    <a:pt x="4651" y="4501"/>
                    <a:pt x="3672" y="4501"/>
                    <a:pt x="3372" y="4501"/>
                  </a:cubicBezTo>
                  <a:cubicBezTo>
                    <a:pt x="3344" y="4501"/>
                    <a:pt x="3318" y="4494"/>
                    <a:pt x="3299" y="4471"/>
                  </a:cubicBezTo>
                  <a:cubicBezTo>
                    <a:pt x="3272" y="4438"/>
                    <a:pt x="3274" y="4390"/>
                    <a:pt x="3304" y="4359"/>
                  </a:cubicBezTo>
                  <a:cubicBezTo>
                    <a:pt x="3360" y="4303"/>
                    <a:pt x="3401" y="4237"/>
                    <a:pt x="3423" y="4161"/>
                  </a:cubicBezTo>
                  <a:cubicBezTo>
                    <a:pt x="3445" y="4083"/>
                    <a:pt x="3449" y="4003"/>
                    <a:pt x="3430" y="3922"/>
                  </a:cubicBezTo>
                  <a:cubicBezTo>
                    <a:pt x="3408" y="3830"/>
                    <a:pt x="3364" y="3752"/>
                    <a:pt x="3297" y="3687"/>
                  </a:cubicBezTo>
                  <a:cubicBezTo>
                    <a:pt x="3233" y="3625"/>
                    <a:pt x="3157" y="3585"/>
                    <a:pt x="3069" y="3566"/>
                  </a:cubicBezTo>
                  <a:cubicBezTo>
                    <a:pt x="2988" y="3549"/>
                    <a:pt x="2908" y="3552"/>
                    <a:pt x="2829" y="3576"/>
                  </a:cubicBezTo>
                  <a:cubicBezTo>
                    <a:pt x="2737" y="3604"/>
                    <a:pt x="2661" y="3657"/>
                    <a:pt x="2602" y="3732"/>
                  </a:cubicBezTo>
                  <a:cubicBezTo>
                    <a:pt x="2518" y="3838"/>
                    <a:pt x="2484" y="3960"/>
                    <a:pt x="2504" y="4096"/>
                  </a:cubicBezTo>
                  <a:cubicBezTo>
                    <a:pt x="2519" y="4198"/>
                    <a:pt x="2564" y="4284"/>
                    <a:pt x="2635" y="4359"/>
                  </a:cubicBezTo>
                  <a:cubicBezTo>
                    <a:pt x="2661" y="4387"/>
                    <a:pt x="2667" y="4419"/>
                    <a:pt x="2652" y="4454"/>
                  </a:cubicBezTo>
                  <a:cubicBezTo>
                    <a:pt x="2637" y="4486"/>
                    <a:pt x="2609" y="4501"/>
                    <a:pt x="2575" y="4502"/>
                  </a:cubicBezTo>
                  <a:cubicBezTo>
                    <a:pt x="2378" y="4502"/>
                    <a:pt x="2180" y="4502"/>
                    <a:pt x="1983" y="4501"/>
                  </a:cubicBezTo>
                  <a:cubicBezTo>
                    <a:pt x="1878" y="4501"/>
                    <a:pt x="1092" y="4500"/>
                    <a:pt x="987" y="4501"/>
                  </a:cubicBezTo>
                  <a:cubicBezTo>
                    <a:pt x="967" y="4502"/>
                    <a:pt x="963" y="4495"/>
                    <a:pt x="963" y="4477"/>
                  </a:cubicBezTo>
                  <a:cubicBezTo>
                    <a:pt x="963" y="4175"/>
                    <a:pt x="963" y="2954"/>
                    <a:pt x="963" y="2653"/>
                  </a:cubicBezTo>
                  <a:cubicBezTo>
                    <a:pt x="963" y="2577"/>
                    <a:pt x="932" y="2517"/>
                    <a:pt x="869" y="2477"/>
                  </a:cubicBezTo>
                  <a:cubicBezTo>
                    <a:pt x="796" y="2432"/>
                    <a:pt x="701" y="2439"/>
                    <a:pt x="638" y="2499"/>
                  </a:cubicBezTo>
                  <a:cubicBezTo>
                    <a:pt x="559" y="2576"/>
                    <a:pt x="465" y="2618"/>
                    <a:pt x="354" y="2611"/>
                  </a:cubicBezTo>
                  <a:cubicBezTo>
                    <a:pt x="251" y="2604"/>
                    <a:pt x="165" y="2560"/>
                    <a:pt x="99" y="2480"/>
                  </a:cubicBezTo>
                  <a:cubicBezTo>
                    <a:pt x="20" y="2384"/>
                    <a:pt x="0" y="2273"/>
                    <a:pt x="31" y="2154"/>
                  </a:cubicBezTo>
                  <a:cubicBezTo>
                    <a:pt x="52" y="2075"/>
                    <a:pt x="98" y="2011"/>
                    <a:pt x="165" y="1962"/>
                  </a:cubicBezTo>
                  <a:cubicBezTo>
                    <a:pt x="233" y="1914"/>
                    <a:pt x="308" y="1890"/>
                    <a:pt x="390" y="1894"/>
                  </a:cubicBezTo>
                  <a:cubicBezTo>
                    <a:pt x="470" y="1897"/>
                    <a:pt x="543" y="1924"/>
                    <a:pt x="605" y="1977"/>
                  </a:cubicBezTo>
                  <a:cubicBezTo>
                    <a:pt x="639" y="2006"/>
                    <a:pt x="670" y="2038"/>
                    <a:pt x="715" y="2049"/>
                  </a:cubicBezTo>
                  <a:cubicBezTo>
                    <a:pt x="814" y="2075"/>
                    <a:pt x="912" y="2023"/>
                    <a:pt x="948" y="1933"/>
                  </a:cubicBezTo>
                  <a:cubicBezTo>
                    <a:pt x="960" y="1903"/>
                    <a:pt x="963" y="1872"/>
                    <a:pt x="963" y="1840"/>
                  </a:cubicBezTo>
                  <a:cubicBezTo>
                    <a:pt x="963" y="1696"/>
                    <a:pt x="963" y="632"/>
                    <a:pt x="963" y="488"/>
                  </a:cubicBezTo>
                  <a:cubicBezTo>
                    <a:pt x="963" y="488"/>
                    <a:pt x="963" y="488"/>
                    <a:pt x="963" y="48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 name="Freeform 6">
              <a:extLst>
                <a:ext uri="{FF2B5EF4-FFF2-40B4-BE49-F238E27FC236}">
                  <a16:creationId xmlns:a16="http://schemas.microsoft.com/office/drawing/2014/main" id="{33AAC705-E55C-4A07-97B9-F4C543AF3781}"/>
                </a:ext>
              </a:extLst>
            </p:cNvPr>
            <p:cNvSpPr>
              <a:spLocks/>
            </p:cNvSpPr>
            <p:nvPr/>
          </p:nvSpPr>
          <p:spPr bwMode="auto">
            <a:xfrm>
              <a:off x="6861493" y="2510018"/>
              <a:ext cx="2558126" cy="1950649"/>
            </a:xfrm>
            <a:custGeom>
              <a:avLst/>
              <a:gdLst>
                <a:gd name="T0" fmla="*/ 963 w 5936"/>
                <a:gd name="T1" fmla="*/ 30 h 4502"/>
                <a:gd name="T2" fmla="*/ 2570 w 5936"/>
                <a:gd name="T3" fmla="*/ 4 h 4502"/>
                <a:gd name="T4" fmla="*/ 2625 w 5936"/>
                <a:gd name="T5" fmla="*/ 157 h 4502"/>
                <a:gd name="T6" fmla="*/ 2534 w 5936"/>
                <a:gd name="T7" fmla="*/ 658 h 4502"/>
                <a:gd name="T8" fmla="*/ 3066 w 5936"/>
                <a:gd name="T9" fmla="*/ 940 h 4502"/>
                <a:gd name="T10" fmla="*/ 3428 w 5936"/>
                <a:gd name="T11" fmla="*/ 588 h 4502"/>
                <a:gd name="T12" fmla="*/ 3308 w 5936"/>
                <a:gd name="T13" fmla="*/ 150 h 4502"/>
                <a:gd name="T14" fmla="*/ 3369 w 5936"/>
                <a:gd name="T15" fmla="*/ 1 h 4502"/>
                <a:gd name="T16" fmla="*/ 3715 w 5936"/>
                <a:gd name="T17" fmla="*/ 1 h 4502"/>
                <a:gd name="T18" fmla="*/ 4958 w 5936"/>
                <a:gd name="T19" fmla="*/ 3 h 4502"/>
                <a:gd name="T20" fmla="*/ 4978 w 5936"/>
                <a:gd name="T21" fmla="*/ 54 h 4502"/>
                <a:gd name="T22" fmla="*/ 5045 w 5936"/>
                <a:gd name="T23" fmla="*/ 2008 h 4502"/>
                <a:gd name="T24" fmla="*/ 5317 w 5936"/>
                <a:gd name="T25" fmla="*/ 1990 h 4502"/>
                <a:gd name="T26" fmla="*/ 5883 w 5936"/>
                <a:gd name="T27" fmla="*/ 2086 h 4502"/>
                <a:gd name="T28" fmla="*/ 5761 w 5936"/>
                <a:gd name="T29" fmla="*/ 2554 h 4502"/>
                <a:gd name="T30" fmla="*/ 5298 w 5936"/>
                <a:gd name="T31" fmla="*/ 2496 h 4502"/>
                <a:gd name="T32" fmla="*/ 4978 w 5936"/>
                <a:gd name="T33" fmla="*/ 2648 h 4502"/>
                <a:gd name="T34" fmla="*/ 4950 w 5936"/>
                <a:gd name="T35" fmla="*/ 4501 h 4502"/>
                <a:gd name="T36" fmla="*/ 3299 w 5936"/>
                <a:gd name="T37" fmla="*/ 4471 h 4502"/>
                <a:gd name="T38" fmla="*/ 3423 w 5936"/>
                <a:gd name="T39" fmla="*/ 4161 h 4502"/>
                <a:gd name="T40" fmla="*/ 3297 w 5936"/>
                <a:gd name="T41" fmla="*/ 3687 h 4502"/>
                <a:gd name="T42" fmla="*/ 2829 w 5936"/>
                <a:gd name="T43" fmla="*/ 3576 h 4502"/>
                <a:gd name="T44" fmla="*/ 2504 w 5936"/>
                <a:gd name="T45" fmla="*/ 4096 h 4502"/>
                <a:gd name="T46" fmla="*/ 2652 w 5936"/>
                <a:gd name="T47" fmla="*/ 4454 h 4502"/>
                <a:gd name="T48" fmla="*/ 1983 w 5936"/>
                <a:gd name="T49" fmla="*/ 4501 h 4502"/>
                <a:gd name="T50" fmla="*/ 963 w 5936"/>
                <a:gd name="T51" fmla="*/ 4477 h 4502"/>
                <a:gd name="T52" fmla="*/ 869 w 5936"/>
                <a:gd name="T53" fmla="*/ 2477 h 4502"/>
                <a:gd name="T54" fmla="*/ 354 w 5936"/>
                <a:gd name="T55" fmla="*/ 2611 h 4502"/>
                <a:gd name="T56" fmla="*/ 31 w 5936"/>
                <a:gd name="T57" fmla="*/ 2154 h 4502"/>
                <a:gd name="T58" fmla="*/ 390 w 5936"/>
                <a:gd name="T59" fmla="*/ 1894 h 4502"/>
                <a:gd name="T60" fmla="*/ 715 w 5936"/>
                <a:gd name="T61" fmla="*/ 2049 h 4502"/>
                <a:gd name="T62" fmla="*/ 963 w 5936"/>
                <a:gd name="T63" fmla="*/ 1840 h 4502"/>
                <a:gd name="T64" fmla="*/ 963 w 5936"/>
                <a:gd name="T65" fmla="*/ 488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36" h="4502">
                  <a:moveTo>
                    <a:pt x="963" y="488"/>
                  </a:moveTo>
                  <a:cubicBezTo>
                    <a:pt x="963" y="335"/>
                    <a:pt x="963" y="183"/>
                    <a:pt x="963" y="30"/>
                  </a:cubicBezTo>
                  <a:cubicBezTo>
                    <a:pt x="962" y="11"/>
                    <a:pt x="967" y="3"/>
                    <a:pt x="988" y="3"/>
                  </a:cubicBezTo>
                  <a:cubicBezTo>
                    <a:pt x="1288" y="4"/>
                    <a:pt x="2269" y="4"/>
                    <a:pt x="2570" y="4"/>
                  </a:cubicBezTo>
                  <a:cubicBezTo>
                    <a:pt x="2638" y="4"/>
                    <a:pt x="2677" y="59"/>
                    <a:pt x="2652" y="121"/>
                  </a:cubicBezTo>
                  <a:cubicBezTo>
                    <a:pt x="2647" y="135"/>
                    <a:pt x="2635" y="146"/>
                    <a:pt x="2625" y="157"/>
                  </a:cubicBezTo>
                  <a:cubicBezTo>
                    <a:pt x="2561" y="228"/>
                    <a:pt x="2520" y="309"/>
                    <a:pt x="2505" y="404"/>
                  </a:cubicBezTo>
                  <a:cubicBezTo>
                    <a:pt x="2490" y="492"/>
                    <a:pt x="2500" y="576"/>
                    <a:pt x="2534" y="658"/>
                  </a:cubicBezTo>
                  <a:cubicBezTo>
                    <a:pt x="2576" y="762"/>
                    <a:pt x="2648" y="841"/>
                    <a:pt x="2747" y="894"/>
                  </a:cubicBezTo>
                  <a:cubicBezTo>
                    <a:pt x="2847" y="947"/>
                    <a:pt x="2953" y="964"/>
                    <a:pt x="3066" y="940"/>
                  </a:cubicBezTo>
                  <a:cubicBezTo>
                    <a:pt x="3150" y="922"/>
                    <a:pt x="3224" y="885"/>
                    <a:pt x="3287" y="827"/>
                  </a:cubicBezTo>
                  <a:cubicBezTo>
                    <a:pt x="3358" y="762"/>
                    <a:pt x="3406" y="683"/>
                    <a:pt x="3428" y="588"/>
                  </a:cubicBezTo>
                  <a:cubicBezTo>
                    <a:pt x="3442" y="529"/>
                    <a:pt x="3446" y="471"/>
                    <a:pt x="3437" y="411"/>
                  </a:cubicBezTo>
                  <a:cubicBezTo>
                    <a:pt x="3422" y="310"/>
                    <a:pt x="3379" y="222"/>
                    <a:pt x="3308" y="150"/>
                  </a:cubicBezTo>
                  <a:cubicBezTo>
                    <a:pt x="3281" y="122"/>
                    <a:pt x="3275" y="92"/>
                    <a:pt x="3284" y="58"/>
                  </a:cubicBezTo>
                  <a:cubicBezTo>
                    <a:pt x="3293" y="27"/>
                    <a:pt x="3331" y="2"/>
                    <a:pt x="3369" y="1"/>
                  </a:cubicBezTo>
                  <a:cubicBezTo>
                    <a:pt x="3405" y="0"/>
                    <a:pt x="3442" y="1"/>
                    <a:pt x="3479" y="1"/>
                  </a:cubicBezTo>
                  <a:cubicBezTo>
                    <a:pt x="3557" y="1"/>
                    <a:pt x="3636" y="1"/>
                    <a:pt x="3715" y="1"/>
                  </a:cubicBezTo>
                  <a:cubicBezTo>
                    <a:pt x="3885" y="1"/>
                    <a:pt x="4735" y="1"/>
                    <a:pt x="4905" y="1"/>
                  </a:cubicBezTo>
                  <a:cubicBezTo>
                    <a:pt x="4923" y="1"/>
                    <a:pt x="4940" y="3"/>
                    <a:pt x="4958" y="3"/>
                  </a:cubicBezTo>
                  <a:cubicBezTo>
                    <a:pt x="4973" y="3"/>
                    <a:pt x="4979" y="9"/>
                    <a:pt x="4978" y="24"/>
                  </a:cubicBezTo>
                  <a:cubicBezTo>
                    <a:pt x="4977" y="34"/>
                    <a:pt x="4978" y="44"/>
                    <a:pt x="4978" y="54"/>
                  </a:cubicBezTo>
                  <a:cubicBezTo>
                    <a:pt x="4978" y="345"/>
                    <a:pt x="4978" y="1556"/>
                    <a:pt x="4978" y="1848"/>
                  </a:cubicBezTo>
                  <a:cubicBezTo>
                    <a:pt x="4977" y="1911"/>
                    <a:pt x="4998" y="1964"/>
                    <a:pt x="5045" y="2008"/>
                  </a:cubicBezTo>
                  <a:cubicBezTo>
                    <a:pt x="5093" y="2053"/>
                    <a:pt x="5183" y="2071"/>
                    <a:pt x="5243" y="2041"/>
                  </a:cubicBezTo>
                  <a:cubicBezTo>
                    <a:pt x="5269" y="2028"/>
                    <a:pt x="5295" y="2010"/>
                    <a:pt x="5317" y="1990"/>
                  </a:cubicBezTo>
                  <a:cubicBezTo>
                    <a:pt x="5418" y="1904"/>
                    <a:pt x="5530" y="1871"/>
                    <a:pt x="5660" y="1907"/>
                  </a:cubicBezTo>
                  <a:cubicBezTo>
                    <a:pt x="5760" y="1934"/>
                    <a:pt x="5835" y="1995"/>
                    <a:pt x="5883" y="2086"/>
                  </a:cubicBezTo>
                  <a:cubicBezTo>
                    <a:pt x="5926" y="2169"/>
                    <a:pt x="5936" y="2258"/>
                    <a:pt x="5910" y="2349"/>
                  </a:cubicBezTo>
                  <a:cubicBezTo>
                    <a:pt x="5886" y="2436"/>
                    <a:pt x="5836" y="2505"/>
                    <a:pt x="5761" y="2554"/>
                  </a:cubicBezTo>
                  <a:cubicBezTo>
                    <a:pt x="5671" y="2611"/>
                    <a:pt x="5574" y="2627"/>
                    <a:pt x="5470" y="2599"/>
                  </a:cubicBezTo>
                  <a:cubicBezTo>
                    <a:pt x="5403" y="2581"/>
                    <a:pt x="5349" y="2542"/>
                    <a:pt x="5298" y="2496"/>
                  </a:cubicBezTo>
                  <a:cubicBezTo>
                    <a:pt x="5240" y="2446"/>
                    <a:pt x="5172" y="2434"/>
                    <a:pt x="5100" y="2464"/>
                  </a:cubicBezTo>
                  <a:cubicBezTo>
                    <a:pt x="5019" y="2498"/>
                    <a:pt x="4979" y="2562"/>
                    <a:pt x="4978" y="2648"/>
                  </a:cubicBezTo>
                  <a:cubicBezTo>
                    <a:pt x="4977" y="2950"/>
                    <a:pt x="4978" y="4172"/>
                    <a:pt x="4978" y="4474"/>
                  </a:cubicBezTo>
                  <a:cubicBezTo>
                    <a:pt x="4978" y="4502"/>
                    <a:pt x="4978" y="4502"/>
                    <a:pt x="4950" y="4501"/>
                  </a:cubicBezTo>
                  <a:cubicBezTo>
                    <a:pt x="4651" y="4501"/>
                    <a:pt x="3672" y="4501"/>
                    <a:pt x="3372" y="4501"/>
                  </a:cubicBezTo>
                  <a:cubicBezTo>
                    <a:pt x="3344" y="4501"/>
                    <a:pt x="3318" y="4494"/>
                    <a:pt x="3299" y="4471"/>
                  </a:cubicBezTo>
                  <a:cubicBezTo>
                    <a:pt x="3272" y="4438"/>
                    <a:pt x="3274" y="4390"/>
                    <a:pt x="3304" y="4359"/>
                  </a:cubicBezTo>
                  <a:cubicBezTo>
                    <a:pt x="3360" y="4303"/>
                    <a:pt x="3401" y="4237"/>
                    <a:pt x="3423" y="4161"/>
                  </a:cubicBezTo>
                  <a:cubicBezTo>
                    <a:pt x="3445" y="4083"/>
                    <a:pt x="3449" y="4003"/>
                    <a:pt x="3430" y="3922"/>
                  </a:cubicBezTo>
                  <a:cubicBezTo>
                    <a:pt x="3408" y="3830"/>
                    <a:pt x="3364" y="3752"/>
                    <a:pt x="3297" y="3687"/>
                  </a:cubicBezTo>
                  <a:cubicBezTo>
                    <a:pt x="3233" y="3625"/>
                    <a:pt x="3157" y="3585"/>
                    <a:pt x="3069" y="3566"/>
                  </a:cubicBezTo>
                  <a:cubicBezTo>
                    <a:pt x="2988" y="3549"/>
                    <a:pt x="2908" y="3552"/>
                    <a:pt x="2829" y="3576"/>
                  </a:cubicBezTo>
                  <a:cubicBezTo>
                    <a:pt x="2737" y="3604"/>
                    <a:pt x="2661" y="3657"/>
                    <a:pt x="2602" y="3732"/>
                  </a:cubicBezTo>
                  <a:cubicBezTo>
                    <a:pt x="2518" y="3838"/>
                    <a:pt x="2484" y="3960"/>
                    <a:pt x="2504" y="4096"/>
                  </a:cubicBezTo>
                  <a:cubicBezTo>
                    <a:pt x="2519" y="4198"/>
                    <a:pt x="2564" y="4284"/>
                    <a:pt x="2635" y="4359"/>
                  </a:cubicBezTo>
                  <a:cubicBezTo>
                    <a:pt x="2661" y="4387"/>
                    <a:pt x="2667" y="4419"/>
                    <a:pt x="2652" y="4454"/>
                  </a:cubicBezTo>
                  <a:cubicBezTo>
                    <a:pt x="2637" y="4486"/>
                    <a:pt x="2609" y="4501"/>
                    <a:pt x="2575" y="4502"/>
                  </a:cubicBezTo>
                  <a:cubicBezTo>
                    <a:pt x="2378" y="4502"/>
                    <a:pt x="2180" y="4502"/>
                    <a:pt x="1983" y="4501"/>
                  </a:cubicBezTo>
                  <a:cubicBezTo>
                    <a:pt x="1878" y="4501"/>
                    <a:pt x="1092" y="4500"/>
                    <a:pt x="987" y="4501"/>
                  </a:cubicBezTo>
                  <a:cubicBezTo>
                    <a:pt x="967" y="4502"/>
                    <a:pt x="963" y="4495"/>
                    <a:pt x="963" y="4477"/>
                  </a:cubicBezTo>
                  <a:cubicBezTo>
                    <a:pt x="963" y="4175"/>
                    <a:pt x="963" y="2954"/>
                    <a:pt x="963" y="2653"/>
                  </a:cubicBezTo>
                  <a:cubicBezTo>
                    <a:pt x="963" y="2577"/>
                    <a:pt x="932" y="2517"/>
                    <a:pt x="869" y="2477"/>
                  </a:cubicBezTo>
                  <a:cubicBezTo>
                    <a:pt x="796" y="2432"/>
                    <a:pt x="701" y="2439"/>
                    <a:pt x="638" y="2499"/>
                  </a:cubicBezTo>
                  <a:cubicBezTo>
                    <a:pt x="559" y="2576"/>
                    <a:pt x="465" y="2618"/>
                    <a:pt x="354" y="2611"/>
                  </a:cubicBezTo>
                  <a:cubicBezTo>
                    <a:pt x="251" y="2604"/>
                    <a:pt x="165" y="2560"/>
                    <a:pt x="99" y="2480"/>
                  </a:cubicBezTo>
                  <a:cubicBezTo>
                    <a:pt x="20" y="2384"/>
                    <a:pt x="0" y="2273"/>
                    <a:pt x="31" y="2154"/>
                  </a:cubicBezTo>
                  <a:cubicBezTo>
                    <a:pt x="52" y="2075"/>
                    <a:pt x="98" y="2011"/>
                    <a:pt x="165" y="1962"/>
                  </a:cubicBezTo>
                  <a:cubicBezTo>
                    <a:pt x="233" y="1914"/>
                    <a:pt x="308" y="1890"/>
                    <a:pt x="390" y="1894"/>
                  </a:cubicBezTo>
                  <a:cubicBezTo>
                    <a:pt x="470" y="1897"/>
                    <a:pt x="543" y="1924"/>
                    <a:pt x="605" y="1977"/>
                  </a:cubicBezTo>
                  <a:cubicBezTo>
                    <a:pt x="639" y="2006"/>
                    <a:pt x="670" y="2038"/>
                    <a:pt x="715" y="2049"/>
                  </a:cubicBezTo>
                  <a:cubicBezTo>
                    <a:pt x="814" y="2075"/>
                    <a:pt x="912" y="2023"/>
                    <a:pt x="948" y="1933"/>
                  </a:cubicBezTo>
                  <a:cubicBezTo>
                    <a:pt x="960" y="1903"/>
                    <a:pt x="963" y="1872"/>
                    <a:pt x="963" y="1840"/>
                  </a:cubicBezTo>
                  <a:cubicBezTo>
                    <a:pt x="963" y="1696"/>
                    <a:pt x="963" y="632"/>
                    <a:pt x="963" y="488"/>
                  </a:cubicBezTo>
                  <a:cubicBezTo>
                    <a:pt x="963" y="488"/>
                    <a:pt x="963" y="488"/>
                    <a:pt x="963" y="4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 name="Freeform 5">
              <a:extLst>
                <a:ext uri="{FF2B5EF4-FFF2-40B4-BE49-F238E27FC236}">
                  <a16:creationId xmlns:a16="http://schemas.microsoft.com/office/drawing/2014/main" id="{3AE4538B-7B2A-4290-A211-682B104BF444}"/>
                </a:ext>
              </a:extLst>
            </p:cNvPr>
            <p:cNvSpPr>
              <a:spLocks/>
            </p:cNvSpPr>
            <p:nvPr/>
          </p:nvSpPr>
          <p:spPr bwMode="auto">
            <a:xfrm>
              <a:off x="9051759" y="2098917"/>
              <a:ext cx="1729563" cy="2772850"/>
            </a:xfrm>
            <a:custGeom>
              <a:avLst/>
              <a:gdLst>
                <a:gd name="T0" fmla="*/ 27 w 4016"/>
                <a:gd name="T1" fmla="*/ 5450 h 6400"/>
                <a:gd name="T2" fmla="*/ 0 w 4016"/>
                <a:gd name="T3" fmla="*/ 3596 h 6400"/>
                <a:gd name="T4" fmla="*/ 144 w 4016"/>
                <a:gd name="T5" fmla="*/ 3537 h 6400"/>
                <a:gd name="T6" fmla="*/ 704 w 4016"/>
                <a:gd name="T7" fmla="*/ 3612 h 6400"/>
                <a:gd name="T8" fmla="*/ 945 w 4016"/>
                <a:gd name="T9" fmla="*/ 3183 h 6400"/>
                <a:gd name="T10" fmla="*/ 404 w 4016"/>
                <a:gd name="T11" fmla="*/ 2734 h 6400"/>
                <a:gd name="T12" fmla="*/ 58 w 4016"/>
                <a:gd name="T13" fmla="*/ 2888 h 6400"/>
                <a:gd name="T14" fmla="*/ 0 w 4016"/>
                <a:gd name="T15" fmla="*/ 2254 h 6400"/>
                <a:gd name="T16" fmla="*/ 29 w 4016"/>
                <a:gd name="T17" fmla="*/ 951 h 6400"/>
                <a:gd name="T18" fmla="*/ 1702 w 4016"/>
                <a:gd name="T19" fmla="*/ 933 h 6400"/>
                <a:gd name="T20" fmla="*/ 1750 w 4016"/>
                <a:gd name="T21" fmla="*/ 615 h 6400"/>
                <a:gd name="T22" fmla="*/ 1932 w 4016"/>
                <a:gd name="T23" fmla="*/ 28 h 6400"/>
                <a:gd name="T24" fmla="*/ 2356 w 4016"/>
                <a:gd name="T25" fmla="*/ 455 h 6400"/>
                <a:gd name="T26" fmla="*/ 2348 w 4016"/>
                <a:gd name="T27" fmla="*/ 946 h 6400"/>
                <a:gd name="T28" fmla="*/ 3986 w 4016"/>
                <a:gd name="T29" fmla="*/ 952 h 6400"/>
                <a:gd name="T30" fmla="*/ 4016 w 4016"/>
                <a:gd name="T31" fmla="*/ 2797 h 6400"/>
                <a:gd name="T32" fmla="*/ 3880 w 4016"/>
                <a:gd name="T33" fmla="*/ 2869 h 6400"/>
                <a:gd name="T34" fmla="*/ 3419 w 4016"/>
                <a:gd name="T35" fmla="*/ 2746 h 6400"/>
                <a:gd name="T36" fmla="*/ 3083 w 4016"/>
                <a:gd name="T37" fmla="*/ 3097 h 6400"/>
                <a:gd name="T38" fmla="*/ 3307 w 4016"/>
                <a:gd name="T39" fmla="*/ 3609 h 6400"/>
                <a:gd name="T40" fmla="*/ 3774 w 4016"/>
                <a:gd name="T41" fmla="*/ 3612 h 6400"/>
                <a:gd name="T42" fmla="*/ 3951 w 4016"/>
                <a:gd name="T43" fmla="*/ 3512 h 6400"/>
                <a:gd name="T44" fmla="*/ 4016 w 4016"/>
                <a:gd name="T45" fmla="*/ 3608 h 6400"/>
                <a:gd name="T46" fmla="*/ 3986 w 4016"/>
                <a:gd name="T47" fmla="*/ 5449 h 6400"/>
                <a:gd name="T48" fmla="*/ 2326 w 4016"/>
                <a:gd name="T49" fmla="*/ 5462 h 6400"/>
                <a:gd name="T50" fmla="*/ 2241 w 4016"/>
                <a:gd name="T51" fmla="*/ 5758 h 6400"/>
                <a:gd name="T52" fmla="*/ 2357 w 4016"/>
                <a:gd name="T53" fmla="*/ 6121 h 6400"/>
                <a:gd name="T54" fmla="*/ 1976 w 4016"/>
                <a:gd name="T55" fmla="*/ 6392 h 6400"/>
                <a:gd name="T56" fmla="*/ 1663 w 4016"/>
                <a:gd name="T57" fmla="*/ 5937 h 6400"/>
                <a:gd name="T58" fmla="*/ 1775 w 4016"/>
                <a:gd name="T59" fmla="*/ 5529 h 6400"/>
                <a:gd name="T60" fmla="*/ 509 w 4016"/>
                <a:gd name="T61" fmla="*/ 5450 h 6400"/>
                <a:gd name="T62" fmla="*/ 493 w 4016"/>
                <a:gd name="T63" fmla="*/ 545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6" h="6400">
                  <a:moveTo>
                    <a:pt x="493" y="5450"/>
                  </a:moveTo>
                  <a:cubicBezTo>
                    <a:pt x="338" y="5450"/>
                    <a:pt x="183" y="5450"/>
                    <a:pt x="27" y="5450"/>
                  </a:cubicBezTo>
                  <a:cubicBezTo>
                    <a:pt x="0" y="5450"/>
                    <a:pt x="0" y="5450"/>
                    <a:pt x="0" y="5422"/>
                  </a:cubicBezTo>
                  <a:cubicBezTo>
                    <a:pt x="0" y="5120"/>
                    <a:pt x="0" y="3898"/>
                    <a:pt x="0" y="3596"/>
                  </a:cubicBezTo>
                  <a:cubicBezTo>
                    <a:pt x="0" y="3558"/>
                    <a:pt x="19" y="3529"/>
                    <a:pt x="53" y="3515"/>
                  </a:cubicBezTo>
                  <a:cubicBezTo>
                    <a:pt x="85" y="3502"/>
                    <a:pt x="116" y="3510"/>
                    <a:pt x="144" y="3537"/>
                  </a:cubicBezTo>
                  <a:cubicBezTo>
                    <a:pt x="241" y="3628"/>
                    <a:pt x="355" y="3674"/>
                    <a:pt x="489" y="3671"/>
                  </a:cubicBezTo>
                  <a:cubicBezTo>
                    <a:pt x="566" y="3669"/>
                    <a:pt x="638" y="3649"/>
                    <a:pt x="704" y="3612"/>
                  </a:cubicBezTo>
                  <a:cubicBezTo>
                    <a:pt x="767" y="3577"/>
                    <a:pt x="819" y="3530"/>
                    <a:pt x="861" y="3471"/>
                  </a:cubicBezTo>
                  <a:cubicBezTo>
                    <a:pt x="921" y="3384"/>
                    <a:pt x="949" y="3288"/>
                    <a:pt x="945" y="3183"/>
                  </a:cubicBezTo>
                  <a:cubicBezTo>
                    <a:pt x="940" y="3063"/>
                    <a:pt x="896" y="2960"/>
                    <a:pt x="813" y="2873"/>
                  </a:cubicBezTo>
                  <a:cubicBezTo>
                    <a:pt x="700" y="2757"/>
                    <a:pt x="561" y="2715"/>
                    <a:pt x="404" y="2734"/>
                  </a:cubicBezTo>
                  <a:cubicBezTo>
                    <a:pt x="303" y="2747"/>
                    <a:pt x="216" y="2793"/>
                    <a:pt x="143" y="2865"/>
                  </a:cubicBezTo>
                  <a:cubicBezTo>
                    <a:pt x="119" y="2888"/>
                    <a:pt x="85" y="2898"/>
                    <a:pt x="58" y="2888"/>
                  </a:cubicBezTo>
                  <a:cubicBezTo>
                    <a:pt x="21" y="2874"/>
                    <a:pt x="0" y="2845"/>
                    <a:pt x="0" y="2808"/>
                  </a:cubicBezTo>
                  <a:cubicBezTo>
                    <a:pt x="0" y="2623"/>
                    <a:pt x="0" y="2438"/>
                    <a:pt x="0" y="2254"/>
                  </a:cubicBezTo>
                  <a:cubicBezTo>
                    <a:pt x="0" y="2136"/>
                    <a:pt x="0" y="1098"/>
                    <a:pt x="0" y="980"/>
                  </a:cubicBezTo>
                  <a:cubicBezTo>
                    <a:pt x="0" y="951"/>
                    <a:pt x="0" y="951"/>
                    <a:pt x="29" y="951"/>
                  </a:cubicBezTo>
                  <a:cubicBezTo>
                    <a:pt x="327" y="951"/>
                    <a:pt x="1305" y="951"/>
                    <a:pt x="1603" y="951"/>
                  </a:cubicBezTo>
                  <a:cubicBezTo>
                    <a:pt x="1637" y="951"/>
                    <a:pt x="1670" y="948"/>
                    <a:pt x="1702" y="933"/>
                  </a:cubicBezTo>
                  <a:cubicBezTo>
                    <a:pt x="1786" y="894"/>
                    <a:pt x="1832" y="790"/>
                    <a:pt x="1802" y="702"/>
                  </a:cubicBezTo>
                  <a:cubicBezTo>
                    <a:pt x="1791" y="669"/>
                    <a:pt x="1773" y="641"/>
                    <a:pt x="1750" y="615"/>
                  </a:cubicBezTo>
                  <a:cubicBezTo>
                    <a:pt x="1656" y="512"/>
                    <a:pt x="1626" y="393"/>
                    <a:pt x="1667" y="259"/>
                  </a:cubicBezTo>
                  <a:cubicBezTo>
                    <a:pt x="1707" y="127"/>
                    <a:pt x="1800" y="56"/>
                    <a:pt x="1932" y="28"/>
                  </a:cubicBezTo>
                  <a:cubicBezTo>
                    <a:pt x="2058" y="0"/>
                    <a:pt x="2174" y="20"/>
                    <a:pt x="2266" y="117"/>
                  </a:cubicBezTo>
                  <a:cubicBezTo>
                    <a:pt x="2356" y="213"/>
                    <a:pt x="2387" y="326"/>
                    <a:pt x="2356" y="455"/>
                  </a:cubicBezTo>
                  <a:cubicBezTo>
                    <a:pt x="2340" y="521"/>
                    <a:pt x="2306" y="576"/>
                    <a:pt x="2259" y="624"/>
                  </a:cubicBezTo>
                  <a:cubicBezTo>
                    <a:pt x="2163" y="724"/>
                    <a:pt x="2199" y="901"/>
                    <a:pt x="2348" y="946"/>
                  </a:cubicBezTo>
                  <a:cubicBezTo>
                    <a:pt x="2369" y="952"/>
                    <a:pt x="2392" y="951"/>
                    <a:pt x="2414" y="951"/>
                  </a:cubicBezTo>
                  <a:cubicBezTo>
                    <a:pt x="2711" y="952"/>
                    <a:pt x="3688" y="952"/>
                    <a:pt x="3986" y="952"/>
                  </a:cubicBezTo>
                  <a:cubicBezTo>
                    <a:pt x="4016" y="952"/>
                    <a:pt x="4016" y="952"/>
                    <a:pt x="4016" y="983"/>
                  </a:cubicBezTo>
                  <a:cubicBezTo>
                    <a:pt x="4016" y="1281"/>
                    <a:pt x="4016" y="2499"/>
                    <a:pt x="4016" y="2797"/>
                  </a:cubicBezTo>
                  <a:cubicBezTo>
                    <a:pt x="4016" y="2845"/>
                    <a:pt x="3999" y="2871"/>
                    <a:pt x="3959" y="2887"/>
                  </a:cubicBezTo>
                  <a:cubicBezTo>
                    <a:pt x="3928" y="2899"/>
                    <a:pt x="3901" y="2890"/>
                    <a:pt x="3880" y="2869"/>
                  </a:cubicBezTo>
                  <a:cubicBezTo>
                    <a:pt x="3826" y="2818"/>
                    <a:pt x="3766" y="2777"/>
                    <a:pt x="3696" y="2754"/>
                  </a:cubicBezTo>
                  <a:cubicBezTo>
                    <a:pt x="3605" y="2723"/>
                    <a:pt x="3512" y="2721"/>
                    <a:pt x="3419" y="2746"/>
                  </a:cubicBezTo>
                  <a:cubicBezTo>
                    <a:pt x="3333" y="2768"/>
                    <a:pt x="3260" y="2813"/>
                    <a:pt x="3200" y="2877"/>
                  </a:cubicBezTo>
                  <a:cubicBezTo>
                    <a:pt x="3141" y="2939"/>
                    <a:pt x="3102" y="3013"/>
                    <a:pt x="3083" y="3097"/>
                  </a:cubicBezTo>
                  <a:cubicBezTo>
                    <a:pt x="3063" y="3184"/>
                    <a:pt x="3068" y="3268"/>
                    <a:pt x="3096" y="3351"/>
                  </a:cubicBezTo>
                  <a:cubicBezTo>
                    <a:pt x="3134" y="3463"/>
                    <a:pt x="3205" y="3549"/>
                    <a:pt x="3307" y="3609"/>
                  </a:cubicBezTo>
                  <a:cubicBezTo>
                    <a:pt x="3382" y="3654"/>
                    <a:pt x="3465" y="3673"/>
                    <a:pt x="3553" y="3672"/>
                  </a:cubicBezTo>
                  <a:cubicBezTo>
                    <a:pt x="3632" y="3670"/>
                    <a:pt x="3706" y="3652"/>
                    <a:pt x="3774" y="3612"/>
                  </a:cubicBezTo>
                  <a:cubicBezTo>
                    <a:pt x="3810" y="3590"/>
                    <a:pt x="3843" y="3561"/>
                    <a:pt x="3876" y="3534"/>
                  </a:cubicBezTo>
                  <a:cubicBezTo>
                    <a:pt x="3899" y="3517"/>
                    <a:pt x="3922" y="3504"/>
                    <a:pt x="3951" y="3512"/>
                  </a:cubicBezTo>
                  <a:cubicBezTo>
                    <a:pt x="3984" y="3521"/>
                    <a:pt x="4007" y="3540"/>
                    <a:pt x="4014" y="3576"/>
                  </a:cubicBezTo>
                  <a:cubicBezTo>
                    <a:pt x="4016" y="3586"/>
                    <a:pt x="4016" y="3597"/>
                    <a:pt x="4016" y="3608"/>
                  </a:cubicBezTo>
                  <a:cubicBezTo>
                    <a:pt x="4016" y="3905"/>
                    <a:pt x="4016" y="5122"/>
                    <a:pt x="4016" y="5420"/>
                  </a:cubicBezTo>
                  <a:cubicBezTo>
                    <a:pt x="4016" y="5449"/>
                    <a:pt x="4016" y="5449"/>
                    <a:pt x="3986" y="5449"/>
                  </a:cubicBezTo>
                  <a:cubicBezTo>
                    <a:pt x="3694" y="5449"/>
                    <a:pt x="2721" y="5448"/>
                    <a:pt x="2428" y="5448"/>
                  </a:cubicBezTo>
                  <a:cubicBezTo>
                    <a:pt x="2394" y="5448"/>
                    <a:pt x="2357" y="5449"/>
                    <a:pt x="2326" y="5462"/>
                  </a:cubicBezTo>
                  <a:cubicBezTo>
                    <a:pt x="2261" y="5489"/>
                    <a:pt x="2220" y="5541"/>
                    <a:pt x="2208" y="5614"/>
                  </a:cubicBezTo>
                  <a:cubicBezTo>
                    <a:pt x="2200" y="5666"/>
                    <a:pt x="2213" y="5715"/>
                    <a:pt x="2241" y="5758"/>
                  </a:cubicBezTo>
                  <a:cubicBezTo>
                    <a:pt x="2253" y="5777"/>
                    <a:pt x="2273" y="5791"/>
                    <a:pt x="2287" y="5809"/>
                  </a:cubicBezTo>
                  <a:cubicBezTo>
                    <a:pt x="2359" y="5902"/>
                    <a:pt x="2385" y="6005"/>
                    <a:pt x="2357" y="6121"/>
                  </a:cubicBezTo>
                  <a:cubicBezTo>
                    <a:pt x="2338" y="6197"/>
                    <a:pt x="2299" y="6260"/>
                    <a:pt x="2240" y="6310"/>
                  </a:cubicBezTo>
                  <a:cubicBezTo>
                    <a:pt x="2164" y="6374"/>
                    <a:pt x="2075" y="6400"/>
                    <a:pt x="1976" y="6392"/>
                  </a:cubicBezTo>
                  <a:cubicBezTo>
                    <a:pt x="1875" y="6383"/>
                    <a:pt x="1794" y="6337"/>
                    <a:pt x="1728" y="6261"/>
                  </a:cubicBezTo>
                  <a:cubicBezTo>
                    <a:pt x="1646" y="6165"/>
                    <a:pt x="1630" y="6056"/>
                    <a:pt x="1663" y="5937"/>
                  </a:cubicBezTo>
                  <a:cubicBezTo>
                    <a:pt x="1680" y="5876"/>
                    <a:pt x="1712" y="5825"/>
                    <a:pt x="1755" y="5779"/>
                  </a:cubicBezTo>
                  <a:cubicBezTo>
                    <a:pt x="1824" y="5707"/>
                    <a:pt x="1833" y="5610"/>
                    <a:pt x="1775" y="5529"/>
                  </a:cubicBezTo>
                  <a:cubicBezTo>
                    <a:pt x="1741" y="5483"/>
                    <a:pt x="1695" y="5452"/>
                    <a:pt x="1635" y="5451"/>
                  </a:cubicBezTo>
                  <a:cubicBezTo>
                    <a:pt x="1487" y="5450"/>
                    <a:pt x="658" y="5450"/>
                    <a:pt x="509" y="5450"/>
                  </a:cubicBezTo>
                  <a:cubicBezTo>
                    <a:pt x="504" y="5450"/>
                    <a:pt x="499" y="5450"/>
                    <a:pt x="493" y="5450"/>
                  </a:cubicBezTo>
                  <a:cubicBezTo>
                    <a:pt x="493" y="5450"/>
                    <a:pt x="493" y="5450"/>
                    <a:pt x="493" y="545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C92E8D7E-DD7F-431E-AAA6-C5BED501AB6D}"/>
              </a:ext>
            </a:extLst>
          </p:cNvPr>
          <p:cNvSpPr/>
          <p:nvPr/>
        </p:nvSpPr>
        <p:spPr>
          <a:xfrm>
            <a:off x="1082842" y="4428537"/>
            <a:ext cx="1878912" cy="1869020"/>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1E40070-DFEB-4D47-9604-A73F013DD638}"/>
              </a:ext>
            </a:extLst>
          </p:cNvPr>
          <p:cNvSpPr/>
          <p:nvPr/>
        </p:nvSpPr>
        <p:spPr>
          <a:xfrm>
            <a:off x="3160442" y="4428537"/>
            <a:ext cx="1816100" cy="1869020"/>
          </a:xfrm>
          <a:prstGeom prst="rect">
            <a:avLst/>
          </a:prstGeom>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41DF682-304A-4771-9825-99FCDB1AC05A}"/>
              </a:ext>
            </a:extLst>
          </p:cNvPr>
          <p:cNvSpPr/>
          <p:nvPr/>
        </p:nvSpPr>
        <p:spPr>
          <a:xfrm>
            <a:off x="5175230" y="4428537"/>
            <a:ext cx="1816100" cy="1869020"/>
          </a:xfrm>
          <a:prstGeom prst="rect">
            <a:avLst/>
          </a:prstGeom>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4E35C30-55D2-4521-9BCD-65741C6B5853}"/>
              </a:ext>
            </a:extLst>
          </p:cNvPr>
          <p:cNvSpPr/>
          <p:nvPr/>
        </p:nvSpPr>
        <p:spPr>
          <a:xfrm>
            <a:off x="7215456" y="4428536"/>
            <a:ext cx="1816100" cy="186902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a:p>
            <a:pPr algn="ctr">
              <a:defRPr/>
            </a:pPr>
            <a:r>
              <a:rPr kumimoji="0" lang="en-US" b="0" i="0" u="none" strike="noStrike" kern="1200" cap="none" spc="0" normalizeH="0" baseline="0" noProof="0" dirty="0" err="1">
                <a:ln>
                  <a:noFill/>
                </a:ln>
                <a:solidFill>
                  <a:schemeClr val="tx1"/>
                </a:solidFill>
                <a:effectLst/>
                <a:uLnTx/>
                <a:uFillTx/>
                <a:latin typeface="Open Sans" panose="020B0606030504020204" pitchFamily="34" charset="0"/>
                <a:ea typeface="+mn-ea"/>
                <a:cs typeface="+mn-cs"/>
              </a:rPr>
              <a:t>Menganalisi</a:t>
            </a:r>
            <a:r>
              <a:rPr lang="en-US" dirty="0">
                <a:solidFill>
                  <a:schemeClr val="tx1"/>
                </a:solidFill>
                <a:latin typeface="Open Sans" panose="020B0606030504020204" pitchFamily="34" charset="0"/>
              </a:rPr>
              <a:t>s </a:t>
            </a:r>
            <a:r>
              <a:rPr lang="en-US" dirty="0" err="1">
                <a:solidFill>
                  <a:schemeClr val="tx1"/>
                </a:solidFill>
                <a:latin typeface="Open Sans" panose="020B0606030504020204" pitchFamily="34" charset="0"/>
              </a:rPr>
              <a:t>kepentingan</a:t>
            </a:r>
            <a:r>
              <a:rPr lang="en-US" dirty="0">
                <a:solidFill>
                  <a:schemeClr val="tx1"/>
                </a:solidFill>
                <a:latin typeface="Open Sans" panose="020B0606030504020204" pitchFamily="34" charset="0"/>
              </a:rPr>
              <a:t> </a:t>
            </a:r>
            <a:r>
              <a:rPr lang="en-US" dirty="0" err="1">
                <a:solidFill>
                  <a:schemeClr val="tx1"/>
                </a:solidFill>
                <a:latin typeface="Open Sans" panose="020B0606030504020204" pitchFamily="34" charset="0"/>
              </a:rPr>
              <a:t>ekosistem</a:t>
            </a:r>
            <a:r>
              <a:rPr lang="en-US" dirty="0">
                <a:solidFill>
                  <a:schemeClr val="tx1"/>
                </a:solidFill>
                <a:latin typeface="Open Sans" panose="020B0606030504020204" pitchFamily="34" charset="0"/>
              </a:rPr>
              <a:t> </a:t>
            </a:r>
            <a:r>
              <a:rPr lang="en-US" dirty="0" err="1">
                <a:solidFill>
                  <a:schemeClr val="tx1"/>
                </a:solidFill>
                <a:latin typeface="Open Sans" panose="020B0606030504020204" pitchFamily="34" charset="0"/>
              </a:rPr>
              <a:t>saintifik</a:t>
            </a:r>
            <a:r>
              <a:rPr lang="en-US" dirty="0">
                <a:solidFill>
                  <a:schemeClr val="tx1"/>
                </a:solidFill>
                <a:latin typeface="Open Sans" panose="020B0606030504020204" pitchFamily="34" charset="0"/>
              </a:rPr>
              <a:t> </a:t>
            </a:r>
            <a:r>
              <a:rPr lang="en-US" dirty="0" err="1">
                <a:solidFill>
                  <a:schemeClr val="tx1"/>
                </a:solidFill>
                <a:latin typeface="Open Sans" panose="020B0606030504020204" pitchFamily="34" charset="0"/>
              </a:rPr>
              <a:t>dalam</a:t>
            </a:r>
            <a:r>
              <a:rPr lang="en-US" dirty="0">
                <a:solidFill>
                  <a:schemeClr val="tx1"/>
                </a:solidFill>
                <a:latin typeface="Open Sans" panose="020B0606030504020204" pitchFamily="34" charset="0"/>
              </a:rPr>
              <a:t> </a:t>
            </a:r>
            <a:r>
              <a:rPr lang="en-US" dirty="0" err="1">
                <a:solidFill>
                  <a:schemeClr val="tx1"/>
                </a:solidFill>
                <a:latin typeface="Open Sans" panose="020B0606030504020204" pitchFamily="34" charset="0"/>
              </a:rPr>
              <a:t>perkembangan</a:t>
            </a:r>
            <a:r>
              <a:rPr lang="en-US" dirty="0">
                <a:solidFill>
                  <a:schemeClr val="tx1"/>
                </a:solidFill>
                <a:latin typeface="Open Sans" panose="020B0606030504020204" pitchFamily="34" charset="0"/>
              </a:rPr>
              <a:t> </a:t>
            </a:r>
            <a:r>
              <a:rPr lang="en-US" dirty="0" err="1">
                <a:solidFill>
                  <a:schemeClr val="tx1"/>
                </a:solidFill>
                <a:latin typeface="Open Sans" panose="020B0606030504020204" pitchFamily="34" charset="0"/>
              </a:rPr>
              <a:t>sains</a:t>
            </a:r>
            <a:r>
              <a:rPr lang="en-US" dirty="0">
                <a:solidFill>
                  <a:schemeClr val="tx1"/>
                </a:solidFill>
                <a:latin typeface="Open Sans" panose="020B0606030504020204" pitchFamily="34" charset="0"/>
              </a:rPr>
              <a:t> Barat</a:t>
            </a:r>
            <a:endParaRPr kumimoji="0" lang="en-GB" b="0" i="0" u="none" strike="noStrike" kern="1200" cap="none" spc="0" normalizeH="0" baseline="0" noProof="0" dirty="0">
              <a:ln>
                <a:noFill/>
              </a:ln>
              <a:solidFill>
                <a:schemeClr val="tx1"/>
              </a:solidFill>
              <a:effectLst/>
              <a:uLnTx/>
              <a:uFillTx/>
              <a:latin typeface="Noto Sans" panose="020B0502040504020204" pitchFamily="34"/>
              <a:ea typeface="Noto Sans" panose="020B0502040504020204" pitchFamily="34"/>
              <a:cs typeface="Noto Sans" panose="020B0502040504020204" pitchFamily="3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1BF7717-DCBB-437C-9B2D-6EFA9466EBE1}"/>
              </a:ext>
            </a:extLst>
          </p:cNvPr>
          <p:cNvSpPr/>
          <p:nvPr/>
        </p:nvSpPr>
        <p:spPr>
          <a:xfrm>
            <a:off x="9239256" y="4428537"/>
            <a:ext cx="1768894" cy="1869020"/>
          </a:xfrm>
          <a:prstGeom prst="rect">
            <a:avLst/>
          </a:prstGeom>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tx1"/>
                </a:solidFill>
                <a:effectLst/>
                <a:uLnTx/>
                <a:uFillTx/>
                <a:latin typeface="Calibri" panose="020F0502020204030204"/>
                <a:ea typeface="+mn-ea"/>
                <a:cs typeface="+mn-cs"/>
              </a:rPr>
              <a:t>Menghuraikan</a:t>
            </a: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chemeClr val="tx1"/>
                </a:solidFill>
                <a:effectLst/>
                <a:uLnTx/>
                <a:uFillTx/>
                <a:latin typeface="Calibri" panose="020F0502020204030204"/>
                <a:ea typeface="+mn-ea"/>
                <a:cs typeface="+mn-cs"/>
              </a:rPr>
              <a:t>anjakan</a:t>
            </a: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chemeClr val="tx1"/>
                </a:solidFill>
                <a:effectLst/>
                <a:uLnTx/>
                <a:uFillTx/>
                <a:latin typeface="Calibri" panose="020F0502020204030204"/>
                <a:ea typeface="+mn-ea"/>
                <a:cs typeface="+mn-cs"/>
              </a:rPr>
              <a:t>paradigma</a:t>
            </a: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chemeClr val="tx1"/>
                </a:solidFill>
                <a:effectLst/>
                <a:uLnTx/>
                <a:uFillTx/>
                <a:latin typeface="Calibri" panose="020F0502020204030204"/>
                <a:ea typeface="+mn-ea"/>
                <a:cs typeface="+mn-cs"/>
              </a:rPr>
              <a:t>dalam</a:t>
            </a: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chemeClr val="tx1"/>
                </a:solidFill>
                <a:effectLst/>
                <a:uLnTx/>
                <a:uFillTx/>
                <a:latin typeface="Calibri" panose="020F0502020204030204"/>
                <a:ea typeface="+mn-ea"/>
                <a:cs typeface="+mn-cs"/>
              </a:rPr>
              <a:t>pemikiran</a:t>
            </a: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chemeClr val="tx1"/>
                </a:solidFill>
                <a:effectLst/>
                <a:uLnTx/>
                <a:uFillTx/>
                <a:latin typeface="Calibri" panose="020F0502020204030204"/>
                <a:ea typeface="+mn-ea"/>
                <a:cs typeface="+mn-cs"/>
              </a:rPr>
              <a:t>sains</a:t>
            </a: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60CE42C-79EE-4B66-B336-661F31230656}"/>
              </a:ext>
            </a:extLst>
          </p:cNvPr>
          <p:cNvSpPr txBox="1"/>
          <p:nvPr/>
        </p:nvSpPr>
        <p:spPr>
          <a:xfrm>
            <a:off x="1153036" y="4657210"/>
            <a:ext cx="1738524"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Menjelaskan</a:t>
            </a: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pandangan</a:t>
            </a: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semesta</a:t>
            </a: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worldview</a:t>
            </a:r>
            <a:r>
              <a:rPr lang="en-US" dirty="0">
                <a:latin typeface="Calibri" panose="020F0502020204030204" pitchFamily="34" charset="0"/>
                <a:cs typeface="Calibri" panose="020F0502020204030204" pitchFamily="34" charset="0"/>
              </a:rPr>
              <a:t>) </a:t>
            </a: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yang </a:t>
            </a:r>
            <a:r>
              <a:rPr kumimoji="0" lang="en-US"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mendasari</a:t>
            </a: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Sains</a:t>
            </a: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Barat</a:t>
            </a:r>
            <a:endParaRPr kumimoji="0" lang="en-GB" b="0" i="0" u="none" strike="noStrike" kern="1200" cap="none" spc="0" normalizeH="0" baseline="0" noProof="0" dirty="0">
              <a:ln>
                <a:noFill/>
              </a:ln>
              <a:effectLst/>
              <a:uLnTx/>
              <a:uFillTx/>
              <a:latin typeface="Calibri" panose="020F0502020204030204" pitchFamily="34" charset="0"/>
              <a:ea typeface="Noto Sans" panose="020B0502040504020204" pitchFamily="34"/>
              <a:cs typeface="Calibri" panose="020F0502020204030204" pitchFamily="34" charset="0"/>
            </a:endParaRPr>
          </a:p>
        </p:txBody>
      </p:sp>
      <p:sp>
        <p:nvSpPr>
          <p:cNvPr id="29" name="Rectangle 28">
            <a:extLst>
              <a:ext uri="{FF2B5EF4-FFF2-40B4-BE49-F238E27FC236}">
                <a16:creationId xmlns:a16="http://schemas.microsoft.com/office/drawing/2014/main" id="{C6043194-48AD-4156-8211-E479C0B64CC4}"/>
              </a:ext>
            </a:extLst>
          </p:cNvPr>
          <p:cNvSpPr/>
          <p:nvPr/>
        </p:nvSpPr>
        <p:spPr>
          <a:xfrm>
            <a:off x="3169454" y="4428537"/>
            <a:ext cx="1816100" cy="1869020"/>
          </a:xfrm>
          <a:prstGeom prst="rect">
            <a:avLst/>
          </a:prstGeom>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008D783-C15A-41B6-91E8-C757F67FA74F}"/>
              </a:ext>
            </a:extLst>
          </p:cNvPr>
          <p:cNvSpPr txBox="1"/>
          <p:nvPr/>
        </p:nvSpPr>
        <p:spPr>
          <a:xfrm>
            <a:off x="3312518" y="4786686"/>
            <a:ext cx="1727632" cy="923330"/>
          </a:xfrm>
          <a:prstGeom prst="rect">
            <a:avLst/>
          </a:prstGeom>
          <a:noFill/>
        </p:spPr>
        <p:txBody>
          <a:bodyPr wrap="square" rtlCol="0">
            <a:spAutoFit/>
          </a:bodyPr>
          <a:lstStyle/>
          <a:p>
            <a:pPr algn="just">
              <a:defRPr/>
            </a:pPr>
            <a:r>
              <a:rPr lang="en-US" dirty="0" err="1">
                <a:latin typeface="Calibri" panose="020F0502020204030204" pitchFamily="34" charset="0"/>
                <a:cs typeface="Calibri" panose="020F0502020204030204" pitchFamily="34" charset="0"/>
              </a:rPr>
              <a:t>Menghuraikan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epistemologi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sains</a:t>
            </a:r>
            <a:r>
              <a:rPr lang="en-US" dirty="0">
                <a:latin typeface="Calibri" panose="020F0502020204030204" pitchFamily="34" charset="0"/>
                <a:cs typeface="Calibri" panose="020F0502020204030204" pitchFamily="34" charset="0"/>
              </a:rPr>
              <a:t> Barat</a:t>
            </a: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endParaRPr kumimoji="0" lang="en-GB" b="0" i="0" u="none" strike="noStrike" kern="1200" cap="none" spc="0" normalizeH="0" baseline="0" noProof="0" dirty="0">
              <a:ln>
                <a:noFill/>
              </a:ln>
              <a:effectLst/>
              <a:uLnTx/>
              <a:uFillTx/>
              <a:latin typeface="Calibri" panose="020F0502020204030204" pitchFamily="34" charset="0"/>
              <a:ea typeface="Noto Sans" panose="020B0502040504020204" pitchFamily="34"/>
              <a:cs typeface="Calibri" panose="020F0502020204030204" pitchFamily="34" charset="0"/>
            </a:endParaRPr>
          </a:p>
        </p:txBody>
      </p:sp>
      <p:sp>
        <p:nvSpPr>
          <p:cNvPr id="35" name="TextBox 34">
            <a:extLst>
              <a:ext uri="{FF2B5EF4-FFF2-40B4-BE49-F238E27FC236}">
                <a16:creationId xmlns:a16="http://schemas.microsoft.com/office/drawing/2014/main" id="{B740099A-B0F7-4CCD-9E6A-B6137FB8AF68}"/>
              </a:ext>
            </a:extLst>
          </p:cNvPr>
          <p:cNvSpPr txBox="1"/>
          <p:nvPr/>
        </p:nvSpPr>
        <p:spPr>
          <a:xfrm>
            <a:off x="5264276" y="4551142"/>
            <a:ext cx="1727632" cy="181588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Membincangkan</a:t>
            </a:r>
            <a:r>
              <a:rPr kumimoji="0" lang="en-US"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pelbagai</a:t>
            </a:r>
            <a:r>
              <a:rPr kumimoji="0" lang="en-US"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metodologi</a:t>
            </a:r>
            <a:r>
              <a:rPr kumimoji="0" lang="en-US"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saintifik</a:t>
            </a:r>
            <a:r>
              <a:rPr kumimoji="0" lang="en-US"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yang </a:t>
            </a:r>
            <a:r>
              <a:rPr kumimoji="0" lang="en-US" sz="16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digunakan</a:t>
            </a:r>
            <a:r>
              <a:rPr kumimoji="0" lang="en-US"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dalam</a:t>
            </a:r>
            <a:r>
              <a:rPr kumimoji="0" lang="en-US"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pengkajian</a:t>
            </a:r>
            <a:r>
              <a:rPr kumimoji="0" lang="en-US"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sains</a:t>
            </a:r>
            <a:r>
              <a:rPr kumimoji="0" lang="en-US"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Barat</a:t>
            </a:r>
            <a:endParaRPr kumimoji="0" lang="en-GB" sz="1600" b="0" i="0" u="none" strike="noStrike" kern="1200" cap="none" spc="0" normalizeH="0" baseline="0" noProof="0" dirty="0">
              <a:ln>
                <a:noFill/>
              </a:ln>
              <a:effectLst/>
              <a:uLnTx/>
              <a:uFillTx/>
              <a:latin typeface="Calibri" panose="020F0502020204030204" pitchFamily="34" charset="0"/>
              <a:ea typeface="Noto Sans" panose="020B0502040504020204" pitchFamily="34"/>
              <a:cs typeface="Calibri" panose="020F0502020204030204" pitchFamily="34" charset="0"/>
            </a:endParaRPr>
          </a:p>
        </p:txBody>
      </p:sp>
      <p:sp>
        <p:nvSpPr>
          <p:cNvPr id="36" name="Rectangle 35">
            <a:extLst>
              <a:ext uri="{FF2B5EF4-FFF2-40B4-BE49-F238E27FC236}">
                <a16:creationId xmlns:a16="http://schemas.microsoft.com/office/drawing/2014/main" id="{0F59A53C-3E37-4ADD-961C-61828F97E0FA}"/>
              </a:ext>
            </a:extLst>
          </p:cNvPr>
          <p:cNvSpPr/>
          <p:nvPr/>
        </p:nvSpPr>
        <p:spPr>
          <a:xfrm>
            <a:off x="1727774" y="2019169"/>
            <a:ext cx="575799"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1</a:t>
            </a:r>
          </a:p>
        </p:txBody>
      </p:sp>
      <p:sp>
        <p:nvSpPr>
          <p:cNvPr id="37" name="Rectangle 36">
            <a:extLst>
              <a:ext uri="{FF2B5EF4-FFF2-40B4-BE49-F238E27FC236}">
                <a16:creationId xmlns:a16="http://schemas.microsoft.com/office/drawing/2014/main" id="{BF6E159E-3EA3-4C93-88C8-285317E26D5F}"/>
              </a:ext>
            </a:extLst>
          </p:cNvPr>
          <p:cNvSpPr/>
          <p:nvPr/>
        </p:nvSpPr>
        <p:spPr>
          <a:xfrm>
            <a:off x="3637957" y="2019169"/>
            <a:ext cx="575799"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2</a:t>
            </a:r>
          </a:p>
        </p:txBody>
      </p:sp>
      <p:sp>
        <p:nvSpPr>
          <p:cNvPr id="38" name="Rectangle 37">
            <a:extLst>
              <a:ext uri="{FF2B5EF4-FFF2-40B4-BE49-F238E27FC236}">
                <a16:creationId xmlns:a16="http://schemas.microsoft.com/office/drawing/2014/main" id="{766B990B-46C3-4B21-B76E-51BACFB673BE}"/>
              </a:ext>
            </a:extLst>
          </p:cNvPr>
          <p:cNvSpPr/>
          <p:nvPr/>
        </p:nvSpPr>
        <p:spPr>
          <a:xfrm>
            <a:off x="5652745" y="2009106"/>
            <a:ext cx="575799"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3</a:t>
            </a:r>
          </a:p>
        </p:txBody>
      </p:sp>
      <p:sp>
        <p:nvSpPr>
          <p:cNvPr id="39" name="Rectangle 38">
            <a:extLst>
              <a:ext uri="{FF2B5EF4-FFF2-40B4-BE49-F238E27FC236}">
                <a16:creationId xmlns:a16="http://schemas.microsoft.com/office/drawing/2014/main" id="{11117F6B-9E90-4A27-98FF-BBBB1CF033E8}"/>
              </a:ext>
            </a:extLst>
          </p:cNvPr>
          <p:cNvSpPr/>
          <p:nvPr/>
        </p:nvSpPr>
        <p:spPr>
          <a:xfrm>
            <a:off x="7489811" y="2009106"/>
            <a:ext cx="575799"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4</a:t>
            </a:r>
          </a:p>
        </p:txBody>
      </p:sp>
      <p:sp>
        <p:nvSpPr>
          <p:cNvPr id="40" name="Rectangle 39">
            <a:extLst>
              <a:ext uri="{FF2B5EF4-FFF2-40B4-BE49-F238E27FC236}">
                <a16:creationId xmlns:a16="http://schemas.microsoft.com/office/drawing/2014/main" id="{C6DD2E7E-BAB7-4BAF-B6EE-7CBB14192C6A}"/>
              </a:ext>
            </a:extLst>
          </p:cNvPr>
          <p:cNvSpPr/>
          <p:nvPr/>
        </p:nvSpPr>
        <p:spPr>
          <a:xfrm>
            <a:off x="9477211" y="2019169"/>
            <a:ext cx="575800"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5</a:t>
            </a:r>
          </a:p>
        </p:txBody>
      </p:sp>
      <p:sp>
        <p:nvSpPr>
          <p:cNvPr id="41" name="Rectangle 40">
            <a:extLst>
              <a:ext uri="{FF2B5EF4-FFF2-40B4-BE49-F238E27FC236}">
                <a16:creationId xmlns:a16="http://schemas.microsoft.com/office/drawing/2014/main" id="{79E2C34D-5912-4F18-A4AD-3C780DFE88B5}"/>
              </a:ext>
            </a:extLst>
          </p:cNvPr>
          <p:cNvSpPr/>
          <p:nvPr/>
        </p:nvSpPr>
        <p:spPr>
          <a:xfrm>
            <a:off x="4584245" y="278524"/>
            <a:ext cx="3139001"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OBJEKTIF</a:t>
            </a:r>
          </a:p>
        </p:txBody>
      </p:sp>
    </p:spTree>
    <p:extLst>
      <p:ext uri="{BB962C8B-B14F-4D97-AF65-F5344CB8AC3E}">
        <p14:creationId xmlns:p14="http://schemas.microsoft.com/office/powerpoint/2010/main" val="3214627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4310AD-9ACA-489E-81DB-E1F1B4F269BB}"/>
              </a:ext>
            </a:extLst>
          </p:cNvPr>
          <p:cNvSpPr>
            <a:spLocks noGrp="1"/>
          </p:cNvSpPr>
          <p:nvPr>
            <p:ph type="title"/>
          </p:nvPr>
        </p:nvSpPr>
        <p:spPr>
          <a:xfrm>
            <a:off x="1066800" y="642594"/>
            <a:ext cx="10058400" cy="1371600"/>
          </a:xfrm>
        </p:spPr>
        <p:txBody>
          <a:bodyPr anchor="ctr">
            <a:normAutofit/>
          </a:bodyPr>
          <a:lstStyle/>
          <a:p>
            <a:r>
              <a:rPr lang="en-MY" dirty="0"/>
              <a:t>SAINS TERBUKA </a:t>
            </a:r>
            <a:r>
              <a:rPr lang="en-MY" i="1" dirty="0"/>
              <a:t>(OPEN SCIENCE)</a:t>
            </a:r>
          </a:p>
        </p:txBody>
      </p:sp>
      <p:sp>
        <p:nvSpPr>
          <p:cNvPr id="11" name="Text Placeholder 3">
            <a:extLst>
              <a:ext uri="{FF2B5EF4-FFF2-40B4-BE49-F238E27FC236}">
                <a16:creationId xmlns:a16="http://schemas.microsoft.com/office/drawing/2014/main" id="{A3A1D7A9-5289-4116-A81D-FF6C4DE0F337}"/>
              </a:ext>
            </a:extLst>
          </p:cNvPr>
          <p:cNvSpPr>
            <a:spLocks noGrp="1"/>
          </p:cNvSpPr>
          <p:nvPr>
            <p:ph sz="half" idx="1"/>
          </p:nvPr>
        </p:nvSpPr>
        <p:spPr>
          <a:xfrm>
            <a:off x="1066800" y="1835992"/>
            <a:ext cx="4663440" cy="4287406"/>
          </a:xfrm>
        </p:spPr>
        <p:txBody>
          <a:bodyPr>
            <a:normAutofit fontScale="92500" lnSpcReduction="20000"/>
          </a:bodyPr>
          <a:lstStyle/>
          <a:p>
            <a:pPr>
              <a:lnSpc>
                <a:spcPct val="100000"/>
              </a:lnSpc>
            </a:pPr>
            <a:r>
              <a:rPr lang="en-MY" sz="1700" dirty="0" err="1"/>
              <a:t>K</a:t>
            </a:r>
            <a:r>
              <a:rPr lang="en-MY" sz="1700" b="0" i="0" dirty="0" err="1">
                <a:effectLst/>
              </a:rPr>
              <a:t>itaran</a:t>
            </a:r>
            <a:r>
              <a:rPr lang="en-MY" sz="1700" b="0" i="0" dirty="0">
                <a:effectLst/>
              </a:rPr>
              <a:t> yang </a:t>
            </a:r>
            <a:r>
              <a:rPr lang="en-MY" sz="1700" b="0" i="0" dirty="0" err="1">
                <a:effectLst/>
              </a:rPr>
              <a:t>memaparkan</a:t>
            </a:r>
            <a:r>
              <a:rPr lang="en-MY" sz="1700" b="0" i="0" dirty="0">
                <a:effectLst/>
              </a:rPr>
              <a:t> </a:t>
            </a:r>
            <a:r>
              <a:rPr lang="en-MY" sz="1700" b="0" i="0" dirty="0" err="1">
                <a:effectLst/>
              </a:rPr>
              <a:t>keterbukaan</a:t>
            </a:r>
            <a:r>
              <a:rPr lang="en-MY" sz="1700" b="0" i="0" dirty="0">
                <a:effectLst/>
              </a:rPr>
              <a:t> </a:t>
            </a:r>
            <a:r>
              <a:rPr lang="en-MY" sz="1700" b="0" i="0" dirty="0" err="1">
                <a:effectLst/>
              </a:rPr>
              <a:t>perkongsian</a:t>
            </a:r>
            <a:r>
              <a:rPr lang="en-MY" sz="1700" b="0" i="0" dirty="0">
                <a:effectLst/>
              </a:rPr>
              <a:t> </a:t>
            </a:r>
            <a:r>
              <a:rPr lang="en-MY" sz="1700" b="0" i="0" dirty="0" err="1">
                <a:effectLst/>
              </a:rPr>
              <a:t>diantara</a:t>
            </a:r>
            <a:r>
              <a:rPr lang="en-MY" sz="1700" b="0" i="0" dirty="0">
                <a:effectLst/>
              </a:rPr>
              <a:t> </a:t>
            </a:r>
            <a:r>
              <a:rPr lang="en-MY" sz="1700" b="0" i="0" dirty="0" err="1">
                <a:effectLst/>
              </a:rPr>
              <a:t>pihak</a:t>
            </a:r>
            <a:r>
              <a:rPr lang="en-MY" sz="1700" b="0" i="0" dirty="0">
                <a:effectLst/>
              </a:rPr>
              <a:t> </a:t>
            </a:r>
            <a:r>
              <a:rPr lang="en-MY" sz="1700" b="0" i="0" dirty="0" err="1">
                <a:effectLst/>
              </a:rPr>
              <a:t>berkepentingan</a:t>
            </a:r>
            <a:r>
              <a:rPr lang="en-MY" sz="1700" b="0" i="0" dirty="0">
                <a:effectLst/>
              </a:rPr>
              <a:t> </a:t>
            </a:r>
            <a:r>
              <a:rPr lang="en-MY" sz="1700" b="0" i="0" dirty="0" err="1">
                <a:effectLst/>
              </a:rPr>
              <a:t>iaitu</a:t>
            </a:r>
            <a:r>
              <a:rPr lang="en-MY" sz="1700" b="0" i="0" dirty="0">
                <a:effectLst/>
              </a:rPr>
              <a:t> </a:t>
            </a:r>
            <a:r>
              <a:rPr lang="en-MY" sz="1700" b="0" i="0" dirty="0" err="1">
                <a:effectLst/>
              </a:rPr>
              <a:t>penyelidik</a:t>
            </a:r>
            <a:r>
              <a:rPr lang="en-MY" sz="1700" b="0" i="0" dirty="0">
                <a:effectLst/>
              </a:rPr>
              <a:t>, </a:t>
            </a:r>
            <a:r>
              <a:rPr lang="en-MY" sz="1700" b="0" i="0" dirty="0" err="1">
                <a:effectLst/>
              </a:rPr>
              <a:t>wartawan</a:t>
            </a:r>
            <a:r>
              <a:rPr lang="en-MY" sz="1700" b="0" i="0" dirty="0">
                <a:effectLst/>
              </a:rPr>
              <a:t>, </a:t>
            </a:r>
            <a:r>
              <a:rPr lang="en-MY" sz="1700" b="0" i="0" dirty="0" err="1">
                <a:effectLst/>
              </a:rPr>
              <a:t>pembiaya</a:t>
            </a:r>
            <a:r>
              <a:rPr lang="en-MY" sz="1700" b="0" i="0" dirty="0">
                <a:effectLst/>
              </a:rPr>
              <a:t>, </a:t>
            </a:r>
            <a:r>
              <a:rPr lang="en-MY" sz="1700" b="0" i="0" dirty="0" err="1">
                <a:effectLst/>
              </a:rPr>
              <a:t>pembuat</a:t>
            </a:r>
            <a:r>
              <a:rPr lang="en-MY" sz="1700" b="0" i="0" dirty="0">
                <a:effectLst/>
              </a:rPr>
              <a:t> </a:t>
            </a:r>
            <a:r>
              <a:rPr lang="en-MY" sz="1700" b="0" i="0" dirty="0" err="1">
                <a:effectLst/>
              </a:rPr>
              <a:t>dasar</a:t>
            </a:r>
            <a:r>
              <a:rPr lang="en-MY" sz="1700" b="0" i="0" dirty="0">
                <a:effectLst/>
              </a:rPr>
              <a:t> </a:t>
            </a:r>
            <a:r>
              <a:rPr lang="en-MY" sz="1700" b="0" i="0" dirty="0" err="1">
                <a:effectLst/>
              </a:rPr>
              <a:t>kerajaan</a:t>
            </a:r>
            <a:r>
              <a:rPr lang="en-MY" sz="1700" b="0" i="0" dirty="0">
                <a:effectLst/>
              </a:rPr>
              <a:t> dan orang </a:t>
            </a:r>
            <a:r>
              <a:rPr lang="en-MY" sz="1700" b="0" i="0" dirty="0" err="1">
                <a:effectLst/>
              </a:rPr>
              <a:t>awam</a:t>
            </a:r>
            <a:r>
              <a:rPr lang="en-MY" sz="1700" b="0" i="0" dirty="0">
                <a:effectLst/>
              </a:rPr>
              <a:t> </a:t>
            </a:r>
            <a:r>
              <a:rPr lang="en-MY" sz="1700" b="0" i="0" dirty="0" err="1">
                <a:effectLst/>
              </a:rPr>
              <a:t>dari</a:t>
            </a:r>
            <a:r>
              <a:rPr lang="en-MY" sz="1700" b="0" i="0" dirty="0">
                <a:effectLst/>
              </a:rPr>
              <a:t> </a:t>
            </a:r>
            <a:r>
              <a:rPr lang="en-MY" sz="1700" b="0" i="0" dirty="0" err="1">
                <a:effectLst/>
              </a:rPr>
              <a:t>segi</a:t>
            </a:r>
            <a:r>
              <a:rPr lang="en-MY" sz="1700" b="0" i="0" dirty="0">
                <a:effectLst/>
              </a:rPr>
              <a:t> </a:t>
            </a:r>
            <a:r>
              <a:rPr lang="en-MY" sz="1700" b="0" i="0" dirty="0" err="1">
                <a:effectLst/>
              </a:rPr>
              <a:t>mengakses</a:t>
            </a:r>
            <a:r>
              <a:rPr lang="en-MY" sz="1700" b="0" i="0" dirty="0">
                <a:effectLst/>
              </a:rPr>
              <a:t> </a:t>
            </a:r>
            <a:r>
              <a:rPr lang="en-MY" sz="1700" b="0" i="0" dirty="0" err="1">
                <a:effectLst/>
              </a:rPr>
              <a:t>maklumat</a:t>
            </a:r>
            <a:r>
              <a:rPr lang="en-MY" sz="1700" b="0" i="0" dirty="0">
                <a:effectLst/>
              </a:rPr>
              <a:t> </a:t>
            </a:r>
            <a:r>
              <a:rPr lang="en-MY" sz="1700" b="0" i="0" dirty="0" err="1">
                <a:effectLst/>
              </a:rPr>
              <a:t>berkaitan</a:t>
            </a:r>
            <a:r>
              <a:rPr lang="en-MY" sz="1700" b="0" i="0" dirty="0">
                <a:effectLst/>
              </a:rPr>
              <a:t> </a:t>
            </a:r>
            <a:r>
              <a:rPr lang="en-MY" sz="1700" b="0" i="0" dirty="0" err="1">
                <a:effectLst/>
              </a:rPr>
              <a:t>penemuan</a:t>
            </a:r>
            <a:r>
              <a:rPr lang="en-MY" sz="1700" b="0" i="0" dirty="0">
                <a:effectLst/>
              </a:rPr>
              <a:t> </a:t>
            </a:r>
            <a:r>
              <a:rPr lang="en-MY" sz="1700" b="0" i="0" dirty="0" err="1">
                <a:effectLst/>
              </a:rPr>
              <a:t>ilmu</a:t>
            </a:r>
            <a:r>
              <a:rPr lang="en-MY" sz="1700" b="0" i="0" dirty="0">
                <a:effectLst/>
              </a:rPr>
              <a:t> </a:t>
            </a:r>
            <a:r>
              <a:rPr lang="en-MY" sz="1700" b="0" i="0" dirty="0" err="1">
                <a:effectLst/>
              </a:rPr>
              <a:t>saintifik</a:t>
            </a:r>
            <a:r>
              <a:rPr lang="en-MY" sz="1700" b="0" i="0" dirty="0">
                <a:effectLst/>
              </a:rPr>
              <a:t> dan </a:t>
            </a:r>
            <a:r>
              <a:rPr lang="en-MY" sz="1700" b="0" i="0" dirty="0" err="1">
                <a:effectLst/>
              </a:rPr>
              <a:t>penyelidikan</a:t>
            </a:r>
            <a:r>
              <a:rPr lang="en-MY" sz="1700" b="0" i="0" dirty="0">
                <a:effectLst/>
              </a:rPr>
              <a:t>, </a:t>
            </a:r>
            <a:r>
              <a:rPr lang="en-MY" sz="1700" b="0" i="0" dirty="0" err="1">
                <a:effectLst/>
              </a:rPr>
              <a:t>berdiskusi</a:t>
            </a:r>
            <a:r>
              <a:rPr lang="en-MY" sz="1700" b="0" i="0" dirty="0">
                <a:effectLst/>
              </a:rPr>
              <a:t> </a:t>
            </a:r>
            <a:r>
              <a:rPr lang="en-MY" sz="1700" b="0" i="0" dirty="0" err="1">
                <a:effectLst/>
              </a:rPr>
              <a:t>tentang</a:t>
            </a:r>
            <a:r>
              <a:rPr lang="en-MY" sz="1700" b="0" i="0" dirty="0">
                <a:effectLst/>
              </a:rPr>
              <a:t> </a:t>
            </a:r>
            <a:r>
              <a:rPr lang="en-MY" sz="1700" b="0" i="0" dirty="0" err="1">
                <a:effectLst/>
              </a:rPr>
              <a:t>penemuan</a:t>
            </a:r>
            <a:r>
              <a:rPr lang="en-MY" sz="1700" b="0" i="0" dirty="0">
                <a:effectLst/>
              </a:rPr>
              <a:t> </a:t>
            </a:r>
            <a:r>
              <a:rPr lang="en-MY" sz="1700" b="0" i="0" dirty="0" err="1">
                <a:effectLst/>
              </a:rPr>
              <a:t>tersebut</a:t>
            </a:r>
            <a:r>
              <a:rPr lang="en-MY" sz="1700" b="0" i="0" dirty="0">
                <a:effectLst/>
              </a:rPr>
              <a:t> dan </a:t>
            </a:r>
            <a:r>
              <a:rPr lang="en-MY" sz="1700" b="0" i="0" dirty="0" err="1">
                <a:effectLst/>
              </a:rPr>
              <a:t>membenarkan</a:t>
            </a:r>
            <a:r>
              <a:rPr lang="en-MY" sz="1700" b="0" i="0" dirty="0">
                <a:effectLst/>
              </a:rPr>
              <a:t> </a:t>
            </a:r>
            <a:r>
              <a:rPr lang="en-MY" sz="1700" b="0" i="0" dirty="0" err="1">
                <a:effectLst/>
              </a:rPr>
              <a:t>penemuan</a:t>
            </a:r>
            <a:r>
              <a:rPr lang="en-MY" sz="1700" b="0" i="0" dirty="0">
                <a:effectLst/>
              </a:rPr>
              <a:t> </a:t>
            </a:r>
            <a:r>
              <a:rPr lang="en-MY" sz="1700" b="0" i="0" dirty="0" err="1">
                <a:effectLst/>
              </a:rPr>
              <a:t>tersebut</a:t>
            </a:r>
            <a:r>
              <a:rPr lang="en-MY" sz="1700" b="0" i="0" dirty="0">
                <a:effectLst/>
              </a:rPr>
              <a:t> </a:t>
            </a:r>
            <a:r>
              <a:rPr lang="en-MY" sz="1700" b="0" i="0" dirty="0" err="1">
                <a:effectLst/>
              </a:rPr>
              <a:t>digunapakai</a:t>
            </a:r>
            <a:r>
              <a:rPr lang="en-MY" sz="1700" b="0" i="0" dirty="0">
                <a:effectLst/>
              </a:rPr>
              <a:t> oleh </a:t>
            </a:r>
            <a:r>
              <a:rPr lang="en-MY" sz="1700" b="0" i="0" dirty="0" err="1">
                <a:effectLst/>
              </a:rPr>
              <a:t>komuniti</a:t>
            </a:r>
            <a:r>
              <a:rPr lang="en-MY" sz="1700" b="0" i="0" dirty="0">
                <a:effectLst/>
              </a:rPr>
              <a:t> yang </a:t>
            </a:r>
            <a:r>
              <a:rPr lang="en-MY" sz="1700" b="0" i="0" dirty="0" err="1">
                <a:effectLst/>
              </a:rPr>
              <a:t>memerlukan</a:t>
            </a:r>
            <a:r>
              <a:rPr lang="en-MY" sz="1700" b="0" i="0" dirty="0">
                <a:effectLst/>
              </a:rPr>
              <a:t> </a:t>
            </a:r>
            <a:r>
              <a:rPr lang="en-MY" sz="1700" b="0" i="0" dirty="0" err="1">
                <a:effectLst/>
              </a:rPr>
              <a:t>terutama</a:t>
            </a:r>
            <a:r>
              <a:rPr lang="en-MY" sz="1700" b="0" i="0" dirty="0">
                <a:effectLst/>
              </a:rPr>
              <a:t> </a:t>
            </a:r>
            <a:r>
              <a:rPr lang="en-MY" sz="1700" b="0" i="0" dirty="0" err="1">
                <a:effectLst/>
              </a:rPr>
              <a:t>golongan</a:t>
            </a:r>
            <a:r>
              <a:rPr lang="en-MY" sz="1700" b="0" i="0" dirty="0">
                <a:effectLst/>
              </a:rPr>
              <a:t> </a:t>
            </a:r>
            <a:r>
              <a:rPr lang="en-MY" sz="1700" b="0" i="0" dirty="0" err="1">
                <a:effectLst/>
              </a:rPr>
              <a:t>bawahan</a:t>
            </a:r>
            <a:r>
              <a:rPr lang="en-MY" sz="1700" b="0" i="0" dirty="0">
                <a:effectLst/>
              </a:rPr>
              <a:t> </a:t>
            </a:r>
            <a:r>
              <a:rPr lang="en-MY" sz="1700" b="0" i="0" dirty="0" err="1">
                <a:effectLst/>
              </a:rPr>
              <a:t>tanpa</a:t>
            </a:r>
            <a:r>
              <a:rPr lang="en-MY" sz="1700" b="0" i="0" dirty="0">
                <a:effectLst/>
              </a:rPr>
              <a:t> </a:t>
            </a:r>
            <a:r>
              <a:rPr lang="en-MY" sz="1700" b="0" i="0" dirty="0" err="1">
                <a:effectLst/>
              </a:rPr>
              <a:t>dikenakan</a:t>
            </a:r>
            <a:r>
              <a:rPr lang="en-MY" sz="1700" b="0" i="0" dirty="0">
                <a:effectLst/>
              </a:rPr>
              <a:t> kos </a:t>
            </a:r>
            <a:r>
              <a:rPr lang="en-MY" sz="1700" b="0" i="0" dirty="0" err="1">
                <a:effectLst/>
              </a:rPr>
              <a:t>komersil</a:t>
            </a:r>
            <a:r>
              <a:rPr lang="en-MY" sz="1700" b="0" i="0" dirty="0">
                <a:effectLst/>
              </a:rPr>
              <a:t> </a:t>
            </a:r>
            <a:r>
              <a:rPr lang="en-MY" sz="1700" b="0" i="0" dirty="0" err="1">
                <a:effectLst/>
              </a:rPr>
              <a:t>bagi</a:t>
            </a:r>
            <a:r>
              <a:rPr lang="en-MY" sz="1700" b="0" i="0" dirty="0">
                <a:effectLst/>
              </a:rPr>
              <a:t> </a:t>
            </a:r>
            <a:r>
              <a:rPr lang="en-MY" sz="1700" b="0" i="0" dirty="0" err="1">
                <a:effectLst/>
              </a:rPr>
              <a:t>menaiktaraf</a:t>
            </a:r>
            <a:r>
              <a:rPr lang="en-MY" sz="1700" b="0" i="0" dirty="0">
                <a:effectLst/>
              </a:rPr>
              <a:t> </a:t>
            </a:r>
            <a:r>
              <a:rPr lang="en-MY" sz="1700" b="0" i="0" dirty="0" err="1">
                <a:effectLst/>
              </a:rPr>
              <a:t>sosioekonomi</a:t>
            </a:r>
            <a:r>
              <a:rPr lang="en-MY" sz="1700" b="0" i="0" dirty="0">
                <a:effectLst/>
              </a:rPr>
              <a:t> </a:t>
            </a:r>
            <a:r>
              <a:rPr lang="en-MY" sz="1700" b="0" i="0" dirty="0" err="1">
                <a:effectLst/>
              </a:rPr>
              <a:t>dalam</a:t>
            </a:r>
            <a:r>
              <a:rPr lang="en-MY" sz="1700" b="0" i="0" dirty="0">
                <a:effectLst/>
              </a:rPr>
              <a:t> </a:t>
            </a:r>
            <a:r>
              <a:rPr lang="en-MY" sz="1700" b="0" i="0" dirty="0" err="1">
                <a:effectLst/>
              </a:rPr>
              <a:t>sesebuah</a:t>
            </a:r>
            <a:r>
              <a:rPr lang="en-MY" sz="1700" b="0" i="0" dirty="0">
                <a:effectLst/>
              </a:rPr>
              <a:t> negara.</a:t>
            </a:r>
          </a:p>
          <a:p>
            <a:pPr>
              <a:lnSpc>
                <a:spcPct val="100000"/>
              </a:lnSpc>
            </a:pPr>
            <a:r>
              <a:rPr lang="en-MY" sz="1700" b="0" i="0" dirty="0" err="1">
                <a:effectLst/>
              </a:rPr>
              <a:t>Pendekatan</a:t>
            </a:r>
            <a:r>
              <a:rPr lang="en-MY" sz="1700" b="0" i="0" dirty="0">
                <a:effectLst/>
              </a:rPr>
              <a:t> </a:t>
            </a:r>
            <a:r>
              <a:rPr lang="en-MY" sz="1700" b="0" i="0" dirty="0" err="1">
                <a:effectLst/>
              </a:rPr>
              <a:t>baru</a:t>
            </a:r>
            <a:r>
              <a:rPr lang="en-MY" sz="1700" b="0" i="0" dirty="0">
                <a:effectLst/>
              </a:rPr>
              <a:t> </a:t>
            </a:r>
            <a:r>
              <a:rPr lang="en-MY" sz="1700" b="0" i="0" dirty="0" err="1">
                <a:effectLst/>
              </a:rPr>
              <a:t>kepada</a:t>
            </a:r>
            <a:r>
              <a:rPr lang="en-MY" sz="1700" b="0" i="0" dirty="0">
                <a:effectLst/>
              </a:rPr>
              <a:t> proses </a:t>
            </a:r>
            <a:r>
              <a:rPr lang="en-MY" sz="1700" b="0" i="0" dirty="0" err="1">
                <a:effectLst/>
              </a:rPr>
              <a:t>saintifik</a:t>
            </a:r>
            <a:r>
              <a:rPr lang="en-MY" sz="1700" b="0" i="0" dirty="0">
                <a:effectLst/>
              </a:rPr>
              <a:t> </a:t>
            </a:r>
            <a:r>
              <a:rPr lang="en-MY" sz="1700" b="0" i="0" dirty="0" err="1">
                <a:effectLst/>
              </a:rPr>
              <a:t>berasaskan</a:t>
            </a:r>
            <a:r>
              <a:rPr lang="en-MY" sz="1700" b="0" i="0" dirty="0">
                <a:effectLst/>
              </a:rPr>
              <a:t> </a:t>
            </a:r>
            <a:r>
              <a:rPr lang="en-MY" sz="1700" b="0" i="0" dirty="0" err="1">
                <a:effectLst/>
              </a:rPr>
              <a:t>kepada</a:t>
            </a:r>
            <a:r>
              <a:rPr lang="en-MY" sz="1700" b="0" i="0" dirty="0">
                <a:effectLst/>
              </a:rPr>
              <a:t> </a:t>
            </a:r>
            <a:r>
              <a:rPr lang="en-MY" sz="1700" b="0" i="0" dirty="0" err="1">
                <a:effectLst/>
              </a:rPr>
              <a:t>kerjasama</a:t>
            </a:r>
            <a:r>
              <a:rPr lang="en-MY" sz="1700" b="0" i="0" dirty="0">
                <a:effectLst/>
              </a:rPr>
              <a:t> dan </a:t>
            </a:r>
            <a:r>
              <a:rPr lang="en-MY" sz="1700" b="0" i="0" dirty="0" err="1">
                <a:effectLst/>
              </a:rPr>
              <a:t>kaedah</a:t>
            </a:r>
            <a:r>
              <a:rPr lang="en-MY" sz="1700" b="0" i="0" dirty="0">
                <a:effectLst/>
              </a:rPr>
              <a:t> </a:t>
            </a:r>
            <a:r>
              <a:rPr lang="en-MY" sz="1700" b="0" i="0" dirty="0" err="1">
                <a:effectLst/>
              </a:rPr>
              <a:t>baru</a:t>
            </a:r>
            <a:r>
              <a:rPr lang="en-MY" sz="1700" b="0" i="0" dirty="0">
                <a:effectLst/>
              </a:rPr>
              <a:t> </a:t>
            </a:r>
            <a:r>
              <a:rPr lang="en-MY" sz="1700" b="0" i="0" dirty="0" err="1">
                <a:effectLst/>
              </a:rPr>
              <a:t>untuk</a:t>
            </a:r>
            <a:r>
              <a:rPr lang="en-MY" sz="1700" b="0" i="0" dirty="0">
                <a:effectLst/>
              </a:rPr>
              <a:t> </a:t>
            </a:r>
            <a:r>
              <a:rPr lang="en-MY" sz="1700" b="0" i="0" dirty="0" err="1">
                <a:effectLst/>
              </a:rPr>
              <a:t>menyalurkan</a:t>
            </a:r>
            <a:r>
              <a:rPr lang="en-MY" sz="1700" b="0" i="0" dirty="0">
                <a:effectLst/>
              </a:rPr>
              <a:t> </a:t>
            </a:r>
            <a:r>
              <a:rPr lang="en-MY" sz="1700" b="0" i="0" dirty="0" err="1">
                <a:effectLst/>
              </a:rPr>
              <a:t>ilmu</a:t>
            </a:r>
            <a:r>
              <a:rPr lang="en-MY" sz="1700" b="0" i="0" dirty="0">
                <a:effectLst/>
              </a:rPr>
              <a:t> </a:t>
            </a:r>
            <a:r>
              <a:rPr lang="en-MY" sz="1700" b="0" i="0" dirty="0" err="1">
                <a:effectLst/>
              </a:rPr>
              <a:t>melalui</a:t>
            </a:r>
            <a:r>
              <a:rPr lang="en-MY" sz="1700" b="0" i="0" dirty="0">
                <a:effectLst/>
              </a:rPr>
              <a:t> </a:t>
            </a:r>
            <a:r>
              <a:rPr lang="en-MY" sz="1700" b="0" i="0" dirty="0" err="1">
                <a:effectLst/>
              </a:rPr>
              <a:t>penggunaan</a:t>
            </a:r>
            <a:r>
              <a:rPr lang="en-MY" sz="1700" b="0" i="0" dirty="0">
                <a:effectLst/>
              </a:rPr>
              <a:t> </a:t>
            </a:r>
            <a:r>
              <a:rPr lang="en-MY" sz="1700" b="0" i="0" dirty="0" err="1">
                <a:effectLst/>
              </a:rPr>
              <a:t>teknologi</a:t>
            </a:r>
            <a:r>
              <a:rPr lang="en-MY" sz="1700" b="0" i="0" dirty="0">
                <a:effectLst/>
              </a:rPr>
              <a:t> digital dan </a:t>
            </a:r>
            <a:r>
              <a:rPr lang="en-MY" sz="1700" b="0" i="0" dirty="0" err="1">
                <a:effectLst/>
              </a:rPr>
              <a:t>perkakasan</a:t>
            </a:r>
            <a:r>
              <a:rPr lang="en-MY" sz="1700" b="0" i="0" dirty="0">
                <a:effectLst/>
              </a:rPr>
              <a:t> </a:t>
            </a:r>
            <a:r>
              <a:rPr lang="en-MY" sz="1700" b="0" i="0" dirty="0" err="1">
                <a:effectLst/>
              </a:rPr>
              <a:t>kolaboratif</a:t>
            </a:r>
            <a:r>
              <a:rPr lang="en-MY" sz="1700" b="0" i="0" dirty="0">
                <a:effectLst/>
              </a:rPr>
              <a:t> </a:t>
            </a:r>
            <a:r>
              <a:rPr lang="en-MY" sz="1700" b="0" i="0" dirty="0" err="1">
                <a:effectLst/>
              </a:rPr>
              <a:t>baru</a:t>
            </a:r>
            <a:endParaRPr lang="en-MY" sz="1700" b="0" i="0" dirty="0">
              <a:effectLst/>
            </a:endParaRPr>
          </a:p>
          <a:p>
            <a:pPr>
              <a:lnSpc>
                <a:spcPct val="100000"/>
              </a:lnSpc>
            </a:pPr>
            <a:endParaRPr lang="en-US" sz="1700" dirty="0"/>
          </a:p>
        </p:txBody>
      </p:sp>
      <p:pic>
        <p:nvPicPr>
          <p:cNvPr id="6" name="Picture Placeholder 5" descr="A picture containing table&#10;&#10;Description automatically generated">
            <a:extLst>
              <a:ext uri="{FF2B5EF4-FFF2-40B4-BE49-F238E27FC236}">
                <a16:creationId xmlns:a16="http://schemas.microsoft.com/office/drawing/2014/main" id="{77BC4D84-3BE6-43EF-AD49-9D61F9425704}"/>
              </a:ext>
            </a:extLst>
          </p:cNvPr>
          <p:cNvPicPr>
            <a:picLocks noGrp="1" noChangeAspect="1"/>
          </p:cNvPicPr>
          <p:nvPr>
            <p:ph sz="half" idx="2"/>
          </p:nvPr>
        </p:nvPicPr>
        <p:blipFill>
          <a:blip r:embed="rId2"/>
          <a:stretch>
            <a:fillRect/>
          </a:stretch>
        </p:blipFill>
        <p:spPr>
          <a:xfrm>
            <a:off x="6461760" y="2642731"/>
            <a:ext cx="4663440" cy="2669818"/>
          </a:xfrm>
          <a:noFill/>
        </p:spPr>
      </p:pic>
    </p:spTree>
    <p:extLst>
      <p:ext uri="{BB962C8B-B14F-4D97-AF65-F5344CB8AC3E}">
        <p14:creationId xmlns:p14="http://schemas.microsoft.com/office/powerpoint/2010/main" val="213702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art, bar chart&#10;&#10;Description automatically generated">
            <a:extLst>
              <a:ext uri="{FF2B5EF4-FFF2-40B4-BE49-F238E27FC236}">
                <a16:creationId xmlns:a16="http://schemas.microsoft.com/office/drawing/2014/main" id="{795795BF-4DE0-410B-9FA6-3524C2C31F47}"/>
              </a:ext>
            </a:extLst>
          </p:cNvPr>
          <p:cNvPicPr>
            <a:picLocks noGrp="1" noChangeAspect="1"/>
          </p:cNvPicPr>
          <p:nvPr>
            <p:ph type="pic" idx="1"/>
          </p:nvPr>
        </p:nvPicPr>
        <p:blipFill>
          <a:blip r:embed="rId2"/>
          <a:srcRect t="4175" b="4175"/>
          <a:stretch>
            <a:fillRect/>
          </a:stretch>
        </p:blipFill>
        <p:spPr/>
      </p:pic>
      <p:sp>
        <p:nvSpPr>
          <p:cNvPr id="3" name="Title 2">
            <a:extLst>
              <a:ext uri="{FF2B5EF4-FFF2-40B4-BE49-F238E27FC236}">
                <a16:creationId xmlns:a16="http://schemas.microsoft.com/office/drawing/2014/main" id="{F3FE25CF-6B25-42D2-AEB9-D6C632F79979}"/>
              </a:ext>
            </a:extLst>
          </p:cNvPr>
          <p:cNvSpPr>
            <a:spLocks noGrp="1"/>
          </p:cNvSpPr>
          <p:nvPr>
            <p:ph type="title"/>
          </p:nvPr>
        </p:nvSpPr>
        <p:spPr/>
        <p:txBody>
          <a:bodyPr/>
          <a:lstStyle/>
          <a:p>
            <a:r>
              <a:rPr lang="en-MY" sz="2800" dirty="0"/>
              <a:t>SAINS KHALAYAK </a:t>
            </a:r>
            <a:r>
              <a:rPr lang="en-MY" sz="2800" i="1" dirty="0"/>
              <a:t>(CITIZEN SCIENCE ACTIVITY)</a:t>
            </a:r>
          </a:p>
        </p:txBody>
      </p:sp>
      <p:sp>
        <p:nvSpPr>
          <p:cNvPr id="4" name="Text Placeholder 3">
            <a:extLst>
              <a:ext uri="{FF2B5EF4-FFF2-40B4-BE49-F238E27FC236}">
                <a16:creationId xmlns:a16="http://schemas.microsoft.com/office/drawing/2014/main" id="{2E524D30-CA68-443D-8583-FF55480E3A81}"/>
              </a:ext>
            </a:extLst>
          </p:cNvPr>
          <p:cNvSpPr>
            <a:spLocks noGrp="1"/>
          </p:cNvSpPr>
          <p:nvPr>
            <p:ph type="body" sz="half" idx="2"/>
          </p:nvPr>
        </p:nvSpPr>
        <p:spPr/>
        <p:txBody>
          <a:bodyPr>
            <a:normAutofit lnSpcReduction="10000"/>
          </a:bodyPr>
          <a:lstStyle/>
          <a:p>
            <a:r>
              <a:rPr lang="en-US" i="0" dirty="0" err="1">
                <a:solidFill>
                  <a:srgbClr val="222222"/>
                </a:solidFill>
                <a:effectLst/>
              </a:rPr>
              <a:t>Amalan</a:t>
            </a:r>
            <a:r>
              <a:rPr lang="en-US" i="0" dirty="0">
                <a:solidFill>
                  <a:srgbClr val="222222"/>
                </a:solidFill>
                <a:effectLst/>
              </a:rPr>
              <a:t> </a:t>
            </a:r>
            <a:r>
              <a:rPr lang="en-US" i="0" dirty="0" err="1">
                <a:solidFill>
                  <a:srgbClr val="222222"/>
                </a:solidFill>
                <a:effectLst/>
              </a:rPr>
              <a:t>penglibatan</a:t>
            </a:r>
            <a:r>
              <a:rPr lang="en-US" i="0" dirty="0">
                <a:solidFill>
                  <a:srgbClr val="222222"/>
                </a:solidFill>
                <a:effectLst/>
              </a:rPr>
              <a:t> dan </a:t>
            </a:r>
            <a:r>
              <a:rPr lang="en-US" i="0" dirty="0" err="1">
                <a:solidFill>
                  <a:srgbClr val="222222"/>
                </a:solidFill>
                <a:effectLst/>
              </a:rPr>
              <a:t>kolaborasi</a:t>
            </a:r>
            <a:r>
              <a:rPr lang="en-US" i="0" dirty="0">
                <a:solidFill>
                  <a:srgbClr val="222222"/>
                </a:solidFill>
                <a:effectLst/>
              </a:rPr>
              <a:t> </a:t>
            </a:r>
            <a:r>
              <a:rPr lang="en-US" i="0" dirty="0" err="1">
                <a:solidFill>
                  <a:srgbClr val="222222"/>
                </a:solidFill>
                <a:effectLst/>
              </a:rPr>
              <a:t>masyarakat</a:t>
            </a:r>
            <a:r>
              <a:rPr lang="en-US" i="0" dirty="0">
                <a:solidFill>
                  <a:srgbClr val="222222"/>
                </a:solidFill>
                <a:effectLst/>
              </a:rPr>
              <a:t> </a:t>
            </a:r>
            <a:r>
              <a:rPr lang="en-US" i="0" dirty="0" err="1">
                <a:solidFill>
                  <a:srgbClr val="222222"/>
                </a:solidFill>
                <a:effectLst/>
              </a:rPr>
              <a:t>dalam</a:t>
            </a:r>
            <a:r>
              <a:rPr lang="en-US" i="0" dirty="0">
                <a:solidFill>
                  <a:srgbClr val="222222"/>
                </a:solidFill>
                <a:effectLst/>
              </a:rPr>
              <a:t> </a:t>
            </a:r>
            <a:r>
              <a:rPr lang="en-US" i="0" dirty="0" err="1">
                <a:solidFill>
                  <a:srgbClr val="222222"/>
                </a:solidFill>
                <a:effectLst/>
              </a:rPr>
              <a:t>aktiviti</a:t>
            </a:r>
            <a:r>
              <a:rPr lang="en-US" i="0" dirty="0">
                <a:solidFill>
                  <a:srgbClr val="222222"/>
                </a:solidFill>
                <a:effectLst/>
              </a:rPr>
              <a:t> </a:t>
            </a:r>
            <a:r>
              <a:rPr lang="en-US" i="0" dirty="0" err="1">
                <a:solidFill>
                  <a:srgbClr val="222222"/>
                </a:solidFill>
                <a:effectLst/>
              </a:rPr>
              <a:t>penyelidikan</a:t>
            </a:r>
            <a:r>
              <a:rPr lang="en-US" i="0" dirty="0">
                <a:solidFill>
                  <a:srgbClr val="222222"/>
                </a:solidFill>
                <a:effectLst/>
              </a:rPr>
              <a:t> </a:t>
            </a:r>
            <a:r>
              <a:rPr lang="en-US" i="0" dirty="0" err="1">
                <a:solidFill>
                  <a:srgbClr val="222222"/>
                </a:solidFill>
                <a:effectLst/>
              </a:rPr>
              <a:t>saintifik</a:t>
            </a:r>
            <a:r>
              <a:rPr lang="en-US" i="0" dirty="0">
                <a:solidFill>
                  <a:srgbClr val="222222"/>
                </a:solidFill>
                <a:effectLst/>
              </a:rPr>
              <a:t> </a:t>
            </a:r>
            <a:r>
              <a:rPr lang="en-US" i="0" dirty="0" err="1">
                <a:solidFill>
                  <a:srgbClr val="222222"/>
                </a:solidFill>
                <a:effectLst/>
              </a:rPr>
              <a:t>bagi</a:t>
            </a:r>
            <a:r>
              <a:rPr lang="en-US" i="0" dirty="0">
                <a:solidFill>
                  <a:srgbClr val="222222"/>
                </a:solidFill>
                <a:effectLst/>
              </a:rPr>
              <a:t> </a:t>
            </a:r>
            <a:r>
              <a:rPr lang="en-US" i="0" dirty="0" err="1">
                <a:solidFill>
                  <a:srgbClr val="222222"/>
                </a:solidFill>
                <a:effectLst/>
              </a:rPr>
              <a:t>tujuan</a:t>
            </a:r>
            <a:r>
              <a:rPr lang="en-US" i="0" dirty="0">
                <a:solidFill>
                  <a:srgbClr val="222222"/>
                </a:solidFill>
                <a:effectLst/>
              </a:rPr>
              <a:t> </a:t>
            </a:r>
            <a:r>
              <a:rPr lang="en-US" i="0" dirty="0" err="1">
                <a:solidFill>
                  <a:srgbClr val="222222"/>
                </a:solidFill>
                <a:effectLst/>
              </a:rPr>
              <a:t>meningkatkan</a:t>
            </a:r>
            <a:r>
              <a:rPr lang="en-US" i="0" dirty="0">
                <a:solidFill>
                  <a:srgbClr val="222222"/>
                </a:solidFill>
                <a:effectLst/>
              </a:rPr>
              <a:t> </a:t>
            </a:r>
            <a:r>
              <a:rPr lang="en-US" i="0" dirty="0" err="1">
                <a:solidFill>
                  <a:srgbClr val="222222"/>
                </a:solidFill>
                <a:effectLst/>
              </a:rPr>
              <a:t>ilmu-ilmu</a:t>
            </a:r>
            <a:r>
              <a:rPr lang="en-US" i="0" dirty="0">
                <a:solidFill>
                  <a:srgbClr val="222222"/>
                </a:solidFill>
                <a:effectLst/>
              </a:rPr>
              <a:t> </a:t>
            </a:r>
            <a:r>
              <a:rPr lang="en-US" i="0" dirty="0" err="1">
                <a:solidFill>
                  <a:srgbClr val="222222"/>
                </a:solidFill>
                <a:effectLst/>
              </a:rPr>
              <a:t>saintifik</a:t>
            </a:r>
            <a:r>
              <a:rPr lang="en-US" i="0" dirty="0">
                <a:solidFill>
                  <a:srgbClr val="222222"/>
                </a:solidFill>
                <a:effectLst/>
              </a:rPr>
              <a:t>.</a:t>
            </a:r>
          </a:p>
          <a:p>
            <a:r>
              <a:rPr lang="en-US" i="0" dirty="0" err="1">
                <a:solidFill>
                  <a:srgbClr val="222222"/>
                </a:solidFill>
                <a:effectLst/>
              </a:rPr>
              <a:t>Menerusi</a:t>
            </a:r>
            <a:r>
              <a:rPr lang="en-US" i="0" dirty="0">
                <a:solidFill>
                  <a:srgbClr val="222222"/>
                </a:solidFill>
                <a:effectLst/>
              </a:rPr>
              <a:t> </a:t>
            </a:r>
            <a:r>
              <a:rPr lang="en-US" i="1" dirty="0">
                <a:solidFill>
                  <a:srgbClr val="222222"/>
                </a:solidFill>
                <a:effectLst/>
              </a:rPr>
              <a:t>citizen science</a:t>
            </a:r>
            <a:r>
              <a:rPr lang="en-US" i="0" dirty="0">
                <a:solidFill>
                  <a:srgbClr val="222222"/>
                </a:solidFill>
                <a:effectLst/>
              </a:rPr>
              <a:t>, </a:t>
            </a:r>
            <a:r>
              <a:rPr lang="en-US" i="0" dirty="0" err="1">
                <a:solidFill>
                  <a:srgbClr val="222222"/>
                </a:solidFill>
                <a:effectLst/>
              </a:rPr>
              <a:t>masyarakat</a:t>
            </a:r>
            <a:r>
              <a:rPr lang="en-US" i="0" dirty="0">
                <a:solidFill>
                  <a:srgbClr val="222222"/>
                </a:solidFill>
                <a:effectLst/>
              </a:rPr>
              <a:t> </a:t>
            </a:r>
            <a:r>
              <a:rPr lang="en-US" i="0" dirty="0" err="1">
                <a:solidFill>
                  <a:srgbClr val="222222"/>
                </a:solidFill>
                <a:effectLst/>
              </a:rPr>
              <a:t>berkongsi</a:t>
            </a:r>
            <a:r>
              <a:rPr lang="en-US" i="0" dirty="0">
                <a:solidFill>
                  <a:srgbClr val="222222"/>
                </a:solidFill>
                <a:effectLst/>
              </a:rPr>
              <a:t> dan </a:t>
            </a:r>
            <a:r>
              <a:rPr lang="en-US" i="0" dirty="0" err="1">
                <a:solidFill>
                  <a:srgbClr val="222222"/>
                </a:solidFill>
                <a:effectLst/>
              </a:rPr>
              <a:t>menyumbang</a:t>
            </a:r>
            <a:r>
              <a:rPr lang="en-US" i="0" dirty="0">
                <a:solidFill>
                  <a:srgbClr val="222222"/>
                </a:solidFill>
                <a:effectLst/>
              </a:rPr>
              <a:t> </a:t>
            </a:r>
            <a:r>
              <a:rPr lang="en-US" i="0" dirty="0" err="1">
                <a:solidFill>
                  <a:srgbClr val="222222"/>
                </a:solidFill>
                <a:effectLst/>
              </a:rPr>
              <a:t>kepada</a:t>
            </a:r>
            <a:r>
              <a:rPr lang="en-US" i="0" dirty="0">
                <a:solidFill>
                  <a:srgbClr val="222222"/>
                </a:solidFill>
                <a:effectLst/>
              </a:rPr>
              <a:t> </a:t>
            </a:r>
            <a:r>
              <a:rPr lang="en-US" i="0" dirty="0" err="1">
                <a:solidFill>
                  <a:srgbClr val="222222"/>
                </a:solidFill>
                <a:effectLst/>
              </a:rPr>
              <a:t>pengumpulan</a:t>
            </a:r>
            <a:r>
              <a:rPr lang="en-US" i="0" dirty="0">
                <a:solidFill>
                  <a:srgbClr val="222222"/>
                </a:solidFill>
                <a:effectLst/>
              </a:rPr>
              <a:t> dan </a:t>
            </a:r>
            <a:r>
              <a:rPr lang="en-US" i="0" dirty="0" err="1">
                <a:solidFill>
                  <a:srgbClr val="222222"/>
                </a:solidFill>
                <a:effectLst/>
              </a:rPr>
              <a:t>kawalan</a:t>
            </a:r>
            <a:r>
              <a:rPr lang="en-US" i="0" dirty="0">
                <a:solidFill>
                  <a:srgbClr val="222222"/>
                </a:solidFill>
                <a:effectLst/>
              </a:rPr>
              <a:t> data</a:t>
            </a:r>
          </a:p>
          <a:p>
            <a:endParaRPr lang="en-US" b="1" dirty="0">
              <a:solidFill>
                <a:srgbClr val="222222"/>
              </a:solidFill>
              <a:latin typeface="arial" panose="020B0604020202020204" pitchFamily="34" charset="0"/>
            </a:endParaRPr>
          </a:p>
        </p:txBody>
      </p:sp>
    </p:spTree>
    <p:extLst>
      <p:ext uri="{BB962C8B-B14F-4D97-AF65-F5344CB8AC3E}">
        <p14:creationId xmlns:p14="http://schemas.microsoft.com/office/powerpoint/2010/main" val="1709269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B04D-0ABF-4F4B-9E53-8BF85E340290}"/>
              </a:ext>
            </a:extLst>
          </p:cNvPr>
          <p:cNvSpPr>
            <a:spLocks noGrp="1"/>
          </p:cNvSpPr>
          <p:nvPr>
            <p:ph type="title"/>
          </p:nvPr>
        </p:nvSpPr>
        <p:spPr/>
        <p:txBody>
          <a:bodyPr/>
          <a:lstStyle/>
          <a:p>
            <a:r>
              <a:rPr lang="en-MY" dirty="0"/>
              <a:t>Kesimpulan</a:t>
            </a:r>
          </a:p>
        </p:txBody>
      </p:sp>
      <p:sp>
        <p:nvSpPr>
          <p:cNvPr id="3" name="Content Placeholder 2">
            <a:extLst>
              <a:ext uri="{FF2B5EF4-FFF2-40B4-BE49-F238E27FC236}">
                <a16:creationId xmlns:a16="http://schemas.microsoft.com/office/drawing/2014/main" id="{F92C0655-C628-42B8-AD7D-9523752C429C}"/>
              </a:ext>
            </a:extLst>
          </p:cNvPr>
          <p:cNvSpPr>
            <a:spLocks noGrp="1"/>
          </p:cNvSpPr>
          <p:nvPr>
            <p:ph idx="1"/>
          </p:nvPr>
        </p:nvSpPr>
        <p:spPr/>
        <p:txBody>
          <a:bodyPr/>
          <a:lstStyle/>
          <a:p>
            <a:r>
              <a:rPr lang="en-MY" sz="2000" dirty="0" err="1"/>
              <a:t>Pandangan</a:t>
            </a:r>
            <a:r>
              <a:rPr lang="en-MY" sz="2000" dirty="0"/>
              <a:t> </a:t>
            </a:r>
            <a:r>
              <a:rPr lang="en-MY" sz="2000" dirty="0" err="1"/>
              <a:t>semesta</a:t>
            </a:r>
            <a:r>
              <a:rPr lang="en-MY" sz="2000" dirty="0"/>
              <a:t> sains Barat </a:t>
            </a:r>
            <a:r>
              <a:rPr lang="en-MY" sz="2000" dirty="0" err="1"/>
              <a:t>didasari</a:t>
            </a:r>
            <a:r>
              <a:rPr lang="en-MY" sz="2000" dirty="0"/>
              <a:t> oleh </a:t>
            </a:r>
            <a:r>
              <a:rPr lang="en-MY" sz="2000" dirty="0" err="1"/>
              <a:t>pelbagai</a:t>
            </a:r>
            <a:r>
              <a:rPr lang="en-MY" sz="2000" dirty="0"/>
              <a:t> </a:t>
            </a:r>
            <a:r>
              <a:rPr lang="en-MY" sz="2000" dirty="0" err="1"/>
              <a:t>bentuk</a:t>
            </a:r>
            <a:r>
              <a:rPr lang="en-MY" sz="2000" dirty="0"/>
              <a:t> </a:t>
            </a:r>
            <a:r>
              <a:rPr lang="en-MY" sz="2000" dirty="0" err="1"/>
              <a:t>falsafah</a:t>
            </a:r>
            <a:r>
              <a:rPr lang="en-MY" sz="2000" dirty="0"/>
              <a:t> </a:t>
            </a:r>
            <a:r>
              <a:rPr lang="en-MY" sz="2000" dirty="0" err="1"/>
              <a:t>termasuklah</a:t>
            </a:r>
            <a:r>
              <a:rPr lang="en-MY" sz="2000" dirty="0"/>
              <a:t> </a:t>
            </a:r>
            <a:r>
              <a:rPr lang="en-MY" sz="2000" dirty="0" err="1"/>
              <a:t>rasionalisme</a:t>
            </a:r>
            <a:r>
              <a:rPr lang="en-MY" sz="2000" dirty="0"/>
              <a:t>, </a:t>
            </a:r>
            <a:r>
              <a:rPr lang="en-MY" sz="2000" dirty="0" err="1"/>
              <a:t>empiricisme</a:t>
            </a:r>
            <a:r>
              <a:rPr lang="en-MY" sz="2000" dirty="0"/>
              <a:t>, </a:t>
            </a:r>
            <a:r>
              <a:rPr lang="en-MY" sz="2000" dirty="0" err="1"/>
              <a:t>positivisme</a:t>
            </a:r>
            <a:r>
              <a:rPr lang="en-MY" sz="2000" dirty="0"/>
              <a:t> dan </a:t>
            </a:r>
            <a:r>
              <a:rPr lang="en-MY" sz="2000" dirty="0" err="1"/>
              <a:t>skepticisme</a:t>
            </a:r>
            <a:r>
              <a:rPr lang="en-MY" sz="2000" dirty="0"/>
              <a:t>.</a:t>
            </a:r>
          </a:p>
          <a:p>
            <a:r>
              <a:rPr lang="en-MY" sz="2000" dirty="0" err="1"/>
              <a:t>Metode</a:t>
            </a:r>
            <a:r>
              <a:rPr lang="en-MY" sz="2000" dirty="0"/>
              <a:t> </a:t>
            </a:r>
            <a:r>
              <a:rPr lang="en-MY" sz="2000" dirty="0" err="1"/>
              <a:t>saintifik</a:t>
            </a:r>
            <a:r>
              <a:rPr lang="en-MY" sz="2000" dirty="0"/>
              <a:t> </a:t>
            </a:r>
            <a:r>
              <a:rPr lang="en-MY" sz="2000" dirty="0" err="1"/>
              <a:t>mengguna</a:t>
            </a:r>
            <a:r>
              <a:rPr lang="en-MY" sz="2000" dirty="0"/>
              <a:t> </a:t>
            </a:r>
            <a:r>
              <a:rPr lang="en-MY" sz="2000" dirty="0" err="1"/>
              <a:t>pakai</a:t>
            </a:r>
            <a:r>
              <a:rPr lang="en-MY" sz="2000" dirty="0"/>
              <a:t> </a:t>
            </a:r>
            <a:r>
              <a:rPr lang="en-MY" sz="2000" dirty="0" err="1"/>
              <a:t>metode</a:t>
            </a:r>
            <a:r>
              <a:rPr lang="en-MY" sz="2000" dirty="0"/>
              <a:t> </a:t>
            </a:r>
            <a:r>
              <a:rPr lang="en-MY" sz="2000" dirty="0" err="1"/>
              <a:t>inkuiri</a:t>
            </a:r>
            <a:r>
              <a:rPr lang="en-MY" sz="2000" dirty="0"/>
              <a:t> yang  </a:t>
            </a:r>
            <a:r>
              <a:rPr lang="en-MY" sz="2000" dirty="0" err="1"/>
              <a:t>berasaskan</a:t>
            </a:r>
            <a:r>
              <a:rPr lang="en-MY" sz="2000" dirty="0"/>
              <a:t> </a:t>
            </a:r>
            <a:r>
              <a:rPr lang="en-MY" sz="2000" dirty="0" err="1"/>
              <a:t>kepada</a:t>
            </a:r>
            <a:r>
              <a:rPr lang="en-MY" sz="2000" dirty="0"/>
              <a:t> </a:t>
            </a:r>
            <a:r>
              <a:rPr lang="en-MY" sz="2000" dirty="0" err="1"/>
              <a:t>eksperimen</a:t>
            </a:r>
            <a:r>
              <a:rPr lang="en-MY" sz="2000" dirty="0"/>
              <a:t> yang </a:t>
            </a:r>
            <a:r>
              <a:rPr lang="en-MY" sz="2000" dirty="0" err="1"/>
              <a:t>boleh</a:t>
            </a:r>
            <a:r>
              <a:rPr lang="en-MY" sz="2000" dirty="0"/>
              <a:t> </a:t>
            </a:r>
            <a:r>
              <a:rPr lang="en-MY" sz="2000" dirty="0" err="1"/>
              <a:t>diuji</a:t>
            </a:r>
            <a:r>
              <a:rPr lang="en-MY" sz="2000" dirty="0"/>
              <a:t> dan </a:t>
            </a:r>
            <a:r>
              <a:rPr lang="en-MY" sz="2000" dirty="0" err="1"/>
              <a:t>diukur</a:t>
            </a:r>
            <a:r>
              <a:rPr lang="en-MY" sz="2000" dirty="0"/>
              <a:t>.</a:t>
            </a:r>
          </a:p>
          <a:p>
            <a:r>
              <a:rPr lang="en-MY" sz="2000" dirty="0" err="1"/>
              <a:t>Perkembangan</a:t>
            </a:r>
            <a:r>
              <a:rPr lang="en-MY" sz="2000" dirty="0"/>
              <a:t> dan </a:t>
            </a:r>
            <a:r>
              <a:rPr lang="en-MY" sz="2000" dirty="0" err="1"/>
              <a:t>penemuan</a:t>
            </a:r>
            <a:r>
              <a:rPr lang="en-MY" sz="2000" dirty="0"/>
              <a:t> sains Barat </a:t>
            </a:r>
            <a:r>
              <a:rPr lang="en-MY" sz="2000" dirty="0" err="1"/>
              <a:t>didokong</a:t>
            </a:r>
            <a:r>
              <a:rPr lang="en-MY" sz="2000" dirty="0"/>
              <a:t> oleh </a:t>
            </a:r>
            <a:r>
              <a:rPr lang="en-MY" sz="2000" dirty="0" err="1"/>
              <a:t>ekosistem</a:t>
            </a:r>
            <a:r>
              <a:rPr lang="en-MY" sz="2000" dirty="0"/>
              <a:t> </a:t>
            </a:r>
            <a:r>
              <a:rPr lang="en-MY" sz="2000" dirty="0" err="1"/>
              <a:t>keilmuan</a:t>
            </a:r>
            <a:r>
              <a:rPr lang="en-MY" sz="2000" dirty="0"/>
              <a:t> multi </a:t>
            </a:r>
            <a:r>
              <a:rPr lang="en-MY" sz="2000" dirty="0" err="1"/>
              <a:t>dimensi</a:t>
            </a:r>
            <a:r>
              <a:rPr lang="en-MY" sz="2000" dirty="0"/>
              <a:t> yang </a:t>
            </a:r>
            <a:r>
              <a:rPr lang="en-MY" sz="2000" dirty="0" err="1"/>
              <a:t>terdiri</a:t>
            </a:r>
            <a:r>
              <a:rPr lang="en-MY" sz="2000" dirty="0"/>
              <a:t> </a:t>
            </a:r>
            <a:r>
              <a:rPr lang="en-MY" sz="2000" dirty="0" err="1"/>
              <a:t>daripada</a:t>
            </a:r>
            <a:r>
              <a:rPr lang="en-MY" sz="2000" dirty="0"/>
              <a:t> </a:t>
            </a:r>
            <a:r>
              <a:rPr lang="en-MY" sz="2000" dirty="0" err="1"/>
              <a:t>kerajaan</a:t>
            </a:r>
            <a:r>
              <a:rPr lang="en-MY" sz="2000" dirty="0"/>
              <a:t>, </a:t>
            </a:r>
            <a:r>
              <a:rPr lang="en-MY" sz="2000" dirty="0" err="1"/>
              <a:t>sistem</a:t>
            </a:r>
            <a:r>
              <a:rPr lang="en-MY" sz="2000" dirty="0"/>
              <a:t> </a:t>
            </a:r>
            <a:r>
              <a:rPr lang="en-MY" sz="2000" dirty="0" err="1"/>
              <a:t>pendidikan</a:t>
            </a:r>
            <a:r>
              <a:rPr lang="en-MY" sz="2000" dirty="0"/>
              <a:t>, </a:t>
            </a:r>
            <a:r>
              <a:rPr lang="en-MY" sz="2000" dirty="0" err="1"/>
              <a:t>prasarana</a:t>
            </a:r>
            <a:r>
              <a:rPr lang="en-MY" sz="2000" dirty="0"/>
              <a:t>, </a:t>
            </a:r>
            <a:r>
              <a:rPr lang="en-MY" sz="2000" dirty="0" err="1"/>
              <a:t>industri</a:t>
            </a:r>
            <a:r>
              <a:rPr lang="en-MY" sz="2000" dirty="0"/>
              <a:t>, NGO, orang </a:t>
            </a:r>
            <a:r>
              <a:rPr lang="en-MY" sz="2000" dirty="0" err="1"/>
              <a:t>perseorangan</a:t>
            </a:r>
            <a:r>
              <a:rPr lang="en-MY" sz="2000" dirty="0"/>
              <a:t> dan </a:t>
            </a:r>
            <a:r>
              <a:rPr lang="en-MY" sz="2000" dirty="0" err="1"/>
              <a:t>masyarakat</a:t>
            </a:r>
            <a:r>
              <a:rPr lang="en-MY" sz="2000" dirty="0"/>
              <a:t> </a:t>
            </a:r>
            <a:r>
              <a:rPr lang="en-MY" sz="2000" dirty="0" err="1"/>
              <a:t>awam</a:t>
            </a:r>
            <a:r>
              <a:rPr lang="en-MY" sz="2000" dirty="0"/>
              <a:t>.</a:t>
            </a:r>
          </a:p>
          <a:p>
            <a:endParaRPr lang="en-MY" dirty="0"/>
          </a:p>
        </p:txBody>
      </p:sp>
    </p:spTree>
    <p:extLst>
      <p:ext uri="{BB962C8B-B14F-4D97-AF65-F5344CB8AC3E}">
        <p14:creationId xmlns:p14="http://schemas.microsoft.com/office/powerpoint/2010/main" val="1629853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E49A80-2FA0-4324-BFDC-619E5968F86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4981" r="9302" b="1"/>
          <a:stretch/>
        </p:blipFill>
        <p:spPr>
          <a:xfrm>
            <a:off x="228599" y="237744"/>
            <a:ext cx="7696201" cy="6382512"/>
          </a:xfrm>
          <a:prstGeom prst="rect">
            <a:avLst/>
          </a:prstGeom>
          <a:noFill/>
          <a:ln>
            <a:noFill/>
          </a:ln>
        </p:spPr>
      </p:pic>
      <p:sp>
        <p:nvSpPr>
          <p:cNvPr id="2" name="Title 1">
            <a:extLst>
              <a:ext uri="{FF2B5EF4-FFF2-40B4-BE49-F238E27FC236}">
                <a16:creationId xmlns:a16="http://schemas.microsoft.com/office/drawing/2014/main" id="{97CD3274-4E83-4C91-BB85-E2B3DC471446}"/>
              </a:ext>
            </a:extLst>
          </p:cNvPr>
          <p:cNvSpPr>
            <a:spLocks noGrp="1"/>
          </p:cNvSpPr>
          <p:nvPr>
            <p:ph type="title"/>
          </p:nvPr>
        </p:nvSpPr>
        <p:spPr>
          <a:xfrm>
            <a:off x="8477250" y="603504"/>
            <a:ext cx="3144774" cy="1645920"/>
          </a:xfrm>
        </p:spPr>
        <p:txBody>
          <a:bodyPr anchor="b">
            <a:normAutofit/>
          </a:bodyPr>
          <a:lstStyle/>
          <a:p>
            <a:r>
              <a:rPr lang="en-MY" dirty="0" err="1"/>
              <a:t>Aktiviti</a:t>
            </a:r>
            <a:endParaRPr lang="en-MY" dirty="0"/>
          </a:p>
        </p:txBody>
      </p:sp>
      <p:sp>
        <p:nvSpPr>
          <p:cNvPr id="3" name="Content Placeholder 2">
            <a:extLst>
              <a:ext uri="{FF2B5EF4-FFF2-40B4-BE49-F238E27FC236}">
                <a16:creationId xmlns:a16="http://schemas.microsoft.com/office/drawing/2014/main" id="{F8C248B8-3AF4-49AC-8C02-9A73A0B2E623}"/>
              </a:ext>
            </a:extLst>
          </p:cNvPr>
          <p:cNvSpPr>
            <a:spLocks noGrp="1"/>
          </p:cNvSpPr>
          <p:nvPr>
            <p:ph type="body" sz="half" idx="2"/>
          </p:nvPr>
        </p:nvSpPr>
        <p:spPr>
          <a:xfrm>
            <a:off x="8477250" y="2386584"/>
            <a:ext cx="3144774" cy="3511296"/>
          </a:xfrm>
        </p:spPr>
        <p:txBody>
          <a:bodyPr>
            <a:normAutofit/>
          </a:bodyPr>
          <a:lstStyle/>
          <a:p>
            <a:r>
              <a:rPr lang="en-MY" dirty="0" err="1"/>
              <a:t>Dalam</a:t>
            </a:r>
            <a:r>
              <a:rPr lang="en-MY" dirty="0"/>
              <a:t> </a:t>
            </a:r>
            <a:r>
              <a:rPr lang="en-MY" dirty="0" err="1"/>
              <a:t>kumpulan</a:t>
            </a:r>
            <a:r>
              <a:rPr lang="en-MY" dirty="0"/>
              <a:t>, </a:t>
            </a:r>
            <a:r>
              <a:rPr lang="en-MY" dirty="0" err="1"/>
              <a:t>lakukan</a:t>
            </a:r>
            <a:r>
              <a:rPr lang="en-MY" dirty="0"/>
              <a:t> </a:t>
            </a:r>
            <a:r>
              <a:rPr lang="en-MY" dirty="0" err="1"/>
              <a:t>pencarian</a:t>
            </a:r>
            <a:r>
              <a:rPr lang="en-MY" dirty="0"/>
              <a:t> </a:t>
            </a:r>
            <a:r>
              <a:rPr lang="en-MY" dirty="0" err="1"/>
              <a:t>berkaitan</a:t>
            </a:r>
            <a:r>
              <a:rPr lang="en-MY" dirty="0"/>
              <a:t> </a:t>
            </a:r>
            <a:r>
              <a:rPr lang="en-MY" dirty="0" err="1"/>
              <a:t>aktiviti</a:t>
            </a:r>
            <a:r>
              <a:rPr lang="en-MY" dirty="0"/>
              <a:t> </a:t>
            </a:r>
            <a:r>
              <a:rPr lang="en-MY" dirty="0" err="1"/>
              <a:t>saintifik</a:t>
            </a:r>
            <a:r>
              <a:rPr lang="en-MY" dirty="0"/>
              <a:t> </a:t>
            </a:r>
            <a:r>
              <a:rPr lang="en-MY" dirty="0" err="1"/>
              <a:t>serta</a:t>
            </a:r>
            <a:r>
              <a:rPr lang="en-MY" dirty="0"/>
              <a:t> dana yang </a:t>
            </a:r>
            <a:r>
              <a:rPr lang="en-MY" dirty="0" err="1"/>
              <a:t>diperuntukkan</a:t>
            </a:r>
            <a:r>
              <a:rPr lang="en-MY" dirty="0"/>
              <a:t> </a:t>
            </a:r>
            <a:r>
              <a:rPr lang="en-MY" dirty="0" err="1"/>
              <a:t>untuk</a:t>
            </a:r>
            <a:r>
              <a:rPr lang="en-MY" dirty="0"/>
              <a:t>  </a:t>
            </a:r>
            <a:r>
              <a:rPr lang="en-MY" dirty="0" err="1"/>
              <a:t>tujuan</a:t>
            </a:r>
            <a:r>
              <a:rPr lang="en-MY" dirty="0"/>
              <a:t> </a:t>
            </a:r>
            <a:r>
              <a:rPr lang="en-MY" dirty="0" err="1"/>
              <a:t>penyelidikan</a:t>
            </a:r>
            <a:r>
              <a:rPr lang="en-MY" dirty="0"/>
              <a:t> </a:t>
            </a:r>
            <a:r>
              <a:rPr lang="en-MY" dirty="0" err="1"/>
              <a:t>berkaitan</a:t>
            </a:r>
            <a:r>
              <a:rPr lang="en-MY" dirty="0"/>
              <a:t> COVID-19.</a:t>
            </a:r>
          </a:p>
        </p:txBody>
      </p:sp>
    </p:spTree>
    <p:extLst>
      <p:ext uri="{BB962C8B-B14F-4D97-AF65-F5344CB8AC3E}">
        <p14:creationId xmlns:p14="http://schemas.microsoft.com/office/powerpoint/2010/main" val="108339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1FAD7-1DA7-49F7-8371-48C42A1B5643}"/>
              </a:ext>
            </a:extLst>
          </p:cNvPr>
          <p:cNvSpPr>
            <a:spLocks noGrp="1"/>
          </p:cNvSpPr>
          <p:nvPr>
            <p:ph type="title"/>
          </p:nvPr>
        </p:nvSpPr>
        <p:spPr>
          <a:xfrm>
            <a:off x="8458200" y="607392"/>
            <a:ext cx="3161963" cy="1645920"/>
          </a:xfrm>
        </p:spPr>
        <p:txBody>
          <a:bodyPr anchor="b">
            <a:normAutofit/>
          </a:bodyPr>
          <a:lstStyle/>
          <a:p>
            <a:r>
              <a:rPr lang="en-MY" dirty="0" err="1"/>
              <a:t>Pengenalan</a:t>
            </a:r>
            <a:endParaRPr lang="en-MY" dirty="0"/>
          </a:p>
        </p:txBody>
      </p:sp>
      <p:pic>
        <p:nvPicPr>
          <p:cNvPr id="5" name="Picture 4" descr="A close up of text on a black background&#10;&#10;Description automatically generated">
            <a:extLst>
              <a:ext uri="{FF2B5EF4-FFF2-40B4-BE49-F238E27FC236}">
                <a16:creationId xmlns:a16="http://schemas.microsoft.com/office/drawing/2014/main" id="{823AD780-F464-452E-A3B2-D4997FCEAD9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66282" y="609600"/>
            <a:ext cx="3497035" cy="5334000"/>
          </a:xfrm>
          <a:prstGeom prst="rect">
            <a:avLst/>
          </a:prstGeom>
          <a:noFill/>
          <a:ln>
            <a:noFill/>
          </a:ln>
        </p:spPr>
      </p:pic>
      <p:sp>
        <p:nvSpPr>
          <p:cNvPr id="3" name="Content Placeholder 2">
            <a:extLst>
              <a:ext uri="{FF2B5EF4-FFF2-40B4-BE49-F238E27FC236}">
                <a16:creationId xmlns:a16="http://schemas.microsoft.com/office/drawing/2014/main" id="{6DC7727D-ECA6-4ABA-BDB8-B4ADCAA4CB83}"/>
              </a:ext>
            </a:extLst>
          </p:cNvPr>
          <p:cNvSpPr>
            <a:spLocks noGrp="1"/>
          </p:cNvSpPr>
          <p:nvPr>
            <p:ph type="body" sz="half" idx="2"/>
          </p:nvPr>
        </p:nvSpPr>
        <p:spPr>
          <a:xfrm>
            <a:off x="8458200" y="2336800"/>
            <a:ext cx="3161963" cy="3606800"/>
          </a:xfrm>
        </p:spPr>
        <p:txBody>
          <a:bodyPr>
            <a:normAutofit fontScale="92500" lnSpcReduction="10000"/>
          </a:bodyPr>
          <a:lstStyle/>
          <a:p>
            <a:pPr marL="285750" indent="-285750">
              <a:lnSpc>
                <a:spcPct val="100000"/>
              </a:lnSpc>
              <a:buFont typeface="Arial" panose="020B0604020202020204" pitchFamily="34" charset="0"/>
              <a:buChar char="•"/>
            </a:pPr>
            <a:r>
              <a:rPr lang="en-MY" dirty="0" err="1"/>
              <a:t>Pemikiran</a:t>
            </a:r>
            <a:r>
              <a:rPr lang="en-MY" dirty="0"/>
              <a:t> sains barat </a:t>
            </a:r>
            <a:r>
              <a:rPr lang="en-MY" dirty="0" err="1"/>
              <a:t>ditunjangi</a:t>
            </a:r>
            <a:r>
              <a:rPr lang="en-MY" dirty="0"/>
              <a:t> oleh </a:t>
            </a:r>
            <a:r>
              <a:rPr lang="en-MY" dirty="0" err="1"/>
              <a:t>pemikiran</a:t>
            </a:r>
            <a:r>
              <a:rPr lang="en-MY" dirty="0"/>
              <a:t> </a:t>
            </a:r>
            <a:r>
              <a:rPr lang="en-MY" dirty="0" err="1"/>
              <a:t>rasionalisme</a:t>
            </a:r>
            <a:r>
              <a:rPr lang="en-MY" dirty="0"/>
              <a:t>, empiricism, </a:t>
            </a:r>
            <a:r>
              <a:rPr lang="en-MY" dirty="0" err="1"/>
              <a:t>dualisme</a:t>
            </a:r>
            <a:r>
              <a:rPr lang="en-MY" dirty="0"/>
              <a:t> dan </a:t>
            </a:r>
            <a:r>
              <a:rPr lang="en-MY" dirty="0" err="1"/>
              <a:t>skepticisme</a:t>
            </a:r>
            <a:endParaRPr lang="en-MY" dirty="0"/>
          </a:p>
          <a:p>
            <a:pPr marL="285750" indent="-285750">
              <a:lnSpc>
                <a:spcPct val="100000"/>
              </a:lnSpc>
              <a:buFont typeface="Arial" panose="020B0604020202020204" pitchFamily="34" charset="0"/>
              <a:buChar char="•"/>
            </a:pPr>
            <a:r>
              <a:rPr lang="en-MY" dirty="0"/>
              <a:t>Sains </a:t>
            </a:r>
            <a:r>
              <a:rPr lang="en-MY" dirty="0" err="1"/>
              <a:t>moden</a:t>
            </a:r>
            <a:r>
              <a:rPr lang="en-MY" dirty="0"/>
              <a:t> </a:t>
            </a:r>
            <a:r>
              <a:rPr lang="en-MY" dirty="0" err="1"/>
              <a:t>terpisah</a:t>
            </a:r>
            <a:r>
              <a:rPr lang="en-MY" dirty="0"/>
              <a:t> </a:t>
            </a:r>
            <a:r>
              <a:rPr lang="en-MY" dirty="0" err="1"/>
              <a:t>dari</a:t>
            </a:r>
            <a:r>
              <a:rPr lang="en-MY" dirty="0"/>
              <a:t> agama</a:t>
            </a:r>
          </a:p>
          <a:p>
            <a:pPr marL="285750" indent="-285750">
              <a:lnSpc>
                <a:spcPct val="100000"/>
              </a:lnSpc>
              <a:buFont typeface="Arial" panose="020B0604020202020204" pitchFamily="34" charset="0"/>
              <a:buChar char="•"/>
            </a:pPr>
            <a:r>
              <a:rPr lang="en-MY" dirty="0"/>
              <a:t>Sains Barat </a:t>
            </a:r>
            <a:r>
              <a:rPr lang="en-MY" dirty="0" err="1"/>
              <a:t>dari</a:t>
            </a:r>
            <a:r>
              <a:rPr lang="en-MY" dirty="0"/>
              <a:t> </a:t>
            </a:r>
            <a:r>
              <a:rPr lang="en-MY" dirty="0" err="1"/>
              <a:t>sudut</a:t>
            </a:r>
            <a:r>
              <a:rPr lang="en-MY" dirty="0"/>
              <a:t> zaman </a:t>
            </a:r>
            <a:r>
              <a:rPr lang="en-MY" dirty="0" err="1"/>
              <a:t>moden</a:t>
            </a:r>
            <a:r>
              <a:rPr lang="en-MY" dirty="0"/>
              <a:t> </a:t>
            </a:r>
            <a:r>
              <a:rPr lang="en-MY" dirty="0" err="1"/>
              <a:t>adalah</a:t>
            </a:r>
            <a:r>
              <a:rPr lang="en-MY" dirty="0"/>
              <a:t> </a:t>
            </a:r>
            <a:r>
              <a:rPr lang="en-MY" dirty="0" err="1"/>
              <a:t>bersifat</a:t>
            </a:r>
            <a:r>
              <a:rPr lang="en-MY" dirty="0"/>
              <a:t> </a:t>
            </a:r>
            <a:r>
              <a:rPr lang="en-MY" dirty="0" err="1"/>
              <a:t>objektif</a:t>
            </a:r>
            <a:r>
              <a:rPr lang="en-MY" dirty="0"/>
              <a:t> </a:t>
            </a:r>
            <a:r>
              <a:rPr lang="en-MY" dirty="0" err="1"/>
              <a:t>sepenuhnya</a:t>
            </a:r>
            <a:r>
              <a:rPr lang="en-MY" dirty="0"/>
              <a:t>, </a:t>
            </a:r>
            <a:r>
              <a:rPr lang="en-MY" dirty="0" err="1"/>
              <a:t>manakala</a:t>
            </a:r>
            <a:r>
              <a:rPr lang="en-MY" dirty="0"/>
              <a:t> </a:t>
            </a:r>
            <a:r>
              <a:rPr lang="en-MY" dirty="0" err="1"/>
              <a:t>dari</a:t>
            </a:r>
            <a:r>
              <a:rPr lang="en-MY" dirty="0"/>
              <a:t> </a:t>
            </a:r>
            <a:r>
              <a:rPr lang="en-MY" dirty="0" err="1"/>
              <a:t>sudut</a:t>
            </a:r>
            <a:r>
              <a:rPr lang="en-MY" dirty="0"/>
              <a:t> </a:t>
            </a:r>
            <a:r>
              <a:rPr lang="en-MY" dirty="0" err="1"/>
              <a:t>pandangan</a:t>
            </a:r>
            <a:r>
              <a:rPr lang="en-MY" dirty="0"/>
              <a:t> </a:t>
            </a:r>
            <a:r>
              <a:rPr lang="en-MY" dirty="0" err="1"/>
              <a:t>pasca</a:t>
            </a:r>
            <a:r>
              <a:rPr lang="en-MY" dirty="0"/>
              <a:t> </a:t>
            </a:r>
            <a:r>
              <a:rPr lang="en-MY" dirty="0" err="1"/>
              <a:t>moden</a:t>
            </a:r>
            <a:r>
              <a:rPr lang="en-MY" dirty="0"/>
              <a:t> </a:t>
            </a:r>
            <a:r>
              <a:rPr lang="en-MY" dirty="0" err="1"/>
              <a:t>adalah</a:t>
            </a:r>
            <a:r>
              <a:rPr lang="en-MY" dirty="0"/>
              <a:t> </a:t>
            </a:r>
            <a:r>
              <a:rPr lang="en-MY" dirty="0" err="1"/>
              <a:t>subjektif</a:t>
            </a:r>
            <a:r>
              <a:rPr lang="en-MY" dirty="0"/>
              <a:t> </a:t>
            </a:r>
            <a:r>
              <a:rPr lang="en-MY" dirty="0" err="1"/>
              <a:t>sepenuhnya</a:t>
            </a:r>
            <a:endParaRPr lang="en-MY" dirty="0"/>
          </a:p>
        </p:txBody>
      </p:sp>
    </p:spTree>
    <p:extLst>
      <p:ext uri="{BB962C8B-B14F-4D97-AF65-F5344CB8AC3E}">
        <p14:creationId xmlns:p14="http://schemas.microsoft.com/office/powerpoint/2010/main" val="59818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E18945-DFF0-4537-B154-5709A2DE37CA}"/>
              </a:ext>
            </a:extLst>
          </p:cNvPr>
          <p:cNvSpPr>
            <a:spLocks noGrp="1"/>
          </p:cNvSpPr>
          <p:nvPr>
            <p:ph type="title"/>
          </p:nvPr>
        </p:nvSpPr>
        <p:spPr>
          <a:xfrm>
            <a:off x="1066800" y="642594"/>
            <a:ext cx="10058400" cy="1142663"/>
          </a:xfrm>
        </p:spPr>
        <p:txBody>
          <a:bodyPr anchor="ctr">
            <a:normAutofit/>
          </a:bodyPr>
          <a:lstStyle/>
          <a:p>
            <a:r>
              <a:rPr lang="en-MY" dirty="0"/>
              <a:t>PANDANGAN ALAM BARAT</a:t>
            </a:r>
            <a:br>
              <a:rPr lang="en-MY" dirty="0"/>
            </a:br>
            <a:r>
              <a:rPr lang="en-MY" sz="2700" dirty="0" err="1"/>
              <a:t>bersandarkan</a:t>
            </a:r>
            <a:r>
              <a:rPr lang="en-MY" sz="2700" dirty="0"/>
              <a:t> </a:t>
            </a:r>
            <a:r>
              <a:rPr lang="en-MY" sz="2700" dirty="0" err="1"/>
              <a:t>kepada</a:t>
            </a:r>
            <a:r>
              <a:rPr lang="en-MY" sz="2700" dirty="0"/>
              <a:t> </a:t>
            </a:r>
            <a:r>
              <a:rPr lang="en-MY" sz="2700" dirty="0" err="1"/>
              <a:t>pelbagai</a:t>
            </a:r>
            <a:r>
              <a:rPr lang="en-MY" sz="2700" dirty="0"/>
              <a:t> </a:t>
            </a:r>
            <a:r>
              <a:rPr lang="en-MY" sz="2700" dirty="0" err="1"/>
              <a:t>aliran</a:t>
            </a:r>
            <a:r>
              <a:rPr lang="en-MY" sz="2700" dirty="0"/>
              <a:t> </a:t>
            </a:r>
            <a:r>
              <a:rPr lang="en-MY" sz="2700" dirty="0" err="1"/>
              <a:t>falsafah</a:t>
            </a:r>
            <a:r>
              <a:rPr lang="en-MY" sz="2700" dirty="0"/>
              <a:t>, </a:t>
            </a:r>
            <a:r>
              <a:rPr lang="en-MY" sz="2700" dirty="0" err="1"/>
              <a:t>antaranya</a:t>
            </a:r>
            <a:r>
              <a:rPr lang="en-MY" sz="2700" dirty="0"/>
              <a:t>:</a:t>
            </a:r>
            <a:endParaRPr lang="en-MY" dirty="0"/>
          </a:p>
        </p:txBody>
      </p:sp>
      <p:graphicFrame>
        <p:nvGraphicFramePr>
          <p:cNvPr id="3" name="Diagram 2">
            <a:extLst>
              <a:ext uri="{FF2B5EF4-FFF2-40B4-BE49-F238E27FC236}">
                <a16:creationId xmlns:a16="http://schemas.microsoft.com/office/drawing/2014/main" id="{D501E280-60BE-4EB6-B7BF-4387D39C6564}"/>
              </a:ext>
            </a:extLst>
          </p:cNvPr>
          <p:cNvGraphicFramePr/>
          <p:nvPr>
            <p:extLst>
              <p:ext uri="{D42A27DB-BD31-4B8C-83A1-F6EECF244321}">
                <p14:modId xmlns:p14="http://schemas.microsoft.com/office/powerpoint/2010/main" val="2769896688"/>
              </p:ext>
            </p:extLst>
          </p:nvPr>
        </p:nvGraphicFramePr>
        <p:xfrm>
          <a:off x="1066800" y="1785257"/>
          <a:ext cx="10058400" cy="4702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5937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9F0FFB9-EE6E-4EEA-98FC-79EA26838F16}"/>
              </a:ext>
            </a:extLst>
          </p:cNvPr>
          <p:cNvGraphicFramePr/>
          <p:nvPr>
            <p:extLst>
              <p:ext uri="{D42A27DB-BD31-4B8C-83A1-F6EECF244321}">
                <p14:modId xmlns:p14="http://schemas.microsoft.com/office/powerpoint/2010/main" val="198102802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141C939F-544C-4E65-A4E4-49991AD81729}"/>
              </a:ext>
            </a:extLst>
          </p:cNvPr>
          <p:cNvSpPr/>
          <p:nvPr/>
        </p:nvSpPr>
        <p:spPr>
          <a:xfrm>
            <a:off x="10276111" y="2999013"/>
            <a:ext cx="1513115" cy="15784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1600" i="1" dirty="0"/>
              <a:t>RATIONALIST -The best way to justify belief is through REASON</a:t>
            </a:r>
          </a:p>
        </p:txBody>
      </p:sp>
      <p:sp>
        <p:nvSpPr>
          <p:cNvPr id="7" name="Rectangle 6">
            <a:extLst>
              <a:ext uri="{FF2B5EF4-FFF2-40B4-BE49-F238E27FC236}">
                <a16:creationId xmlns:a16="http://schemas.microsoft.com/office/drawing/2014/main" id="{549B7C0A-0153-4572-A2A3-EB85966D2D16}"/>
              </a:ext>
            </a:extLst>
          </p:cNvPr>
          <p:cNvSpPr/>
          <p:nvPr/>
        </p:nvSpPr>
        <p:spPr>
          <a:xfrm>
            <a:off x="10276111" y="4865910"/>
            <a:ext cx="1513115" cy="174171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MY" sz="1600" i="1" dirty="0"/>
              <a:t>EMPIRICIST – The best way </a:t>
            </a:r>
            <a:r>
              <a:rPr lang="en-MY" sz="1600" i="1" dirty="0" err="1"/>
              <a:t>tojustiy</a:t>
            </a:r>
            <a:r>
              <a:rPr lang="en-MY" sz="1600" i="1" dirty="0"/>
              <a:t> belief is through senses (experience)</a:t>
            </a:r>
            <a:endParaRPr lang="en-MY" i="1" dirty="0"/>
          </a:p>
        </p:txBody>
      </p:sp>
      <p:sp>
        <p:nvSpPr>
          <p:cNvPr id="9" name="Rectangle 8">
            <a:extLst>
              <a:ext uri="{FF2B5EF4-FFF2-40B4-BE49-F238E27FC236}">
                <a16:creationId xmlns:a16="http://schemas.microsoft.com/office/drawing/2014/main" id="{1F4B2962-B3AC-41C6-9170-5A806A8D0486}"/>
              </a:ext>
            </a:extLst>
          </p:cNvPr>
          <p:cNvSpPr/>
          <p:nvPr/>
        </p:nvSpPr>
        <p:spPr>
          <a:xfrm>
            <a:off x="339725" y="4158342"/>
            <a:ext cx="1513115" cy="157842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MY" i="1" dirty="0"/>
              <a:t>SCEPTICIST – There is no way to adequately justify belief</a:t>
            </a:r>
          </a:p>
        </p:txBody>
      </p:sp>
      <p:pic>
        <p:nvPicPr>
          <p:cNvPr id="10" name="Picture 9">
            <a:extLst>
              <a:ext uri="{FF2B5EF4-FFF2-40B4-BE49-F238E27FC236}">
                <a16:creationId xmlns:a16="http://schemas.microsoft.com/office/drawing/2014/main" id="{E7E4AB12-C0C9-46FB-823C-A8A5FB4C93CF}"/>
              </a:ext>
            </a:extLst>
          </p:cNvPr>
          <p:cNvPicPr>
            <a:picLocks noChangeAspect="1"/>
          </p:cNvPicPr>
          <p:nvPr/>
        </p:nvPicPr>
        <p:blipFill>
          <a:blip r:embed="rId7"/>
          <a:stretch>
            <a:fillRect/>
          </a:stretch>
        </p:blipFill>
        <p:spPr>
          <a:xfrm>
            <a:off x="160564" y="1807029"/>
            <a:ext cx="2419350" cy="1970314"/>
          </a:xfrm>
          <a:prstGeom prst="rect">
            <a:avLst/>
          </a:prstGeom>
          <a:ln>
            <a:noFill/>
          </a:ln>
          <a:effectLst>
            <a:softEdge rad="112500"/>
          </a:effectLst>
        </p:spPr>
      </p:pic>
      <p:sp>
        <p:nvSpPr>
          <p:cNvPr id="3" name="Rectangle 2">
            <a:extLst>
              <a:ext uri="{FF2B5EF4-FFF2-40B4-BE49-F238E27FC236}">
                <a16:creationId xmlns:a16="http://schemas.microsoft.com/office/drawing/2014/main" id="{94B2F8C3-879F-4D41-8B2F-96391C6F7FD2}"/>
              </a:ext>
            </a:extLst>
          </p:cNvPr>
          <p:cNvSpPr/>
          <p:nvPr/>
        </p:nvSpPr>
        <p:spPr>
          <a:xfrm>
            <a:off x="146050" y="90623"/>
            <a:ext cx="7043915"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EPISTEMOLOGI SAINS BARAT</a:t>
            </a:r>
          </a:p>
        </p:txBody>
      </p:sp>
    </p:spTree>
    <p:extLst>
      <p:ext uri="{BB962C8B-B14F-4D97-AF65-F5344CB8AC3E}">
        <p14:creationId xmlns:p14="http://schemas.microsoft.com/office/powerpoint/2010/main" val="3412245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44CF9-21E5-45AA-966E-2A1C6C952157}"/>
              </a:ext>
            </a:extLst>
          </p:cNvPr>
          <p:cNvSpPr>
            <a:spLocks noGrp="1"/>
          </p:cNvSpPr>
          <p:nvPr>
            <p:ph type="title"/>
          </p:nvPr>
        </p:nvSpPr>
        <p:spPr/>
        <p:txBody>
          <a:bodyPr>
            <a:normAutofit fontScale="90000"/>
          </a:bodyPr>
          <a:lstStyle/>
          <a:p>
            <a:r>
              <a:rPr lang="en-MY" dirty="0" err="1"/>
              <a:t>Filem</a:t>
            </a:r>
            <a:r>
              <a:rPr lang="en-MY" dirty="0"/>
              <a:t> Matrix dan </a:t>
            </a:r>
            <a:r>
              <a:rPr lang="en-MY" dirty="0" err="1"/>
              <a:t>Skeptisisme</a:t>
            </a:r>
            <a:r>
              <a:rPr lang="en-MY" dirty="0"/>
              <a:t>: </a:t>
            </a:r>
            <a:r>
              <a:rPr lang="en-MY" i="1" dirty="0"/>
              <a:t>What Is Real? Can Something Real Be Falsified?</a:t>
            </a:r>
            <a:br>
              <a:rPr lang="en-MY" i="1" dirty="0"/>
            </a:br>
            <a:endParaRPr lang="en-MY" i="1" dirty="0"/>
          </a:p>
        </p:txBody>
      </p:sp>
      <p:pic>
        <p:nvPicPr>
          <p:cNvPr id="4" name="What is The Matrix_ _ The Matrix [Open Matte]">
            <a:hlinkClick r:id="" action="ppaction://media"/>
            <a:extLst>
              <a:ext uri="{FF2B5EF4-FFF2-40B4-BE49-F238E27FC236}">
                <a16:creationId xmlns:a16="http://schemas.microsoft.com/office/drawing/2014/main" id="{B6CD8F1A-3BAA-43E6-AE35-96C00C6BC59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73350" y="2103438"/>
            <a:ext cx="6843713" cy="3849687"/>
          </a:xfrm>
        </p:spPr>
      </p:pic>
      <p:sp>
        <p:nvSpPr>
          <p:cNvPr id="5" name="TextBox 4">
            <a:extLst>
              <a:ext uri="{FF2B5EF4-FFF2-40B4-BE49-F238E27FC236}">
                <a16:creationId xmlns:a16="http://schemas.microsoft.com/office/drawing/2014/main" id="{DBF937FC-C475-4F8F-97B2-C6EE3B5220C7}"/>
              </a:ext>
            </a:extLst>
          </p:cNvPr>
          <p:cNvSpPr txBox="1"/>
          <p:nvPr/>
        </p:nvSpPr>
        <p:spPr>
          <a:xfrm>
            <a:off x="1338943" y="6106886"/>
            <a:ext cx="9873343" cy="370114"/>
          </a:xfrm>
          <a:prstGeom prst="rect">
            <a:avLst/>
          </a:prstGeom>
          <a:noFill/>
        </p:spPr>
        <p:txBody>
          <a:bodyPr wrap="square" rtlCol="0">
            <a:spAutoFit/>
          </a:bodyPr>
          <a:lstStyle/>
          <a:p>
            <a:r>
              <a:rPr lang="en-MY" sz="1800" i="1" dirty="0">
                <a:hlinkClick r:id="rId6"/>
              </a:rPr>
              <a:t>https://www.youtube.com/watch?v=O5b0ZxUWNf0</a:t>
            </a:r>
            <a:endParaRPr lang="en-MY" dirty="0"/>
          </a:p>
        </p:txBody>
      </p:sp>
    </p:spTree>
    <p:extLst>
      <p:ext uri="{BB962C8B-B14F-4D97-AF65-F5344CB8AC3E}">
        <p14:creationId xmlns:p14="http://schemas.microsoft.com/office/powerpoint/2010/main" val="144779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409700"/>
            <a:ext cx="2619682" cy="3200400"/>
          </a:xfrm>
          <a:prstGeom prst="rect">
            <a:avLst/>
          </a:prstGeom>
          <a:ln>
            <a:noFill/>
          </a:ln>
          <a:effectLst>
            <a:softEdge rad="112500"/>
          </a:effectLst>
        </p:spPr>
      </p:pic>
      <p:sp>
        <p:nvSpPr>
          <p:cNvPr id="7" name="Rectangle 6"/>
          <p:cNvSpPr/>
          <p:nvPr/>
        </p:nvSpPr>
        <p:spPr>
          <a:xfrm>
            <a:off x="1364343" y="522542"/>
            <a:ext cx="3664857" cy="1407886"/>
          </a:xfrm>
          <a:prstGeom prst="rect">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err="1"/>
              <a:t>Pendokong</a:t>
            </a:r>
            <a:r>
              <a:rPr lang="en-US" dirty="0"/>
              <a:t> </a:t>
            </a:r>
            <a:r>
              <a:rPr lang="en-US" dirty="0" err="1"/>
              <a:t>falsafah</a:t>
            </a:r>
            <a:r>
              <a:rPr lang="en-US" dirty="0"/>
              <a:t> MEKANISME – </a:t>
            </a:r>
            <a:r>
              <a:rPr lang="en-US" dirty="0" err="1"/>
              <a:t>fenomena</a:t>
            </a:r>
            <a:r>
              <a:rPr lang="en-US" dirty="0"/>
              <a:t> </a:t>
            </a:r>
            <a:r>
              <a:rPr lang="en-US" dirty="0" err="1"/>
              <a:t>alam</a:t>
            </a:r>
            <a:r>
              <a:rPr lang="en-US" dirty="0"/>
              <a:t> </a:t>
            </a:r>
            <a:r>
              <a:rPr lang="en-US" dirty="0" err="1"/>
              <a:t>boleh</a:t>
            </a:r>
            <a:r>
              <a:rPr lang="en-US" dirty="0"/>
              <a:t> </a:t>
            </a:r>
            <a:r>
              <a:rPr lang="en-US" dirty="0" err="1"/>
              <a:t>dan</a:t>
            </a:r>
            <a:r>
              <a:rPr lang="en-US" dirty="0"/>
              <a:t> </a:t>
            </a:r>
            <a:r>
              <a:rPr lang="en-US" dirty="0" err="1"/>
              <a:t>harus</a:t>
            </a:r>
            <a:r>
              <a:rPr lang="en-US" dirty="0"/>
              <a:t> </a:t>
            </a:r>
            <a:r>
              <a:rPr lang="en-US" dirty="0" err="1"/>
              <a:t>dijelaskan</a:t>
            </a:r>
            <a:r>
              <a:rPr lang="en-US" dirty="0"/>
              <a:t> </a:t>
            </a:r>
            <a:r>
              <a:rPr lang="en-US" dirty="0" err="1"/>
              <a:t>dengan</a:t>
            </a:r>
            <a:r>
              <a:rPr lang="en-US" dirty="0"/>
              <a:t> </a:t>
            </a:r>
            <a:r>
              <a:rPr lang="en-US" dirty="0" err="1"/>
              <a:t>merujuk</a:t>
            </a:r>
            <a:r>
              <a:rPr lang="en-US" dirty="0"/>
              <a:t> </a:t>
            </a:r>
            <a:r>
              <a:rPr lang="en-US" dirty="0" err="1"/>
              <a:t>kepada</a:t>
            </a:r>
            <a:r>
              <a:rPr lang="en-US" dirty="0"/>
              <a:t> </a:t>
            </a:r>
            <a:r>
              <a:rPr lang="en-US" dirty="0" err="1"/>
              <a:t>hukum</a:t>
            </a:r>
            <a:r>
              <a:rPr lang="en-US" dirty="0"/>
              <a:t> </a:t>
            </a:r>
            <a:r>
              <a:rPr lang="en-US" dirty="0" err="1"/>
              <a:t>jirim</a:t>
            </a:r>
            <a:r>
              <a:rPr lang="en-US" dirty="0"/>
              <a:t> </a:t>
            </a:r>
            <a:r>
              <a:rPr lang="en-US" dirty="0" err="1"/>
              <a:t>dan</a:t>
            </a:r>
            <a:r>
              <a:rPr lang="en-US" dirty="0"/>
              <a:t> </a:t>
            </a:r>
            <a:r>
              <a:rPr lang="en-US" dirty="0" err="1"/>
              <a:t>gerakan</a:t>
            </a:r>
            <a:endParaRPr lang="en-US" dirty="0"/>
          </a:p>
        </p:txBody>
      </p:sp>
      <p:sp>
        <p:nvSpPr>
          <p:cNvPr id="11" name="Rectangle 10"/>
          <p:cNvSpPr/>
          <p:nvPr/>
        </p:nvSpPr>
        <p:spPr>
          <a:xfrm>
            <a:off x="1284516" y="2171076"/>
            <a:ext cx="3657599" cy="2806644"/>
          </a:xfrm>
          <a:prstGeom prst="rect">
            <a:avLst/>
          </a:prstGeom>
          <a:solidFill>
            <a:schemeClr val="accent5">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dirty="0" err="1"/>
              <a:t>Semua</a:t>
            </a:r>
            <a:r>
              <a:rPr lang="en-US" dirty="0"/>
              <a:t> </a:t>
            </a:r>
            <a:r>
              <a:rPr lang="en-US" dirty="0" err="1"/>
              <a:t>haiwan</a:t>
            </a:r>
            <a:r>
              <a:rPr lang="en-US" dirty="0"/>
              <a:t> </a:t>
            </a:r>
            <a:r>
              <a:rPr lang="en-US" dirty="0" err="1"/>
              <a:t>kecuali</a:t>
            </a:r>
            <a:r>
              <a:rPr lang="en-US" dirty="0"/>
              <a:t> </a:t>
            </a:r>
            <a:r>
              <a:rPr lang="en-US" dirty="0" err="1"/>
              <a:t>manusia</a:t>
            </a:r>
            <a:r>
              <a:rPr lang="en-US" dirty="0"/>
              <a:t> </a:t>
            </a:r>
            <a:r>
              <a:rPr lang="en-US" dirty="0" err="1"/>
              <a:t>adalah</a:t>
            </a:r>
            <a:r>
              <a:rPr lang="en-US" dirty="0"/>
              <a:t> </a:t>
            </a:r>
            <a:r>
              <a:rPr lang="en-US" dirty="0" err="1"/>
              <a:t>mesin</a:t>
            </a:r>
            <a:r>
              <a:rPr lang="en-US" dirty="0"/>
              <a:t> (</a:t>
            </a:r>
            <a:r>
              <a:rPr lang="en-US" i="1" dirty="0"/>
              <a:t>very complicated automata</a:t>
            </a:r>
            <a:r>
              <a:rPr lang="en-US" dirty="0"/>
              <a:t>). </a:t>
            </a:r>
            <a:r>
              <a:rPr lang="en-US" dirty="0" err="1"/>
              <a:t>Manusia</a:t>
            </a:r>
            <a:r>
              <a:rPr lang="en-US" dirty="0"/>
              <a:t> </a:t>
            </a:r>
            <a:r>
              <a:rPr lang="en-US" dirty="0" err="1"/>
              <a:t>ada</a:t>
            </a:r>
            <a:r>
              <a:rPr lang="en-US" dirty="0"/>
              <a:t> </a:t>
            </a:r>
            <a:r>
              <a:rPr lang="en-US" dirty="0" err="1"/>
              <a:t>ruh</a:t>
            </a:r>
            <a:r>
              <a:rPr lang="en-US" dirty="0"/>
              <a:t>, </a:t>
            </a:r>
            <a:r>
              <a:rPr lang="en-US" dirty="0" err="1"/>
              <a:t>oleh</a:t>
            </a:r>
            <a:r>
              <a:rPr lang="en-US" dirty="0"/>
              <a:t> </a:t>
            </a:r>
            <a:r>
              <a:rPr lang="en-US" dirty="0" err="1"/>
              <a:t>itu</a:t>
            </a:r>
            <a:r>
              <a:rPr lang="en-US" dirty="0"/>
              <a:t> </a:t>
            </a:r>
            <a:r>
              <a:rPr lang="en-US" dirty="0" err="1"/>
              <a:t>dia</a:t>
            </a:r>
            <a:r>
              <a:rPr lang="en-US" dirty="0"/>
              <a:t> </a:t>
            </a:r>
            <a:r>
              <a:rPr lang="en-US" dirty="0" err="1"/>
              <a:t>ada</a:t>
            </a:r>
            <a:r>
              <a:rPr lang="en-US" dirty="0"/>
              <a:t> </a:t>
            </a:r>
            <a:r>
              <a:rPr lang="en-US" dirty="0" err="1"/>
              <a:t>kesedaran</a:t>
            </a:r>
            <a:r>
              <a:rPr lang="en-US" dirty="0"/>
              <a:t> </a:t>
            </a:r>
            <a:r>
              <a:rPr lang="en-US" dirty="0" err="1"/>
              <a:t>dan</a:t>
            </a:r>
            <a:r>
              <a:rPr lang="en-US" dirty="0"/>
              <a:t> </a:t>
            </a:r>
            <a:r>
              <a:rPr lang="en-US" dirty="0" err="1"/>
              <a:t>ada</a:t>
            </a:r>
            <a:r>
              <a:rPr lang="en-US" dirty="0"/>
              <a:t> </a:t>
            </a:r>
            <a:r>
              <a:rPr lang="en-US" dirty="0" err="1"/>
              <a:t>kebebasan</a:t>
            </a:r>
            <a:r>
              <a:rPr lang="en-US" dirty="0"/>
              <a:t> </a:t>
            </a:r>
            <a:r>
              <a:rPr lang="en-US" dirty="0" err="1"/>
              <a:t>memilih</a:t>
            </a:r>
            <a:r>
              <a:rPr lang="en-US" dirty="0"/>
              <a:t> (</a:t>
            </a:r>
            <a:r>
              <a:rPr lang="en-US" i="1" dirty="0"/>
              <a:t>free will</a:t>
            </a:r>
            <a:r>
              <a:rPr lang="en-US" dirty="0"/>
              <a:t>) yang </a:t>
            </a:r>
            <a:r>
              <a:rPr lang="en-US" dirty="0" err="1"/>
              <a:t>membolehkannya</a:t>
            </a:r>
            <a:r>
              <a:rPr lang="en-US" dirty="0"/>
              <a:t> </a:t>
            </a:r>
            <a:r>
              <a:rPr lang="en-US" dirty="0" err="1"/>
              <a:t>untuk</a:t>
            </a:r>
            <a:r>
              <a:rPr lang="en-US" dirty="0"/>
              <a:t> </a:t>
            </a:r>
            <a:r>
              <a:rPr lang="en-US" dirty="0" err="1"/>
              <a:t>jadi</a:t>
            </a:r>
            <a:r>
              <a:rPr lang="en-US" dirty="0"/>
              <a:t> </a:t>
            </a:r>
            <a:r>
              <a:rPr lang="en-US" dirty="0" err="1"/>
              <a:t>baik</a:t>
            </a:r>
            <a:r>
              <a:rPr lang="en-US" dirty="0"/>
              <a:t> </a:t>
            </a:r>
            <a:r>
              <a:rPr lang="en-US" dirty="0" err="1"/>
              <a:t>atau</a:t>
            </a:r>
            <a:r>
              <a:rPr lang="en-US" dirty="0"/>
              <a:t> </a:t>
            </a:r>
            <a:r>
              <a:rPr lang="en-US" dirty="0" err="1"/>
              <a:t>jahat</a:t>
            </a:r>
            <a:r>
              <a:rPr lang="en-US" dirty="0"/>
              <a:t>. </a:t>
            </a:r>
          </a:p>
        </p:txBody>
      </p:sp>
      <p:sp>
        <p:nvSpPr>
          <p:cNvPr id="12" name="Rectangle 11"/>
          <p:cNvSpPr/>
          <p:nvPr/>
        </p:nvSpPr>
        <p:spPr>
          <a:xfrm>
            <a:off x="7735967" y="1526686"/>
            <a:ext cx="3664856" cy="1850573"/>
          </a:xfrm>
          <a:prstGeom prst="rect">
            <a:avLst/>
          </a:prstGeom>
          <a:solidFill>
            <a:schemeClr val="accent4">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000" dirty="0"/>
              <a:t>“</a:t>
            </a:r>
            <a:r>
              <a:rPr lang="en-US" i="1" dirty="0"/>
              <a:t>The soul by which I am what I am is absolutely and entirely distinct from the body, and can exist without it</a:t>
            </a:r>
            <a:r>
              <a:rPr lang="en-US" dirty="0"/>
              <a:t>” - </a:t>
            </a:r>
            <a:r>
              <a:rPr lang="en-US" dirty="0" err="1"/>
              <a:t>penegasan</a:t>
            </a:r>
            <a:r>
              <a:rPr lang="en-US" dirty="0"/>
              <a:t> </a:t>
            </a:r>
            <a:r>
              <a:rPr lang="en-US" dirty="0" err="1"/>
              <a:t>terhadap</a:t>
            </a:r>
            <a:r>
              <a:rPr lang="en-US" dirty="0"/>
              <a:t> DUALISME  </a:t>
            </a:r>
            <a:r>
              <a:rPr lang="en-US" dirty="0" err="1"/>
              <a:t>akal</a:t>
            </a:r>
            <a:r>
              <a:rPr lang="en-US" dirty="0"/>
              <a:t> dan </a:t>
            </a:r>
            <a:r>
              <a:rPr lang="en-US" dirty="0" err="1"/>
              <a:t>jasad</a:t>
            </a:r>
            <a:endParaRPr lang="en-US" sz="2000" dirty="0"/>
          </a:p>
        </p:txBody>
      </p:sp>
      <p:sp>
        <p:nvSpPr>
          <p:cNvPr id="13" name="Rectangle 12"/>
          <p:cNvSpPr/>
          <p:nvPr/>
        </p:nvSpPr>
        <p:spPr>
          <a:xfrm>
            <a:off x="1310241" y="5081179"/>
            <a:ext cx="3631874" cy="1411061"/>
          </a:xfrm>
          <a:prstGeom prst="rect">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600" dirty="0"/>
              <a:t>“</a:t>
            </a:r>
            <a:r>
              <a:rPr lang="en-US" sz="1600" i="1" dirty="0"/>
              <a:t>Cogito ergo sum </a:t>
            </a:r>
            <a:r>
              <a:rPr lang="en-US" sz="1600" dirty="0"/>
              <a:t>(</a:t>
            </a:r>
            <a:r>
              <a:rPr lang="en-US" sz="1600" i="1" dirty="0"/>
              <a:t>I think therefore I am</a:t>
            </a:r>
            <a:r>
              <a:rPr lang="en-US" sz="1600" dirty="0"/>
              <a:t>/ Saya </a:t>
            </a:r>
            <a:r>
              <a:rPr lang="en-US" sz="1600" dirty="0" err="1"/>
              <a:t>berfikir</a:t>
            </a:r>
            <a:r>
              <a:rPr lang="en-US" sz="1600" dirty="0"/>
              <a:t>, oleh </a:t>
            </a:r>
            <a:r>
              <a:rPr lang="en-US" sz="1600" dirty="0" err="1"/>
              <a:t>itu</a:t>
            </a:r>
            <a:r>
              <a:rPr lang="en-US" sz="1600" dirty="0"/>
              <a:t> </a:t>
            </a:r>
            <a:r>
              <a:rPr lang="en-US" sz="1600" dirty="0" err="1"/>
              <a:t>saya</a:t>
            </a:r>
            <a:r>
              <a:rPr lang="en-US" sz="1600" dirty="0"/>
              <a:t> </a:t>
            </a:r>
            <a:r>
              <a:rPr lang="en-US" sz="1600" dirty="0" err="1"/>
              <a:t>ada</a:t>
            </a:r>
            <a:r>
              <a:rPr lang="en-US" sz="1600" dirty="0"/>
              <a:t>)” – </a:t>
            </a:r>
            <a:r>
              <a:rPr lang="en-US" sz="1600" dirty="0" err="1"/>
              <a:t>menunjukkan</a:t>
            </a:r>
            <a:r>
              <a:rPr lang="en-US" sz="1600" dirty="0"/>
              <a:t> </a:t>
            </a:r>
            <a:r>
              <a:rPr lang="en-US" sz="1600" dirty="0" err="1"/>
              <a:t>tentang</a:t>
            </a:r>
            <a:r>
              <a:rPr lang="en-US" sz="1600" dirty="0"/>
              <a:t> </a:t>
            </a:r>
            <a:r>
              <a:rPr lang="en-US" sz="1600" dirty="0" err="1"/>
              <a:t>keupayaan</a:t>
            </a:r>
            <a:r>
              <a:rPr lang="en-US" sz="1600" dirty="0"/>
              <a:t> RASIONAL INDIVIDUAL</a:t>
            </a:r>
          </a:p>
        </p:txBody>
      </p:sp>
      <p:sp>
        <p:nvSpPr>
          <p:cNvPr id="14" name="Rectangle 13"/>
          <p:cNvSpPr/>
          <p:nvPr/>
        </p:nvSpPr>
        <p:spPr>
          <a:xfrm>
            <a:off x="6096000" y="457200"/>
            <a:ext cx="4572000" cy="92256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t>RENÉ DESCARTES </a:t>
            </a:r>
          </a:p>
          <a:p>
            <a:pPr algn="ctr"/>
            <a:r>
              <a:rPr lang="en-US" sz="2000" b="1" dirty="0"/>
              <a:t>(FATHER OF MODERN PHILOSOPHY) </a:t>
            </a:r>
            <a:r>
              <a:rPr lang="en-US" sz="2000" b="1"/>
              <a:t>– RASIONALISME &amp; SKEPTICISME</a:t>
            </a:r>
            <a:endParaRPr lang="en-US" sz="2000" b="1" dirty="0"/>
          </a:p>
        </p:txBody>
      </p:sp>
      <p:sp>
        <p:nvSpPr>
          <p:cNvPr id="15" name="Rectangle 14"/>
          <p:cNvSpPr/>
          <p:nvPr/>
        </p:nvSpPr>
        <p:spPr>
          <a:xfrm>
            <a:off x="7778021" y="3480742"/>
            <a:ext cx="3622802" cy="2794907"/>
          </a:xfrm>
          <a:prstGeom prst="rect">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en-US" dirty="0" err="1"/>
              <a:t>Tuhan</a:t>
            </a:r>
            <a:r>
              <a:rPr lang="en-US" dirty="0"/>
              <a:t> </a:t>
            </a:r>
            <a:r>
              <a:rPr lang="en-US" dirty="0" err="1"/>
              <a:t>wujud</a:t>
            </a:r>
            <a:r>
              <a:rPr lang="en-US" dirty="0"/>
              <a:t>. </a:t>
            </a:r>
            <a:r>
              <a:rPr lang="en-US" dirty="0" err="1"/>
              <a:t>Tuhan</a:t>
            </a:r>
            <a:r>
              <a:rPr lang="en-US" dirty="0"/>
              <a:t> </a:t>
            </a:r>
            <a:r>
              <a:rPr lang="en-US" dirty="0" err="1"/>
              <a:t>Pencipta</a:t>
            </a:r>
            <a:r>
              <a:rPr lang="en-US" dirty="0"/>
              <a:t> </a:t>
            </a:r>
            <a:r>
              <a:rPr lang="en-US" dirty="0" err="1"/>
              <a:t>alam</a:t>
            </a:r>
            <a:r>
              <a:rPr lang="en-US" dirty="0"/>
              <a:t>. </a:t>
            </a:r>
            <a:r>
              <a:rPr lang="en-US" dirty="0" err="1"/>
              <a:t>Tetapi</a:t>
            </a:r>
            <a:r>
              <a:rPr lang="en-US" dirty="0"/>
              <a:t> </a:t>
            </a:r>
            <a:r>
              <a:rPr lang="en-US" dirty="0" err="1"/>
              <a:t>peranan</a:t>
            </a:r>
            <a:r>
              <a:rPr lang="en-US" dirty="0"/>
              <a:t> </a:t>
            </a:r>
            <a:r>
              <a:rPr lang="en-US" dirty="0" err="1"/>
              <a:t>Tuhan</a:t>
            </a:r>
            <a:r>
              <a:rPr lang="en-US" dirty="0"/>
              <a:t> </a:t>
            </a:r>
            <a:r>
              <a:rPr lang="en-US" dirty="0" err="1"/>
              <a:t>hanya</a:t>
            </a:r>
            <a:r>
              <a:rPr lang="en-US" dirty="0"/>
              <a:t> </a:t>
            </a:r>
            <a:r>
              <a:rPr lang="en-US" dirty="0" err="1"/>
              <a:t>terbatas</a:t>
            </a:r>
            <a:r>
              <a:rPr lang="en-US" dirty="0"/>
              <a:t> </a:t>
            </a:r>
            <a:r>
              <a:rPr lang="en-US" dirty="0" err="1"/>
              <a:t>kepada</a:t>
            </a:r>
            <a:r>
              <a:rPr lang="en-US" dirty="0"/>
              <a:t> proses </a:t>
            </a:r>
            <a:r>
              <a:rPr lang="en-US" dirty="0" err="1"/>
              <a:t>awal</a:t>
            </a:r>
            <a:r>
              <a:rPr lang="en-US" dirty="0"/>
              <a:t> </a:t>
            </a:r>
            <a:r>
              <a:rPr lang="en-US" dirty="0" err="1"/>
              <a:t>penciptaan</a:t>
            </a:r>
            <a:r>
              <a:rPr lang="en-US" dirty="0"/>
              <a:t> </a:t>
            </a:r>
            <a:r>
              <a:rPr lang="en-US" dirty="0" err="1"/>
              <a:t>alam</a:t>
            </a:r>
            <a:r>
              <a:rPr lang="en-US" dirty="0"/>
              <a:t> </a:t>
            </a:r>
            <a:r>
              <a:rPr lang="en-US" dirty="0" err="1"/>
              <a:t>dan</a:t>
            </a:r>
            <a:r>
              <a:rPr lang="en-US" dirty="0"/>
              <a:t> </a:t>
            </a:r>
            <a:r>
              <a:rPr lang="en-US" dirty="0" err="1"/>
              <a:t>pergerakan</a:t>
            </a:r>
            <a:r>
              <a:rPr lang="en-US" dirty="0"/>
              <a:t> partikel2 (</a:t>
            </a:r>
            <a:r>
              <a:rPr lang="en-US" dirty="0" err="1"/>
              <a:t>inersia</a:t>
            </a:r>
            <a:r>
              <a:rPr lang="en-US" dirty="0"/>
              <a:t>). </a:t>
            </a:r>
            <a:r>
              <a:rPr lang="en-US" dirty="0" err="1"/>
              <a:t>Selepas</a:t>
            </a:r>
            <a:r>
              <a:rPr lang="en-US" dirty="0"/>
              <a:t> </a:t>
            </a:r>
            <a:r>
              <a:rPr lang="en-US" dirty="0" err="1"/>
              <a:t>itu</a:t>
            </a:r>
            <a:r>
              <a:rPr lang="en-US" dirty="0"/>
              <a:t>, </a:t>
            </a:r>
            <a:r>
              <a:rPr lang="en-US" dirty="0" err="1"/>
              <a:t>Tuhan</a:t>
            </a:r>
            <a:r>
              <a:rPr lang="en-US" dirty="0"/>
              <a:t> </a:t>
            </a:r>
            <a:r>
              <a:rPr lang="en-US" dirty="0" err="1"/>
              <a:t>tidak</a:t>
            </a:r>
            <a:r>
              <a:rPr lang="en-US" dirty="0"/>
              <a:t> </a:t>
            </a:r>
            <a:r>
              <a:rPr lang="en-US" dirty="0" err="1"/>
              <a:t>lagi</a:t>
            </a:r>
            <a:r>
              <a:rPr lang="en-US" dirty="0"/>
              <a:t> </a:t>
            </a:r>
            <a:r>
              <a:rPr lang="en-US" dirty="0" err="1"/>
              <a:t>berperanan</a:t>
            </a:r>
            <a:r>
              <a:rPr lang="en-US" dirty="0"/>
              <a:t> </a:t>
            </a:r>
            <a:r>
              <a:rPr lang="en-US" dirty="0" err="1"/>
              <a:t>secara</a:t>
            </a:r>
            <a:r>
              <a:rPr lang="en-US" dirty="0"/>
              <a:t> </a:t>
            </a:r>
            <a:r>
              <a:rPr lang="en-US" dirty="0" err="1"/>
              <a:t>aktif</a:t>
            </a:r>
            <a:r>
              <a:rPr lang="en-US" dirty="0"/>
              <a:t> </a:t>
            </a:r>
            <a:r>
              <a:rPr lang="en-US" dirty="0" err="1"/>
              <a:t>terhadap</a:t>
            </a:r>
            <a:r>
              <a:rPr lang="en-US" dirty="0"/>
              <a:t> </a:t>
            </a:r>
            <a:r>
              <a:rPr lang="en-US" dirty="0" err="1"/>
              <a:t>alam</a:t>
            </a:r>
            <a:r>
              <a:rPr lang="en-US" dirty="0"/>
              <a:t>.</a:t>
            </a:r>
          </a:p>
        </p:txBody>
      </p:sp>
    </p:spTree>
    <p:extLst>
      <p:ext uri="{BB962C8B-B14F-4D97-AF65-F5344CB8AC3E}">
        <p14:creationId xmlns:p14="http://schemas.microsoft.com/office/powerpoint/2010/main" val="972219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10241" y="457200"/>
            <a:ext cx="3664857" cy="1407886"/>
          </a:xfrm>
          <a:prstGeom prst="rect">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MY" dirty="0"/>
              <a:t>The only </a:t>
            </a:r>
            <a:r>
              <a:rPr lang="en-MY" b="1" dirty="0"/>
              <a:t>valid knowledge </a:t>
            </a:r>
            <a:r>
              <a:rPr lang="en-MY" dirty="0"/>
              <a:t>is knowledge </a:t>
            </a:r>
            <a:r>
              <a:rPr lang="en-MY" b="1" dirty="0"/>
              <a:t>gained through the scientific method</a:t>
            </a:r>
          </a:p>
        </p:txBody>
      </p:sp>
      <p:sp>
        <p:nvSpPr>
          <p:cNvPr id="11" name="Rectangle 10"/>
          <p:cNvSpPr/>
          <p:nvPr/>
        </p:nvSpPr>
        <p:spPr>
          <a:xfrm>
            <a:off x="1284516" y="2238375"/>
            <a:ext cx="3657599" cy="2806644"/>
          </a:xfrm>
          <a:prstGeom prst="rect">
            <a:avLst/>
          </a:prstGeom>
          <a:solidFill>
            <a:schemeClr val="accent5">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Arial" panose="020B0604020202020204" pitchFamily="34" charset="0"/>
              <a:buChar char="•"/>
            </a:pPr>
            <a:r>
              <a:rPr lang="en-US" b="1" i="1" dirty="0"/>
              <a:t>Theology and metaphysics </a:t>
            </a:r>
            <a:r>
              <a:rPr lang="en-US" i="1" dirty="0"/>
              <a:t>are earlier </a:t>
            </a:r>
            <a:r>
              <a:rPr lang="en-US" b="1" i="1" dirty="0"/>
              <a:t>imperfect modes of knowledge, </a:t>
            </a:r>
          </a:p>
          <a:p>
            <a:endParaRPr lang="en-US" i="1" dirty="0"/>
          </a:p>
          <a:p>
            <a:r>
              <a:rPr lang="en-US" i="1" dirty="0"/>
              <a:t>and that </a:t>
            </a:r>
          </a:p>
          <a:p>
            <a:pPr marL="285750" indent="-285750">
              <a:buFont typeface="Arial" panose="020B0604020202020204" pitchFamily="34" charset="0"/>
              <a:buChar char="•"/>
            </a:pPr>
            <a:r>
              <a:rPr lang="en-US" b="1" i="1" dirty="0"/>
              <a:t>positive knowledge </a:t>
            </a:r>
            <a:r>
              <a:rPr lang="en-US" i="1" dirty="0"/>
              <a:t>is based on natural phenomena and their properties and relations as verified by the </a:t>
            </a:r>
            <a:r>
              <a:rPr lang="en-US" b="1" i="1" dirty="0"/>
              <a:t>empirical sciences</a:t>
            </a:r>
          </a:p>
        </p:txBody>
      </p:sp>
      <p:sp>
        <p:nvSpPr>
          <p:cNvPr id="12" name="Rectangle 11"/>
          <p:cNvSpPr/>
          <p:nvPr/>
        </p:nvSpPr>
        <p:spPr>
          <a:xfrm>
            <a:off x="7756515" y="2636295"/>
            <a:ext cx="3664856" cy="1850573"/>
          </a:xfrm>
          <a:prstGeom prst="rect">
            <a:avLst/>
          </a:prstGeom>
          <a:solidFill>
            <a:schemeClr val="accent4">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000" dirty="0" err="1"/>
              <a:t>Kebenaran</a:t>
            </a:r>
            <a:r>
              <a:rPr lang="en-US" sz="2000" dirty="0"/>
              <a:t> </a:t>
            </a:r>
            <a:r>
              <a:rPr lang="en-US" sz="2000" dirty="0" err="1"/>
              <a:t>ilmu</a:t>
            </a:r>
            <a:r>
              <a:rPr lang="en-US" sz="2000" dirty="0"/>
              <a:t> </a:t>
            </a:r>
            <a:r>
              <a:rPr lang="en-US" sz="2000" dirty="0" err="1"/>
              <a:t>boleh</a:t>
            </a:r>
            <a:r>
              <a:rPr lang="en-US" sz="2000" dirty="0"/>
              <a:t> </a:t>
            </a:r>
            <a:r>
              <a:rPr lang="en-US" sz="2000" dirty="0" err="1"/>
              <a:t>ditentukan</a:t>
            </a:r>
            <a:r>
              <a:rPr lang="en-US" sz="2000" dirty="0"/>
              <a:t> </a:t>
            </a:r>
            <a:r>
              <a:rPr lang="en-US" sz="2000" dirty="0" err="1"/>
              <a:t>melalui</a:t>
            </a:r>
            <a:r>
              <a:rPr lang="en-US" sz="2000" dirty="0"/>
              <a:t>  </a:t>
            </a:r>
            <a:r>
              <a:rPr lang="en-US" sz="2000" dirty="0" err="1"/>
              <a:t>kaedah</a:t>
            </a:r>
            <a:r>
              <a:rPr lang="en-US" sz="2000" dirty="0"/>
              <a:t> </a:t>
            </a:r>
            <a:r>
              <a:rPr lang="en-US" sz="2000" dirty="0" err="1"/>
              <a:t>saintifik</a:t>
            </a:r>
            <a:r>
              <a:rPr lang="en-US" sz="2000" dirty="0"/>
              <a:t>, </a:t>
            </a:r>
            <a:r>
              <a:rPr lang="en-US" sz="2000" dirty="0" err="1"/>
              <a:t>hujah</a:t>
            </a:r>
            <a:r>
              <a:rPr lang="en-US" sz="2000" dirty="0"/>
              <a:t> </a:t>
            </a:r>
            <a:r>
              <a:rPr lang="en-US" sz="2000" dirty="0" err="1"/>
              <a:t>matematik</a:t>
            </a:r>
            <a:r>
              <a:rPr lang="en-US" sz="2000" dirty="0"/>
              <a:t> dan </a:t>
            </a:r>
            <a:r>
              <a:rPr lang="en-US" sz="2000" dirty="0" err="1"/>
              <a:t>logik</a:t>
            </a:r>
            <a:endParaRPr lang="en-US" sz="2000" dirty="0"/>
          </a:p>
        </p:txBody>
      </p:sp>
      <p:sp>
        <p:nvSpPr>
          <p:cNvPr id="14" name="Rectangle 13"/>
          <p:cNvSpPr/>
          <p:nvPr/>
        </p:nvSpPr>
        <p:spPr>
          <a:xfrm>
            <a:off x="6096000" y="457200"/>
            <a:ext cx="4572000" cy="92256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t>AUGUSTUS COMTE (1798-1857)</a:t>
            </a:r>
          </a:p>
          <a:p>
            <a:pPr algn="ctr"/>
            <a:r>
              <a:rPr lang="en-US" sz="2000" b="1" dirty="0"/>
              <a:t>(Father of Positive Philosophy)</a:t>
            </a:r>
          </a:p>
          <a:p>
            <a:pPr algn="ctr"/>
            <a:r>
              <a:rPr lang="en-US" sz="2000" b="1" dirty="0"/>
              <a:t>POSITIVISME</a:t>
            </a:r>
          </a:p>
        </p:txBody>
      </p:sp>
      <p:pic>
        <p:nvPicPr>
          <p:cNvPr id="2" name="Picture 1">
            <a:extLst>
              <a:ext uri="{FF2B5EF4-FFF2-40B4-BE49-F238E27FC236}">
                <a16:creationId xmlns:a16="http://schemas.microsoft.com/office/drawing/2014/main" id="{FF7EC01E-65D6-4116-9B35-AB7D15919146}"/>
              </a:ext>
            </a:extLst>
          </p:cNvPr>
          <p:cNvPicPr>
            <a:picLocks noChangeAspect="1"/>
          </p:cNvPicPr>
          <p:nvPr/>
        </p:nvPicPr>
        <p:blipFill>
          <a:blip r:embed="rId2"/>
          <a:stretch>
            <a:fillRect/>
          </a:stretch>
        </p:blipFill>
        <p:spPr>
          <a:xfrm>
            <a:off x="5167312" y="2200275"/>
            <a:ext cx="1857375" cy="2457450"/>
          </a:xfrm>
          <a:prstGeom prst="rect">
            <a:avLst/>
          </a:prstGeom>
        </p:spPr>
      </p:pic>
      <p:pic>
        <p:nvPicPr>
          <p:cNvPr id="3" name="Picture 2">
            <a:extLst>
              <a:ext uri="{FF2B5EF4-FFF2-40B4-BE49-F238E27FC236}">
                <a16:creationId xmlns:a16="http://schemas.microsoft.com/office/drawing/2014/main" id="{7B5791C5-2698-4054-82D4-FFF6CAC08D82}"/>
              </a:ext>
            </a:extLst>
          </p:cNvPr>
          <p:cNvPicPr>
            <a:picLocks noChangeAspect="1"/>
          </p:cNvPicPr>
          <p:nvPr/>
        </p:nvPicPr>
        <p:blipFill>
          <a:blip r:embed="rId3"/>
          <a:stretch>
            <a:fillRect/>
          </a:stretch>
        </p:blipFill>
        <p:spPr>
          <a:xfrm>
            <a:off x="5133975" y="2238375"/>
            <a:ext cx="1924050" cy="2381250"/>
          </a:xfrm>
          <a:prstGeom prst="rect">
            <a:avLst/>
          </a:prstGeom>
        </p:spPr>
      </p:pic>
    </p:spTree>
    <p:extLst>
      <p:ext uri="{BB962C8B-B14F-4D97-AF65-F5344CB8AC3E}">
        <p14:creationId xmlns:p14="http://schemas.microsoft.com/office/powerpoint/2010/main" val="2788409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83393" y="457200"/>
            <a:ext cx="3664857" cy="1407886"/>
          </a:xfrm>
          <a:prstGeom prst="rect">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MY" i="1" dirty="0" err="1"/>
              <a:t>Tiada</a:t>
            </a:r>
            <a:r>
              <a:rPr lang="en-MY" i="1" dirty="0"/>
              <a:t> </a:t>
            </a:r>
            <a:r>
              <a:rPr lang="en-MY" i="1" dirty="0" err="1"/>
              <a:t>kebenaran</a:t>
            </a:r>
            <a:r>
              <a:rPr lang="en-MY" i="1" dirty="0"/>
              <a:t> </a:t>
            </a:r>
            <a:r>
              <a:rPr lang="en-MY" i="1" dirty="0" err="1"/>
              <a:t>mutlak</a:t>
            </a:r>
            <a:r>
              <a:rPr lang="en-MY" i="1" dirty="0"/>
              <a:t> (No absolute truth)</a:t>
            </a:r>
            <a:r>
              <a:rPr lang="en-MY" dirty="0"/>
              <a:t>, </a:t>
            </a:r>
            <a:r>
              <a:rPr lang="en-MY" dirty="0" err="1"/>
              <a:t>Tidak</a:t>
            </a:r>
            <a:r>
              <a:rPr lang="en-MY" dirty="0"/>
              <a:t> </a:t>
            </a:r>
            <a:r>
              <a:rPr lang="en-MY" dirty="0" err="1"/>
              <a:t>ada</a:t>
            </a:r>
            <a:r>
              <a:rPr lang="en-MY" dirty="0"/>
              <a:t> yang </a:t>
            </a:r>
            <a:r>
              <a:rPr lang="en-MY" dirty="0" err="1"/>
              <a:t>pasti</a:t>
            </a:r>
            <a:r>
              <a:rPr lang="en-MY" dirty="0"/>
              <a:t>, </a:t>
            </a:r>
            <a:r>
              <a:rPr lang="en-MY" dirty="0" err="1"/>
              <a:t>tidak</a:t>
            </a:r>
            <a:r>
              <a:rPr lang="en-MY" dirty="0"/>
              <a:t> </a:t>
            </a:r>
            <a:r>
              <a:rPr lang="en-MY" dirty="0" err="1"/>
              <a:t>ada</a:t>
            </a:r>
            <a:r>
              <a:rPr lang="en-MY" dirty="0"/>
              <a:t> yang </a:t>
            </a:r>
            <a:r>
              <a:rPr lang="en-MY" dirty="0" err="1"/>
              <a:t>boleh</a:t>
            </a:r>
            <a:r>
              <a:rPr lang="en-MY" dirty="0"/>
              <a:t> </a:t>
            </a:r>
            <a:r>
              <a:rPr lang="en-MY" dirty="0" err="1"/>
              <a:t>diketahui</a:t>
            </a:r>
            <a:endParaRPr lang="en-MY" dirty="0"/>
          </a:p>
        </p:txBody>
      </p:sp>
      <p:sp>
        <p:nvSpPr>
          <p:cNvPr id="11" name="Rectangle 10"/>
          <p:cNvSpPr/>
          <p:nvPr/>
        </p:nvSpPr>
        <p:spPr>
          <a:xfrm>
            <a:off x="1284516" y="2181225"/>
            <a:ext cx="3657599" cy="2806644"/>
          </a:xfrm>
          <a:prstGeom prst="rect">
            <a:avLst/>
          </a:prstGeom>
          <a:solidFill>
            <a:schemeClr val="accent5">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MY" dirty="0" err="1">
                <a:solidFill>
                  <a:srgbClr val="1C1C1C"/>
                </a:solidFill>
                <a:latin typeface="Arial" panose="020B0604020202020204" pitchFamily="34" charset="0"/>
              </a:rPr>
              <a:t>S</a:t>
            </a:r>
            <a:r>
              <a:rPr lang="en-MY" b="0" i="0" dirty="0" err="1">
                <a:solidFill>
                  <a:srgbClr val="1C1C1C"/>
                </a:solidFill>
                <a:effectLst/>
                <a:latin typeface="Arial" panose="020B0604020202020204" pitchFamily="34" charset="0"/>
              </a:rPr>
              <a:t>ikap</a:t>
            </a:r>
            <a:r>
              <a:rPr lang="en-MY" b="0" i="0" dirty="0">
                <a:solidFill>
                  <a:srgbClr val="1C1C1C"/>
                </a:solidFill>
                <a:effectLst/>
                <a:latin typeface="Arial" panose="020B0604020202020204" pitchFamily="34" charset="0"/>
              </a:rPr>
              <a:t> </a:t>
            </a:r>
            <a:r>
              <a:rPr lang="en-MY" b="0" i="0" dirty="0" err="1">
                <a:solidFill>
                  <a:srgbClr val="1C1C1C"/>
                </a:solidFill>
                <a:effectLst/>
                <a:latin typeface="Arial" panose="020B0604020202020204" pitchFamily="34" charset="0"/>
              </a:rPr>
              <a:t>skeptis</a:t>
            </a:r>
            <a:r>
              <a:rPr lang="en-MY" b="0" i="0" dirty="0">
                <a:solidFill>
                  <a:srgbClr val="1C1C1C"/>
                </a:solidFill>
                <a:effectLst/>
                <a:latin typeface="Arial" panose="020B0604020202020204" pitchFamily="34" charset="0"/>
              </a:rPr>
              <a:t> </a:t>
            </a:r>
            <a:r>
              <a:rPr lang="en-MY" b="0" i="0" dirty="0" err="1">
                <a:solidFill>
                  <a:srgbClr val="1C1C1C"/>
                </a:solidFill>
                <a:effectLst/>
                <a:latin typeface="Arial" panose="020B0604020202020204" pitchFamily="34" charset="0"/>
              </a:rPr>
              <a:t>terhadap</a:t>
            </a:r>
            <a:r>
              <a:rPr lang="en-MY" b="0" i="0" dirty="0">
                <a:solidFill>
                  <a:srgbClr val="1C1C1C"/>
                </a:solidFill>
                <a:effectLst/>
                <a:latin typeface="Arial" panose="020B0604020202020204" pitchFamily="34" charset="0"/>
              </a:rPr>
              <a:t> </a:t>
            </a:r>
            <a:r>
              <a:rPr lang="en-MY" b="0" i="0" dirty="0" err="1">
                <a:solidFill>
                  <a:srgbClr val="1C1C1C"/>
                </a:solidFill>
                <a:effectLst/>
                <a:latin typeface="Arial" panose="020B0604020202020204" pitchFamily="34" charset="0"/>
              </a:rPr>
              <a:t>segala</a:t>
            </a:r>
            <a:r>
              <a:rPr lang="en-MY" b="0" i="0" dirty="0">
                <a:solidFill>
                  <a:srgbClr val="1C1C1C"/>
                </a:solidFill>
                <a:effectLst/>
                <a:latin typeface="Arial" panose="020B0604020202020204" pitchFamily="34" charset="0"/>
              </a:rPr>
              <a:t> </a:t>
            </a:r>
            <a:r>
              <a:rPr lang="en-MY" b="0" i="0" dirty="0" err="1">
                <a:solidFill>
                  <a:srgbClr val="1C1C1C"/>
                </a:solidFill>
                <a:effectLst/>
                <a:latin typeface="Arial" panose="020B0604020202020204" pitchFamily="34" charset="0"/>
              </a:rPr>
              <a:t>kewujudan</a:t>
            </a:r>
            <a:r>
              <a:rPr lang="en-MY" b="0" i="0" dirty="0">
                <a:solidFill>
                  <a:srgbClr val="1C1C1C"/>
                </a:solidFill>
                <a:effectLst/>
                <a:latin typeface="Arial" panose="020B0604020202020204" pitchFamily="34" charset="0"/>
              </a:rPr>
              <a:t> di dunia, </a:t>
            </a:r>
            <a:r>
              <a:rPr lang="en-MY" b="0" i="0" dirty="0" err="1">
                <a:solidFill>
                  <a:srgbClr val="1C1C1C"/>
                </a:solidFill>
                <a:effectLst/>
                <a:latin typeface="Arial" panose="020B0604020202020204" pitchFamily="34" charset="0"/>
              </a:rPr>
              <a:t>dari</a:t>
            </a:r>
            <a:r>
              <a:rPr lang="en-MY" b="0" i="0" dirty="0">
                <a:solidFill>
                  <a:srgbClr val="1C1C1C"/>
                </a:solidFill>
                <a:effectLst/>
                <a:latin typeface="Arial" panose="020B0604020202020204" pitchFamily="34" charset="0"/>
              </a:rPr>
              <a:t> </a:t>
            </a:r>
            <a:r>
              <a:rPr lang="en-MY" b="0" i="0" dirty="0" err="1">
                <a:solidFill>
                  <a:srgbClr val="1C1C1C"/>
                </a:solidFill>
                <a:effectLst/>
                <a:latin typeface="Arial" panose="020B0604020202020204" pitchFamily="34" charset="0"/>
              </a:rPr>
              <a:t>metafizik</a:t>
            </a:r>
            <a:r>
              <a:rPr lang="en-MY" b="0" i="0" dirty="0">
                <a:solidFill>
                  <a:srgbClr val="1C1C1C"/>
                </a:solidFill>
                <a:effectLst/>
                <a:latin typeface="Arial" panose="020B0604020202020204" pitchFamily="34" charset="0"/>
              </a:rPr>
              <a:t>, </a:t>
            </a:r>
            <a:r>
              <a:rPr lang="en-MY" b="0" i="0" dirty="0" err="1">
                <a:solidFill>
                  <a:srgbClr val="1C1C1C"/>
                </a:solidFill>
                <a:effectLst/>
                <a:latin typeface="Arial" panose="020B0604020202020204" pitchFamily="34" charset="0"/>
              </a:rPr>
              <a:t>Tuhan</a:t>
            </a:r>
            <a:r>
              <a:rPr lang="en-MY" b="0" i="0" dirty="0">
                <a:solidFill>
                  <a:srgbClr val="1C1C1C"/>
                </a:solidFill>
                <a:effectLst/>
                <a:latin typeface="Arial" panose="020B0604020202020204" pitchFamily="34" charset="0"/>
              </a:rPr>
              <a:t>, </a:t>
            </a:r>
            <a:r>
              <a:rPr lang="en-MY" b="0" i="0" dirty="0" err="1">
                <a:solidFill>
                  <a:srgbClr val="1C1C1C"/>
                </a:solidFill>
                <a:effectLst/>
                <a:latin typeface="Arial" panose="020B0604020202020204" pitchFamily="34" charset="0"/>
              </a:rPr>
              <a:t>hingga</a:t>
            </a:r>
            <a:r>
              <a:rPr lang="en-MY" b="0" i="0" dirty="0">
                <a:solidFill>
                  <a:srgbClr val="1C1C1C"/>
                </a:solidFill>
                <a:effectLst/>
                <a:latin typeface="Arial" panose="020B0604020202020204" pitchFamily="34" charset="0"/>
              </a:rPr>
              <a:t> </a:t>
            </a:r>
            <a:r>
              <a:rPr lang="en-MY" b="0" i="0" dirty="0" err="1">
                <a:solidFill>
                  <a:srgbClr val="1C1C1C"/>
                </a:solidFill>
                <a:effectLst/>
                <a:latin typeface="Arial" panose="020B0604020202020204" pitchFamily="34" charset="0"/>
              </a:rPr>
              <a:t>skeptik</a:t>
            </a:r>
            <a:r>
              <a:rPr lang="en-MY" b="0" i="0" dirty="0">
                <a:solidFill>
                  <a:srgbClr val="1C1C1C"/>
                </a:solidFill>
                <a:effectLst/>
                <a:latin typeface="Arial" panose="020B0604020202020204" pitchFamily="34" charset="0"/>
              </a:rPr>
              <a:t> </a:t>
            </a:r>
            <a:r>
              <a:rPr lang="en-MY" b="0" i="0" dirty="0" err="1">
                <a:solidFill>
                  <a:srgbClr val="1C1C1C"/>
                </a:solidFill>
                <a:effectLst/>
                <a:latin typeface="Arial" panose="020B0604020202020204" pitchFamily="34" charset="0"/>
              </a:rPr>
              <a:t>terhadap</a:t>
            </a:r>
            <a:r>
              <a:rPr lang="en-MY" b="0" i="0" dirty="0">
                <a:solidFill>
                  <a:srgbClr val="1C1C1C"/>
                </a:solidFill>
                <a:effectLst/>
                <a:latin typeface="Arial" panose="020B0604020202020204" pitchFamily="34" charset="0"/>
              </a:rPr>
              <a:t> </a:t>
            </a:r>
            <a:r>
              <a:rPr lang="en-MY" b="0" i="0" dirty="0" err="1">
                <a:solidFill>
                  <a:srgbClr val="1C1C1C"/>
                </a:solidFill>
                <a:effectLst/>
                <a:latin typeface="Arial" panose="020B0604020202020204" pitchFamily="34" charset="0"/>
              </a:rPr>
              <a:t>apa</a:t>
            </a:r>
            <a:r>
              <a:rPr lang="en-MY" b="0" i="0" dirty="0">
                <a:solidFill>
                  <a:srgbClr val="1C1C1C"/>
                </a:solidFill>
                <a:effectLst/>
                <a:latin typeface="Arial" panose="020B0604020202020204" pitchFamily="34" charset="0"/>
              </a:rPr>
              <a:t> yang </a:t>
            </a:r>
            <a:r>
              <a:rPr lang="en-MY" b="0" i="0" dirty="0" err="1">
                <a:solidFill>
                  <a:srgbClr val="1C1C1C"/>
                </a:solidFill>
                <a:effectLst/>
                <a:latin typeface="Arial" panose="020B0604020202020204" pitchFamily="34" charset="0"/>
              </a:rPr>
              <a:t>ada</a:t>
            </a:r>
            <a:r>
              <a:rPr lang="en-MY" b="0" i="0" dirty="0">
                <a:solidFill>
                  <a:srgbClr val="1C1C1C"/>
                </a:solidFill>
                <a:effectLst/>
                <a:latin typeface="Arial" panose="020B0604020202020204" pitchFamily="34" charset="0"/>
              </a:rPr>
              <a:t> pada </a:t>
            </a:r>
            <a:r>
              <a:rPr lang="en-MY" b="0" i="0" dirty="0" err="1">
                <a:solidFill>
                  <a:srgbClr val="1C1C1C"/>
                </a:solidFill>
                <a:effectLst/>
                <a:latin typeface="Arial" panose="020B0604020202020204" pitchFamily="34" charset="0"/>
              </a:rPr>
              <a:t>diri</a:t>
            </a:r>
            <a:r>
              <a:rPr lang="en-MY" b="0" i="0" dirty="0">
                <a:solidFill>
                  <a:srgbClr val="1C1C1C"/>
                </a:solidFill>
                <a:effectLst/>
                <a:latin typeface="Arial" panose="020B0604020202020204" pitchFamily="34" charset="0"/>
              </a:rPr>
              <a:t> </a:t>
            </a:r>
            <a:r>
              <a:rPr lang="en-MY" b="0" i="0" dirty="0" err="1">
                <a:solidFill>
                  <a:srgbClr val="1C1C1C"/>
                </a:solidFill>
                <a:effectLst/>
                <a:latin typeface="Arial" panose="020B0604020202020204" pitchFamily="34" charset="0"/>
              </a:rPr>
              <a:t>sendiri</a:t>
            </a:r>
            <a:endParaRPr lang="en-MY" b="0" i="0" dirty="0">
              <a:solidFill>
                <a:srgbClr val="1C1C1C"/>
              </a:solidFill>
              <a:effectLst/>
              <a:latin typeface="Arial" panose="020B0604020202020204" pitchFamily="34" charset="0"/>
            </a:endParaRPr>
          </a:p>
          <a:p>
            <a:pPr lvl="0"/>
            <a:endParaRPr lang="en-MY" dirty="0">
              <a:solidFill>
                <a:srgbClr val="1C1C1C"/>
              </a:solidFill>
              <a:latin typeface="Arial" panose="020B0604020202020204" pitchFamily="34" charset="0"/>
            </a:endParaRPr>
          </a:p>
          <a:p>
            <a:pPr lvl="0"/>
            <a:r>
              <a:rPr lang="en-US" dirty="0" err="1"/>
              <a:t>Mempengaruhi</a:t>
            </a:r>
            <a:r>
              <a:rPr lang="en-US" dirty="0"/>
              <a:t> </a:t>
            </a:r>
            <a:r>
              <a:rPr lang="en-US" dirty="0" err="1"/>
              <a:t>pemikiran</a:t>
            </a:r>
            <a:r>
              <a:rPr lang="en-US" dirty="0"/>
              <a:t> Immanuel Kant, Adam Smith, John Stuart Mill, Bertrand Russel, Karl Popper </a:t>
            </a:r>
            <a:r>
              <a:rPr lang="en-US" dirty="0" err="1"/>
              <a:t>dll</a:t>
            </a:r>
            <a:r>
              <a:rPr lang="en-US" dirty="0"/>
              <a:t>.</a:t>
            </a:r>
            <a:endParaRPr lang="en-MY" dirty="0"/>
          </a:p>
        </p:txBody>
      </p:sp>
      <p:sp>
        <p:nvSpPr>
          <p:cNvPr id="12" name="Rectangle 11"/>
          <p:cNvSpPr/>
          <p:nvPr/>
        </p:nvSpPr>
        <p:spPr>
          <a:xfrm>
            <a:off x="7735967" y="1578057"/>
            <a:ext cx="3664856" cy="1850573"/>
          </a:xfrm>
          <a:prstGeom prst="rect">
            <a:avLst/>
          </a:prstGeom>
          <a:solidFill>
            <a:schemeClr val="accent4">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600" dirty="0"/>
              <a:t>Idea </a:t>
            </a:r>
            <a:r>
              <a:rPr lang="en-US" sz="1600" dirty="0" err="1"/>
              <a:t>beliau</a:t>
            </a:r>
            <a:r>
              <a:rPr lang="en-US" sz="1600" dirty="0"/>
              <a:t> </a:t>
            </a:r>
            <a:r>
              <a:rPr lang="en-US" sz="1600" dirty="0" err="1"/>
              <a:t>adalah</a:t>
            </a:r>
            <a:r>
              <a:rPr lang="en-US" sz="1600" dirty="0"/>
              <a:t> </a:t>
            </a:r>
            <a:r>
              <a:rPr lang="en-US" sz="1600" dirty="0" err="1"/>
              <a:t>reaksi</a:t>
            </a:r>
            <a:r>
              <a:rPr lang="en-US" sz="1600" dirty="0"/>
              <a:t> </a:t>
            </a:r>
            <a:r>
              <a:rPr lang="en-US" sz="1600" dirty="0" err="1"/>
              <a:t>kepada</a:t>
            </a:r>
            <a:r>
              <a:rPr lang="en-US" sz="1600" dirty="0"/>
              <a:t> anti </a:t>
            </a:r>
            <a:r>
              <a:rPr lang="en-US" sz="1600" dirty="0" err="1"/>
              <a:t>rasionalisme</a:t>
            </a:r>
            <a:endParaRPr lang="en-US" sz="1600" dirty="0"/>
          </a:p>
          <a:p>
            <a:endParaRPr lang="en-US" sz="1600" dirty="0"/>
          </a:p>
          <a:p>
            <a:r>
              <a:rPr lang="en-US" sz="1600" dirty="0"/>
              <a:t>“</a:t>
            </a:r>
            <a:r>
              <a:rPr lang="en-US" sz="1600" i="1" dirty="0"/>
              <a:t>Men are not impelled by any reasoning or process of understanding, but rather from custom or habit. .. Custom, then, is the great guide of human life</a:t>
            </a:r>
            <a:r>
              <a:rPr lang="en-US" sz="1600" dirty="0"/>
              <a:t>”</a:t>
            </a:r>
            <a:endParaRPr lang="en-US" dirty="0"/>
          </a:p>
        </p:txBody>
      </p:sp>
      <p:sp>
        <p:nvSpPr>
          <p:cNvPr id="13" name="Rectangle 12"/>
          <p:cNvSpPr/>
          <p:nvPr/>
        </p:nvSpPr>
        <p:spPr>
          <a:xfrm>
            <a:off x="1310241" y="5081179"/>
            <a:ext cx="3631874" cy="1411061"/>
          </a:xfrm>
          <a:prstGeom prst="rect">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600" i="1" dirty="0"/>
              <a:t>Science is nothing but a set of beliefs shared by the scientific community</a:t>
            </a:r>
          </a:p>
        </p:txBody>
      </p:sp>
      <p:sp>
        <p:nvSpPr>
          <p:cNvPr id="14" name="Rectangle 13"/>
          <p:cNvSpPr/>
          <p:nvPr/>
        </p:nvSpPr>
        <p:spPr>
          <a:xfrm>
            <a:off x="6096000" y="457200"/>
            <a:ext cx="4572000" cy="92256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t>DAVID HUME  (1711-1776)</a:t>
            </a:r>
          </a:p>
          <a:p>
            <a:pPr algn="ctr"/>
            <a:r>
              <a:rPr lang="en-US" sz="2000" b="1" dirty="0"/>
              <a:t>(Scottish Enlightenment Philosopher)</a:t>
            </a:r>
          </a:p>
        </p:txBody>
      </p:sp>
      <p:sp>
        <p:nvSpPr>
          <p:cNvPr id="15" name="Rectangle 14"/>
          <p:cNvSpPr/>
          <p:nvPr/>
        </p:nvSpPr>
        <p:spPr>
          <a:xfrm>
            <a:off x="7778021" y="3532112"/>
            <a:ext cx="3622802" cy="2794907"/>
          </a:xfrm>
          <a:prstGeom prst="rect">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en-US" sz="1800" dirty="0" err="1"/>
              <a:t>Induksi</a:t>
            </a:r>
            <a:r>
              <a:rPr lang="en-US" sz="1800" dirty="0"/>
              <a:t> </a:t>
            </a:r>
            <a:r>
              <a:rPr lang="en-US" sz="1800" dirty="0" err="1"/>
              <a:t>tidak</a:t>
            </a:r>
            <a:r>
              <a:rPr lang="en-US" sz="1800" dirty="0"/>
              <a:t> </a:t>
            </a:r>
            <a:r>
              <a:rPr lang="en-US" sz="1800" dirty="0" err="1"/>
              <a:t>memberikan</a:t>
            </a:r>
            <a:r>
              <a:rPr lang="en-US" sz="1800" dirty="0"/>
              <a:t> </a:t>
            </a:r>
            <a:r>
              <a:rPr lang="en-US" sz="1800" dirty="0" err="1"/>
              <a:t>kita</a:t>
            </a:r>
            <a:r>
              <a:rPr lang="en-US" sz="1800" dirty="0"/>
              <a:t> </a:t>
            </a:r>
            <a:r>
              <a:rPr lang="en-US" sz="1800" dirty="0" err="1"/>
              <a:t>pengetahuan</a:t>
            </a:r>
            <a:r>
              <a:rPr lang="en-US" sz="1800" dirty="0"/>
              <a:t> – Premis2 </a:t>
            </a:r>
            <a:r>
              <a:rPr lang="en-US" sz="1800" dirty="0" err="1"/>
              <a:t>bagi</a:t>
            </a:r>
            <a:r>
              <a:rPr lang="en-US" sz="1800" dirty="0"/>
              <a:t> </a:t>
            </a:r>
            <a:r>
              <a:rPr lang="en-US" sz="1800" dirty="0" err="1"/>
              <a:t>sesuatu</a:t>
            </a:r>
            <a:r>
              <a:rPr lang="en-US" sz="1800" dirty="0"/>
              <a:t> </a:t>
            </a:r>
            <a:r>
              <a:rPr lang="en-US" sz="1800" dirty="0" err="1"/>
              <a:t>argumen</a:t>
            </a:r>
            <a:r>
              <a:rPr lang="en-US" sz="1800" dirty="0"/>
              <a:t> </a:t>
            </a:r>
            <a:r>
              <a:rPr lang="en-US" sz="1800" dirty="0" err="1"/>
              <a:t>induktif</a:t>
            </a:r>
            <a:r>
              <a:rPr lang="en-US" sz="1800" dirty="0"/>
              <a:t> </a:t>
            </a:r>
            <a:r>
              <a:rPr lang="en-US" sz="1800" dirty="0" err="1"/>
              <a:t>tidak</a:t>
            </a:r>
            <a:r>
              <a:rPr lang="en-US" sz="1800" dirty="0"/>
              <a:t> </a:t>
            </a:r>
            <a:r>
              <a:rPr lang="en-US" sz="1800" dirty="0" err="1"/>
              <a:t>akan</a:t>
            </a:r>
            <a:r>
              <a:rPr lang="en-US" sz="1800" dirty="0"/>
              <a:t> </a:t>
            </a:r>
            <a:r>
              <a:rPr lang="en-US" sz="1800" dirty="0" err="1"/>
              <a:t>memberikan</a:t>
            </a:r>
            <a:r>
              <a:rPr lang="en-US" sz="1800" dirty="0"/>
              <a:t> </a:t>
            </a:r>
            <a:r>
              <a:rPr lang="en-US" sz="1800" dirty="0" err="1"/>
              <a:t>alasan</a:t>
            </a:r>
            <a:r>
              <a:rPr lang="en-US" sz="1800" dirty="0"/>
              <a:t> </a:t>
            </a:r>
            <a:r>
              <a:rPr lang="en-US" sz="1800" dirty="0" err="1"/>
              <a:t>untuk</a:t>
            </a:r>
            <a:r>
              <a:rPr lang="en-US" sz="1800" dirty="0"/>
              <a:t> </a:t>
            </a:r>
            <a:r>
              <a:rPr lang="en-US" sz="1800" dirty="0" err="1"/>
              <a:t>menerima</a:t>
            </a:r>
            <a:r>
              <a:rPr lang="en-US" sz="1800" dirty="0"/>
              <a:t> </a:t>
            </a:r>
            <a:r>
              <a:rPr lang="en-US" sz="1800" dirty="0" err="1"/>
              <a:t>sesuatu</a:t>
            </a:r>
            <a:r>
              <a:rPr lang="en-US" sz="1800" dirty="0"/>
              <a:t> </a:t>
            </a:r>
            <a:r>
              <a:rPr lang="en-US" sz="1800" dirty="0" err="1"/>
              <a:t>konklusi</a:t>
            </a:r>
            <a:r>
              <a:rPr lang="en-US" sz="1800" dirty="0"/>
              <a:t> </a:t>
            </a:r>
            <a:r>
              <a:rPr lang="en-US" sz="1800" dirty="0" err="1"/>
              <a:t>sebagai</a:t>
            </a:r>
            <a:r>
              <a:rPr lang="en-US" sz="1800" dirty="0"/>
              <a:t> </a:t>
            </a:r>
            <a:r>
              <a:rPr lang="en-US" sz="1800" dirty="0" err="1"/>
              <a:t>benar</a:t>
            </a:r>
            <a:r>
              <a:rPr lang="en-US" sz="1800" dirty="0"/>
              <a:t>.</a:t>
            </a:r>
          </a:p>
          <a:p>
            <a:endParaRPr lang="en-US" sz="1800" dirty="0"/>
          </a:p>
          <a:p>
            <a:r>
              <a:rPr lang="en-US" sz="1800" dirty="0"/>
              <a:t>Kita </a:t>
            </a:r>
            <a:r>
              <a:rPr lang="en-US" sz="1800" dirty="0" err="1"/>
              <a:t>tidak</a:t>
            </a:r>
            <a:r>
              <a:rPr lang="en-US" sz="1800" dirty="0"/>
              <a:t> </a:t>
            </a:r>
            <a:r>
              <a:rPr lang="en-US" sz="1800" dirty="0" err="1"/>
              <a:t>bersikap</a:t>
            </a:r>
            <a:r>
              <a:rPr lang="en-US" sz="1800" dirty="0"/>
              <a:t> </a:t>
            </a:r>
            <a:r>
              <a:rPr lang="en-US" sz="1800" dirty="0" err="1"/>
              <a:t>rasional</a:t>
            </a:r>
            <a:r>
              <a:rPr lang="en-US" sz="1800" dirty="0"/>
              <a:t> </a:t>
            </a:r>
            <a:r>
              <a:rPr lang="en-US" sz="1800" dirty="0" err="1"/>
              <a:t>mengenai</a:t>
            </a:r>
            <a:r>
              <a:rPr lang="en-US" sz="1800" dirty="0"/>
              <a:t> </a:t>
            </a:r>
            <a:r>
              <a:rPr lang="en-US" sz="1800" dirty="0" err="1"/>
              <a:t>kepercayaan</a:t>
            </a:r>
            <a:r>
              <a:rPr lang="en-US" sz="1800" dirty="0"/>
              <a:t> yang </a:t>
            </a:r>
            <a:r>
              <a:rPr lang="en-US" sz="1800" dirty="0" err="1"/>
              <a:t>kita</a:t>
            </a:r>
            <a:r>
              <a:rPr lang="en-US" sz="1800" dirty="0"/>
              <a:t> </a:t>
            </a:r>
            <a:r>
              <a:rPr lang="en-US" sz="1800" dirty="0" err="1"/>
              <a:t>pegang</a:t>
            </a:r>
            <a:endParaRPr lang="en-US" sz="1800" dirty="0"/>
          </a:p>
        </p:txBody>
      </p:sp>
      <p:pic>
        <p:nvPicPr>
          <p:cNvPr id="4" name="Picture 3" descr="A person posing for the camera&#10;&#10;Description automatically generated">
            <a:extLst>
              <a:ext uri="{FF2B5EF4-FFF2-40B4-BE49-F238E27FC236}">
                <a16:creationId xmlns:a16="http://schemas.microsoft.com/office/drawing/2014/main" id="{D757CB64-952A-4CD0-93CA-8110947D2E0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48250" y="2181225"/>
            <a:ext cx="2095500" cy="2495550"/>
          </a:xfrm>
          <a:prstGeom prst="rect">
            <a:avLst/>
          </a:prstGeom>
        </p:spPr>
      </p:pic>
    </p:spTree>
    <p:extLst>
      <p:ext uri="{BB962C8B-B14F-4D97-AF65-F5344CB8AC3E}">
        <p14:creationId xmlns:p14="http://schemas.microsoft.com/office/powerpoint/2010/main" val="11957499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DB58277-F8DF-46FF-84EC-EF41B835E6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192</TotalTime>
  <Words>1645</Words>
  <Application>Microsoft Office PowerPoint</Application>
  <PresentationFormat>Widescreen</PresentationFormat>
  <Paragraphs>152</Paragraphs>
  <Slides>23</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vt:lpstr>
      <vt:lpstr>Calibri</vt:lpstr>
      <vt:lpstr>Century Gothic</vt:lpstr>
      <vt:lpstr>Garamond</vt:lpstr>
      <vt:lpstr>Noto Sans</vt:lpstr>
      <vt:lpstr>Open Sans</vt:lpstr>
      <vt:lpstr>Verdana</vt:lpstr>
      <vt:lpstr>SavonVTI</vt:lpstr>
      <vt:lpstr>Bab 5 PEMIKIRAN FALSAFAH DAN SAINS: GREEK, ISLAM DAN BARAT  </vt:lpstr>
      <vt:lpstr>PowerPoint Presentation</vt:lpstr>
      <vt:lpstr>Pengenalan</vt:lpstr>
      <vt:lpstr>PANDANGAN ALAM BARAT bersandarkan kepada pelbagai aliran falsafah, antaranya:</vt:lpstr>
      <vt:lpstr>PowerPoint Presentation</vt:lpstr>
      <vt:lpstr>Filem Matrix dan Skeptisisme: What Is Real? Can Something Real Be Falsified? </vt:lpstr>
      <vt:lpstr>PowerPoint Presentation</vt:lpstr>
      <vt:lpstr>PowerPoint Presentation</vt:lpstr>
      <vt:lpstr>PowerPoint Presentation</vt:lpstr>
      <vt:lpstr>Metode Saintifik</vt:lpstr>
      <vt:lpstr>OBSERVASI</vt:lpstr>
      <vt:lpstr>HIPOTESIS</vt:lpstr>
      <vt:lpstr>EKSPERIMEN</vt:lpstr>
      <vt:lpstr>EKOSISTEM SAINS BARAT</vt:lpstr>
      <vt:lpstr>Peranan Kerajaan</vt:lpstr>
      <vt:lpstr> Dana</vt:lpstr>
      <vt:lpstr>DANA UNTUK KAJIAN BERKAITAN COVID-19</vt:lpstr>
      <vt:lpstr>Bill &amp; Melinda Gates Foundation</vt:lpstr>
      <vt:lpstr>Penghargaan Antarabangsa untuk Saintis</vt:lpstr>
      <vt:lpstr>SAINS TERBUKA (OPEN SCIENCE)</vt:lpstr>
      <vt:lpstr>SAINS KHALAYAK (CITIZEN SCIENCE ACTIVITY)</vt:lpstr>
      <vt:lpstr>Kesimpulan</vt:lpstr>
      <vt:lpstr>Aktiviti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 5 PEMIKIRAN FALSAFAH DAN SAINS: GREEK, ISLAM DAN BARAT</dc:title>
  <dc:creator>Akmaliza Abdullah</dc:creator>
  <cp:lastModifiedBy>Akmaliza Abdullah</cp:lastModifiedBy>
  <cp:revision>28</cp:revision>
  <dcterms:created xsi:type="dcterms:W3CDTF">2020-10-15T01:02:39Z</dcterms:created>
  <dcterms:modified xsi:type="dcterms:W3CDTF">2020-11-07T16:24:49Z</dcterms:modified>
</cp:coreProperties>
</file>