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9" r:id="rId1"/>
    <p:sldMasterId id="2147484103" r:id="rId2"/>
    <p:sldMasterId id="2147484120" r:id="rId3"/>
    <p:sldMasterId id="2147484387" r:id="rId4"/>
    <p:sldMasterId id="2147484399" r:id="rId5"/>
    <p:sldMasterId id="2147484447" r:id="rId6"/>
    <p:sldMasterId id="2147484459" r:id="rId7"/>
    <p:sldMasterId id="2147484507" r:id="rId8"/>
  </p:sldMasterIdLst>
  <p:notesMasterIdLst>
    <p:notesMasterId r:id="rId30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74" r:id="rId15"/>
    <p:sldId id="262" r:id="rId16"/>
    <p:sldId id="275" r:id="rId17"/>
    <p:sldId id="263" r:id="rId18"/>
    <p:sldId id="264" r:id="rId19"/>
    <p:sldId id="276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AAAAF-7657-4144-A86C-864993A40748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F544-7583-A949-9976-4DC60D32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F544-7583-A949-9976-4DC60D32D1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2393204"/>
            <a:ext cx="7056107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696" y="3929373"/>
            <a:ext cx="7056107" cy="65175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54" y="876466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3320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0130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83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8194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69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22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7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808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014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8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478" y="4066024"/>
            <a:ext cx="652872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478" y="4834109"/>
            <a:ext cx="652872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1313" y="1541767"/>
            <a:ext cx="1089051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2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7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304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32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8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7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7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4441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79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8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12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87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8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2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1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0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21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98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40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3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8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8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59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6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42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78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6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8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5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1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2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18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14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2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2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5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507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095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5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538-3C7D-154C-8C80-13E9D2D67F61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276C-A392-874F-BBFF-CC1F963F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8481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4270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9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22" r:id="rId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9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95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74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71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00B3-673F-D342-945B-06C74C597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860" y="673544"/>
            <a:ext cx="10058400" cy="25939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Garamond Pro" panose="02020502060506020403" pitchFamily="18" charset="77"/>
              </a:rPr>
              <a:t>Technology information system (SCSP1513)</a:t>
            </a:r>
            <a:br>
              <a:rPr lang="en-US" sz="2400" b="1" dirty="0">
                <a:latin typeface="Adobe Garamond Pro" panose="02020502060506020403" pitchFamily="18" charset="77"/>
              </a:rPr>
            </a:br>
            <a:r>
              <a:rPr lang="en-US" sz="5400" b="1" dirty="0">
                <a:latin typeface="Adobe Garamond Pro" panose="02020502060506020403" pitchFamily="18" charset="77"/>
              </a:rPr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682BD-100A-6D47-9D48-E8B5227A1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88" y="3832597"/>
            <a:ext cx="8639624" cy="10472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KHAIREENNUR KHALIESHA BINTI MOHAMAD JAIS (A19ECO300)</a:t>
            </a:r>
          </a:p>
          <a:p>
            <a:r>
              <a:rPr lang="en-US" dirty="0">
                <a:solidFill>
                  <a:schemeClr val="tx1"/>
                </a:solidFill>
              </a:rPr>
              <a:t>LOKESSH A/L PATHMANATAN (A19EC00077)</a:t>
            </a:r>
          </a:p>
          <a:p>
            <a:r>
              <a:rPr lang="en-US" dirty="0">
                <a:solidFill>
                  <a:schemeClr val="tx1"/>
                </a:solidFill>
              </a:rPr>
              <a:t>MUHAMMAD HALIM BIN JOHAR (A19EC0097)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83" y="108466"/>
            <a:ext cx="2502597" cy="8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7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A64-F2D5-FD47-A76E-CA0CD1DB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3041BE-52FC-0240-B297-A5944954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32" y="2040244"/>
            <a:ext cx="1502596" cy="747038"/>
          </a:xfrm>
        </p:spPr>
        <p:txBody>
          <a:bodyPr>
            <a:noAutofit/>
          </a:bodyPr>
          <a:lstStyle/>
          <a:p>
            <a:r>
              <a:rPr lang="en-US" sz="18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 READER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0F6A2-C8C2-254E-BDBF-C22F8424D9CD}"/>
              </a:ext>
            </a:extLst>
          </p:cNvPr>
          <p:cNvSpPr txBox="1"/>
          <p:nvPr/>
        </p:nvSpPr>
        <p:spPr>
          <a:xfrm>
            <a:off x="2860538" y="2051349"/>
            <a:ext cx="767774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Reads information contained on the magnetic strip of the card</a:t>
            </a:r>
            <a:r>
              <a:rPr lang="en-US" sz="1850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06D9EE-2593-AA4D-957F-7FB7C9FB6234}"/>
              </a:ext>
            </a:extLst>
          </p:cNvPr>
          <p:cNvSpPr txBox="1">
            <a:spLocks/>
          </p:cNvSpPr>
          <p:nvPr/>
        </p:nvSpPr>
        <p:spPr>
          <a:xfrm>
            <a:off x="750337" y="3105834"/>
            <a:ext cx="167725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 code readers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4955B-8944-3B41-AA3E-066021F6BE3E}"/>
              </a:ext>
            </a:extLst>
          </p:cNvPr>
          <p:cNvSpPr txBox="1"/>
          <p:nvPr/>
        </p:nvSpPr>
        <p:spPr>
          <a:xfrm>
            <a:off x="2860538" y="3005346"/>
            <a:ext cx="914391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photo-electric cells that scan the zebra striped marks on products.</a:t>
            </a:r>
          </a:p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example : </a:t>
            </a:r>
            <a:r>
              <a:rPr lang="en-US" sz="18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MaxiCode</a:t>
            </a:r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used by shipping companies to track packages.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6C9A80-0276-204E-B53F-79C098949544}"/>
              </a:ext>
            </a:extLst>
          </p:cNvPr>
          <p:cNvSpPr txBox="1">
            <a:spLocks/>
          </p:cNvSpPr>
          <p:nvPr/>
        </p:nvSpPr>
        <p:spPr>
          <a:xfrm>
            <a:off x="750337" y="4318888"/>
            <a:ext cx="1677256" cy="635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RFID readers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FA7D8-D1F8-5544-A972-0F799104EF6F}"/>
              </a:ext>
            </a:extLst>
          </p:cNvPr>
          <p:cNvSpPr txBox="1"/>
          <p:nvPr/>
        </p:nvSpPr>
        <p:spPr>
          <a:xfrm>
            <a:off x="2860538" y="4259570"/>
            <a:ext cx="801424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radio waves to identify information embedded in tiny chips. </a:t>
            </a:r>
          </a:p>
        </p:txBody>
      </p:sp>
    </p:spTree>
    <p:extLst>
      <p:ext uri="{BB962C8B-B14F-4D97-AF65-F5344CB8AC3E}">
        <p14:creationId xmlns:p14="http://schemas.microsoft.com/office/powerpoint/2010/main" val="2635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C5B5-2570-404B-A20E-345CE9CD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capturing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78E601-A8EF-4244-8853-0DCE3536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7"/>
            <a:ext cx="3074542" cy="676382"/>
          </a:xfrm>
        </p:spPr>
        <p:txBody>
          <a:bodyPr>
            <a:noAutofit/>
          </a:bodyPr>
          <a:lstStyle/>
          <a:p>
            <a:pPr indent="-342900">
              <a:buFont typeface="+mj-lt"/>
              <a:buAutoNum type="arabicPeriod"/>
            </a:pPr>
            <a:r>
              <a:rPr lang="en-US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CAMERA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AEEBD-E478-D64E-97E4-2BF3EA6805B5}"/>
              </a:ext>
            </a:extLst>
          </p:cNvPr>
          <p:cNvSpPr txBox="1"/>
          <p:nvPr/>
        </p:nvSpPr>
        <p:spPr>
          <a:xfrm>
            <a:off x="1035124" y="2439343"/>
            <a:ext cx="470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Captures and stores image in memory.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26898E-1284-1146-917E-F73D08A07AA1}"/>
              </a:ext>
            </a:extLst>
          </p:cNvPr>
          <p:cNvSpPr txBox="1">
            <a:spLocks/>
          </p:cNvSpPr>
          <p:nvPr/>
        </p:nvSpPr>
        <p:spPr>
          <a:xfrm>
            <a:off x="652597" y="3340921"/>
            <a:ext cx="3701459" cy="1018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Webcam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CA6CB-9F35-CF41-8B08-DC2E315CB99B}"/>
              </a:ext>
            </a:extLst>
          </p:cNvPr>
          <p:cNvSpPr txBox="1"/>
          <p:nvPr/>
        </p:nvSpPr>
        <p:spPr>
          <a:xfrm>
            <a:off x="960510" y="4058397"/>
            <a:ext cx="658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Captures images and sends it directly to the computer.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88" y="1723304"/>
            <a:ext cx="1997320" cy="1997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3" y="3996128"/>
            <a:ext cx="1762374" cy="25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D49C12-B89B-164B-827D-A080A123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39" y="1503843"/>
            <a:ext cx="5141722" cy="38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585A-DA74-4648-A207-2C2ED999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B0548C-C47A-1C4B-9A24-55A49264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29" y="2072576"/>
            <a:ext cx="5410199" cy="92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types of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5F116-6B9A-C349-BD82-6CAA745636FB}"/>
              </a:ext>
            </a:extLst>
          </p:cNvPr>
          <p:cNvSpPr txBox="1"/>
          <p:nvPr/>
        </p:nvSpPr>
        <p:spPr>
          <a:xfrm>
            <a:off x="761429" y="2963103"/>
            <a:ext cx="2642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 &amp; Video</a:t>
            </a:r>
          </a:p>
        </p:txBody>
      </p:sp>
    </p:spTree>
    <p:extLst>
      <p:ext uri="{BB962C8B-B14F-4D97-AF65-F5344CB8AC3E}">
        <p14:creationId xmlns:p14="http://schemas.microsoft.com/office/powerpoint/2010/main" val="106490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18F3-C6C2-A242-8791-16F3DB1F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11" y="396859"/>
            <a:ext cx="11014229" cy="103942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AE91-EA6B-414C-8261-821E51820697}"/>
              </a:ext>
            </a:extLst>
          </p:cNvPr>
          <p:cNvSpPr txBox="1"/>
          <p:nvPr/>
        </p:nvSpPr>
        <p:spPr>
          <a:xfrm>
            <a:off x="767360" y="1861734"/>
            <a:ext cx="5611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Known as display screens.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Presents visual images of text and graphics.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 always referred to as soft copy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C4F4F-0DA8-5240-B7C9-C8AF504A8EF5}"/>
              </a:ext>
            </a:extLst>
          </p:cNvPr>
          <p:cNvSpPr txBox="1">
            <a:spLocks/>
          </p:cNvSpPr>
          <p:nvPr/>
        </p:nvSpPr>
        <p:spPr>
          <a:xfrm>
            <a:off x="690595" y="2963054"/>
            <a:ext cx="3511562" cy="79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displays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6555-0BC5-3C45-9A73-83ABF7F5ADDF}"/>
              </a:ext>
            </a:extLst>
          </p:cNvPr>
          <p:cNvSpPr txBox="1"/>
          <p:nvPr/>
        </p:nvSpPr>
        <p:spPr>
          <a:xfrm>
            <a:off x="911198" y="3627806"/>
            <a:ext cx="461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 crystal display (LCD)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emitting diode (LED)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light emitting diode (OLED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2D13D-626D-F04B-8084-EF21ECC0E1B8}"/>
              </a:ext>
            </a:extLst>
          </p:cNvPr>
          <p:cNvSpPr txBox="1"/>
          <p:nvPr/>
        </p:nvSpPr>
        <p:spPr>
          <a:xfrm>
            <a:off x="767360" y="5269490"/>
            <a:ext cx="933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information: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Latest trend is curved monitors. The concave screen provides better viewing angles, and also eliminates any distortion.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A35D-206C-FA41-9424-E12FF848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C4774-F84F-BC4C-ADBE-038B6174DD3A}"/>
              </a:ext>
            </a:extLst>
          </p:cNvPr>
          <p:cNvSpPr txBox="1"/>
          <p:nvPr/>
        </p:nvSpPr>
        <p:spPr>
          <a:xfrm>
            <a:off x="812799" y="1711598"/>
            <a:ext cx="9162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Translates information processed by the system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 known as hard copy.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Printer uses dots per inch (dpi) system to print. (Higher is better, but also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demands a better printer)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EC87F-67F7-CF45-A9E3-FF86E2ED727E}"/>
              </a:ext>
            </a:extLst>
          </p:cNvPr>
          <p:cNvSpPr/>
          <p:nvPr/>
        </p:nvSpPr>
        <p:spPr>
          <a:xfrm>
            <a:off x="636790" y="3615358"/>
            <a:ext cx="368241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Types of printers:</a:t>
            </a:r>
          </a:p>
          <a:p>
            <a:pPr algn="ctr"/>
            <a:endParaRPr lang="en-GB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87168-95AF-BF46-8C84-1A5A58BA271E}"/>
              </a:ext>
            </a:extLst>
          </p:cNvPr>
          <p:cNvSpPr txBox="1"/>
          <p:nvPr/>
        </p:nvSpPr>
        <p:spPr>
          <a:xfrm>
            <a:off x="636790" y="4580509"/>
            <a:ext cx="28430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arabicParenR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Ink-jet printers.</a:t>
            </a:r>
          </a:p>
          <a:p>
            <a:pPr marL="400050" indent="-400050">
              <a:buFont typeface="+mj-lt"/>
              <a:buAutoNum type="arabicParenR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 printers.</a:t>
            </a:r>
          </a:p>
          <a:p>
            <a:pPr marL="400050" indent="-400050">
              <a:buFont typeface="+mj-lt"/>
              <a:buAutoNum type="arabicParenR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printers.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15" y="4453383"/>
            <a:ext cx="2760989" cy="1984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70" y="4260045"/>
            <a:ext cx="2264229" cy="226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96" y="4538907"/>
            <a:ext cx="1813782" cy="18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42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83BA-FDA3-2B43-BDD1-07EA12FF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D4EC0-D8CD-2045-9257-4B22FAB55B05}"/>
              </a:ext>
            </a:extLst>
          </p:cNvPr>
          <p:cNvSpPr txBox="1"/>
          <p:nvPr/>
        </p:nvSpPr>
        <p:spPr>
          <a:xfrm>
            <a:off x="885473" y="1776441"/>
            <a:ext cx="85642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Translates audio information from the computer into sounds that can be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understood by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Headphones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85" y="3530767"/>
            <a:ext cx="3033499" cy="260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24" y="3364215"/>
            <a:ext cx="2936965" cy="29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05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4FF3-7260-5B47-83BD-F9E8324A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42" y="274638"/>
            <a:ext cx="10566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Drones / robots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2AFC2-5668-9A43-8C75-64353E3C5CC4}"/>
              </a:ext>
            </a:extLst>
          </p:cNvPr>
          <p:cNvSpPr txBox="1"/>
          <p:nvPr/>
        </p:nvSpPr>
        <p:spPr>
          <a:xfrm>
            <a:off x="774342" y="1958773"/>
            <a:ext cx="10347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Drones – input comes from controller entered by user.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-  helps to monitor large span of work places.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Robots – combines microphones, cameras and multiples sensors (depends on the task)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- one example is during surgeries, surgeons can use the robots camera to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perform delicate surgeries.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32" y="4085664"/>
            <a:ext cx="2436589" cy="2436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7ADB1-1962-2E43-B726-64C1016E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835" y="4164995"/>
            <a:ext cx="3435564" cy="22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8271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1BFD-6A36-DD4C-AB42-2E9AA806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599EC-01F9-7C40-BFC1-080BA35C04AC}"/>
              </a:ext>
            </a:extLst>
          </p:cNvPr>
          <p:cNvSpPr txBox="1"/>
          <p:nvPr/>
        </p:nvSpPr>
        <p:spPr>
          <a:xfrm>
            <a:off x="568171" y="1720840"/>
            <a:ext cx="6782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of microphone as input and the headphones as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All-in-one printers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of scanner as inputs and printer as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of motion sensors as inputs and the headset as video output.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D9C1C-7E4F-994D-8CFA-7D45C879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32" y="1720840"/>
            <a:ext cx="2145014" cy="2145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0679E-195A-854F-9F31-0C28BB72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31" y="4136608"/>
            <a:ext cx="2237483" cy="2237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1432F-8591-0540-8BA1-DAC3E9D0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616" y="4911046"/>
            <a:ext cx="3548767" cy="17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C839-14B6-C44F-B71D-97270C8A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751A8-C136-EA48-989D-FD76E33B014B}"/>
              </a:ext>
            </a:extLst>
          </p:cNvPr>
          <p:cNvSpPr/>
          <p:nvPr/>
        </p:nvSpPr>
        <p:spPr>
          <a:xfrm>
            <a:off x="3232876" y="3211974"/>
            <a:ext cx="5726248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SITTING POSTURE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360E0F-5045-4F40-AB79-4545CEA970D5}"/>
              </a:ext>
            </a:extLst>
          </p:cNvPr>
          <p:cNvSpPr/>
          <p:nvPr/>
        </p:nvSpPr>
        <p:spPr>
          <a:xfrm>
            <a:off x="7802581" y="1815819"/>
            <a:ext cx="275908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Headache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A1DE7-429F-8248-86A3-533D8674000D}"/>
              </a:ext>
            </a:extLst>
          </p:cNvPr>
          <p:cNvSpPr/>
          <p:nvPr/>
        </p:nvSpPr>
        <p:spPr>
          <a:xfrm>
            <a:off x="9231589" y="4779088"/>
            <a:ext cx="272702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Back Pain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17BBE8-9765-184B-A24E-CB25D4AE500A}"/>
              </a:ext>
            </a:extLst>
          </p:cNvPr>
          <p:cNvSpPr/>
          <p:nvPr/>
        </p:nvSpPr>
        <p:spPr>
          <a:xfrm>
            <a:off x="4691289" y="5692365"/>
            <a:ext cx="2809422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Neck Pain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E7467-5958-204D-8131-E743A479158F}"/>
              </a:ext>
            </a:extLst>
          </p:cNvPr>
          <p:cNvSpPr/>
          <p:nvPr/>
        </p:nvSpPr>
        <p:spPr>
          <a:xfrm>
            <a:off x="194462" y="4781657"/>
            <a:ext cx="3196708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Strain Injury</a:t>
            </a:r>
            <a:endParaRPr lang="en-GB" sz="4400" b="1" cap="none" spc="0" dirty="0">
              <a:ln w="22225">
                <a:noFill/>
                <a:prstDash val="solid"/>
              </a:ln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CBA9C5-27D4-A448-821C-2C002E127677}"/>
              </a:ext>
            </a:extLst>
          </p:cNvPr>
          <p:cNvSpPr/>
          <p:nvPr/>
        </p:nvSpPr>
        <p:spPr>
          <a:xfrm>
            <a:off x="1775226" y="1856005"/>
            <a:ext cx="284109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Eye Strain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F2FF9C-FB15-8D47-8DB8-6D2840DE1752}"/>
              </a:ext>
            </a:extLst>
          </p:cNvPr>
          <p:cNvCxnSpPr>
            <a:stCxn id="5" idx="0"/>
            <a:endCxn id="15" idx="2"/>
          </p:cNvCxnSpPr>
          <p:nvPr/>
        </p:nvCxnSpPr>
        <p:spPr>
          <a:xfrm flipH="1" flipV="1">
            <a:off x="3195776" y="2625446"/>
            <a:ext cx="2900224" cy="586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550D74-F89E-8845-98E9-4E2CE8BCDAC9}"/>
              </a:ext>
            </a:extLst>
          </p:cNvPr>
          <p:cNvCxnSpPr>
            <a:stCxn id="5" idx="0"/>
            <a:endCxn id="3" idx="2"/>
          </p:cNvCxnSpPr>
          <p:nvPr/>
        </p:nvCxnSpPr>
        <p:spPr>
          <a:xfrm flipV="1">
            <a:off x="6096000" y="2585260"/>
            <a:ext cx="3086126" cy="626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E0E9C6-ED3F-A04C-AE3D-71667EB1E68B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flipH="1">
            <a:off x="1792816" y="4135304"/>
            <a:ext cx="4303184" cy="6463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4F9A46-A030-D745-8270-7FF5C6E10679}"/>
              </a:ext>
            </a:extLst>
          </p:cNvPr>
          <p:cNvCxnSpPr>
            <a:stCxn id="5" idx="2"/>
            <a:endCxn id="12" idx="0"/>
          </p:cNvCxnSpPr>
          <p:nvPr/>
        </p:nvCxnSpPr>
        <p:spPr>
          <a:xfrm>
            <a:off x="6096000" y="4135304"/>
            <a:ext cx="0" cy="15570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908ACA-2AE1-9742-842D-ABBEA650BCF3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6096000" y="4135304"/>
            <a:ext cx="4499104" cy="6437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ADB7-E2C4-BC44-9278-84717CFE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45" y="331507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69579-A5E3-EF48-86EF-933CCF89BF64}"/>
              </a:ext>
            </a:extLst>
          </p:cNvPr>
          <p:cNvSpPr/>
          <p:nvPr/>
        </p:nvSpPr>
        <p:spPr>
          <a:xfrm>
            <a:off x="668045" y="1960616"/>
            <a:ext cx="10162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MY" sz="2600" b="1" dirty="0">
                <a:latin typeface="Verdana" panose="020B0604030504040204" pitchFamily="34" charset="0"/>
              </a:rPr>
              <a:t>Input</a:t>
            </a:r>
            <a:r>
              <a:rPr lang="en-MY" sz="2600" dirty="0">
                <a:latin typeface="Verdana" panose="020B0604030504040204" pitchFamily="34" charset="0"/>
              </a:rPr>
              <a:t> devices convert what we understand into what the system unit can process.</a:t>
            </a:r>
          </a:p>
          <a:p>
            <a:endParaRPr lang="en-MY" sz="26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MY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</a:t>
            </a:r>
            <a:r>
              <a:rPr lang="en-MY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devices convert what the system unit has processed into a form that we can understand</a:t>
            </a:r>
            <a:r>
              <a:rPr lang="en-MY" sz="2600" dirty="0">
                <a:solidFill>
                  <a:srgbClr val="3347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MY" sz="2600" dirty="0">
              <a:solidFill>
                <a:srgbClr val="334768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0723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FEBA-ED55-954A-821B-54D0314C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Ergonomic challenged devices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38D444-FA6A-1048-8C97-4B08E00D1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16038"/>
              </p:ext>
            </p:extLst>
          </p:nvPr>
        </p:nvGraphicFramePr>
        <p:xfrm>
          <a:off x="1595199" y="2385474"/>
          <a:ext cx="8720055" cy="312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685">
                  <a:extLst>
                    <a:ext uri="{9D8B030D-6E8A-4147-A177-3AD203B41FA5}">
                      <a16:colId xmlns:a16="http://schemas.microsoft.com/office/drawing/2014/main" val="3517414489"/>
                    </a:ext>
                  </a:extLst>
                </a:gridCol>
                <a:gridCol w="2906685">
                  <a:extLst>
                    <a:ext uri="{9D8B030D-6E8A-4147-A177-3AD203B41FA5}">
                      <a16:colId xmlns:a16="http://schemas.microsoft.com/office/drawing/2014/main" val="1322230828"/>
                    </a:ext>
                  </a:extLst>
                </a:gridCol>
                <a:gridCol w="2906685">
                  <a:extLst>
                    <a:ext uri="{9D8B030D-6E8A-4147-A177-3AD203B41FA5}">
                      <a16:colId xmlns:a16="http://schemas.microsoft.com/office/drawing/2014/main" val="1788705667"/>
                    </a:ext>
                  </a:extLst>
                </a:gridCol>
              </a:tblGrid>
              <a:tr h="5490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Laptops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Tablets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Smartphones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50508"/>
                  </a:ext>
                </a:extLst>
              </a:tr>
              <a:tr h="2572395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en-US" dirty="0"/>
                        <a:t>Cannot be set up ergonomically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en-US" dirty="0"/>
                        <a:t>Users head being improperly aligned to the viewing angle. 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en-US" dirty="0"/>
                        <a:t>’Tablet hunch’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Ø"/>
                      </a:pPr>
                      <a:r>
                        <a:rPr lang="en-US" dirty="0"/>
                        <a:t>Sore thumbs and wrists due to small surface to type.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9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E53BA-1022-4F45-B0F2-B70D5BCF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51" y="235182"/>
            <a:ext cx="11715393" cy="63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2A11-0D74-3D45-917E-2CC46EBC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6283"/>
            <a:ext cx="10566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input?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31D0F-4DDF-3E40-8BA4-45DD4FDA0B9F}"/>
              </a:ext>
            </a:extLst>
          </p:cNvPr>
          <p:cNvSpPr txBox="1"/>
          <p:nvPr/>
        </p:nvSpPr>
        <p:spPr>
          <a:xfrm>
            <a:off x="685801" y="2032987"/>
            <a:ext cx="8912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any data or instructions used by a computer.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 devices translates data into a form that the system unit can process.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0B013-0A0B-CA40-A234-4C7F0726A79F}"/>
              </a:ext>
            </a:extLst>
          </p:cNvPr>
          <p:cNvSpPr txBox="1"/>
          <p:nvPr/>
        </p:nvSpPr>
        <p:spPr>
          <a:xfrm>
            <a:off x="685801" y="2956317"/>
            <a:ext cx="52661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examples of input devices are: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Audio-input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65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9626-8CCA-F54C-888C-9A222800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Keyboard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92DB-0509-8C47-9159-ABAECF64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45" y="1578627"/>
            <a:ext cx="10394707" cy="386138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keyboard is the piece of computer hardware used to input text, characters, and other commands into a computer or similar device</a:t>
            </a:r>
            <a:r>
              <a:rPr lang="en-US" sz="1800" dirty="0"/>
              <a:t>.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keyboards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keyboard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Laptop keyboard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keyboard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thumb keyboard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87" y="4162299"/>
            <a:ext cx="258127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9" y="2385647"/>
            <a:ext cx="2475023" cy="1631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87" y="2238267"/>
            <a:ext cx="2850675" cy="177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9" y="4162299"/>
            <a:ext cx="2739041" cy="20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35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BDD7-B34D-C741-B1F2-481458C9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A7559-1DD8-FD4E-907A-34744A942AA1}"/>
              </a:ext>
            </a:extLst>
          </p:cNvPr>
          <p:cNvSpPr txBox="1"/>
          <p:nvPr/>
        </p:nvSpPr>
        <p:spPr>
          <a:xfrm>
            <a:off x="914145" y="1777310"/>
            <a:ext cx="8362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scanner converts scanned data into a form system unit can process.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are some types of scanners: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Flatbed scanners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scanners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Portable scanners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scanners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65" y="4655998"/>
            <a:ext cx="3044965" cy="171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3" y="4887162"/>
            <a:ext cx="2377734" cy="133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85" y="2374177"/>
            <a:ext cx="1929366" cy="1929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13" y="2324346"/>
            <a:ext cx="2277960" cy="22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AB99-FE93-A242-A8DB-DDF4B85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Audio-input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9BF55-F602-C94D-9E44-1DB847D46D7E}"/>
              </a:ext>
            </a:extLst>
          </p:cNvPr>
          <p:cNvSpPr txBox="1"/>
          <p:nvPr/>
        </p:nvSpPr>
        <p:spPr>
          <a:xfrm>
            <a:off x="923278" y="1804731"/>
            <a:ext cx="95914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voice recognition system.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Requires a microphone, sound card and special software.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can operate the computer using only their voice to perform multiple tasks.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it included mostly in smartphones nowadays.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examples are: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Siri in iPhones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Bixby in Samsung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Now in Google phones</a:t>
            </a:r>
          </a:p>
        </p:txBody>
      </p:sp>
    </p:spTree>
    <p:extLst>
      <p:ext uri="{BB962C8B-B14F-4D97-AF65-F5344CB8AC3E}">
        <p14:creationId xmlns:p14="http://schemas.microsoft.com/office/powerpoint/2010/main" val="196278868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837BD0-0265-074A-A187-DD8F4B36B761}"/>
              </a:ext>
            </a:extLst>
          </p:cNvPr>
          <p:cNvSpPr/>
          <p:nvPr/>
        </p:nvSpPr>
        <p:spPr>
          <a:xfrm>
            <a:off x="2060731" y="2905780"/>
            <a:ext cx="7348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are some </a:t>
            </a:r>
            <a:r>
              <a:rPr lang="en-GB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input devices.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08E2D-43EB-6B40-BF94-D784208B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2" y="348393"/>
            <a:ext cx="3263138" cy="1901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FF080-CE38-714B-8AB1-305BB19D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04" y="3832261"/>
            <a:ext cx="2702104" cy="27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D84C-AA39-B84F-8E46-45F1A80C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091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57D3-5AB4-8B43-B3D2-CB419F4E5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81" y="1845629"/>
            <a:ext cx="1975207" cy="758008"/>
          </a:xfrm>
        </p:spPr>
        <p:txBody>
          <a:bodyPr>
            <a:normAutofit/>
          </a:bodyPr>
          <a:lstStyle/>
          <a:p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Mouse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B9AB1A-CCB0-2843-84E9-3252323AA7F4}"/>
              </a:ext>
            </a:extLst>
          </p:cNvPr>
          <p:cNvSpPr txBox="1">
            <a:spLocks/>
          </p:cNvSpPr>
          <p:nvPr/>
        </p:nvSpPr>
        <p:spPr>
          <a:xfrm>
            <a:off x="7332955" y="1427446"/>
            <a:ext cx="2444418" cy="1176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8592F-2866-F34A-88D5-794C8E608979}"/>
              </a:ext>
            </a:extLst>
          </p:cNvPr>
          <p:cNvSpPr txBox="1"/>
          <p:nvPr/>
        </p:nvSpPr>
        <p:spPr>
          <a:xfrm>
            <a:off x="685800" y="2603637"/>
            <a:ext cx="59033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mouse: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Optical mouse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moving parts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light detection technology.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Wireless mouse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 operated, or sometimes rechargeable.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 waves or infrared light waves.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 pads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Laptops.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82" y="1715095"/>
            <a:ext cx="2280582" cy="113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72" y="2601005"/>
            <a:ext cx="2024063" cy="2024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47" y="4953641"/>
            <a:ext cx="2956305" cy="13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Gaming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Gaming Controller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664CD-1B6F-D54A-9747-797D65313AE5}"/>
              </a:ext>
            </a:extLst>
          </p:cNvPr>
          <p:cNvSpPr txBox="1"/>
          <p:nvPr/>
        </p:nvSpPr>
        <p:spPr>
          <a:xfrm>
            <a:off x="1088908" y="2200139"/>
            <a:ext cx="78037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inputs to play computer games.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Joysticks – use pressure and direction of the stick.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Gaming mouse – higher precision compared to normal mouse.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Gamepad – uses typical gaming inputs (consoles).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Motion sensing devices – user’s movement.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1" y="4685769"/>
            <a:ext cx="1446642" cy="178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61" y="4801974"/>
            <a:ext cx="2755446" cy="1551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13" y="4508463"/>
            <a:ext cx="1936976" cy="1936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29" y="4462743"/>
            <a:ext cx="4013300" cy="20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{661BE186-D367-8546-B35E-E39AA6F1FA00}tf10001076</Template>
  <TotalTime>187</TotalTime>
  <Words>617</Words>
  <Application>Microsoft Macintosh PowerPoint</Application>
  <PresentationFormat>Widescreen</PresentationFormat>
  <Paragraphs>146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 Unicode MS</vt:lpstr>
      <vt:lpstr>Adobe Garamond Pro</vt:lpstr>
      <vt:lpstr>Arial</vt:lpstr>
      <vt:lpstr>ArialMT</vt:lpstr>
      <vt:lpstr>Book Antiqua</vt:lpstr>
      <vt:lpstr>Calibri</vt:lpstr>
      <vt:lpstr>Calibri Light</vt:lpstr>
      <vt:lpstr>Century Gothic</vt:lpstr>
      <vt:lpstr>Franklin Gothic Book</vt:lpstr>
      <vt:lpstr>Garamond</vt:lpstr>
      <vt:lpstr>Verdana</vt:lpstr>
      <vt:lpstr>Wingdings</vt:lpstr>
      <vt:lpstr>Cover and End Slide Master</vt:lpstr>
      <vt:lpstr>Contents Slide Master</vt:lpstr>
      <vt:lpstr>Section Break Slide Master</vt:lpstr>
      <vt:lpstr>Apothecary</vt:lpstr>
      <vt:lpstr>Crop</vt:lpstr>
      <vt:lpstr>Office Theme</vt:lpstr>
      <vt:lpstr>1_Office Theme</vt:lpstr>
      <vt:lpstr>Savon</vt:lpstr>
      <vt:lpstr>Technology information system (SCSP1513) INPUT AND OUTPUT</vt:lpstr>
      <vt:lpstr>Introduction</vt:lpstr>
      <vt:lpstr>What is input?</vt:lpstr>
      <vt:lpstr>Keyboard </vt:lpstr>
      <vt:lpstr>scanner</vt:lpstr>
      <vt:lpstr>Audio-input</vt:lpstr>
      <vt:lpstr>PowerPoint Presentation</vt:lpstr>
      <vt:lpstr>Pointing devices</vt:lpstr>
      <vt:lpstr>Gaming controller</vt:lpstr>
      <vt:lpstr>readers</vt:lpstr>
      <vt:lpstr>Image capturing</vt:lpstr>
      <vt:lpstr>PowerPoint Presentation</vt:lpstr>
      <vt:lpstr>Output </vt:lpstr>
      <vt:lpstr>monitors</vt:lpstr>
      <vt:lpstr>printers</vt:lpstr>
      <vt:lpstr>Audio</vt:lpstr>
      <vt:lpstr>Drones / robots</vt:lpstr>
      <vt:lpstr>combination</vt:lpstr>
      <vt:lpstr>ergonomics</vt:lpstr>
      <vt:lpstr>Ergonomic challenged devices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and output</dc:title>
  <dc:creator>lokessh nathan</dc:creator>
  <cp:lastModifiedBy>lokessh nathan</cp:lastModifiedBy>
  <cp:revision>23</cp:revision>
  <dcterms:created xsi:type="dcterms:W3CDTF">2019-10-10T12:33:36Z</dcterms:created>
  <dcterms:modified xsi:type="dcterms:W3CDTF">2019-10-13T05:55:03Z</dcterms:modified>
</cp:coreProperties>
</file>