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embeddedFontLst>
    <p:embeddedFont>
      <p:font typeface="Poppins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gUTEuhfBdyFf0yHSnQw0lpS3mV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07CEC6-74B1-45E4-AC5D-E11991B1D927}">
  <a:tblStyle styleId="{4F07CEC6-74B1-45E4-AC5D-E11991B1D9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fill>
          <a:solidFill>
            <a:srgbClr val="FFE8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E8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</a:neCell>
    <a:nwCell>
      <a:tcTxStyle b="off" i="off"/>
    </a:nwCell>
  </a:tblStyle>
  <a:tblStyle styleId="{26CECB66-E80D-4191-B777-810CE4863B2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oppins-bold.fntdata"/><Relationship Id="rId10" Type="http://schemas.openxmlformats.org/officeDocument/2006/relationships/slide" Target="slides/slide4.xml"/><Relationship Id="rId32" Type="http://schemas.openxmlformats.org/officeDocument/2006/relationships/font" Target="fonts/Poppins-regular.fntdata"/><Relationship Id="rId13" Type="http://schemas.openxmlformats.org/officeDocument/2006/relationships/slide" Target="slides/slide7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6.xml"/><Relationship Id="rId34" Type="http://schemas.openxmlformats.org/officeDocument/2006/relationships/font" Target="fonts/Poppins-italic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8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1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0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MY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230f58250_2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10230f58250_2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3c3af511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103c3af511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230f58250_3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10230f58250_3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10230f58250_3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3c3af4f0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03c3af4f0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g103c3af4f05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972e290ce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10972e290c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10972e290ce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3c3af4f05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103c3af4f05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103c3af4f05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230f58250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10230f58250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g10230f58250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2273f22a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g102273f22a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3c3af5114_2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103c3af5114_2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230f5825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10230f5825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3c3af4f05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03c3af4f05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103c3af4f05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5102c6339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05102c6339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311975" y="2368950"/>
            <a:ext cx="97137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MY" sz="2500"/>
              <a:t>Project Name: Web Application for Period Poverty Crowdfund (HELPSHI) </a:t>
            </a:r>
            <a:br>
              <a:rPr b="1" lang="en-MY" sz="2500"/>
            </a:br>
            <a:r>
              <a:rPr b="1" lang="en-MY" sz="2500"/>
              <a:t>Software House: GIT Group</a:t>
            </a:r>
            <a:endParaRPr b="1" sz="2500"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11975" y="3757438"/>
            <a:ext cx="91440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MY" sz="2000"/>
              <a:t>Sprint Review Meeting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MY" sz="2000"/>
              <a:t>Date: 21 Dec. 2021 (Sprint #3)</a:t>
            </a:r>
            <a:endParaRPr sz="2000"/>
          </a:p>
        </p:txBody>
      </p:sp>
      <p:sp>
        <p:nvSpPr>
          <p:cNvPr id="90" name="Google Shape;90;p1"/>
          <p:cNvSpPr/>
          <p:nvPr/>
        </p:nvSpPr>
        <p:spPr>
          <a:xfrm>
            <a:off x="0" y="1"/>
            <a:ext cx="5920619" cy="2130951"/>
          </a:xfrm>
          <a:custGeom>
            <a:rect b="b" l="l" r="r" t="t"/>
            <a:pathLst>
              <a:path extrusionOk="0" h="2130951" w="5920619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5097839" y="0"/>
            <a:ext cx="7094160" cy="2130952"/>
          </a:xfrm>
          <a:custGeom>
            <a:rect b="b" l="l" r="r" t="t"/>
            <a:pathLst>
              <a:path extrusionOk="0" h="2130952" w="7094160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flipH="1">
            <a:off x="6149721" y="4682920"/>
            <a:ext cx="4522796" cy="2175080"/>
          </a:xfrm>
          <a:custGeom>
            <a:rect b="b" l="l" r="r" t="t"/>
            <a:pathLst>
              <a:path extrusionOk="0" h="2175080" w="4522796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266810" y="4682920"/>
            <a:ext cx="5925190" cy="2175080"/>
          </a:xfrm>
          <a:custGeom>
            <a:rect b="b" l="l" r="r" t="t"/>
            <a:pathLst>
              <a:path extrusionOk="0" h="2175080" w="592519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4682920"/>
            <a:ext cx="7114535" cy="2175080"/>
          </a:xfrm>
          <a:custGeom>
            <a:rect b="b" l="l" r="r" t="t"/>
            <a:pathLst>
              <a:path extrusionOk="0" h="2175080" w="7114535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411119" y="785159"/>
            <a:ext cx="261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8450" y="515786"/>
            <a:ext cx="2177175" cy="10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9385" y="4886823"/>
            <a:ext cx="1767275" cy="17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76823" y="4886823"/>
            <a:ext cx="1767275" cy="17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Siti Fatimah Az Zahra</a:t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1" name="Google Shape;2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22" name="Google Shape;2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23" name="Google Shape;22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38" y="1901775"/>
            <a:ext cx="10753325" cy="410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230f58250_2_66"/>
          <p:cNvSpPr txBox="1"/>
          <p:nvPr>
            <p:ph type="title"/>
          </p:nvPr>
        </p:nvSpPr>
        <p:spPr>
          <a:xfrm>
            <a:off x="841249" y="365760"/>
            <a:ext cx="99120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Siti Fatimah </a:t>
            </a:r>
            <a:endParaRPr/>
          </a:p>
        </p:txBody>
      </p:sp>
      <p:sp>
        <p:nvSpPr>
          <p:cNvPr id="229" name="Google Shape;229;g10230f58250_2_66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0230f58250_2_66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0230f58250_2_66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0230f58250_2_66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33" name="Google Shape;233;g10230f58250_2_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34" name="Google Shape;234;g10230f58250_2_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35" name="Google Shape;235;g10230f58250_2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50" y="1308652"/>
            <a:ext cx="10611900" cy="50477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>
            <p:ph type="title"/>
          </p:nvPr>
        </p:nvSpPr>
        <p:spPr>
          <a:xfrm>
            <a:off x="141238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2: Aqilah Hanim</a:t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>
            <p:ph idx="1" type="body"/>
          </p:nvPr>
        </p:nvSpPr>
        <p:spPr>
          <a:xfrm>
            <a:off x="3129900" y="6058500"/>
            <a:ext cx="60021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MY" sz="1700"/>
              <a:t>HSS-18(US018: Fill in “Report Help” form)  report-help.php</a:t>
            </a:r>
            <a:endParaRPr sz="1700"/>
          </a:p>
        </p:txBody>
      </p:sp>
      <p:sp>
        <p:nvSpPr>
          <p:cNvPr id="245" name="Google Shape;245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46" name="Google Shape;246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47" name="Google Shape;24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300" y="945806"/>
            <a:ext cx="9297299" cy="4966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3c3af5114_0_8"/>
          <p:cNvSpPr txBox="1"/>
          <p:nvPr>
            <p:ph type="title"/>
          </p:nvPr>
        </p:nvSpPr>
        <p:spPr>
          <a:xfrm>
            <a:off x="141238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2: Aqilah Hanim</a:t>
            </a:r>
            <a:endParaRPr/>
          </a:p>
        </p:txBody>
      </p:sp>
      <p:sp>
        <p:nvSpPr>
          <p:cNvPr id="253" name="Google Shape;253;g103c3af5114_0_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03c3af5114_0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03c3af5114_0_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03c3af5114_0_8"/>
          <p:cNvSpPr txBox="1"/>
          <p:nvPr>
            <p:ph idx="1" type="body"/>
          </p:nvPr>
        </p:nvSpPr>
        <p:spPr>
          <a:xfrm>
            <a:off x="3774150" y="6128625"/>
            <a:ext cx="46437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Table reporthelp</a:t>
            </a:r>
            <a:endParaRPr sz="1700"/>
          </a:p>
        </p:txBody>
      </p:sp>
      <p:sp>
        <p:nvSpPr>
          <p:cNvPr id="257" name="Google Shape;257;g103c3af5114_0_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58" name="Google Shape;258;g103c3af5114_0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59" name="Google Shape;259;g103c3af5114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288" y="905675"/>
            <a:ext cx="9029423" cy="50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230f58250_3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266" name="Google Shape;266;g10230f58250_3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0230f58250_3_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0230f58250_3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0230f58250_3_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0230f58250_3_8"/>
          <p:cNvSpPr txBox="1"/>
          <p:nvPr>
            <p:ph type="title"/>
          </p:nvPr>
        </p:nvSpPr>
        <p:spPr>
          <a:xfrm>
            <a:off x="1764088" y="3219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Aqilah Hanim</a:t>
            </a:r>
            <a:endParaRPr/>
          </a:p>
        </p:txBody>
      </p:sp>
      <p:pic>
        <p:nvPicPr>
          <p:cNvPr id="271" name="Google Shape;271;g10230f58250_3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13" y="3226337"/>
            <a:ext cx="11259967" cy="20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Aqilah Hanim</a:t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81" name="Google Shape;28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82" name="Google Shape;28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188" y="1760850"/>
            <a:ext cx="9731626" cy="46529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3c3af4f05_0_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289" name="Google Shape;289;g103c3af4f05_0_5"/>
          <p:cNvSpPr txBox="1"/>
          <p:nvPr>
            <p:ph type="title"/>
          </p:nvPr>
        </p:nvSpPr>
        <p:spPr>
          <a:xfrm>
            <a:off x="2824788" y="-14129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290" name="Google Shape;290;g103c3af4f05_0_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03c3af4f05_0_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03c3af4f05_0_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03c3af4f05_0_5"/>
          <p:cNvSpPr txBox="1"/>
          <p:nvPr>
            <p:ph idx="1" type="body"/>
          </p:nvPr>
        </p:nvSpPr>
        <p:spPr>
          <a:xfrm>
            <a:off x="1424775" y="6147851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HSS-16  (US016 – Upload Proof Donation)</a:t>
            </a:r>
            <a:endParaRPr sz="1700"/>
          </a:p>
        </p:txBody>
      </p:sp>
      <p:sp>
        <p:nvSpPr>
          <p:cNvPr id="294" name="Google Shape;294;g103c3af4f05_0_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295" name="Google Shape;295;g103c3af4f05_0_5"/>
          <p:cNvPicPr preferRelativeResize="0"/>
          <p:nvPr/>
        </p:nvPicPr>
        <p:blipFill rotWithShape="1">
          <a:blip r:embed="rId3">
            <a:alphaModFix/>
          </a:blip>
          <a:srcRect b="5535" l="0" r="0" t="0"/>
          <a:stretch/>
        </p:blipFill>
        <p:spPr>
          <a:xfrm>
            <a:off x="1093400" y="742950"/>
            <a:ext cx="10029950" cy="53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972e290ce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02" name="Google Shape;302;g10972e290ce_0_1"/>
          <p:cNvSpPr txBox="1"/>
          <p:nvPr>
            <p:ph type="title"/>
          </p:nvPr>
        </p:nvSpPr>
        <p:spPr>
          <a:xfrm>
            <a:off x="2824788" y="-14129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303" name="Google Shape;303;g10972e290ce_0_1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0972e290ce_0_1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0972e290ce_0_1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0972e290ce_0_1"/>
          <p:cNvSpPr txBox="1"/>
          <p:nvPr>
            <p:ph idx="1" type="body"/>
          </p:nvPr>
        </p:nvSpPr>
        <p:spPr>
          <a:xfrm>
            <a:off x="1424775" y="6147851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HSS-16  (US016 – Upload Proof Donation)</a:t>
            </a:r>
            <a:endParaRPr sz="1700"/>
          </a:p>
        </p:txBody>
      </p:sp>
      <p:sp>
        <p:nvSpPr>
          <p:cNvPr id="307" name="Google Shape;307;g10972e290ce_0_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308" name="Google Shape;308;g10972e290ce_0_1"/>
          <p:cNvPicPr preferRelativeResize="0"/>
          <p:nvPr/>
        </p:nvPicPr>
        <p:blipFill rotWithShape="1">
          <a:blip r:embed="rId3">
            <a:alphaModFix/>
          </a:blip>
          <a:srcRect b="5204" l="0" r="0" t="0"/>
          <a:stretch/>
        </p:blipFill>
        <p:spPr>
          <a:xfrm>
            <a:off x="1097613" y="757238"/>
            <a:ext cx="10021526" cy="534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3c3af4f05_0_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15" name="Google Shape;315;g103c3af4f05_0_23"/>
          <p:cNvSpPr txBox="1"/>
          <p:nvPr>
            <p:ph type="title"/>
          </p:nvPr>
        </p:nvSpPr>
        <p:spPr>
          <a:xfrm>
            <a:off x="2977188" y="1635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316" name="Google Shape;316;g103c3af4f05_0_23"/>
          <p:cNvSpPr/>
          <p:nvPr/>
        </p:nvSpPr>
        <p:spPr>
          <a:xfrm>
            <a:off x="76201" y="15240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03c3af4f05_0_23"/>
          <p:cNvSpPr/>
          <p:nvPr/>
        </p:nvSpPr>
        <p:spPr>
          <a:xfrm>
            <a:off x="1" y="171059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03c3af4f05_0_23"/>
          <p:cNvSpPr/>
          <p:nvPr/>
        </p:nvSpPr>
        <p:spPr>
          <a:xfrm>
            <a:off x="76200" y="18440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03c3af4f05_0_23"/>
          <p:cNvSpPr txBox="1"/>
          <p:nvPr>
            <p:ph idx="1" type="body"/>
          </p:nvPr>
        </p:nvSpPr>
        <p:spPr>
          <a:xfrm>
            <a:off x="2543225" y="6224050"/>
            <a:ext cx="71325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                                                       Database Donation</a:t>
            </a:r>
            <a:endParaRPr sz="1700"/>
          </a:p>
        </p:txBody>
      </p:sp>
      <p:sp>
        <p:nvSpPr>
          <p:cNvPr id="320" name="Google Shape;320;g103c3af4f05_0_23"/>
          <p:cNvSpPr txBox="1"/>
          <p:nvPr>
            <p:ph idx="11" type="ftr"/>
          </p:nvPr>
        </p:nvSpPr>
        <p:spPr>
          <a:xfrm>
            <a:off x="4191000" y="65087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321" name="Google Shape;321;g103c3af4f05_0_23"/>
          <p:cNvPicPr preferRelativeResize="0"/>
          <p:nvPr/>
        </p:nvPicPr>
        <p:blipFill rotWithShape="1">
          <a:blip r:embed="rId3">
            <a:alphaModFix/>
          </a:blip>
          <a:srcRect b="23751" l="0" r="0" t="0"/>
          <a:stretch/>
        </p:blipFill>
        <p:spPr>
          <a:xfrm>
            <a:off x="1145375" y="1114425"/>
            <a:ext cx="9901248" cy="49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230f58250_1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28" name="Google Shape;328;g10230f58250_1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29" name="Google Shape;329;g10230f58250_1_7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10230f58250_1_7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0230f58250_1_7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0230f58250_1_7"/>
          <p:cNvSpPr txBox="1"/>
          <p:nvPr>
            <p:ph idx="4294967295" type="title"/>
          </p:nvPr>
        </p:nvSpPr>
        <p:spPr>
          <a:xfrm>
            <a:off x="240093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Nur Hidayah</a:t>
            </a:r>
            <a:endParaRPr/>
          </a:p>
        </p:txBody>
      </p:sp>
      <p:sp>
        <p:nvSpPr>
          <p:cNvPr id="333" name="Google Shape;333;g10230f58250_1_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334" name="Google Shape;334;g10230f58250_1_7"/>
          <p:cNvPicPr preferRelativeResize="0"/>
          <p:nvPr/>
        </p:nvPicPr>
        <p:blipFill rotWithShape="1">
          <a:blip r:embed="rId3">
            <a:alphaModFix/>
          </a:blip>
          <a:srcRect b="27078" l="0" r="0" t="20003"/>
          <a:stretch/>
        </p:blipFill>
        <p:spPr>
          <a:xfrm>
            <a:off x="559588" y="1908149"/>
            <a:ext cx="11072827" cy="397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1653364" y="365760"/>
            <a:ext cx="900720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Members &amp; Stakeholders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169165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1399917" y="1805474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896763" y="3505470"/>
            <a:ext cx="2265900" cy="789900"/>
          </a:xfrm>
          <a:prstGeom prst="roundRect">
            <a:avLst>
              <a:gd fmla="val 102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018538" y="3505470"/>
            <a:ext cx="2265900" cy="789900"/>
          </a:xfrm>
          <a:prstGeom prst="roundRect">
            <a:avLst>
              <a:gd fmla="val 912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3570175" y="3501744"/>
            <a:ext cx="2265900" cy="789900"/>
          </a:xfrm>
          <a:prstGeom prst="roundRect">
            <a:avLst>
              <a:gd fmla="val 1020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4425450" y="5880250"/>
            <a:ext cx="3341100" cy="554700"/>
          </a:xfrm>
          <a:prstGeom prst="roundRect">
            <a:avLst>
              <a:gd fmla="val 9665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440225" y="3501757"/>
            <a:ext cx="2265900" cy="789900"/>
          </a:xfrm>
          <a:prstGeom prst="roundRect">
            <a:avLst>
              <a:gd fmla="val 912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119983" y="3501741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Team Leader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119983" y="3775652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Siti Fatimah Az Zahra Binti Mohd Nizam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3758655" y="3775952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Aqilah Hanim Binti Mohd Taufik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6690053" y="3461616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Developer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690052" y="3775652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Nur Hidayah Binti Hamri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310302" y="3495449"/>
            <a:ext cx="1819352" cy="353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Developer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9310277" y="3775659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Nursyafiqah Binti Abdul Halim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652025" y="5905475"/>
            <a:ext cx="300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Owner and User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786050" y="6173350"/>
            <a:ext cx="2743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Ms Nurashikin (The She Society)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4038591" y="1903477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6823625" y="1903475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9521665" y="1903474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5466189" y="4363308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3758658" y="3501741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Scrum Master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Nur Hidayah</a:t>
            </a: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44" name="Google Shape;3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45" name="Google Shape;345;p13"/>
          <p:cNvPicPr preferRelativeResize="0"/>
          <p:nvPr/>
        </p:nvPicPr>
        <p:blipFill rotWithShape="1">
          <a:blip r:embed="rId3">
            <a:alphaModFix/>
          </a:blip>
          <a:srcRect b="8960" l="0" r="1293" t="20208"/>
          <a:stretch/>
        </p:blipFill>
        <p:spPr>
          <a:xfrm>
            <a:off x="595663" y="1554175"/>
            <a:ext cx="11000674" cy="485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2273f22ad_0_1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4: Nursyafiqah</a:t>
            </a:r>
            <a:endParaRPr/>
          </a:p>
        </p:txBody>
      </p:sp>
      <p:sp>
        <p:nvSpPr>
          <p:cNvPr id="351" name="Google Shape;351;g102273f22ad_0_1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102273f22ad_0_1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102273f22ad_0_1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102273f22ad_0_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55" name="Google Shape;355;g102273f22ad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56" name="Google Shape;356;g102273f22ad_0_1"/>
          <p:cNvSpPr txBox="1"/>
          <p:nvPr>
            <p:ph idx="1" type="body"/>
          </p:nvPr>
        </p:nvSpPr>
        <p:spPr>
          <a:xfrm>
            <a:off x="3571350" y="6156900"/>
            <a:ext cx="50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HSS-15 (US015 – Fill in donation form)</a:t>
            </a:r>
            <a:endParaRPr sz="1700"/>
          </a:p>
        </p:txBody>
      </p:sp>
      <p:pic>
        <p:nvPicPr>
          <p:cNvPr id="357" name="Google Shape;357;g102273f22a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574" y="1810450"/>
            <a:ext cx="8074848" cy="428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3c3af5114_2_12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4: Nursyafiqah</a:t>
            </a:r>
            <a:endParaRPr/>
          </a:p>
        </p:txBody>
      </p:sp>
      <p:sp>
        <p:nvSpPr>
          <p:cNvPr id="363" name="Google Shape;363;g103c3af5114_2_12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103c3af5114_2_12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103c3af5114_2_12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103c3af5114_2_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67" name="Google Shape;367;g103c3af5114_2_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68" name="Google Shape;368;g103c3af5114_2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332900"/>
            <a:ext cx="114300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230f58250_0_0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Nursyafiqah</a:t>
            </a:r>
            <a:endParaRPr/>
          </a:p>
        </p:txBody>
      </p:sp>
      <p:sp>
        <p:nvSpPr>
          <p:cNvPr id="374" name="Google Shape;374;g10230f58250_0_0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0230f58250_0_0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0230f58250_0_0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10230f58250_0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78" name="Google Shape;378;g10230f58250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79" name="Google Shape;379;g10230f5825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13" y="1872425"/>
            <a:ext cx="11218976" cy="447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Nursyafiqah</a:t>
            </a:r>
            <a:endParaRPr/>
          </a:p>
        </p:txBody>
      </p:sp>
      <p:sp>
        <p:nvSpPr>
          <p:cNvPr id="385" name="Google Shape;385;p15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5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89" name="Google Shape;38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90" name="Google Shape;3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713" y="1770500"/>
            <a:ext cx="8735149" cy="45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Burndown Chart</a:t>
            </a:r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6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6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400" name="Google Shape;40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01" name="Google Shape;4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13" y="1836621"/>
            <a:ext cx="11020574" cy="45197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3c3af4f05_0_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35" name="Google Shape;135;g103c3af4f05_0_6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36" name="Google Shape;136;g103c3af4f05_0_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37" name="Google Shape;137;g103c3af4f05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MY" sz="3800"/>
              <a:t>Introduction: Use Case Diagram</a:t>
            </a:r>
            <a:endParaRPr sz="3800"/>
          </a:p>
        </p:txBody>
      </p:sp>
      <p:sp>
        <p:nvSpPr>
          <p:cNvPr id="144" name="Google Shape;144;p4"/>
          <p:cNvSpPr/>
          <p:nvPr/>
        </p:nvSpPr>
        <p:spPr>
          <a:xfrm>
            <a:off x="643278" y="2573756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630925" y="2807200"/>
            <a:ext cx="4198200" cy="3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MY" sz="2200"/>
              <a:t>Two users: Admin and Donors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MY" sz="2200"/>
              <a:t>Admin can manage account, view page and generate report </a:t>
            </a:r>
            <a:endParaRPr sz="2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MY" sz="2200"/>
              <a:t>Donors only can view page, make donation request help and make report.</a:t>
            </a:r>
            <a:endParaRPr sz="2200"/>
          </a:p>
        </p:txBody>
      </p:sp>
      <p:pic>
        <p:nvPicPr>
          <p:cNvPr descr="Diagram&#10;&#10;Description automatically generated"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8688" y="640080"/>
            <a:ext cx="4294935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48" name="Google Shape;14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Introduction: Development Tools 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58" name="Google Shape;15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graphicFrame>
        <p:nvGraphicFramePr>
          <p:cNvPr id="159" name="Google Shape;159;p5"/>
          <p:cNvGraphicFramePr/>
          <p:nvPr/>
        </p:nvGraphicFramePr>
        <p:xfrm>
          <a:off x="1477352" y="18209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{4F07CEC6-74B1-45E4-AC5D-E11991B1D927}</a:tableStyleId>
              </a:tblPr>
              <a:tblGrid>
                <a:gridCol w="2052650"/>
                <a:gridCol w="7184625"/>
              </a:tblGrid>
              <a:tr h="37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Tool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Descriptions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Streamlined code editor with support for development operations like debugging, task running, and version control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Combines the simplicity of a source code editor with powerful developer tooling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lightweight well-done editor, with few features but less complex 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Simple and intuitive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2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web-based  language that tells browser how to showcase text and images on a webpage. 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Easy to learn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Every browser supports HTML language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A style sheet language used for describing the presentation of a document written in a markup language such as HTML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Saves time - can write CSS once and then reuse the same sheet in multiple HTML pages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Easy maintenance -  To make a global change, simply change the style, and all elements in all the web pages will be updated automatically.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5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scripting languages, primarily used on the Web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Simplicity - relatively simple to learn and implement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Interoperability -  plays nicely with other languages and can be used in a huge variety of applications.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Logo&#10;&#10;Description automatically generated"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175" y="2384658"/>
            <a:ext cx="1421926" cy="710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1" name="Google Shape;161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20795" r="24321" t="0"/>
          <a:stretch/>
        </p:blipFill>
        <p:spPr>
          <a:xfrm>
            <a:off x="2253842" y="5618198"/>
            <a:ext cx="558600" cy="6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162" name="Google Shape;16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2780" y="3510301"/>
            <a:ext cx="580732" cy="580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3" name="Google Shape;163;p5"/>
          <p:cNvPicPr preferRelativeResize="0"/>
          <p:nvPr/>
        </p:nvPicPr>
        <p:blipFill rotWithShape="1">
          <a:blip r:embed="rId6">
            <a:alphaModFix/>
          </a:blip>
          <a:srcRect b="0" l="26136" r="25691" t="0"/>
          <a:stretch/>
        </p:blipFill>
        <p:spPr>
          <a:xfrm>
            <a:off x="2309337" y="4564253"/>
            <a:ext cx="447608" cy="58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Introduction: Development Tools 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4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73" name="Google Shape;17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graphicFrame>
        <p:nvGraphicFramePr>
          <p:cNvPr id="174" name="Google Shape;174;p6"/>
          <p:cNvGraphicFramePr/>
          <p:nvPr/>
        </p:nvGraphicFramePr>
        <p:xfrm>
          <a:off x="1583289" y="17771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{4F07CEC6-74B1-45E4-AC5D-E11991B1D927}</a:tableStyleId>
              </a:tblPr>
              <a:tblGrid>
                <a:gridCol w="1751500"/>
                <a:gridCol w="7273925"/>
              </a:tblGrid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Tool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Descriptions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23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An open-source package of web solutions that includes Apache distribution for many servers and command-line executables along with modules such as Apache server, PHP and more.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Helps a local host or server to test its website and clients via computers and laptops before releasing it to the main server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general-purpose scripting language that can be</a:t>
                      </a:r>
                      <a:r>
                        <a:rPr lang="en-MY" sz="1400" u="none" cap="none" strike="noStrike">
                          <a:highlight>
                            <a:srgbClr val="FFFFFF"/>
                          </a:highlight>
                        </a:rPr>
                        <a:t> u</a:t>
                      </a:r>
                      <a:r>
                        <a:rPr lang="en-MY" sz="1400" u="none" cap="none" strike="noStrike"/>
                        <a:t>sed to develop dynamic and interactive websites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It’s easy to learn and use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It’s versatile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 is well connected with databases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7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database system used in web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An open source, reliable, compatible with all major hosting providers, cost-effective, and easy to manage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2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Used for planning, tracking and releasing the software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Can accomplish the work in progress, generate reports, backlogs etc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Built-in roadmaps - Track progress of how projects are progressing so you can get a clear overview of your teams work and plans.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Logo, company name&#10;&#10;Description automatically generated" id="175" name="Google Shape;17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767" l="8557" r="9579" t="31228"/>
          <a:stretch/>
        </p:blipFill>
        <p:spPr>
          <a:xfrm>
            <a:off x="1653387" y="5631176"/>
            <a:ext cx="1627200" cy="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7547" y="3646873"/>
            <a:ext cx="1078852" cy="584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77" name="Google Shape;177;p6"/>
          <p:cNvPicPr preferRelativeResize="0"/>
          <p:nvPr/>
        </p:nvPicPr>
        <p:blipFill rotWithShape="1">
          <a:blip r:embed="rId5">
            <a:alphaModFix/>
          </a:blip>
          <a:srcRect b="17062" l="8670" r="10427" t="18604"/>
          <a:stretch/>
        </p:blipFill>
        <p:spPr>
          <a:xfrm>
            <a:off x="1846989" y="4602697"/>
            <a:ext cx="1239966" cy="657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78" name="Google Shape;17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7865" y="2351026"/>
            <a:ext cx="778216" cy="77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MY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Product Backlog</a:t>
            </a:r>
            <a:endParaRPr/>
          </a:p>
        </p:txBody>
      </p:sp>
      <p:sp>
        <p:nvSpPr>
          <p:cNvPr id="185" name="Google Shape;185;p7"/>
          <p:cNvSpPr txBox="1"/>
          <p:nvPr>
            <p:ph idx="11" type="ftr"/>
          </p:nvPr>
        </p:nvSpPr>
        <p:spPr>
          <a:xfrm>
            <a:off x="1028700" y="6356350"/>
            <a:ext cx="6210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(C) 2021 SECJ3104 Section 3 &amp;4/SECV3104 Section 2 </a:t>
            </a:r>
            <a:endParaRPr/>
          </a:p>
        </p:txBody>
      </p:sp>
      <p:sp>
        <p:nvSpPr>
          <p:cNvPr id="186" name="Google Shape;186;p7"/>
          <p:cNvSpPr txBox="1"/>
          <p:nvPr>
            <p:ph idx="12" type="sldNum"/>
          </p:nvPr>
        </p:nvSpPr>
        <p:spPr>
          <a:xfrm>
            <a:off x="11034184" y="6356350"/>
            <a:ext cx="5143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87" name="Google Shape;187;p7"/>
          <p:cNvGraphicFramePr/>
          <p:nvPr/>
        </p:nvGraphicFramePr>
        <p:xfrm>
          <a:off x="5024290" y="6434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{26CECB66-E80D-4191-B777-810CE4863B28}</a:tableStyleId>
              </a:tblPr>
              <a:tblGrid>
                <a:gridCol w="747800"/>
                <a:gridCol w="1443425"/>
                <a:gridCol w="1552125"/>
                <a:gridCol w="834750"/>
                <a:gridCol w="1708650"/>
              </a:tblGrid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Task ID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User Story ID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Estimate (Day)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Priority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Team Member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US001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-2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US002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-3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US003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-4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US004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-5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US005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-7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US007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-8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US008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-9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US009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-13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US013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-14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US014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-15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US015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-16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US016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-18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US018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-19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US019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-6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US006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-10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US010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-11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US011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-12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US012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 txBox="1"/>
          <p:nvPr>
            <p:ph idx="1" type="body"/>
          </p:nvPr>
        </p:nvSpPr>
        <p:spPr>
          <a:xfrm>
            <a:off x="1653375" y="6077654"/>
            <a:ext cx="8965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HSS-17(US017: Fill in “Request Help” form)  request-help.php</a:t>
            </a:r>
            <a:endParaRPr sz="1700"/>
          </a:p>
        </p:txBody>
      </p:sp>
      <p:sp>
        <p:nvSpPr>
          <p:cNvPr id="197" name="Google Shape;19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98" name="Google Shape;198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99" name="Google Shape;19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550" y="1296000"/>
            <a:ext cx="8203752" cy="472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5102c6339_0_29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205" name="Google Shape;205;g105102c6339_0_29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05102c6339_0_29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05102c6339_0_29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05102c6339_0_29"/>
          <p:cNvSpPr txBox="1"/>
          <p:nvPr>
            <p:ph idx="1" type="body"/>
          </p:nvPr>
        </p:nvSpPr>
        <p:spPr>
          <a:xfrm>
            <a:off x="1653375" y="6077654"/>
            <a:ext cx="89655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Table requesthelp</a:t>
            </a:r>
            <a:endParaRPr sz="1700"/>
          </a:p>
        </p:txBody>
      </p:sp>
      <p:sp>
        <p:nvSpPr>
          <p:cNvPr id="209" name="Google Shape;209;g105102c6339_0_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10" name="Google Shape;210;g105102c6339_0_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11" name="Google Shape;211;g105102c6339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11" y="1558200"/>
            <a:ext cx="10931226" cy="45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2020-11-16T04:31:06Z</dcterms:created>
  <dc:creator>SHAHIDA BINTI SULAIMAN</dc:creator>
</cp:coreProperties>
</file>