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CFB88B-DFF7-4C35-B01E-01EDE77D09BB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ECF981-EED6-4CAF-BDC1-37499396EB0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–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(</a:t>
            </a:r>
            <a:r>
              <a:rPr lang="en-US" i="1" dirty="0" smtClean="0"/>
              <a:t>statement</a:t>
            </a:r>
            <a:r>
              <a:rPr lang="en-US" dirty="0" smtClean="0"/>
              <a:t>) /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endParaRPr lang="en-US" dirty="0" smtClean="0"/>
          </a:p>
          <a:p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pPr lvl="1"/>
            <a:r>
              <a:rPr lang="en-US" dirty="0" err="1" smtClean="0"/>
              <a:t>Runtunan</a:t>
            </a:r>
            <a:r>
              <a:rPr lang="en-US" dirty="0" smtClean="0"/>
              <a:t> (</a:t>
            </a:r>
            <a:r>
              <a:rPr lang="en-US" i="1" dirty="0" smtClean="0"/>
              <a:t>sequence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Pemilihan</a:t>
            </a:r>
            <a:r>
              <a:rPr lang="en-US" dirty="0" smtClean="0"/>
              <a:t> (</a:t>
            </a:r>
            <a:r>
              <a:rPr lang="en-US" i="1" dirty="0" smtClean="0"/>
              <a:t>selection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Pengulangan</a:t>
            </a:r>
            <a:r>
              <a:rPr lang="en-US" dirty="0" smtClean="0"/>
              <a:t> (</a:t>
            </a:r>
            <a:r>
              <a:rPr lang="en-US" i="1" dirty="0" smtClean="0"/>
              <a:t>repetition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Runtunan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koma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 (</a:t>
            </a:r>
            <a:r>
              <a:rPr lang="en-US" dirty="0" err="1" smtClean="0"/>
              <a:t>sekuensial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i="1" dirty="0" smtClean="0"/>
              <a:t>compound statements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i="1" dirty="0" smtClean="0"/>
              <a:t>selection statements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Notasi</a:t>
            </a:r>
            <a:r>
              <a:rPr lang="en-US" dirty="0" smtClean="0"/>
              <a:t>:</a:t>
            </a:r>
          </a:p>
          <a:p>
            <a:pPr lvl="1"/>
            <a:r>
              <a:rPr lang="en-US" i="1" u="sng" dirty="0" smtClean="0"/>
              <a:t>if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i="1" u="sng" dirty="0" smtClean="0"/>
              <a:t>then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dirty="0" err="1" smtClean="0"/>
              <a:t>aksi</a:t>
            </a:r>
            <a:r>
              <a:rPr lang="en-US" dirty="0" smtClean="0"/>
              <a:t> 1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i="1" u="sng" dirty="0" smtClean="0"/>
              <a:t>else</a:t>
            </a:r>
          </a:p>
          <a:p>
            <a:pPr lvl="1">
              <a:buNone/>
            </a:pPr>
            <a:r>
              <a:rPr lang="en-US" i="1" dirty="0" smtClean="0"/>
              <a:t>		</a:t>
            </a:r>
            <a:r>
              <a:rPr lang="en-US" dirty="0" err="1" smtClean="0"/>
              <a:t>aksi</a:t>
            </a:r>
            <a:r>
              <a:rPr lang="en-US" dirty="0" smtClean="0"/>
              <a:t> 2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/ </a:t>
            </a:r>
            <a:r>
              <a:rPr lang="en-US" dirty="0" err="1" smtClean="0"/>
              <a:t>ganjil</a:t>
            </a:r>
            <a:r>
              <a:rPr lang="en-US" dirty="0" smtClean="0"/>
              <a:t>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Pemilihan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bersarang</a:t>
            </a:r>
            <a:r>
              <a:rPr lang="en-US" dirty="0" smtClean="0"/>
              <a:t> (</a:t>
            </a:r>
            <a:r>
              <a:rPr lang="en-US" i="1" dirty="0" smtClean="0"/>
              <a:t>nested-if</a:t>
            </a:r>
            <a:r>
              <a:rPr lang="en-US" dirty="0" smtClean="0"/>
              <a:t>)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Notasi</a:t>
            </a:r>
            <a:r>
              <a:rPr lang="en-US" dirty="0" smtClean="0"/>
              <a:t>:</a:t>
            </a:r>
          </a:p>
          <a:p>
            <a:pPr lvl="1"/>
            <a:r>
              <a:rPr lang="en-US" i="1" u="sng" dirty="0" smtClean="0"/>
              <a:t>if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1 </a:t>
            </a:r>
            <a:r>
              <a:rPr lang="en-US" i="1" u="sng" dirty="0" smtClean="0"/>
              <a:t>then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dirty="0" err="1" smtClean="0"/>
              <a:t>aksi</a:t>
            </a:r>
            <a:r>
              <a:rPr lang="en-US" dirty="0" smtClean="0"/>
              <a:t> 1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i="1" u="sng" dirty="0" smtClean="0"/>
              <a:t>else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i="1" u="sng" dirty="0" smtClean="0"/>
              <a:t>if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2 </a:t>
            </a:r>
            <a:r>
              <a:rPr lang="en-US" i="1" u="sng" dirty="0" smtClean="0"/>
              <a:t>then</a:t>
            </a:r>
          </a:p>
          <a:p>
            <a:pPr lvl="1">
              <a:buNone/>
            </a:pPr>
            <a:r>
              <a:rPr lang="en-US" dirty="0" smtClean="0"/>
              <a:t>		    </a:t>
            </a:r>
            <a:r>
              <a:rPr lang="en-US" dirty="0" err="1" smtClean="0"/>
              <a:t>aksi</a:t>
            </a:r>
            <a:r>
              <a:rPr lang="en-US" dirty="0" smtClean="0"/>
              <a:t> 2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i="1" u="sng" dirty="0" smtClean="0"/>
              <a:t>else</a:t>
            </a:r>
          </a:p>
          <a:p>
            <a:pPr lvl="1">
              <a:buNone/>
            </a:pPr>
            <a:r>
              <a:rPr lang="en-US" dirty="0" smtClean="0"/>
              <a:t>		    </a:t>
            </a:r>
            <a:r>
              <a:rPr lang="en-US" dirty="0" err="1" smtClean="0"/>
              <a:t>aksi</a:t>
            </a:r>
            <a:r>
              <a:rPr lang="en-US" dirty="0" smtClean="0"/>
              <a:t>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Pengulangan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Notasi</a:t>
            </a:r>
            <a:r>
              <a:rPr lang="en-US" dirty="0" smtClean="0"/>
              <a:t>:</a:t>
            </a:r>
          </a:p>
          <a:p>
            <a:pPr lvl="1"/>
            <a:r>
              <a:rPr lang="en-US" i="1" u="sng" dirty="0" smtClean="0"/>
              <a:t>repeat</a:t>
            </a:r>
            <a:r>
              <a:rPr lang="en-US" dirty="0" smtClean="0"/>
              <a:t> N </a:t>
            </a:r>
            <a:r>
              <a:rPr lang="en-US" i="1" u="sng" dirty="0" smtClean="0"/>
              <a:t>times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dirty="0" err="1" smtClean="0"/>
              <a:t>aksi</a:t>
            </a:r>
            <a:endParaRPr lang="en-US" dirty="0" smtClean="0"/>
          </a:p>
          <a:p>
            <a:pPr lvl="2"/>
            <a:r>
              <a:rPr lang="en-US" dirty="0" smtClean="0"/>
              <a:t>repeat 100 times</a:t>
            </a:r>
          </a:p>
          <a:p>
            <a:pPr lvl="2">
              <a:buNone/>
            </a:pPr>
            <a:r>
              <a:rPr lang="en-US" dirty="0" smtClean="0"/>
              <a:t>	    </a:t>
            </a:r>
            <a:r>
              <a:rPr lang="en-US" dirty="0" err="1" smtClean="0"/>
              <a:t>Tulis</a:t>
            </a:r>
            <a:r>
              <a:rPr lang="en-US" dirty="0" smtClean="0"/>
              <a:t> “Hello World”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i="1" u="sng" dirty="0" smtClean="0"/>
              <a:t>for</a:t>
            </a:r>
            <a:r>
              <a:rPr lang="en-US" dirty="0" smtClean="0"/>
              <a:t>  </a:t>
            </a:r>
            <a:r>
              <a:rPr lang="en-US" dirty="0" err="1" smtClean="0"/>
              <a:t>pencacah</a:t>
            </a:r>
            <a:r>
              <a:rPr lang="en-US" dirty="0" smtClean="0"/>
              <a:t> </a:t>
            </a:r>
            <a:r>
              <a:rPr lang="en-US" dirty="0" err="1" smtClean="0"/>
              <a:t>pengulangan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 </a:t>
            </a:r>
            <a:r>
              <a:rPr lang="en-US" dirty="0" err="1" smtClean="0"/>
              <a:t>sampai</a:t>
            </a:r>
            <a:r>
              <a:rPr lang="en-US" dirty="0" smtClean="0"/>
              <a:t> N </a:t>
            </a:r>
            <a:r>
              <a:rPr lang="en-US" i="1" u="sng" dirty="0" smtClean="0"/>
              <a:t>do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dirty="0" err="1" smtClean="0"/>
              <a:t>aksi</a:t>
            </a:r>
            <a:endParaRPr lang="en-US" dirty="0" smtClean="0"/>
          </a:p>
          <a:p>
            <a:pPr lvl="2"/>
            <a:r>
              <a:rPr lang="en-US" dirty="0" smtClean="0"/>
              <a:t>for I </a:t>
            </a:r>
            <a:r>
              <a:rPr lang="en-US" dirty="0" err="1" smtClean="0"/>
              <a:t>dari</a:t>
            </a:r>
            <a:r>
              <a:rPr lang="en-US" dirty="0" smtClean="0"/>
              <a:t> 1 </a:t>
            </a:r>
            <a:r>
              <a:rPr lang="en-US" dirty="0" err="1" smtClean="0"/>
              <a:t>sampai</a:t>
            </a:r>
            <a:r>
              <a:rPr lang="en-US" dirty="0" smtClean="0"/>
              <a:t> 100 do</a:t>
            </a:r>
          </a:p>
          <a:p>
            <a:pPr lvl="2">
              <a:buNone/>
            </a:pPr>
            <a:r>
              <a:rPr lang="en-US" dirty="0" smtClean="0"/>
              <a:t>	    </a:t>
            </a:r>
            <a:r>
              <a:rPr lang="en-US" dirty="0" err="1" smtClean="0"/>
              <a:t>Tulis</a:t>
            </a:r>
            <a:r>
              <a:rPr lang="en-US" dirty="0" smtClean="0"/>
              <a:t> “Hello World”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Pengulangan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Notasi</a:t>
            </a:r>
            <a:r>
              <a:rPr lang="en-US" dirty="0" smtClean="0"/>
              <a:t>:</a:t>
            </a:r>
          </a:p>
          <a:p>
            <a:pPr lvl="1"/>
            <a:r>
              <a:rPr lang="en-US" i="1" u="sng" dirty="0" smtClean="0"/>
              <a:t>repeat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dirty="0" err="1" smtClean="0"/>
              <a:t>aksi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i="1" u="sng" dirty="0" smtClean="0"/>
              <a:t>until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endParaRPr lang="en-US" dirty="0" smtClean="0"/>
          </a:p>
          <a:p>
            <a:pPr lvl="2"/>
            <a:r>
              <a:rPr lang="en-US" dirty="0" smtClean="0"/>
              <a:t>repeat</a:t>
            </a:r>
          </a:p>
          <a:p>
            <a:pPr lvl="2">
              <a:buNone/>
            </a:pPr>
            <a:r>
              <a:rPr lang="en-US" dirty="0" smtClean="0"/>
              <a:t>	    </a:t>
            </a:r>
            <a:r>
              <a:rPr lang="en-US" dirty="0" err="1" smtClean="0"/>
              <a:t>Tulis</a:t>
            </a:r>
            <a:r>
              <a:rPr lang="en-US" dirty="0" smtClean="0"/>
              <a:t> “Hello World”</a:t>
            </a:r>
          </a:p>
          <a:p>
            <a:pPr lvl="2">
              <a:buNone/>
            </a:pPr>
            <a:r>
              <a:rPr lang="en-US" dirty="0" smtClean="0"/>
              <a:t>	until </a:t>
            </a:r>
            <a:r>
              <a:rPr lang="en-US" dirty="0" err="1" smtClean="0"/>
              <a:t>sudah</a:t>
            </a:r>
            <a:r>
              <a:rPr lang="en-US" dirty="0" smtClean="0"/>
              <a:t> 500 kali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i="1" u="sng" dirty="0" smtClean="0"/>
              <a:t>while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i="1" u="sng" dirty="0" smtClean="0"/>
              <a:t>do</a:t>
            </a:r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dirty="0" err="1" smtClean="0"/>
              <a:t>aksi</a:t>
            </a:r>
            <a:endParaRPr lang="en-US" dirty="0" smtClean="0"/>
          </a:p>
          <a:p>
            <a:pPr lvl="2"/>
            <a:r>
              <a:rPr lang="en-US" dirty="0" smtClean="0"/>
              <a:t>while </a:t>
            </a:r>
            <a:r>
              <a:rPr lang="en-US" dirty="0" err="1" smtClean="0"/>
              <a:t>belum</a:t>
            </a:r>
            <a:r>
              <a:rPr lang="en-US" dirty="0" smtClean="0"/>
              <a:t> 500 kali do</a:t>
            </a:r>
          </a:p>
          <a:p>
            <a:pPr lvl="2">
              <a:buNone/>
            </a:pPr>
            <a:r>
              <a:rPr lang="en-US" dirty="0" smtClean="0"/>
              <a:t>	    </a:t>
            </a:r>
            <a:r>
              <a:rPr lang="en-US" dirty="0" err="1" smtClean="0"/>
              <a:t>Tulis</a:t>
            </a:r>
            <a:r>
              <a:rPr lang="en-US" dirty="0" smtClean="0"/>
              <a:t> “Hello World”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Tulislah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data </a:t>
            </a:r>
            <a:r>
              <a:rPr lang="en-US" dirty="0" err="1" smtClean="0"/>
              <a:t>alamat</a:t>
            </a:r>
            <a:r>
              <a:rPr lang="en-US" dirty="0" smtClean="0"/>
              <a:t> (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nomornya</a:t>
            </a:r>
            <a:r>
              <a:rPr lang="en-US" dirty="0" smtClean="0"/>
              <a:t>)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(108) PT Telkom.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(a) </a:t>
            </a:r>
            <a:r>
              <a:rPr lang="en-US" dirty="0" err="1" smtClean="0"/>
              <a:t>nomor</a:t>
            </a:r>
            <a:r>
              <a:rPr lang="en-US" dirty="0" smtClean="0"/>
              <a:t> 108 </a:t>
            </a:r>
            <a:r>
              <a:rPr lang="en-US" dirty="0" err="1" smtClean="0"/>
              <a:t>sibuk</a:t>
            </a:r>
            <a:r>
              <a:rPr lang="en-US" dirty="0" smtClean="0"/>
              <a:t>, (b) </a:t>
            </a:r>
            <a:r>
              <a:rPr lang="en-US" dirty="0" err="1" smtClean="0"/>
              <a:t>alamat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penelepon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r>
              <a:rPr lang="en-US" smtClean="0"/>
              <a:t>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189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Dasar – dasar Algoritma dan Pemrograman</vt:lpstr>
      <vt:lpstr>Struktur Dasar Algoritma</vt:lpstr>
      <vt:lpstr>Runtunan</vt:lpstr>
      <vt:lpstr>Pemilihan</vt:lpstr>
      <vt:lpstr>Pemilihan</vt:lpstr>
      <vt:lpstr>Pengulangan</vt:lpstr>
      <vt:lpstr>Pengulangan</vt:lpstr>
      <vt:lpstr>Soal Latihan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 – dasar Algoritma dan Pemrograman</dc:title>
  <dc:creator>User</dc:creator>
  <cp:lastModifiedBy>User</cp:lastModifiedBy>
  <cp:revision>9</cp:revision>
  <dcterms:created xsi:type="dcterms:W3CDTF">2011-10-02T10:29:10Z</dcterms:created>
  <dcterms:modified xsi:type="dcterms:W3CDTF">2011-10-05T00:54:23Z</dcterms:modified>
</cp:coreProperties>
</file>