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Varela Round"/>
      <p:regular r:id="rId19"/>
    </p:embeddedFont>
    <p:embeddedFont>
      <p:font typeface="Gaegu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egu-regular.fntdata"/><Relationship Id="rId21" Type="http://schemas.openxmlformats.org/officeDocument/2006/relationships/font" Target="fonts/Gaegu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VarelaRound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7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5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ge28a76a8d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7" name="Google Shape;2817;ge28a76a8d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8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gc79573c1e9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0" name="Google Shape;2830;gc79573c1e9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6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gca1a8d16bc_0_1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8" name="Google Shape;2908;gca1a8d16bc_0_1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7" name="Shape 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" name="Google Shape;2918;gc94c3d5336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9" name="Google Shape;2919;gc94c3d5336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c94c3d5336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6" name="Google Shape;2926;gc94c3d5336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c8f6cc2c49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0" name="Google Shape;2740;gc8f6cc2c49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4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ge2502e53f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6" name="Google Shape;2746;ge2502e53f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5" name="Shape 2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6" name="Google Shape;2756;ge2502e53f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7" name="Google Shape;2757;ge2502e53f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2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ge28a76a8d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4" name="Google Shape;2764;ge28a76a8d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e28a76a8d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0" name="Google Shape;2770;ge28a76a8d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6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ge28a76a8d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8" name="Google Shape;2778;ge28a76a8d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9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Google Shape;2790;ge28a76a8d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1" name="Google Shape;2791;ge28a76a8d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2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ge28a76a8d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4" name="Google Shape;2804;ge28a76a8d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0" name="Google Shape;10;p2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Google Shape;68;p2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>
            <a:off x="875100" y="2141450"/>
            <a:ext cx="7449534" cy="2329875"/>
            <a:chOff x="875100" y="2141450"/>
            <a:chExt cx="7449534" cy="2329875"/>
          </a:xfrm>
        </p:grpSpPr>
        <p:sp>
          <p:nvSpPr>
            <p:cNvPr id="70" name="Google Shape;70;p2"/>
            <p:cNvSpPr/>
            <p:nvPr/>
          </p:nvSpPr>
          <p:spPr>
            <a:xfrm>
              <a:off x="875100" y="3115925"/>
              <a:ext cx="7449534" cy="1263272"/>
            </a:xfrm>
            <a:custGeom>
              <a:rect b="b" l="l" r="r" t="t"/>
              <a:pathLst>
                <a:path extrusionOk="0" h="72187" w="9228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 rot="7609412">
              <a:off x="4730016" y="2437394"/>
              <a:ext cx="1248751" cy="1555122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7664500" y="1118112"/>
            <a:ext cx="533450" cy="911862"/>
            <a:chOff x="478350" y="474400"/>
            <a:chExt cx="344250" cy="588450"/>
          </a:xfrm>
        </p:grpSpPr>
        <p:sp>
          <p:nvSpPr>
            <p:cNvPr id="78" name="Google Shape;78;p2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2"/>
          <p:cNvSpPr/>
          <p:nvPr/>
        </p:nvSpPr>
        <p:spPr>
          <a:xfrm flipH="1" rot="3251181">
            <a:off x="622582" y="2760365"/>
            <a:ext cx="788446" cy="631808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946050" y="672163"/>
            <a:ext cx="7251900" cy="417000"/>
            <a:chOff x="946050" y="672163"/>
            <a:chExt cx="7251900" cy="417000"/>
          </a:xfrm>
        </p:grpSpPr>
        <p:sp>
          <p:nvSpPr>
            <p:cNvPr id="82" name="Google Shape;82;p2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" name="Google Shape;83;p2"/>
            <p:cNvGrpSpPr/>
            <p:nvPr/>
          </p:nvGrpSpPr>
          <p:grpSpPr>
            <a:xfrm>
              <a:off x="7209519" y="794061"/>
              <a:ext cx="789243" cy="171052"/>
              <a:chOff x="733775" y="310686"/>
              <a:chExt cx="789243" cy="171052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86" name="Google Shape;86;p2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87" name="Google Shape;87;p2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88" name="Google Shape;88;p2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90" name="Google Shape;90;p2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93" name="Google Shape;93;p2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94" name="Google Shape;94;p2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95" name="Google Shape;95;p2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7" name="Google Shape;97;p2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99" name="Google Shape;99;p2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"/>
          <p:cNvSpPr txBox="1"/>
          <p:nvPr>
            <p:ph type="ctrTitle"/>
          </p:nvPr>
        </p:nvSpPr>
        <p:spPr>
          <a:xfrm>
            <a:off x="1649100" y="1253838"/>
            <a:ext cx="5845800" cy="169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1" name="Google Shape;101;p2"/>
          <p:cNvSpPr txBox="1"/>
          <p:nvPr>
            <p:ph idx="1" type="subTitle"/>
          </p:nvPr>
        </p:nvSpPr>
        <p:spPr>
          <a:xfrm>
            <a:off x="2050919" y="3476800"/>
            <a:ext cx="4583700" cy="5415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11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859" name="Google Shape;859;p11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1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1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7" name="Google Shape;917;p11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11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9" name="Google Shape;919;p11"/>
          <p:cNvGrpSpPr/>
          <p:nvPr/>
        </p:nvGrpSpPr>
        <p:grpSpPr>
          <a:xfrm>
            <a:off x="875100" y="2141450"/>
            <a:ext cx="7449534" cy="2329875"/>
            <a:chOff x="875100" y="2141450"/>
            <a:chExt cx="7449534" cy="2329875"/>
          </a:xfrm>
        </p:grpSpPr>
        <p:sp>
          <p:nvSpPr>
            <p:cNvPr id="920" name="Google Shape;920;p11"/>
            <p:cNvSpPr/>
            <p:nvPr/>
          </p:nvSpPr>
          <p:spPr>
            <a:xfrm>
              <a:off x="875100" y="3115925"/>
              <a:ext cx="7449534" cy="1263272"/>
            </a:xfrm>
            <a:custGeom>
              <a:rect b="b" l="l" r="r" t="t"/>
              <a:pathLst>
                <a:path extrusionOk="0" h="72187" w="9228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 flipH="1" rot="7609412">
              <a:off x="4730016" y="2437394"/>
              <a:ext cx="1248751" cy="1555122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11"/>
          <p:cNvSpPr/>
          <p:nvPr/>
        </p:nvSpPr>
        <p:spPr>
          <a:xfrm>
            <a:off x="7187025" y="718900"/>
            <a:ext cx="1010914" cy="1034850"/>
          </a:xfrm>
          <a:custGeom>
            <a:rect b="b" l="l" r="r" t="t"/>
            <a:pathLst>
              <a:path extrusionOk="0" h="27497" w="26861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11"/>
          <p:cNvSpPr/>
          <p:nvPr/>
        </p:nvSpPr>
        <p:spPr>
          <a:xfrm rot="6525556">
            <a:off x="634440" y="942996"/>
            <a:ext cx="1792216" cy="1313380"/>
          </a:xfrm>
          <a:custGeom>
            <a:rect b="b" l="l" r="r" t="t"/>
            <a:pathLst>
              <a:path extrusionOk="0" h="52534" w="71687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11"/>
          <p:cNvSpPr/>
          <p:nvPr/>
        </p:nvSpPr>
        <p:spPr>
          <a:xfrm rot="789901">
            <a:off x="1078312" y="595796"/>
            <a:ext cx="1036557" cy="1281072"/>
          </a:xfrm>
          <a:custGeom>
            <a:rect b="b" l="l" r="r" t="t"/>
            <a:pathLst>
              <a:path extrusionOk="0" h="33222" w="26881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11"/>
          <p:cNvSpPr/>
          <p:nvPr/>
        </p:nvSpPr>
        <p:spPr>
          <a:xfrm rot="789901">
            <a:off x="1306617" y="774891"/>
            <a:ext cx="899974" cy="1050323"/>
          </a:xfrm>
          <a:custGeom>
            <a:rect b="b" l="l" r="r" t="t"/>
            <a:pathLst>
              <a:path extrusionOk="0" h="27238" w="23339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11"/>
          <p:cNvSpPr/>
          <p:nvPr/>
        </p:nvSpPr>
        <p:spPr>
          <a:xfrm rot="2513567">
            <a:off x="4300818" y="891707"/>
            <a:ext cx="950680" cy="819575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2" name="Google Shape;932;p11"/>
          <p:cNvGrpSpPr/>
          <p:nvPr/>
        </p:nvGrpSpPr>
        <p:grpSpPr>
          <a:xfrm>
            <a:off x="946050" y="672163"/>
            <a:ext cx="7251900" cy="417000"/>
            <a:chOff x="946050" y="672163"/>
            <a:chExt cx="7251900" cy="417000"/>
          </a:xfrm>
        </p:grpSpPr>
        <p:sp>
          <p:nvSpPr>
            <p:cNvPr id="933" name="Google Shape;933;p11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4" name="Google Shape;934;p11"/>
            <p:cNvGrpSpPr/>
            <p:nvPr/>
          </p:nvGrpSpPr>
          <p:grpSpPr>
            <a:xfrm>
              <a:off x="7209519" y="794061"/>
              <a:ext cx="789243" cy="171052"/>
              <a:chOff x="733775" y="310686"/>
              <a:chExt cx="789243" cy="171052"/>
            </a:xfrm>
          </p:grpSpPr>
          <p:sp>
            <p:nvSpPr>
              <p:cNvPr id="935" name="Google Shape;935;p11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936" name="Google Shape;936;p11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937" name="Google Shape;937;p11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938" name="Google Shape;938;p11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939" name="Google Shape;939;p11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940" name="Google Shape;940;p11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941" name="Google Shape;941;p11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942" name="Google Shape;942;p11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943" name="Google Shape;943;p11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944" name="Google Shape;944;p11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945" name="Google Shape;945;p11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946" name="Google Shape;946;p11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7" name="Google Shape;947;p11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48" name="Google Shape;948;p11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949" name="Google Shape;949;p11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950" name="Google Shape;950;p11"/>
          <p:cNvSpPr/>
          <p:nvPr/>
        </p:nvSpPr>
        <p:spPr>
          <a:xfrm>
            <a:off x="946050" y="1089426"/>
            <a:ext cx="7251900" cy="33819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11"/>
          <p:cNvSpPr txBox="1"/>
          <p:nvPr>
            <p:ph hasCustomPrompt="1" type="title"/>
          </p:nvPr>
        </p:nvSpPr>
        <p:spPr>
          <a:xfrm>
            <a:off x="1243200" y="1582350"/>
            <a:ext cx="6657600" cy="98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52" name="Google Shape;952;p11"/>
          <p:cNvSpPr txBox="1"/>
          <p:nvPr>
            <p:ph idx="1" type="subTitle"/>
          </p:nvPr>
        </p:nvSpPr>
        <p:spPr>
          <a:xfrm>
            <a:off x="1608925" y="3476800"/>
            <a:ext cx="5280600" cy="541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13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956" name="Google Shape;956;p13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3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3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3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3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3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3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4" name="Google Shape;1014;p1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5" name="Google Shape;1015;p13"/>
          <p:cNvGrpSpPr/>
          <p:nvPr/>
        </p:nvGrpSpPr>
        <p:grpSpPr>
          <a:xfrm>
            <a:off x="3898049" y="4134564"/>
            <a:ext cx="1232672" cy="627928"/>
            <a:chOff x="2094425" y="748900"/>
            <a:chExt cx="887900" cy="452300"/>
          </a:xfrm>
        </p:grpSpPr>
        <p:sp>
          <p:nvSpPr>
            <p:cNvPr id="1016" name="Google Shape;1016;p13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0" name="Google Shape;1020;p13"/>
          <p:cNvSpPr/>
          <p:nvPr/>
        </p:nvSpPr>
        <p:spPr>
          <a:xfrm>
            <a:off x="598182" y="3233454"/>
            <a:ext cx="1477624" cy="1512541"/>
          </a:xfrm>
          <a:custGeom>
            <a:rect b="b" l="l" r="r" t="t"/>
            <a:pathLst>
              <a:path extrusionOk="0" h="27497" w="26861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1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13"/>
          <p:cNvSpPr/>
          <p:nvPr/>
        </p:nvSpPr>
        <p:spPr>
          <a:xfrm rot="5400000">
            <a:off x="5987903" y="1373701"/>
            <a:ext cx="3032898" cy="2080346"/>
          </a:xfrm>
          <a:custGeom>
            <a:rect b="b" l="l" r="r" t="t"/>
            <a:pathLst>
              <a:path extrusionOk="0" h="52534" w="71687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3" name="Google Shape;1023;p13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024" name="Google Shape;1024;p13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5" name="Google Shape;1025;p13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026" name="Google Shape;1026;p13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027" name="Google Shape;1027;p13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028" name="Google Shape;1028;p13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029" name="Google Shape;1029;p13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030" name="Google Shape;1030;p13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031" name="Google Shape;1031;p13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032" name="Google Shape;1032;p13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033" name="Google Shape;1033;p13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034" name="Google Shape;1034;p13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035" name="Google Shape;1035;p13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036" name="Google Shape;1036;p13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037" name="Google Shape;1037;p13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8" name="Google Shape;1038;p13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39" name="Google Shape;1039;p13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040" name="Google Shape;1040;p13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041" name="Google Shape;1041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2" name="Google Shape;1042;p13"/>
          <p:cNvSpPr txBox="1"/>
          <p:nvPr>
            <p:ph idx="1" type="subTitle"/>
          </p:nvPr>
        </p:nvSpPr>
        <p:spPr>
          <a:xfrm>
            <a:off x="1795550" y="3208938"/>
            <a:ext cx="23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043" name="Google Shape;1043;p13"/>
          <p:cNvSpPr txBox="1"/>
          <p:nvPr>
            <p:ph idx="2" type="subTitle"/>
          </p:nvPr>
        </p:nvSpPr>
        <p:spPr>
          <a:xfrm>
            <a:off x="1795550" y="3678738"/>
            <a:ext cx="23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44" name="Google Shape;1044;p13"/>
          <p:cNvSpPr txBox="1"/>
          <p:nvPr>
            <p:ph hasCustomPrompt="1" idx="3" type="title"/>
          </p:nvPr>
        </p:nvSpPr>
        <p:spPr>
          <a:xfrm>
            <a:off x="876950" y="3579613"/>
            <a:ext cx="588000" cy="37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5" name="Google Shape;1045;p13"/>
          <p:cNvSpPr txBox="1"/>
          <p:nvPr>
            <p:ph idx="4" type="subTitle"/>
          </p:nvPr>
        </p:nvSpPr>
        <p:spPr>
          <a:xfrm>
            <a:off x="5733550" y="3208938"/>
            <a:ext cx="23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046" name="Google Shape;1046;p13"/>
          <p:cNvSpPr txBox="1"/>
          <p:nvPr>
            <p:ph idx="5" type="subTitle"/>
          </p:nvPr>
        </p:nvSpPr>
        <p:spPr>
          <a:xfrm>
            <a:off x="5733550" y="3678738"/>
            <a:ext cx="23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47" name="Google Shape;1047;p13"/>
          <p:cNvSpPr txBox="1"/>
          <p:nvPr>
            <p:ph hasCustomPrompt="1" idx="6" type="title"/>
          </p:nvPr>
        </p:nvSpPr>
        <p:spPr>
          <a:xfrm>
            <a:off x="4814950" y="3579613"/>
            <a:ext cx="588000" cy="37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" name="Google Shape;1048;p13"/>
          <p:cNvSpPr txBox="1"/>
          <p:nvPr>
            <p:ph idx="7" type="subTitle"/>
          </p:nvPr>
        </p:nvSpPr>
        <p:spPr>
          <a:xfrm>
            <a:off x="1795550" y="1455113"/>
            <a:ext cx="23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049" name="Google Shape;1049;p13"/>
          <p:cNvSpPr txBox="1"/>
          <p:nvPr>
            <p:ph idx="8" type="subTitle"/>
          </p:nvPr>
        </p:nvSpPr>
        <p:spPr>
          <a:xfrm>
            <a:off x="1795550" y="1924913"/>
            <a:ext cx="23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50" name="Google Shape;1050;p13"/>
          <p:cNvSpPr txBox="1"/>
          <p:nvPr>
            <p:ph hasCustomPrompt="1" idx="9" type="title"/>
          </p:nvPr>
        </p:nvSpPr>
        <p:spPr>
          <a:xfrm>
            <a:off x="876950" y="1825788"/>
            <a:ext cx="588000" cy="37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1" name="Google Shape;1051;p13"/>
          <p:cNvSpPr txBox="1"/>
          <p:nvPr>
            <p:ph idx="13" type="subTitle"/>
          </p:nvPr>
        </p:nvSpPr>
        <p:spPr>
          <a:xfrm>
            <a:off x="5733550" y="1455113"/>
            <a:ext cx="23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052" name="Google Shape;1052;p13"/>
          <p:cNvSpPr txBox="1"/>
          <p:nvPr>
            <p:ph idx="14" type="subTitle"/>
          </p:nvPr>
        </p:nvSpPr>
        <p:spPr>
          <a:xfrm>
            <a:off x="5733550" y="1924913"/>
            <a:ext cx="23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53" name="Google Shape;1053;p13"/>
          <p:cNvSpPr txBox="1"/>
          <p:nvPr>
            <p:ph hasCustomPrompt="1" idx="15" type="title"/>
          </p:nvPr>
        </p:nvSpPr>
        <p:spPr>
          <a:xfrm>
            <a:off x="4814950" y="1825788"/>
            <a:ext cx="588000" cy="37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14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056" name="Google Shape;1056;p14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4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4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4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4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4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4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4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4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4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4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4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4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4" name="Google Shape;1114;p14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14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6" name="Google Shape;1116;p14"/>
          <p:cNvGrpSpPr/>
          <p:nvPr/>
        </p:nvGrpSpPr>
        <p:grpSpPr>
          <a:xfrm>
            <a:off x="1239039" y="1391236"/>
            <a:ext cx="385328" cy="443858"/>
            <a:chOff x="1239039" y="1391236"/>
            <a:chExt cx="385328" cy="443858"/>
          </a:xfrm>
        </p:grpSpPr>
        <p:sp>
          <p:nvSpPr>
            <p:cNvPr id="1117" name="Google Shape;1117;p14"/>
            <p:cNvSpPr/>
            <p:nvPr/>
          </p:nvSpPr>
          <p:spPr>
            <a:xfrm>
              <a:off x="1561032" y="1577766"/>
              <a:ext cx="63334" cy="59565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1463998" y="1698449"/>
              <a:ext cx="66291" cy="85801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1496811" y="1391236"/>
              <a:ext cx="43750" cy="41607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1412562" y="1502755"/>
              <a:ext cx="67695" cy="65108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1402289" y="1597424"/>
              <a:ext cx="66069" cy="66808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1334595" y="1777451"/>
              <a:ext cx="54466" cy="57644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1283158" y="1416289"/>
              <a:ext cx="79445" cy="86466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1239039" y="1561803"/>
              <a:ext cx="76563" cy="78189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5" name="Google Shape;1125;p14"/>
          <p:cNvGrpSpPr/>
          <p:nvPr/>
        </p:nvGrpSpPr>
        <p:grpSpPr>
          <a:xfrm>
            <a:off x="872579" y="2881252"/>
            <a:ext cx="7396781" cy="2122829"/>
            <a:chOff x="872579" y="2881252"/>
            <a:chExt cx="7396781" cy="2122829"/>
          </a:xfrm>
        </p:grpSpPr>
        <p:grpSp>
          <p:nvGrpSpPr>
            <p:cNvPr id="1126" name="Google Shape;1126;p14"/>
            <p:cNvGrpSpPr/>
            <p:nvPr/>
          </p:nvGrpSpPr>
          <p:grpSpPr>
            <a:xfrm>
              <a:off x="933400" y="3795585"/>
              <a:ext cx="7277175" cy="675466"/>
              <a:chOff x="933416" y="2961528"/>
              <a:chExt cx="7277175" cy="1509422"/>
            </a:xfrm>
          </p:grpSpPr>
          <p:sp>
            <p:nvSpPr>
              <p:cNvPr id="1127" name="Google Shape;1127;p14"/>
              <p:cNvSpPr/>
              <p:nvPr/>
            </p:nvSpPr>
            <p:spPr>
              <a:xfrm>
                <a:off x="933416" y="2961528"/>
                <a:ext cx="7277175" cy="1374550"/>
              </a:xfrm>
              <a:custGeom>
                <a:rect b="b" l="l" r="r" t="t"/>
                <a:pathLst>
                  <a:path extrusionOk="0" h="54982" w="291087">
                    <a:moveTo>
                      <a:pt x="258" y="15340"/>
                    </a:moveTo>
                    <a:cubicBezTo>
                      <a:pt x="-2001" y="8100"/>
                      <a:pt x="10973" y="3234"/>
                      <a:pt x="23890" y="2481"/>
                    </a:cubicBezTo>
                    <a:cubicBezTo>
                      <a:pt x="36807" y="1728"/>
                      <a:pt x="58702" y="11228"/>
                      <a:pt x="77758" y="10822"/>
                    </a:cubicBezTo>
                    <a:cubicBezTo>
                      <a:pt x="96815" y="10417"/>
                      <a:pt x="113554" y="-821"/>
                      <a:pt x="138229" y="48"/>
                    </a:cubicBezTo>
                    <a:cubicBezTo>
                      <a:pt x="162904" y="917"/>
                      <a:pt x="201597" y="16035"/>
                      <a:pt x="225808" y="16035"/>
                    </a:cubicBezTo>
                    <a:cubicBezTo>
                      <a:pt x="250020" y="16035"/>
                      <a:pt x="273246" y="-879"/>
                      <a:pt x="283498" y="48"/>
                    </a:cubicBezTo>
                    <a:cubicBezTo>
                      <a:pt x="293750" y="975"/>
                      <a:pt x="292129" y="12676"/>
                      <a:pt x="287321" y="21596"/>
                    </a:cubicBezTo>
                    <a:cubicBezTo>
                      <a:pt x="282514" y="30516"/>
                      <a:pt x="296299" y="49515"/>
                      <a:pt x="254653" y="53569"/>
                    </a:cubicBezTo>
                    <a:cubicBezTo>
                      <a:pt x="213007" y="57624"/>
                      <a:pt x="79843" y="52295"/>
                      <a:pt x="37444" y="45923"/>
                    </a:cubicBezTo>
                    <a:cubicBezTo>
                      <a:pt x="-4955" y="39552"/>
                      <a:pt x="2517" y="22580"/>
                      <a:pt x="258" y="15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1128" name="Google Shape;1128;p14"/>
              <p:cNvSpPr/>
              <p:nvPr/>
            </p:nvSpPr>
            <p:spPr>
              <a:xfrm>
                <a:off x="947025" y="3310250"/>
                <a:ext cx="7251900" cy="1160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29" name="Google Shape;1129;p14"/>
            <p:cNvSpPr/>
            <p:nvPr/>
          </p:nvSpPr>
          <p:spPr>
            <a:xfrm rot="3206269">
              <a:off x="5927183" y="3090543"/>
              <a:ext cx="1378921" cy="1704246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 rot="3100714">
              <a:off x="4344590" y="3150985"/>
              <a:ext cx="1146920" cy="1428308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 rot="2843414">
              <a:off x="2526740" y="3195069"/>
              <a:ext cx="1240550" cy="1447845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 flipH="1" rot="-2843414">
              <a:off x="1205040" y="3195069"/>
              <a:ext cx="1240550" cy="1447845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 flipH="1" rot="-3051725">
              <a:off x="6696060" y="3141221"/>
              <a:ext cx="1240553" cy="1447852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4" name="Google Shape;1134;p14"/>
          <p:cNvGrpSpPr/>
          <p:nvPr/>
        </p:nvGrpSpPr>
        <p:grpSpPr>
          <a:xfrm>
            <a:off x="946050" y="672163"/>
            <a:ext cx="7251900" cy="3798913"/>
            <a:chOff x="946050" y="672163"/>
            <a:chExt cx="7251900" cy="3798913"/>
          </a:xfrm>
        </p:grpSpPr>
        <p:sp>
          <p:nvSpPr>
            <p:cNvPr id="1135" name="Google Shape;1135;p14"/>
            <p:cNvSpPr/>
            <p:nvPr/>
          </p:nvSpPr>
          <p:spPr>
            <a:xfrm>
              <a:off x="946050" y="1089176"/>
              <a:ext cx="7251900" cy="3381900"/>
            </a:xfrm>
            <a:prstGeom prst="rect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36" name="Google Shape;1136;p14"/>
            <p:cNvGrpSpPr/>
            <p:nvPr/>
          </p:nvGrpSpPr>
          <p:grpSpPr>
            <a:xfrm>
              <a:off x="946050" y="672163"/>
              <a:ext cx="7251900" cy="417000"/>
              <a:chOff x="946050" y="672163"/>
              <a:chExt cx="7251900" cy="417000"/>
            </a:xfrm>
          </p:grpSpPr>
          <p:sp>
            <p:nvSpPr>
              <p:cNvPr id="1137" name="Google Shape;1137;p14"/>
              <p:cNvSpPr/>
              <p:nvPr/>
            </p:nvSpPr>
            <p:spPr>
              <a:xfrm>
                <a:off x="946050" y="672163"/>
                <a:ext cx="7251900" cy="417000"/>
              </a:xfrm>
              <a:prstGeom prst="rect">
                <a:avLst/>
              </a:prstGeom>
              <a:solidFill>
                <a:schemeClr val="accent4"/>
              </a:solidFill>
              <a:ln cap="flat" cmpd="sng" w="381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38" name="Google Shape;1138;p14"/>
              <p:cNvGrpSpPr/>
              <p:nvPr/>
            </p:nvGrpSpPr>
            <p:grpSpPr>
              <a:xfrm>
                <a:off x="7209519" y="794061"/>
                <a:ext cx="789243" cy="171052"/>
                <a:chOff x="733775" y="310686"/>
                <a:chExt cx="789243" cy="171052"/>
              </a:xfrm>
            </p:grpSpPr>
            <p:sp>
              <p:nvSpPr>
                <p:cNvPr id="1139" name="Google Shape;1139;p14"/>
                <p:cNvSpPr/>
                <p:nvPr/>
              </p:nvSpPr>
              <p:spPr>
                <a:xfrm>
                  <a:off x="1364945" y="310686"/>
                  <a:ext cx="158072" cy="171052"/>
                </a:xfrm>
                <a:prstGeom prst="rect">
                  <a:avLst/>
                </a:prstGeom>
              </p:spPr>
              <p:txBody>
                <a:bodyPr>
                  <a:prstTxWarp prst="textPlain"/>
                </a:bodyPr>
                <a:lstStyle/>
                <a:p>
                  <a:pPr lvl="0" algn="ctr"/>
                  <a:r>
                    <a:rPr b="0" i="0">
                      <a:ln>
                        <a:noFill/>
                      </a:ln>
                      <a:solidFill>
                        <a:schemeClr val="lt2"/>
                      </a:solidFill>
                      <a:latin typeface="Gaegu;300"/>
                    </a:rPr>
                    <a:t>x</a:t>
                  </a:r>
                </a:p>
              </p:txBody>
            </p:sp>
            <p:sp>
              <p:nvSpPr>
                <p:cNvPr id="1140" name="Google Shape;1140;p14"/>
                <p:cNvSpPr/>
                <p:nvPr/>
              </p:nvSpPr>
              <p:spPr>
                <a:xfrm>
                  <a:off x="733775" y="385383"/>
                  <a:ext cx="155474" cy="21652"/>
                </a:xfrm>
                <a:prstGeom prst="rect">
                  <a:avLst/>
                </a:prstGeom>
              </p:spPr>
              <p:txBody>
                <a:bodyPr>
                  <a:prstTxWarp prst="textPlain"/>
                </a:bodyPr>
                <a:lstStyle/>
                <a:p>
                  <a:pPr lvl="0" algn="ctr"/>
                  <a:r>
                    <a:rPr b="0" i="0">
                      <a:ln>
                        <a:noFill/>
                      </a:ln>
                      <a:solidFill>
                        <a:schemeClr val="lt2"/>
                      </a:solidFill>
                      <a:latin typeface="Gaegu;300"/>
                    </a:rPr>
                    <a:t>-</a:t>
                  </a:r>
                </a:p>
              </p:txBody>
            </p:sp>
            <p:grpSp>
              <p:nvGrpSpPr>
                <p:cNvPr id="1141" name="Google Shape;1141;p14"/>
                <p:cNvGrpSpPr/>
                <p:nvPr/>
              </p:nvGrpSpPr>
              <p:grpSpPr>
                <a:xfrm>
                  <a:off x="1015525" y="313175"/>
                  <a:ext cx="184510" cy="164017"/>
                  <a:chOff x="7228702" y="774508"/>
                  <a:chExt cx="285046" cy="253347"/>
                </a:xfrm>
              </p:grpSpPr>
              <p:grpSp>
                <p:nvGrpSpPr>
                  <p:cNvPr id="1142" name="Google Shape;1142;p14"/>
                  <p:cNvGrpSpPr/>
                  <p:nvPr/>
                </p:nvGrpSpPr>
                <p:grpSpPr>
                  <a:xfrm>
                    <a:off x="7313001" y="774508"/>
                    <a:ext cx="200747" cy="228523"/>
                    <a:chOff x="7313001" y="774508"/>
                    <a:chExt cx="200747" cy="228523"/>
                  </a:xfrm>
                </p:grpSpPr>
                <p:sp>
                  <p:nvSpPr>
                    <p:cNvPr id="1143" name="Google Shape;1143;p14"/>
                    <p:cNvSpPr/>
                    <p:nvPr/>
                  </p:nvSpPr>
                  <p:spPr>
                    <a:xfrm>
                      <a:off x="7315737" y="774508"/>
                      <a:ext cx="198011" cy="228523"/>
                    </a:xfrm>
                    <a:custGeom>
                      <a:rect b="b" l="l" r="r" t="t"/>
                      <a:pathLst>
                        <a:path extrusionOk="0" h="9811" w="9360">
                          <a:moveTo>
                            <a:pt x="0" y="0"/>
                          </a:moveTo>
                          <a:lnTo>
                            <a:pt x="9360" y="0"/>
                          </a:lnTo>
                          <a:lnTo>
                            <a:pt x="9135" y="9811"/>
                          </a:lnTo>
                          <a:lnTo>
                            <a:pt x="57" y="9699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44" name="Google Shape;1144;p14"/>
                    <p:cNvSpPr/>
                    <p:nvPr/>
                  </p:nvSpPr>
                  <p:spPr>
                    <a:xfrm>
                      <a:off x="7313001" y="778289"/>
                      <a:ext cx="200743" cy="217215"/>
                    </a:xfrm>
                    <a:custGeom>
                      <a:rect b="b" l="l" r="r" t="t"/>
                      <a:pathLst>
                        <a:path extrusionOk="0" h="32566" w="46930">
                          <a:moveTo>
                            <a:pt x="30399" y="659"/>
                          </a:moveTo>
                          <a:cubicBezTo>
                            <a:pt x="35696" y="659"/>
                            <a:pt x="40992" y="748"/>
                            <a:pt x="46287" y="1032"/>
                          </a:cubicBezTo>
                          <a:cubicBezTo>
                            <a:pt x="46271" y="11283"/>
                            <a:pt x="46004" y="21534"/>
                            <a:pt x="46114" y="31801"/>
                          </a:cubicBezTo>
                          <a:cubicBezTo>
                            <a:pt x="40818" y="31890"/>
                            <a:pt x="35523" y="31916"/>
                            <a:pt x="30230" y="31916"/>
                          </a:cubicBezTo>
                          <a:cubicBezTo>
                            <a:pt x="22733" y="31916"/>
                            <a:pt x="15238" y="31864"/>
                            <a:pt x="7744" y="31864"/>
                          </a:cubicBezTo>
                          <a:cubicBezTo>
                            <a:pt x="5560" y="31864"/>
                            <a:pt x="3376" y="31868"/>
                            <a:pt x="1192" y="31879"/>
                          </a:cubicBezTo>
                          <a:cubicBezTo>
                            <a:pt x="925" y="21566"/>
                            <a:pt x="706" y="11252"/>
                            <a:pt x="659" y="923"/>
                          </a:cubicBezTo>
                          <a:lnTo>
                            <a:pt x="659" y="923"/>
                          </a:lnTo>
                          <a:cubicBezTo>
                            <a:pt x="1402" y="926"/>
                            <a:pt x="2145" y="928"/>
                            <a:pt x="2887" y="928"/>
                          </a:cubicBezTo>
                          <a:cubicBezTo>
                            <a:pt x="12055" y="928"/>
                            <a:pt x="21228" y="659"/>
                            <a:pt x="30399" y="659"/>
                          </a:cubicBezTo>
                          <a:close/>
                          <a:moveTo>
                            <a:pt x="30451" y="1"/>
                          </a:moveTo>
                          <a:cubicBezTo>
                            <a:pt x="21100" y="1"/>
                            <a:pt x="11743" y="284"/>
                            <a:pt x="2391" y="284"/>
                          </a:cubicBezTo>
                          <a:cubicBezTo>
                            <a:pt x="1792" y="284"/>
                            <a:pt x="1194" y="282"/>
                            <a:pt x="596" y="280"/>
                          </a:cubicBezTo>
                          <a:cubicBezTo>
                            <a:pt x="535" y="195"/>
                            <a:pt x="431" y="152"/>
                            <a:pt x="327" y="152"/>
                          </a:cubicBezTo>
                          <a:cubicBezTo>
                            <a:pt x="164" y="152"/>
                            <a:pt x="0" y="257"/>
                            <a:pt x="0" y="468"/>
                          </a:cubicBezTo>
                          <a:cubicBezTo>
                            <a:pt x="47" y="10986"/>
                            <a:pt x="267" y="21487"/>
                            <a:pt x="533" y="31989"/>
                          </a:cubicBezTo>
                          <a:cubicBezTo>
                            <a:pt x="533" y="32005"/>
                            <a:pt x="533" y="32020"/>
                            <a:pt x="549" y="32020"/>
                          </a:cubicBezTo>
                          <a:cubicBezTo>
                            <a:pt x="424" y="32224"/>
                            <a:pt x="518" y="32538"/>
                            <a:pt x="800" y="32538"/>
                          </a:cubicBezTo>
                          <a:cubicBezTo>
                            <a:pt x="3274" y="32522"/>
                            <a:pt x="5749" y="32517"/>
                            <a:pt x="8223" y="32517"/>
                          </a:cubicBezTo>
                          <a:cubicBezTo>
                            <a:pt x="15481" y="32517"/>
                            <a:pt x="22739" y="32566"/>
                            <a:pt x="29996" y="32566"/>
                          </a:cubicBezTo>
                          <a:cubicBezTo>
                            <a:pt x="35390" y="32566"/>
                            <a:pt x="40783" y="32539"/>
                            <a:pt x="46177" y="32444"/>
                          </a:cubicBezTo>
                          <a:cubicBezTo>
                            <a:pt x="46365" y="32444"/>
                            <a:pt x="46459" y="32318"/>
                            <a:pt x="46490" y="32162"/>
                          </a:cubicBezTo>
                          <a:cubicBezTo>
                            <a:pt x="46631" y="32146"/>
                            <a:pt x="46773" y="32052"/>
                            <a:pt x="46757" y="31848"/>
                          </a:cubicBezTo>
                          <a:cubicBezTo>
                            <a:pt x="46663" y="21409"/>
                            <a:pt x="46929" y="10954"/>
                            <a:pt x="46929" y="515"/>
                          </a:cubicBezTo>
                          <a:cubicBezTo>
                            <a:pt x="46929" y="300"/>
                            <a:pt x="46765" y="193"/>
                            <a:pt x="46602" y="193"/>
                          </a:cubicBezTo>
                          <a:cubicBezTo>
                            <a:pt x="46479" y="193"/>
                            <a:pt x="46356" y="253"/>
                            <a:pt x="46302" y="374"/>
                          </a:cubicBezTo>
                          <a:cubicBezTo>
                            <a:pt x="41022" y="91"/>
                            <a:pt x="35737" y="1"/>
                            <a:pt x="30451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  <p:grpSp>
                <p:nvGrpSpPr>
                  <p:cNvPr id="1145" name="Google Shape;1145;p14"/>
                  <p:cNvGrpSpPr/>
                  <p:nvPr/>
                </p:nvGrpSpPr>
                <p:grpSpPr>
                  <a:xfrm>
                    <a:off x="7228702" y="809455"/>
                    <a:ext cx="200757" cy="218400"/>
                    <a:chOff x="7269477" y="781280"/>
                    <a:chExt cx="200757" cy="218400"/>
                  </a:xfrm>
                </p:grpSpPr>
                <p:sp>
                  <p:nvSpPr>
                    <p:cNvPr id="1146" name="Google Shape;1146;p14"/>
                    <p:cNvSpPr/>
                    <p:nvPr/>
                  </p:nvSpPr>
                  <p:spPr>
                    <a:xfrm>
                      <a:off x="7269477" y="781280"/>
                      <a:ext cx="200749" cy="217216"/>
                    </a:xfrm>
                    <a:custGeom>
                      <a:rect b="b" l="l" r="r" t="t"/>
                      <a:pathLst>
                        <a:path extrusionOk="0" h="9811" w="9360">
                          <a:moveTo>
                            <a:pt x="0" y="0"/>
                          </a:moveTo>
                          <a:lnTo>
                            <a:pt x="9360" y="0"/>
                          </a:lnTo>
                          <a:lnTo>
                            <a:pt x="9135" y="9811"/>
                          </a:lnTo>
                          <a:lnTo>
                            <a:pt x="57" y="9699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47" name="Google Shape;1147;p14"/>
                    <p:cNvSpPr/>
                    <p:nvPr/>
                  </p:nvSpPr>
                  <p:spPr>
                    <a:xfrm>
                      <a:off x="7269491" y="782465"/>
                      <a:ext cx="200743" cy="217215"/>
                    </a:xfrm>
                    <a:custGeom>
                      <a:rect b="b" l="l" r="r" t="t"/>
                      <a:pathLst>
                        <a:path extrusionOk="0" h="32566" w="46930">
                          <a:moveTo>
                            <a:pt x="30399" y="659"/>
                          </a:moveTo>
                          <a:cubicBezTo>
                            <a:pt x="35696" y="659"/>
                            <a:pt x="40992" y="748"/>
                            <a:pt x="46287" y="1032"/>
                          </a:cubicBezTo>
                          <a:cubicBezTo>
                            <a:pt x="46271" y="11283"/>
                            <a:pt x="46004" y="21534"/>
                            <a:pt x="46114" y="31801"/>
                          </a:cubicBezTo>
                          <a:cubicBezTo>
                            <a:pt x="40818" y="31890"/>
                            <a:pt x="35523" y="31916"/>
                            <a:pt x="30230" y="31916"/>
                          </a:cubicBezTo>
                          <a:cubicBezTo>
                            <a:pt x="22733" y="31916"/>
                            <a:pt x="15238" y="31864"/>
                            <a:pt x="7744" y="31864"/>
                          </a:cubicBezTo>
                          <a:cubicBezTo>
                            <a:pt x="5560" y="31864"/>
                            <a:pt x="3376" y="31868"/>
                            <a:pt x="1192" y="31879"/>
                          </a:cubicBezTo>
                          <a:cubicBezTo>
                            <a:pt x="925" y="21566"/>
                            <a:pt x="706" y="11252"/>
                            <a:pt x="659" y="923"/>
                          </a:cubicBezTo>
                          <a:lnTo>
                            <a:pt x="659" y="923"/>
                          </a:lnTo>
                          <a:cubicBezTo>
                            <a:pt x="1402" y="926"/>
                            <a:pt x="2145" y="928"/>
                            <a:pt x="2887" y="928"/>
                          </a:cubicBezTo>
                          <a:cubicBezTo>
                            <a:pt x="12055" y="928"/>
                            <a:pt x="21228" y="659"/>
                            <a:pt x="30399" y="659"/>
                          </a:cubicBezTo>
                          <a:close/>
                          <a:moveTo>
                            <a:pt x="30451" y="1"/>
                          </a:moveTo>
                          <a:cubicBezTo>
                            <a:pt x="21100" y="1"/>
                            <a:pt x="11743" y="284"/>
                            <a:pt x="2391" y="284"/>
                          </a:cubicBezTo>
                          <a:cubicBezTo>
                            <a:pt x="1792" y="284"/>
                            <a:pt x="1194" y="282"/>
                            <a:pt x="596" y="280"/>
                          </a:cubicBezTo>
                          <a:cubicBezTo>
                            <a:pt x="535" y="195"/>
                            <a:pt x="431" y="152"/>
                            <a:pt x="327" y="152"/>
                          </a:cubicBezTo>
                          <a:cubicBezTo>
                            <a:pt x="164" y="152"/>
                            <a:pt x="0" y="257"/>
                            <a:pt x="0" y="468"/>
                          </a:cubicBezTo>
                          <a:cubicBezTo>
                            <a:pt x="47" y="10986"/>
                            <a:pt x="267" y="21487"/>
                            <a:pt x="533" y="31989"/>
                          </a:cubicBezTo>
                          <a:cubicBezTo>
                            <a:pt x="533" y="32005"/>
                            <a:pt x="533" y="32020"/>
                            <a:pt x="549" y="32020"/>
                          </a:cubicBezTo>
                          <a:cubicBezTo>
                            <a:pt x="424" y="32224"/>
                            <a:pt x="518" y="32538"/>
                            <a:pt x="800" y="32538"/>
                          </a:cubicBezTo>
                          <a:cubicBezTo>
                            <a:pt x="3274" y="32522"/>
                            <a:pt x="5749" y="32517"/>
                            <a:pt x="8223" y="32517"/>
                          </a:cubicBezTo>
                          <a:cubicBezTo>
                            <a:pt x="15481" y="32517"/>
                            <a:pt x="22739" y="32566"/>
                            <a:pt x="29996" y="32566"/>
                          </a:cubicBezTo>
                          <a:cubicBezTo>
                            <a:pt x="35390" y="32566"/>
                            <a:pt x="40783" y="32539"/>
                            <a:pt x="46177" y="32444"/>
                          </a:cubicBezTo>
                          <a:cubicBezTo>
                            <a:pt x="46365" y="32444"/>
                            <a:pt x="46459" y="32318"/>
                            <a:pt x="46490" y="32162"/>
                          </a:cubicBezTo>
                          <a:cubicBezTo>
                            <a:pt x="46631" y="32146"/>
                            <a:pt x="46773" y="32052"/>
                            <a:pt x="46757" y="31848"/>
                          </a:cubicBezTo>
                          <a:cubicBezTo>
                            <a:pt x="46663" y="21409"/>
                            <a:pt x="46929" y="10954"/>
                            <a:pt x="46929" y="515"/>
                          </a:cubicBezTo>
                          <a:cubicBezTo>
                            <a:pt x="46929" y="300"/>
                            <a:pt x="46765" y="193"/>
                            <a:pt x="46602" y="193"/>
                          </a:cubicBezTo>
                          <a:cubicBezTo>
                            <a:pt x="46479" y="193"/>
                            <a:pt x="46356" y="253"/>
                            <a:pt x="46302" y="374"/>
                          </a:cubicBezTo>
                          <a:cubicBezTo>
                            <a:pt x="41022" y="91"/>
                            <a:pt x="35737" y="1"/>
                            <a:pt x="30451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</p:grpSp>
          <p:grpSp>
            <p:nvGrpSpPr>
              <p:cNvPr id="1148" name="Google Shape;1148;p14"/>
              <p:cNvGrpSpPr/>
              <p:nvPr/>
            </p:nvGrpSpPr>
            <p:grpSpPr>
              <a:xfrm>
                <a:off x="1145239" y="777487"/>
                <a:ext cx="800559" cy="204209"/>
                <a:chOff x="747420" y="664537"/>
                <a:chExt cx="800559" cy="204209"/>
              </a:xfrm>
            </p:grpSpPr>
            <p:grpSp>
              <p:nvGrpSpPr>
                <p:cNvPr id="1149" name="Google Shape;1149;p14"/>
                <p:cNvGrpSpPr/>
                <p:nvPr/>
              </p:nvGrpSpPr>
              <p:grpSpPr>
                <a:xfrm>
                  <a:off x="1339984" y="664537"/>
                  <a:ext cx="207995" cy="204209"/>
                  <a:chOff x="1541700" y="658850"/>
                  <a:chExt cx="253838" cy="249218"/>
                </a:xfrm>
              </p:grpSpPr>
              <p:sp>
                <p:nvSpPr>
                  <p:cNvPr id="1150" name="Google Shape;1150;p14"/>
                  <p:cNvSpPr/>
                  <p:nvPr/>
                </p:nvSpPr>
                <p:spPr>
                  <a:xfrm>
                    <a:off x="1541700" y="658850"/>
                    <a:ext cx="253838" cy="249218"/>
                  </a:xfrm>
                  <a:custGeom>
                    <a:rect b="b" l="l" r="r" t="t"/>
                    <a:pathLst>
                      <a:path extrusionOk="0" h="16128" w="16427">
                        <a:moveTo>
                          <a:pt x="6489" y="697"/>
                        </a:moveTo>
                        <a:cubicBezTo>
                          <a:pt x="6850" y="1277"/>
                          <a:pt x="7179" y="1857"/>
                          <a:pt x="7524" y="2437"/>
                        </a:cubicBezTo>
                        <a:cubicBezTo>
                          <a:pt x="7595" y="2553"/>
                          <a:pt x="7692" y="2598"/>
                          <a:pt x="7788" y="2598"/>
                        </a:cubicBezTo>
                        <a:cubicBezTo>
                          <a:pt x="7861" y="2598"/>
                          <a:pt x="7933" y="2572"/>
                          <a:pt x="7994" y="2531"/>
                        </a:cubicBezTo>
                        <a:lnTo>
                          <a:pt x="8088" y="2531"/>
                        </a:lnTo>
                        <a:cubicBezTo>
                          <a:pt x="8274" y="2499"/>
                          <a:pt x="8456" y="2485"/>
                          <a:pt x="8637" y="2485"/>
                        </a:cubicBezTo>
                        <a:cubicBezTo>
                          <a:pt x="9083" y="2485"/>
                          <a:pt x="9518" y="2574"/>
                          <a:pt x="9953" y="2719"/>
                        </a:cubicBezTo>
                        <a:cubicBezTo>
                          <a:pt x="9987" y="2730"/>
                          <a:pt x="10020" y="2741"/>
                          <a:pt x="10053" y="2741"/>
                        </a:cubicBezTo>
                        <a:cubicBezTo>
                          <a:pt x="10067" y="2741"/>
                          <a:pt x="10081" y="2739"/>
                          <a:pt x="10094" y="2735"/>
                        </a:cubicBezTo>
                        <a:cubicBezTo>
                          <a:pt x="10116" y="2738"/>
                          <a:pt x="10137" y="2740"/>
                          <a:pt x="10158" y="2740"/>
                        </a:cubicBezTo>
                        <a:cubicBezTo>
                          <a:pt x="10230" y="2740"/>
                          <a:pt x="10300" y="2717"/>
                          <a:pt x="10361" y="2656"/>
                        </a:cubicBezTo>
                        <a:cubicBezTo>
                          <a:pt x="10847" y="2186"/>
                          <a:pt x="11348" y="1747"/>
                          <a:pt x="11881" y="1340"/>
                        </a:cubicBezTo>
                        <a:cubicBezTo>
                          <a:pt x="12054" y="1434"/>
                          <a:pt x="12242" y="1528"/>
                          <a:pt x="12414" y="1638"/>
                        </a:cubicBezTo>
                        <a:cubicBezTo>
                          <a:pt x="12242" y="2249"/>
                          <a:pt x="12069" y="2845"/>
                          <a:pt x="11897" y="3456"/>
                        </a:cubicBezTo>
                        <a:cubicBezTo>
                          <a:pt x="11756" y="3581"/>
                          <a:pt x="11725" y="3848"/>
                          <a:pt x="11928" y="3973"/>
                        </a:cubicBezTo>
                        <a:cubicBezTo>
                          <a:pt x="12477" y="4334"/>
                          <a:pt x="12869" y="4820"/>
                          <a:pt x="13167" y="5399"/>
                        </a:cubicBezTo>
                        <a:cubicBezTo>
                          <a:pt x="13198" y="5431"/>
                          <a:pt x="13214" y="5462"/>
                          <a:pt x="13245" y="5494"/>
                        </a:cubicBezTo>
                        <a:cubicBezTo>
                          <a:pt x="13292" y="5572"/>
                          <a:pt x="13386" y="5635"/>
                          <a:pt x="13511" y="5635"/>
                        </a:cubicBezTo>
                        <a:cubicBezTo>
                          <a:pt x="14185" y="5635"/>
                          <a:pt x="14859" y="5650"/>
                          <a:pt x="15518" y="5697"/>
                        </a:cubicBezTo>
                        <a:cubicBezTo>
                          <a:pt x="15596" y="5901"/>
                          <a:pt x="15659" y="6089"/>
                          <a:pt x="15706" y="6293"/>
                        </a:cubicBezTo>
                        <a:cubicBezTo>
                          <a:pt x="15126" y="6653"/>
                          <a:pt x="14546" y="6983"/>
                          <a:pt x="13966" y="7343"/>
                        </a:cubicBezTo>
                        <a:cubicBezTo>
                          <a:pt x="13935" y="7359"/>
                          <a:pt x="13903" y="7374"/>
                          <a:pt x="13888" y="7406"/>
                        </a:cubicBezTo>
                        <a:cubicBezTo>
                          <a:pt x="13778" y="7469"/>
                          <a:pt x="13700" y="7594"/>
                          <a:pt x="13731" y="7766"/>
                        </a:cubicBezTo>
                        <a:cubicBezTo>
                          <a:pt x="13888" y="8393"/>
                          <a:pt x="13856" y="9005"/>
                          <a:pt x="13684" y="9632"/>
                        </a:cubicBezTo>
                        <a:cubicBezTo>
                          <a:pt x="13684" y="9663"/>
                          <a:pt x="13684" y="9694"/>
                          <a:pt x="13684" y="9726"/>
                        </a:cubicBezTo>
                        <a:cubicBezTo>
                          <a:pt x="13653" y="9835"/>
                          <a:pt x="13668" y="9945"/>
                          <a:pt x="13762" y="10039"/>
                        </a:cubicBezTo>
                        <a:cubicBezTo>
                          <a:pt x="14264" y="10494"/>
                          <a:pt x="14750" y="10980"/>
                          <a:pt x="15220" y="11465"/>
                        </a:cubicBezTo>
                        <a:cubicBezTo>
                          <a:pt x="15126" y="11669"/>
                          <a:pt x="15048" y="11842"/>
                          <a:pt x="14938" y="12030"/>
                        </a:cubicBezTo>
                        <a:cubicBezTo>
                          <a:pt x="14280" y="11904"/>
                          <a:pt x="13637" y="11748"/>
                          <a:pt x="12979" y="11622"/>
                        </a:cubicBezTo>
                        <a:cubicBezTo>
                          <a:pt x="12947" y="11614"/>
                          <a:pt x="12916" y="11610"/>
                          <a:pt x="12886" y="11610"/>
                        </a:cubicBezTo>
                        <a:cubicBezTo>
                          <a:pt x="12857" y="11610"/>
                          <a:pt x="12830" y="11614"/>
                          <a:pt x="12806" y="11622"/>
                        </a:cubicBezTo>
                        <a:cubicBezTo>
                          <a:pt x="12777" y="11615"/>
                          <a:pt x="12748" y="11611"/>
                          <a:pt x="12718" y="11611"/>
                        </a:cubicBezTo>
                        <a:cubicBezTo>
                          <a:pt x="12618" y="11611"/>
                          <a:pt x="12518" y="11655"/>
                          <a:pt x="12446" y="11763"/>
                        </a:cubicBezTo>
                        <a:cubicBezTo>
                          <a:pt x="12069" y="12281"/>
                          <a:pt x="11552" y="12672"/>
                          <a:pt x="10972" y="12939"/>
                        </a:cubicBezTo>
                        <a:cubicBezTo>
                          <a:pt x="10925" y="12970"/>
                          <a:pt x="10878" y="13002"/>
                          <a:pt x="10863" y="13033"/>
                        </a:cubicBezTo>
                        <a:cubicBezTo>
                          <a:pt x="10784" y="13080"/>
                          <a:pt x="10737" y="13158"/>
                          <a:pt x="10737" y="13268"/>
                        </a:cubicBezTo>
                        <a:cubicBezTo>
                          <a:pt x="10706" y="13942"/>
                          <a:pt x="10674" y="14616"/>
                          <a:pt x="10596" y="15274"/>
                        </a:cubicBezTo>
                        <a:cubicBezTo>
                          <a:pt x="10392" y="15337"/>
                          <a:pt x="10189" y="15384"/>
                          <a:pt x="9985" y="15431"/>
                        </a:cubicBezTo>
                        <a:cubicBezTo>
                          <a:pt x="9687" y="14882"/>
                          <a:pt x="9389" y="14334"/>
                          <a:pt x="9091" y="13785"/>
                        </a:cubicBezTo>
                        <a:cubicBezTo>
                          <a:pt x="9091" y="13616"/>
                          <a:pt x="8951" y="13434"/>
                          <a:pt x="8752" y="13434"/>
                        </a:cubicBezTo>
                        <a:cubicBezTo>
                          <a:pt x="8730" y="13434"/>
                          <a:pt x="8707" y="13436"/>
                          <a:pt x="8684" y="13440"/>
                        </a:cubicBezTo>
                        <a:cubicBezTo>
                          <a:pt x="8460" y="13484"/>
                          <a:pt x="8240" y="13505"/>
                          <a:pt x="8021" y="13505"/>
                        </a:cubicBezTo>
                        <a:cubicBezTo>
                          <a:pt x="7613" y="13505"/>
                          <a:pt x="7211" y="13432"/>
                          <a:pt x="6803" y="13299"/>
                        </a:cubicBezTo>
                        <a:cubicBezTo>
                          <a:pt x="6772" y="13284"/>
                          <a:pt x="6724" y="13284"/>
                          <a:pt x="6693" y="13284"/>
                        </a:cubicBezTo>
                        <a:cubicBezTo>
                          <a:pt x="6673" y="13280"/>
                          <a:pt x="6652" y="13278"/>
                          <a:pt x="6631" y="13278"/>
                        </a:cubicBezTo>
                        <a:cubicBezTo>
                          <a:pt x="6553" y="13278"/>
                          <a:pt x="6472" y="13304"/>
                          <a:pt x="6411" y="13378"/>
                        </a:cubicBezTo>
                        <a:cubicBezTo>
                          <a:pt x="5925" y="13848"/>
                          <a:pt x="5439" y="14303"/>
                          <a:pt x="4922" y="14741"/>
                        </a:cubicBezTo>
                        <a:cubicBezTo>
                          <a:pt x="4734" y="14663"/>
                          <a:pt x="4546" y="14553"/>
                          <a:pt x="4373" y="14444"/>
                        </a:cubicBezTo>
                        <a:cubicBezTo>
                          <a:pt x="4530" y="13801"/>
                          <a:pt x="4718" y="13143"/>
                          <a:pt x="4875" y="12500"/>
                        </a:cubicBezTo>
                        <a:cubicBezTo>
                          <a:pt x="4922" y="12312"/>
                          <a:pt x="4828" y="12186"/>
                          <a:pt x="4702" y="12124"/>
                        </a:cubicBezTo>
                        <a:cubicBezTo>
                          <a:pt x="4687" y="12092"/>
                          <a:pt x="4655" y="12077"/>
                          <a:pt x="4624" y="12061"/>
                        </a:cubicBezTo>
                        <a:cubicBezTo>
                          <a:pt x="4060" y="11716"/>
                          <a:pt x="3637" y="11262"/>
                          <a:pt x="3323" y="10697"/>
                        </a:cubicBezTo>
                        <a:cubicBezTo>
                          <a:pt x="3307" y="10666"/>
                          <a:pt x="3276" y="10635"/>
                          <a:pt x="3260" y="10619"/>
                        </a:cubicBezTo>
                        <a:cubicBezTo>
                          <a:pt x="3213" y="10525"/>
                          <a:pt x="3119" y="10462"/>
                          <a:pt x="2978" y="10462"/>
                        </a:cubicBezTo>
                        <a:cubicBezTo>
                          <a:pt x="2562" y="10482"/>
                          <a:pt x="2145" y="10495"/>
                          <a:pt x="1725" y="10495"/>
                        </a:cubicBezTo>
                        <a:cubicBezTo>
                          <a:pt x="1465" y="10495"/>
                          <a:pt x="1204" y="10490"/>
                          <a:pt x="941" y="10478"/>
                        </a:cubicBezTo>
                        <a:cubicBezTo>
                          <a:pt x="862" y="10290"/>
                          <a:pt x="800" y="10086"/>
                          <a:pt x="737" y="9898"/>
                        </a:cubicBezTo>
                        <a:cubicBezTo>
                          <a:pt x="1301" y="9522"/>
                          <a:pt x="1865" y="9161"/>
                          <a:pt x="2430" y="8785"/>
                        </a:cubicBezTo>
                        <a:cubicBezTo>
                          <a:pt x="2477" y="8754"/>
                          <a:pt x="2524" y="8707"/>
                          <a:pt x="2539" y="8660"/>
                        </a:cubicBezTo>
                        <a:cubicBezTo>
                          <a:pt x="2649" y="8581"/>
                          <a:pt x="2728" y="8456"/>
                          <a:pt x="2696" y="8299"/>
                        </a:cubicBezTo>
                        <a:cubicBezTo>
                          <a:pt x="2602" y="7672"/>
                          <a:pt x="2681" y="7045"/>
                          <a:pt x="2900" y="6450"/>
                        </a:cubicBezTo>
                        <a:cubicBezTo>
                          <a:pt x="2916" y="6387"/>
                          <a:pt x="2931" y="6340"/>
                          <a:pt x="2916" y="6293"/>
                        </a:cubicBezTo>
                        <a:cubicBezTo>
                          <a:pt x="2931" y="6215"/>
                          <a:pt x="2916" y="6121"/>
                          <a:pt x="2837" y="6042"/>
                        </a:cubicBezTo>
                        <a:cubicBezTo>
                          <a:pt x="2383" y="5541"/>
                          <a:pt x="1944" y="5039"/>
                          <a:pt x="1521" y="4522"/>
                        </a:cubicBezTo>
                        <a:cubicBezTo>
                          <a:pt x="1615" y="4334"/>
                          <a:pt x="1724" y="4161"/>
                          <a:pt x="1834" y="3973"/>
                        </a:cubicBezTo>
                        <a:cubicBezTo>
                          <a:pt x="2430" y="4146"/>
                          <a:pt x="3025" y="4334"/>
                          <a:pt x="3637" y="4506"/>
                        </a:cubicBezTo>
                        <a:cubicBezTo>
                          <a:pt x="3698" y="4575"/>
                          <a:pt x="3793" y="4618"/>
                          <a:pt x="3891" y="4618"/>
                        </a:cubicBezTo>
                        <a:cubicBezTo>
                          <a:pt x="3993" y="4618"/>
                          <a:pt x="4097" y="4571"/>
                          <a:pt x="4170" y="4459"/>
                        </a:cubicBezTo>
                        <a:cubicBezTo>
                          <a:pt x="4514" y="3926"/>
                          <a:pt x="5016" y="3534"/>
                          <a:pt x="5580" y="3236"/>
                        </a:cubicBezTo>
                        <a:cubicBezTo>
                          <a:pt x="5627" y="3205"/>
                          <a:pt x="5659" y="3189"/>
                          <a:pt x="5690" y="3158"/>
                        </a:cubicBezTo>
                        <a:cubicBezTo>
                          <a:pt x="5768" y="3111"/>
                          <a:pt x="5815" y="3017"/>
                          <a:pt x="5815" y="2892"/>
                        </a:cubicBezTo>
                        <a:cubicBezTo>
                          <a:pt x="5815" y="2218"/>
                          <a:pt x="5847" y="1559"/>
                          <a:pt x="5894" y="885"/>
                        </a:cubicBezTo>
                        <a:cubicBezTo>
                          <a:pt x="6098" y="807"/>
                          <a:pt x="6286" y="744"/>
                          <a:pt x="6489" y="697"/>
                        </a:cubicBezTo>
                        <a:close/>
                        <a:moveTo>
                          <a:pt x="6651" y="1"/>
                        </a:moveTo>
                        <a:cubicBezTo>
                          <a:pt x="6629" y="1"/>
                          <a:pt x="6607" y="3"/>
                          <a:pt x="6583" y="8"/>
                        </a:cubicBezTo>
                        <a:cubicBezTo>
                          <a:pt x="6223" y="86"/>
                          <a:pt x="5862" y="180"/>
                          <a:pt x="5518" y="321"/>
                        </a:cubicBezTo>
                        <a:cubicBezTo>
                          <a:pt x="5424" y="368"/>
                          <a:pt x="5345" y="431"/>
                          <a:pt x="5298" y="525"/>
                        </a:cubicBezTo>
                        <a:cubicBezTo>
                          <a:pt x="5298" y="525"/>
                          <a:pt x="5298" y="540"/>
                          <a:pt x="5298" y="540"/>
                        </a:cubicBezTo>
                        <a:cubicBezTo>
                          <a:pt x="5282" y="572"/>
                          <a:pt x="5267" y="619"/>
                          <a:pt x="5267" y="666"/>
                        </a:cubicBezTo>
                        <a:cubicBezTo>
                          <a:pt x="5204" y="1356"/>
                          <a:pt x="5173" y="2030"/>
                          <a:pt x="5173" y="2719"/>
                        </a:cubicBezTo>
                        <a:cubicBezTo>
                          <a:pt x="4640" y="3017"/>
                          <a:pt x="4170" y="3393"/>
                          <a:pt x="3809" y="3879"/>
                        </a:cubicBezTo>
                        <a:cubicBezTo>
                          <a:pt x="3166" y="3691"/>
                          <a:pt x="2524" y="3487"/>
                          <a:pt x="1881" y="3315"/>
                        </a:cubicBezTo>
                        <a:cubicBezTo>
                          <a:pt x="1881" y="3315"/>
                          <a:pt x="1865" y="3299"/>
                          <a:pt x="1865" y="3299"/>
                        </a:cubicBezTo>
                        <a:cubicBezTo>
                          <a:pt x="1813" y="3271"/>
                          <a:pt x="1761" y="3258"/>
                          <a:pt x="1711" y="3258"/>
                        </a:cubicBezTo>
                        <a:cubicBezTo>
                          <a:pt x="1595" y="3258"/>
                          <a:pt x="1488" y="3326"/>
                          <a:pt x="1411" y="3425"/>
                        </a:cubicBezTo>
                        <a:cubicBezTo>
                          <a:pt x="1207" y="3722"/>
                          <a:pt x="1019" y="4036"/>
                          <a:pt x="862" y="4381"/>
                        </a:cubicBezTo>
                        <a:cubicBezTo>
                          <a:pt x="815" y="4475"/>
                          <a:pt x="815" y="4569"/>
                          <a:pt x="847" y="4663"/>
                        </a:cubicBezTo>
                        <a:cubicBezTo>
                          <a:pt x="862" y="4710"/>
                          <a:pt x="878" y="4757"/>
                          <a:pt x="909" y="4804"/>
                        </a:cubicBezTo>
                        <a:cubicBezTo>
                          <a:pt x="1333" y="5337"/>
                          <a:pt x="1787" y="5854"/>
                          <a:pt x="2242" y="6356"/>
                        </a:cubicBezTo>
                        <a:cubicBezTo>
                          <a:pt x="2038" y="6983"/>
                          <a:pt x="1959" y="7610"/>
                          <a:pt x="2038" y="8252"/>
                        </a:cubicBezTo>
                        <a:cubicBezTo>
                          <a:pt x="1442" y="8660"/>
                          <a:pt x="831" y="9052"/>
                          <a:pt x="235" y="9443"/>
                        </a:cubicBezTo>
                        <a:cubicBezTo>
                          <a:pt x="94" y="9506"/>
                          <a:pt x="0" y="9647"/>
                          <a:pt x="47" y="9820"/>
                        </a:cubicBezTo>
                        <a:cubicBezTo>
                          <a:pt x="141" y="10212"/>
                          <a:pt x="267" y="10588"/>
                          <a:pt x="439" y="10948"/>
                        </a:cubicBezTo>
                        <a:cubicBezTo>
                          <a:pt x="470" y="11011"/>
                          <a:pt x="517" y="11058"/>
                          <a:pt x="596" y="11089"/>
                        </a:cubicBezTo>
                        <a:cubicBezTo>
                          <a:pt x="643" y="11105"/>
                          <a:pt x="690" y="11121"/>
                          <a:pt x="753" y="11121"/>
                        </a:cubicBezTo>
                        <a:cubicBezTo>
                          <a:pt x="1097" y="11136"/>
                          <a:pt x="1442" y="11144"/>
                          <a:pt x="1787" y="11144"/>
                        </a:cubicBezTo>
                        <a:cubicBezTo>
                          <a:pt x="2132" y="11144"/>
                          <a:pt x="2477" y="11136"/>
                          <a:pt x="2822" y="11121"/>
                        </a:cubicBezTo>
                        <a:cubicBezTo>
                          <a:pt x="3166" y="11701"/>
                          <a:pt x="3621" y="12186"/>
                          <a:pt x="4185" y="12547"/>
                        </a:cubicBezTo>
                        <a:cubicBezTo>
                          <a:pt x="4028" y="13190"/>
                          <a:pt x="3840" y="13832"/>
                          <a:pt x="3684" y="14491"/>
                        </a:cubicBezTo>
                        <a:cubicBezTo>
                          <a:pt x="3684" y="14491"/>
                          <a:pt x="3684" y="14491"/>
                          <a:pt x="3684" y="14506"/>
                        </a:cubicBezTo>
                        <a:cubicBezTo>
                          <a:pt x="3652" y="14632"/>
                          <a:pt x="3684" y="14773"/>
                          <a:pt x="3825" y="14882"/>
                        </a:cubicBezTo>
                        <a:cubicBezTo>
                          <a:pt x="4123" y="15086"/>
                          <a:pt x="4452" y="15259"/>
                          <a:pt x="4797" y="15400"/>
                        </a:cubicBezTo>
                        <a:cubicBezTo>
                          <a:pt x="4840" y="15426"/>
                          <a:pt x="4892" y="15437"/>
                          <a:pt x="4944" y="15437"/>
                        </a:cubicBezTo>
                        <a:cubicBezTo>
                          <a:pt x="4986" y="15437"/>
                          <a:pt x="5028" y="15429"/>
                          <a:pt x="5063" y="15415"/>
                        </a:cubicBezTo>
                        <a:cubicBezTo>
                          <a:pt x="5126" y="15415"/>
                          <a:pt x="5173" y="15384"/>
                          <a:pt x="5220" y="15353"/>
                        </a:cubicBezTo>
                        <a:cubicBezTo>
                          <a:pt x="5753" y="14914"/>
                          <a:pt x="6254" y="14444"/>
                          <a:pt x="6740" y="13958"/>
                        </a:cubicBezTo>
                        <a:cubicBezTo>
                          <a:pt x="7154" y="14081"/>
                          <a:pt x="7575" y="14148"/>
                          <a:pt x="8005" y="14148"/>
                        </a:cubicBezTo>
                        <a:cubicBezTo>
                          <a:pt x="8178" y="14148"/>
                          <a:pt x="8352" y="14137"/>
                          <a:pt x="8527" y="14114"/>
                        </a:cubicBezTo>
                        <a:cubicBezTo>
                          <a:pt x="8841" y="14710"/>
                          <a:pt x="9154" y="15290"/>
                          <a:pt x="9483" y="15870"/>
                        </a:cubicBezTo>
                        <a:cubicBezTo>
                          <a:pt x="9483" y="15886"/>
                          <a:pt x="9483" y="15886"/>
                          <a:pt x="9483" y="15886"/>
                        </a:cubicBezTo>
                        <a:cubicBezTo>
                          <a:pt x="9537" y="16047"/>
                          <a:pt x="9671" y="16127"/>
                          <a:pt x="9817" y="16127"/>
                        </a:cubicBezTo>
                        <a:cubicBezTo>
                          <a:pt x="9841" y="16127"/>
                          <a:pt x="9866" y="16125"/>
                          <a:pt x="9891" y="16121"/>
                        </a:cubicBezTo>
                        <a:cubicBezTo>
                          <a:pt x="10251" y="16058"/>
                          <a:pt x="10612" y="15964"/>
                          <a:pt x="10957" y="15839"/>
                        </a:cubicBezTo>
                        <a:cubicBezTo>
                          <a:pt x="11051" y="15807"/>
                          <a:pt x="11113" y="15745"/>
                          <a:pt x="11145" y="15666"/>
                        </a:cubicBezTo>
                        <a:cubicBezTo>
                          <a:pt x="11192" y="15619"/>
                          <a:pt x="11207" y="15572"/>
                          <a:pt x="11223" y="15509"/>
                        </a:cubicBezTo>
                        <a:cubicBezTo>
                          <a:pt x="11301" y="14820"/>
                          <a:pt x="11348" y="14146"/>
                          <a:pt x="11380" y="13456"/>
                        </a:cubicBezTo>
                        <a:cubicBezTo>
                          <a:pt x="11960" y="13174"/>
                          <a:pt x="12461" y="12766"/>
                          <a:pt x="12869" y="12265"/>
                        </a:cubicBezTo>
                        <a:cubicBezTo>
                          <a:pt x="13574" y="12406"/>
                          <a:pt x="14280" y="12563"/>
                          <a:pt x="14985" y="12704"/>
                        </a:cubicBezTo>
                        <a:cubicBezTo>
                          <a:pt x="15029" y="12718"/>
                          <a:pt x="15075" y="12727"/>
                          <a:pt x="15120" y="12727"/>
                        </a:cubicBezTo>
                        <a:cubicBezTo>
                          <a:pt x="15220" y="12727"/>
                          <a:pt x="15317" y="12686"/>
                          <a:pt x="15392" y="12578"/>
                        </a:cubicBezTo>
                        <a:cubicBezTo>
                          <a:pt x="15596" y="12233"/>
                          <a:pt x="15769" y="11873"/>
                          <a:pt x="15910" y="11512"/>
                        </a:cubicBezTo>
                        <a:cubicBezTo>
                          <a:pt x="15925" y="11434"/>
                          <a:pt x="15925" y="11356"/>
                          <a:pt x="15894" y="11293"/>
                        </a:cubicBezTo>
                        <a:cubicBezTo>
                          <a:pt x="15878" y="11246"/>
                          <a:pt x="15847" y="11199"/>
                          <a:pt x="15816" y="11152"/>
                        </a:cubicBezTo>
                        <a:cubicBezTo>
                          <a:pt x="15345" y="10650"/>
                          <a:pt x="14859" y="10164"/>
                          <a:pt x="14342" y="9694"/>
                        </a:cubicBezTo>
                        <a:cubicBezTo>
                          <a:pt x="14499" y="9067"/>
                          <a:pt x="14530" y="8456"/>
                          <a:pt x="14421" y="7829"/>
                        </a:cubicBezTo>
                        <a:cubicBezTo>
                          <a:pt x="15016" y="7469"/>
                          <a:pt x="15627" y="7124"/>
                          <a:pt x="16223" y="6747"/>
                        </a:cubicBezTo>
                        <a:lnTo>
                          <a:pt x="16239" y="6747"/>
                        </a:lnTo>
                        <a:cubicBezTo>
                          <a:pt x="16349" y="6669"/>
                          <a:pt x="16427" y="6544"/>
                          <a:pt x="16396" y="6387"/>
                        </a:cubicBezTo>
                        <a:cubicBezTo>
                          <a:pt x="16333" y="6026"/>
                          <a:pt x="16223" y="5666"/>
                          <a:pt x="16082" y="5321"/>
                        </a:cubicBezTo>
                        <a:cubicBezTo>
                          <a:pt x="16035" y="5227"/>
                          <a:pt x="15972" y="5149"/>
                          <a:pt x="15878" y="5102"/>
                        </a:cubicBezTo>
                        <a:cubicBezTo>
                          <a:pt x="15847" y="5086"/>
                          <a:pt x="15800" y="5070"/>
                          <a:pt x="15737" y="5070"/>
                        </a:cubicBezTo>
                        <a:cubicBezTo>
                          <a:pt x="15048" y="5008"/>
                          <a:pt x="14374" y="4976"/>
                          <a:pt x="13684" y="4976"/>
                        </a:cubicBezTo>
                        <a:cubicBezTo>
                          <a:pt x="13386" y="4443"/>
                          <a:pt x="13010" y="3989"/>
                          <a:pt x="12524" y="3613"/>
                        </a:cubicBezTo>
                        <a:cubicBezTo>
                          <a:pt x="12712" y="2970"/>
                          <a:pt x="12900" y="2327"/>
                          <a:pt x="13073" y="1685"/>
                        </a:cubicBezTo>
                        <a:lnTo>
                          <a:pt x="13088" y="1685"/>
                        </a:lnTo>
                        <a:cubicBezTo>
                          <a:pt x="13182" y="1512"/>
                          <a:pt x="13120" y="1340"/>
                          <a:pt x="12979" y="1230"/>
                        </a:cubicBezTo>
                        <a:cubicBezTo>
                          <a:pt x="12681" y="1011"/>
                          <a:pt x="12352" y="823"/>
                          <a:pt x="12022" y="666"/>
                        </a:cubicBezTo>
                        <a:cubicBezTo>
                          <a:pt x="11971" y="649"/>
                          <a:pt x="11914" y="636"/>
                          <a:pt x="11859" y="636"/>
                        </a:cubicBezTo>
                        <a:cubicBezTo>
                          <a:pt x="11813" y="636"/>
                          <a:pt x="11767" y="645"/>
                          <a:pt x="11725" y="666"/>
                        </a:cubicBezTo>
                        <a:cubicBezTo>
                          <a:pt x="11678" y="666"/>
                          <a:pt x="11631" y="697"/>
                          <a:pt x="11584" y="729"/>
                        </a:cubicBezTo>
                        <a:cubicBezTo>
                          <a:pt x="11051" y="1152"/>
                          <a:pt x="10533" y="1591"/>
                          <a:pt x="10032" y="2061"/>
                        </a:cubicBezTo>
                        <a:cubicBezTo>
                          <a:pt x="9575" y="1912"/>
                          <a:pt x="9112" y="1836"/>
                          <a:pt x="8641" y="1836"/>
                        </a:cubicBezTo>
                        <a:cubicBezTo>
                          <a:pt x="8417" y="1836"/>
                          <a:pt x="8191" y="1853"/>
                          <a:pt x="7963" y="1888"/>
                        </a:cubicBezTo>
                        <a:cubicBezTo>
                          <a:pt x="7618" y="1324"/>
                          <a:pt x="7289" y="760"/>
                          <a:pt x="6944" y="196"/>
                        </a:cubicBezTo>
                        <a:cubicBezTo>
                          <a:pt x="6944" y="180"/>
                          <a:pt x="6944" y="180"/>
                          <a:pt x="6944" y="180"/>
                        </a:cubicBezTo>
                        <a:cubicBezTo>
                          <a:pt x="6877" y="73"/>
                          <a:pt x="6777" y="1"/>
                          <a:pt x="66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1" name="Google Shape;1151;p14"/>
                  <p:cNvSpPr/>
                  <p:nvPr/>
                </p:nvSpPr>
                <p:spPr>
                  <a:xfrm>
                    <a:off x="1610522" y="731473"/>
                    <a:ext cx="118892" cy="100998"/>
                  </a:xfrm>
                  <a:custGeom>
                    <a:rect b="b" l="l" r="r" t="t"/>
                    <a:pathLst>
                      <a:path extrusionOk="0" h="6536" w="7694">
                        <a:moveTo>
                          <a:pt x="3911" y="632"/>
                        </a:moveTo>
                        <a:cubicBezTo>
                          <a:pt x="4113" y="632"/>
                          <a:pt x="4324" y="653"/>
                          <a:pt x="4543" y="699"/>
                        </a:cubicBezTo>
                        <a:cubicBezTo>
                          <a:pt x="4575" y="715"/>
                          <a:pt x="4590" y="715"/>
                          <a:pt x="4622" y="715"/>
                        </a:cubicBezTo>
                        <a:cubicBezTo>
                          <a:pt x="5923" y="1044"/>
                          <a:pt x="6910" y="2345"/>
                          <a:pt x="6659" y="3709"/>
                        </a:cubicBezTo>
                        <a:cubicBezTo>
                          <a:pt x="6424" y="5030"/>
                          <a:pt x="5141" y="5882"/>
                          <a:pt x="3857" y="5882"/>
                        </a:cubicBezTo>
                        <a:cubicBezTo>
                          <a:pt x="3603" y="5882"/>
                          <a:pt x="3348" y="5848"/>
                          <a:pt x="3101" y="5778"/>
                        </a:cubicBezTo>
                        <a:cubicBezTo>
                          <a:pt x="0" y="4856"/>
                          <a:pt x="1090" y="632"/>
                          <a:pt x="3911" y="632"/>
                        </a:cubicBezTo>
                        <a:close/>
                        <a:moveTo>
                          <a:pt x="3944" y="0"/>
                        </a:moveTo>
                        <a:cubicBezTo>
                          <a:pt x="2477" y="0"/>
                          <a:pt x="1085" y="880"/>
                          <a:pt x="640" y="2361"/>
                        </a:cubicBezTo>
                        <a:cubicBezTo>
                          <a:pt x="107" y="4132"/>
                          <a:pt x="1189" y="5888"/>
                          <a:pt x="2929" y="6405"/>
                        </a:cubicBezTo>
                        <a:cubicBezTo>
                          <a:pt x="3234" y="6493"/>
                          <a:pt x="3548" y="6535"/>
                          <a:pt x="3860" y="6535"/>
                        </a:cubicBezTo>
                        <a:cubicBezTo>
                          <a:pt x="5380" y="6535"/>
                          <a:pt x="6878" y="5541"/>
                          <a:pt x="7255" y="4007"/>
                        </a:cubicBezTo>
                        <a:cubicBezTo>
                          <a:pt x="7694" y="2267"/>
                          <a:pt x="6471" y="496"/>
                          <a:pt x="4778" y="73"/>
                        </a:cubicBezTo>
                        <a:lnTo>
                          <a:pt x="4669" y="73"/>
                        </a:lnTo>
                        <a:cubicBezTo>
                          <a:pt x="4428" y="24"/>
                          <a:pt x="4185" y="0"/>
                          <a:pt x="394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152" name="Google Shape;1152;p14"/>
                <p:cNvSpPr/>
                <p:nvPr/>
              </p:nvSpPr>
              <p:spPr>
                <a:xfrm rot="-5400000">
                  <a:off x="715100" y="702546"/>
                  <a:ext cx="192827" cy="128187"/>
                </a:xfrm>
                <a:prstGeom prst="rect">
                  <a:avLst/>
                </a:prstGeom>
              </p:spPr>
              <p:txBody>
                <a:bodyPr>
                  <a:prstTxWarp prst="textPlain"/>
                </a:bodyPr>
                <a:lstStyle/>
                <a:p>
                  <a:pPr lvl="0" algn="ctr"/>
                  <a:r>
                    <a:rPr b="0" i="0">
                      <a:ln>
                        <a:noFill/>
                      </a:ln>
                      <a:solidFill>
                        <a:schemeClr val="lt2"/>
                      </a:solidFill>
                      <a:latin typeface="Gaegu;300"/>
                    </a:rPr>
                    <a:t>^</a:t>
                  </a:r>
                </a:p>
              </p:txBody>
            </p:sp>
            <p:sp>
              <p:nvSpPr>
                <p:cNvPr id="1153" name="Google Shape;1153;p14"/>
                <p:cNvSpPr/>
                <p:nvPr/>
              </p:nvSpPr>
              <p:spPr>
                <a:xfrm flipH="1" rot="5400000">
                  <a:off x="1011380" y="702546"/>
                  <a:ext cx="192827" cy="128187"/>
                </a:xfrm>
                <a:prstGeom prst="rect">
                  <a:avLst/>
                </a:prstGeom>
              </p:spPr>
              <p:txBody>
                <a:bodyPr>
                  <a:prstTxWarp prst="textPlain"/>
                </a:bodyPr>
                <a:lstStyle/>
                <a:p>
                  <a:pPr lvl="0" algn="ctr"/>
                  <a:r>
                    <a:rPr b="0" i="0">
                      <a:ln>
                        <a:noFill/>
                      </a:ln>
                      <a:solidFill>
                        <a:schemeClr val="lt2"/>
                      </a:solidFill>
                      <a:latin typeface="Gaegu;300"/>
                    </a:rPr>
                    <a:t>^</a:t>
                  </a:r>
                </a:p>
              </p:txBody>
            </p:sp>
          </p:grpSp>
        </p:grpSp>
      </p:grpSp>
      <p:sp>
        <p:nvSpPr>
          <p:cNvPr id="1154" name="Google Shape;1154;p14"/>
          <p:cNvSpPr txBox="1"/>
          <p:nvPr>
            <p:ph type="title"/>
          </p:nvPr>
        </p:nvSpPr>
        <p:spPr>
          <a:xfrm>
            <a:off x="1509000" y="1551600"/>
            <a:ext cx="6126000" cy="14676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155" name="Google Shape;1155;p14"/>
          <p:cNvSpPr txBox="1"/>
          <p:nvPr>
            <p:ph idx="2" type="title"/>
          </p:nvPr>
        </p:nvSpPr>
        <p:spPr>
          <a:xfrm>
            <a:off x="1509000" y="3019197"/>
            <a:ext cx="6126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15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158" name="Google Shape;1158;p15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6" name="Google Shape;1216;p1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7" name="Google Shape;1217;p15"/>
          <p:cNvGrpSpPr/>
          <p:nvPr/>
        </p:nvGrpSpPr>
        <p:grpSpPr>
          <a:xfrm rot="10800000">
            <a:off x="3223925" y="847675"/>
            <a:ext cx="887900" cy="452300"/>
            <a:chOff x="2094425" y="748900"/>
            <a:chExt cx="887900" cy="452300"/>
          </a:xfrm>
        </p:grpSpPr>
        <p:sp>
          <p:nvSpPr>
            <p:cNvPr id="1218" name="Google Shape;1218;p15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rgbClr val="C09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2" name="Google Shape;1222;p15"/>
          <p:cNvSpPr/>
          <p:nvPr/>
        </p:nvSpPr>
        <p:spPr>
          <a:xfrm rot="-6700904">
            <a:off x="7591217" y="721081"/>
            <a:ext cx="939217" cy="809735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15"/>
          <p:cNvSpPr/>
          <p:nvPr/>
        </p:nvSpPr>
        <p:spPr>
          <a:xfrm>
            <a:off x="600600" y="3189376"/>
            <a:ext cx="1536718" cy="1573103"/>
          </a:xfrm>
          <a:custGeom>
            <a:rect b="b" l="l" r="r" t="t"/>
            <a:pathLst>
              <a:path extrusionOk="0" h="27497" w="26861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4" name="Google Shape;1224;p15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225" name="Google Shape;1225;p1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26" name="Google Shape;1226;p15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227" name="Google Shape;1227;p1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228" name="Google Shape;1228;p1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229" name="Google Shape;1229;p15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230" name="Google Shape;1230;p1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231" name="Google Shape;1231;p1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32" name="Google Shape;1232;p1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233" name="Google Shape;1233;p15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234" name="Google Shape;1234;p1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35" name="Google Shape;1235;p1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236" name="Google Shape;1236;p1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237" name="Google Shape;1237;p1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238" name="Google Shape;1238;p1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9" name="Google Shape;1239;p1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40" name="Google Shape;1240;p1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241" name="Google Shape;1241;p15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1242" name="Google Shape;1242;p15"/>
          <p:cNvGrpSpPr/>
          <p:nvPr/>
        </p:nvGrpSpPr>
        <p:grpSpPr>
          <a:xfrm>
            <a:off x="7127404" y="2588027"/>
            <a:ext cx="1416114" cy="1573141"/>
            <a:chOff x="7393400" y="2351813"/>
            <a:chExt cx="1150003" cy="1277522"/>
          </a:xfrm>
        </p:grpSpPr>
        <p:sp>
          <p:nvSpPr>
            <p:cNvPr id="1243" name="Google Shape;1243;p15"/>
            <p:cNvSpPr/>
            <p:nvPr/>
          </p:nvSpPr>
          <p:spPr>
            <a:xfrm flipH="1">
              <a:off x="7488154" y="2439655"/>
              <a:ext cx="962609" cy="1189680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5"/>
            <p:cNvSpPr/>
            <p:nvPr/>
          </p:nvSpPr>
          <p:spPr>
            <a:xfrm flipH="1">
              <a:off x="7603570" y="2351813"/>
              <a:ext cx="939833" cy="1170414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5"/>
            <p:cNvSpPr/>
            <p:nvPr/>
          </p:nvSpPr>
          <p:spPr>
            <a:xfrm flipH="1">
              <a:off x="7393400" y="2570576"/>
              <a:ext cx="835770" cy="975393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6" name="Google Shape;1246;p15"/>
          <p:cNvGrpSpPr/>
          <p:nvPr/>
        </p:nvGrpSpPr>
        <p:grpSpPr>
          <a:xfrm>
            <a:off x="719995" y="1169131"/>
            <a:ext cx="439697" cy="506486"/>
            <a:chOff x="3150425" y="3024575"/>
            <a:chExt cx="130350" cy="150150"/>
          </a:xfrm>
        </p:grpSpPr>
        <p:sp>
          <p:nvSpPr>
            <p:cNvPr id="1247" name="Google Shape;1247;p15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5" name="Google Shape;1255;p1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15"/>
          <p:cNvSpPr txBox="1"/>
          <p:nvPr>
            <p:ph idx="1" type="subTitle"/>
          </p:nvPr>
        </p:nvSpPr>
        <p:spPr>
          <a:xfrm>
            <a:off x="1125697" y="2831875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257" name="Google Shape;1257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8" name="Google Shape;1258;p15"/>
          <p:cNvSpPr txBox="1"/>
          <p:nvPr>
            <p:ph idx="2" type="subTitle"/>
          </p:nvPr>
        </p:nvSpPr>
        <p:spPr>
          <a:xfrm>
            <a:off x="1125697" y="3301675"/>
            <a:ext cx="1874700" cy="8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59" name="Google Shape;1259;p15"/>
          <p:cNvSpPr txBox="1"/>
          <p:nvPr>
            <p:ph idx="3" type="subTitle"/>
          </p:nvPr>
        </p:nvSpPr>
        <p:spPr>
          <a:xfrm>
            <a:off x="3634647" y="2831875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260" name="Google Shape;1260;p15"/>
          <p:cNvSpPr txBox="1"/>
          <p:nvPr>
            <p:ph idx="4" type="subTitle"/>
          </p:nvPr>
        </p:nvSpPr>
        <p:spPr>
          <a:xfrm>
            <a:off x="3634647" y="3301675"/>
            <a:ext cx="1874700" cy="8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1" name="Google Shape;1261;p15"/>
          <p:cNvSpPr txBox="1"/>
          <p:nvPr>
            <p:ph idx="5" type="subTitle"/>
          </p:nvPr>
        </p:nvSpPr>
        <p:spPr>
          <a:xfrm>
            <a:off x="6143597" y="2831875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262" name="Google Shape;1262;p15"/>
          <p:cNvSpPr txBox="1"/>
          <p:nvPr>
            <p:ph idx="6" type="subTitle"/>
          </p:nvPr>
        </p:nvSpPr>
        <p:spPr>
          <a:xfrm>
            <a:off x="6143597" y="3301675"/>
            <a:ext cx="1874700" cy="8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3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4" name="Google Shape;1264;p16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265" name="Google Shape;1265;p16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3" name="Google Shape;1323;p1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p16"/>
          <p:cNvSpPr/>
          <p:nvPr/>
        </p:nvSpPr>
        <p:spPr>
          <a:xfrm>
            <a:off x="794774" y="1172835"/>
            <a:ext cx="296828" cy="352438"/>
          </a:xfrm>
          <a:custGeom>
            <a:rect b="b" l="l" r="r" t="t"/>
            <a:pathLst>
              <a:path extrusionOk="0" h="5671" w="4776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5" name="Google Shape;1325;p16"/>
          <p:cNvGrpSpPr/>
          <p:nvPr/>
        </p:nvGrpSpPr>
        <p:grpSpPr>
          <a:xfrm flipH="1" rot="4458991">
            <a:off x="5248835" y="528243"/>
            <a:ext cx="681692" cy="1165263"/>
            <a:chOff x="478350" y="474400"/>
            <a:chExt cx="344250" cy="588450"/>
          </a:xfrm>
        </p:grpSpPr>
        <p:sp>
          <p:nvSpPr>
            <p:cNvPr id="1326" name="Google Shape;1326;p16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8" name="Google Shape;1328;p16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329" name="Google Shape;1329;p16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0" name="Google Shape;1330;p16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331" name="Google Shape;1331;p16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332" name="Google Shape;1332;p16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333" name="Google Shape;1333;p16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334" name="Google Shape;1334;p16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335" name="Google Shape;1335;p16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36" name="Google Shape;1336;p16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337" name="Google Shape;1337;p16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338" name="Google Shape;1338;p16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39" name="Google Shape;1339;p16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340" name="Google Shape;1340;p16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341" name="Google Shape;1341;p16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342" name="Google Shape;1342;p16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3" name="Google Shape;1343;p16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44" name="Google Shape;1344;p16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345" name="Google Shape;1345;p16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1346" name="Google Shape;1346;p16"/>
          <p:cNvGrpSpPr/>
          <p:nvPr/>
        </p:nvGrpSpPr>
        <p:grpSpPr>
          <a:xfrm>
            <a:off x="538649" y="2111364"/>
            <a:ext cx="8123716" cy="2651398"/>
            <a:chOff x="875100" y="2141450"/>
            <a:chExt cx="7449534" cy="2329875"/>
          </a:xfrm>
        </p:grpSpPr>
        <p:sp>
          <p:nvSpPr>
            <p:cNvPr id="1347" name="Google Shape;1347;p16"/>
            <p:cNvSpPr/>
            <p:nvPr/>
          </p:nvSpPr>
          <p:spPr>
            <a:xfrm>
              <a:off x="875100" y="3115925"/>
              <a:ext cx="7449534" cy="1263272"/>
            </a:xfrm>
            <a:custGeom>
              <a:rect b="b" l="l" r="r" t="t"/>
              <a:pathLst>
                <a:path extrusionOk="0" h="72187" w="9228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 flipH="1" rot="7609412">
              <a:off x="4730016" y="2437394"/>
              <a:ext cx="1248751" cy="1555122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4" name="Google Shape;1354;p16"/>
          <p:cNvGrpSpPr/>
          <p:nvPr/>
        </p:nvGrpSpPr>
        <p:grpSpPr>
          <a:xfrm>
            <a:off x="7867060" y="1237762"/>
            <a:ext cx="490994" cy="434605"/>
            <a:chOff x="3279750" y="4755375"/>
            <a:chExt cx="144725" cy="128100"/>
          </a:xfrm>
        </p:grpSpPr>
        <p:sp>
          <p:nvSpPr>
            <p:cNvPr id="1355" name="Google Shape;1355;p16"/>
            <p:cNvSpPr/>
            <p:nvPr/>
          </p:nvSpPr>
          <p:spPr>
            <a:xfrm>
              <a:off x="3279750" y="4755375"/>
              <a:ext cx="144725" cy="128100"/>
            </a:xfrm>
            <a:custGeom>
              <a:rect b="b" l="l" r="r" t="t"/>
              <a:pathLst>
                <a:path extrusionOk="0" h="5124" w="5789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3324800" y="4798525"/>
              <a:ext cx="57975" cy="41975"/>
            </a:xfrm>
            <a:custGeom>
              <a:rect b="b" l="l" r="r" t="t"/>
              <a:pathLst>
                <a:path extrusionOk="0" h="1679" w="2319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7" name="Google Shape;1357;p1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16"/>
          <p:cNvSpPr txBox="1"/>
          <p:nvPr>
            <p:ph type="title"/>
          </p:nvPr>
        </p:nvSpPr>
        <p:spPr>
          <a:xfrm>
            <a:off x="2893225" y="1699038"/>
            <a:ext cx="4794900" cy="98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59" name="Google Shape;1359;p16"/>
          <p:cNvSpPr txBox="1"/>
          <p:nvPr>
            <p:ph idx="1" type="subTitle"/>
          </p:nvPr>
        </p:nvSpPr>
        <p:spPr>
          <a:xfrm>
            <a:off x="1456650" y="3686275"/>
            <a:ext cx="5413200" cy="541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60" name="Google Shape;1360;p16"/>
          <p:cNvSpPr txBox="1"/>
          <p:nvPr>
            <p:ph hasCustomPrompt="1" idx="2" type="title"/>
          </p:nvPr>
        </p:nvSpPr>
        <p:spPr>
          <a:xfrm>
            <a:off x="1455875" y="1764375"/>
            <a:ext cx="1111500" cy="70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4"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17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363" name="Google Shape;1363;p17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7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7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7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7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7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7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7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7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7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7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7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7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7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7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7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7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7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7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7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7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7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7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7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7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1" name="Google Shape;1421;p1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17"/>
          <p:cNvSpPr/>
          <p:nvPr/>
        </p:nvSpPr>
        <p:spPr>
          <a:xfrm>
            <a:off x="5975076" y="4136476"/>
            <a:ext cx="2588600" cy="644575"/>
          </a:xfrm>
          <a:custGeom>
            <a:rect b="b" l="l" r="r" t="t"/>
            <a:pathLst>
              <a:path extrusionOk="0" h="25783" w="103544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423" name="Google Shape;1423;p17"/>
          <p:cNvGrpSpPr/>
          <p:nvPr/>
        </p:nvGrpSpPr>
        <p:grpSpPr>
          <a:xfrm>
            <a:off x="584625" y="540000"/>
            <a:ext cx="1265537" cy="1405864"/>
            <a:chOff x="600600" y="540000"/>
            <a:chExt cx="1265537" cy="1405864"/>
          </a:xfrm>
        </p:grpSpPr>
        <p:sp>
          <p:nvSpPr>
            <p:cNvPr id="1424" name="Google Shape;1424;p17"/>
            <p:cNvSpPr/>
            <p:nvPr/>
          </p:nvSpPr>
          <p:spPr>
            <a:xfrm>
              <a:off x="702549" y="636668"/>
              <a:ext cx="1059313" cy="1309196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7"/>
            <p:cNvSpPr/>
            <p:nvPr/>
          </p:nvSpPr>
          <p:spPr>
            <a:xfrm>
              <a:off x="600600" y="540000"/>
              <a:ext cx="1034250" cy="1287995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7"/>
            <p:cNvSpPr/>
            <p:nvPr/>
          </p:nvSpPr>
          <p:spPr>
            <a:xfrm>
              <a:off x="946406" y="780744"/>
              <a:ext cx="919732" cy="1073381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7" name="Google Shape;1427;p17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428" name="Google Shape;1428;p17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29" name="Google Shape;1429;p17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430" name="Google Shape;1430;p17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431" name="Google Shape;1431;p17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432" name="Google Shape;1432;p17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433" name="Google Shape;1433;p17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434" name="Google Shape;1434;p17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435" name="Google Shape;1435;p17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436" name="Google Shape;1436;p17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437" name="Google Shape;1437;p17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438" name="Google Shape;1438;p17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439" name="Google Shape;1439;p17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440" name="Google Shape;1440;p17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441" name="Google Shape;1441;p17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2" name="Google Shape;1442;p17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43" name="Google Shape;1443;p17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444" name="Google Shape;1444;p17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445" name="Google Shape;1445;p17"/>
          <p:cNvSpPr/>
          <p:nvPr/>
        </p:nvSpPr>
        <p:spPr>
          <a:xfrm>
            <a:off x="7499500" y="4196474"/>
            <a:ext cx="540148" cy="434668"/>
          </a:xfrm>
          <a:custGeom>
            <a:rect b="b" l="l" r="r" t="t"/>
            <a:pathLst>
              <a:path extrusionOk="0" h="19280" w="23956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6" name="Google Shape;1446;p1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18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450" name="Google Shape;1450;p18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8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8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8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8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8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8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8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8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8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8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8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8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8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8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8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8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8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8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8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8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8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8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8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8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8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8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8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8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8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8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8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8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8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8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8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8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8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8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8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8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8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8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8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8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8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8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8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8" name="Google Shape;1508;p1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9" name="Google Shape;1509;p18"/>
          <p:cNvSpPr/>
          <p:nvPr/>
        </p:nvSpPr>
        <p:spPr>
          <a:xfrm>
            <a:off x="720000" y="3881875"/>
            <a:ext cx="607734" cy="721621"/>
          </a:xfrm>
          <a:custGeom>
            <a:rect b="b" l="l" r="r" t="t"/>
            <a:pathLst>
              <a:path extrusionOk="0" h="5671" w="4776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0" name="Google Shape;1510;p18"/>
          <p:cNvGrpSpPr/>
          <p:nvPr/>
        </p:nvGrpSpPr>
        <p:grpSpPr>
          <a:xfrm rot="239783">
            <a:off x="5664877" y="4000197"/>
            <a:ext cx="1575948" cy="802794"/>
            <a:chOff x="2094425" y="748900"/>
            <a:chExt cx="887900" cy="452300"/>
          </a:xfrm>
        </p:grpSpPr>
        <p:sp>
          <p:nvSpPr>
            <p:cNvPr id="1511" name="Google Shape;1511;p18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8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8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8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5" name="Google Shape;1515;p18"/>
          <p:cNvSpPr/>
          <p:nvPr/>
        </p:nvSpPr>
        <p:spPr>
          <a:xfrm>
            <a:off x="1377075" y="665587"/>
            <a:ext cx="2734487" cy="2139081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6" name="Google Shape;1516;p18"/>
          <p:cNvSpPr/>
          <p:nvPr/>
        </p:nvSpPr>
        <p:spPr>
          <a:xfrm rot="1471467">
            <a:off x="7528784" y="833519"/>
            <a:ext cx="936540" cy="807385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7" name="Google Shape;1517;p18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518" name="Google Shape;1518;p18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19" name="Google Shape;1519;p18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520" name="Google Shape;1520;p18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521" name="Google Shape;1521;p18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522" name="Google Shape;1522;p18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523" name="Google Shape;1523;p18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524" name="Google Shape;1524;p18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525" name="Google Shape;1525;p18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26" name="Google Shape;1526;p18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527" name="Google Shape;1527;p18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528" name="Google Shape;1528;p18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529" name="Google Shape;1529;p18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530" name="Google Shape;1530;p18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531" name="Google Shape;1531;p18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2" name="Google Shape;1532;p18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33" name="Google Shape;1533;p18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534" name="Google Shape;1534;p18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535" name="Google Shape;1535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6" name="Google Shape;1536;p1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18"/>
          <p:cNvSpPr txBox="1"/>
          <p:nvPr>
            <p:ph idx="1" type="subTitle"/>
          </p:nvPr>
        </p:nvSpPr>
        <p:spPr>
          <a:xfrm>
            <a:off x="1125697" y="3127800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538" name="Google Shape;1538;p18"/>
          <p:cNvSpPr txBox="1"/>
          <p:nvPr>
            <p:ph idx="2" type="subTitle"/>
          </p:nvPr>
        </p:nvSpPr>
        <p:spPr>
          <a:xfrm>
            <a:off x="1125700" y="3622875"/>
            <a:ext cx="187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9" name="Google Shape;1539;p18"/>
          <p:cNvSpPr txBox="1"/>
          <p:nvPr>
            <p:ph idx="3" type="subTitle"/>
          </p:nvPr>
        </p:nvSpPr>
        <p:spPr>
          <a:xfrm>
            <a:off x="3634647" y="3127800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540" name="Google Shape;1540;p18"/>
          <p:cNvSpPr txBox="1"/>
          <p:nvPr>
            <p:ph idx="4" type="subTitle"/>
          </p:nvPr>
        </p:nvSpPr>
        <p:spPr>
          <a:xfrm>
            <a:off x="3634650" y="3622875"/>
            <a:ext cx="187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41" name="Google Shape;1541;p18"/>
          <p:cNvSpPr txBox="1"/>
          <p:nvPr>
            <p:ph idx="5" type="subTitle"/>
          </p:nvPr>
        </p:nvSpPr>
        <p:spPr>
          <a:xfrm>
            <a:off x="6143597" y="3127800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542" name="Google Shape;1542;p18"/>
          <p:cNvSpPr txBox="1"/>
          <p:nvPr>
            <p:ph idx="6" type="subTitle"/>
          </p:nvPr>
        </p:nvSpPr>
        <p:spPr>
          <a:xfrm>
            <a:off x="6143600" y="3622875"/>
            <a:ext cx="187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43" name="Google Shape;1543;p18"/>
          <p:cNvSpPr txBox="1"/>
          <p:nvPr>
            <p:ph idx="7" type="subTitle"/>
          </p:nvPr>
        </p:nvSpPr>
        <p:spPr>
          <a:xfrm>
            <a:off x="1125697" y="1473436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544" name="Google Shape;1544;p18"/>
          <p:cNvSpPr txBox="1"/>
          <p:nvPr>
            <p:ph idx="8" type="subTitle"/>
          </p:nvPr>
        </p:nvSpPr>
        <p:spPr>
          <a:xfrm>
            <a:off x="1125700" y="1963328"/>
            <a:ext cx="187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45" name="Google Shape;1545;p18"/>
          <p:cNvSpPr txBox="1"/>
          <p:nvPr>
            <p:ph idx="9" type="subTitle"/>
          </p:nvPr>
        </p:nvSpPr>
        <p:spPr>
          <a:xfrm>
            <a:off x="3634647" y="1473425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546" name="Google Shape;1546;p18"/>
          <p:cNvSpPr txBox="1"/>
          <p:nvPr>
            <p:ph idx="13" type="subTitle"/>
          </p:nvPr>
        </p:nvSpPr>
        <p:spPr>
          <a:xfrm>
            <a:off x="3634650" y="1970025"/>
            <a:ext cx="187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47" name="Google Shape;1547;p18"/>
          <p:cNvSpPr txBox="1"/>
          <p:nvPr>
            <p:ph idx="14" type="subTitle"/>
          </p:nvPr>
        </p:nvSpPr>
        <p:spPr>
          <a:xfrm>
            <a:off x="6143597" y="1473425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548" name="Google Shape;1548;p18"/>
          <p:cNvSpPr txBox="1"/>
          <p:nvPr>
            <p:ph idx="15" type="subTitle"/>
          </p:nvPr>
        </p:nvSpPr>
        <p:spPr>
          <a:xfrm>
            <a:off x="6143600" y="1970025"/>
            <a:ext cx="187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6"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0" name="Google Shape;1550;p1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551" name="Google Shape;1551;p19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9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9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9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9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9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9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9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9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9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9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9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9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9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9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9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9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9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9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9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9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9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9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9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9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9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9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9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9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9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9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9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9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9" name="Google Shape;1609;p1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0" name="Google Shape;1610;p19"/>
          <p:cNvGrpSpPr/>
          <p:nvPr/>
        </p:nvGrpSpPr>
        <p:grpSpPr>
          <a:xfrm rot="-5400000">
            <a:off x="7598805" y="823914"/>
            <a:ext cx="368499" cy="424474"/>
            <a:chOff x="3150425" y="3024575"/>
            <a:chExt cx="130350" cy="150150"/>
          </a:xfrm>
        </p:grpSpPr>
        <p:sp>
          <p:nvSpPr>
            <p:cNvPr id="1611" name="Google Shape;1611;p19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9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9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9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9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9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9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9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9" name="Google Shape;1619;p19"/>
          <p:cNvGrpSpPr/>
          <p:nvPr/>
        </p:nvGrpSpPr>
        <p:grpSpPr>
          <a:xfrm flipH="1" rot="9715366">
            <a:off x="8134543" y="833393"/>
            <a:ext cx="578893" cy="989541"/>
            <a:chOff x="478350" y="474400"/>
            <a:chExt cx="344250" cy="588450"/>
          </a:xfrm>
        </p:grpSpPr>
        <p:sp>
          <p:nvSpPr>
            <p:cNvPr id="1620" name="Google Shape;1620;p19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9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2" name="Google Shape;1622;p19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623" name="Google Shape;1623;p19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24" name="Google Shape;1624;p19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625" name="Google Shape;1625;p1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626" name="Google Shape;1626;p1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627" name="Google Shape;1627;p19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628" name="Google Shape;1628;p1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629" name="Google Shape;1629;p1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30" name="Google Shape;1630;p1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631" name="Google Shape;1631;p19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632" name="Google Shape;1632;p1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33" name="Google Shape;1633;p1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634" name="Google Shape;1634;p19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635" name="Google Shape;1635;p1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636" name="Google Shape;1636;p1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7" name="Google Shape;1637;p1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38" name="Google Shape;1638;p1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639" name="Google Shape;1639;p19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1640" name="Google Shape;1640;p19"/>
          <p:cNvGrpSpPr/>
          <p:nvPr/>
        </p:nvGrpSpPr>
        <p:grpSpPr>
          <a:xfrm>
            <a:off x="5622860" y="4267818"/>
            <a:ext cx="971096" cy="494681"/>
            <a:chOff x="2094425" y="748900"/>
            <a:chExt cx="887900" cy="452300"/>
          </a:xfrm>
        </p:grpSpPr>
        <p:sp>
          <p:nvSpPr>
            <p:cNvPr id="1641" name="Google Shape;1641;p19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9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9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9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5" name="Google Shape;1645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6" name="Google Shape;1646;p19"/>
          <p:cNvSpPr/>
          <p:nvPr/>
        </p:nvSpPr>
        <p:spPr>
          <a:xfrm>
            <a:off x="720000" y="4202949"/>
            <a:ext cx="393256" cy="466950"/>
          </a:xfrm>
          <a:custGeom>
            <a:rect b="b" l="l" r="r" t="t"/>
            <a:pathLst>
              <a:path extrusionOk="0" h="5671" w="4776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7" name="Google Shape;1647;p1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" name="Google Shape;1649;p20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650" name="Google Shape;1650;p20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0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0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0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0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0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0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0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0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20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0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0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0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0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0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0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0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0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20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20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20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0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0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0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0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0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0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0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0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0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0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20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0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0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20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0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8" name="Google Shape;1708;p20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9" name="Google Shape;1709;p20"/>
          <p:cNvSpPr/>
          <p:nvPr/>
        </p:nvSpPr>
        <p:spPr>
          <a:xfrm>
            <a:off x="600600" y="3188357"/>
            <a:ext cx="1537725" cy="1574135"/>
          </a:xfrm>
          <a:custGeom>
            <a:rect b="b" l="l" r="r" t="t"/>
            <a:pathLst>
              <a:path extrusionOk="0" h="27497" w="26861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0" name="Google Shape;1710;p20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1" name="Google Shape;1711;p20"/>
          <p:cNvGrpSpPr/>
          <p:nvPr/>
        </p:nvGrpSpPr>
        <p:grpSpPr>
          <a:xfrm rot="10800000">
            <a:off x="2935317" y="836886"/>
            <a:ext cx="1124259" cy="572702"/>
            <a:chOff x="2094425" y="748900"/>
            <a:chExt cx="887900" cy="452300"/>
          </a:xfrm>
        </p:grpSpPr>
        <p:sp>
          <p:nvSpPr>
            <p:cNvPr id="1712" name="Google Shape;1712;p20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6" name="Google Shape;1716;p20"/>
          <p:cNvSpPr/>
          <p:nvPr/>
        </p:nvSpPr>
        <p:spPr>
          <a:xfrm rot="-927999">
            <a:off x="5985728" y="786808"/>
            <a:ext cx="2597867" cy="2032208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7" name="Google Shape;1717;p20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718" name="Google Shape;1718;p20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19" name="Google Shape;1719;p20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720" name="Google Shape;1720;p20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721" name="Google Shape;1721;p20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722" name="Google Shape;1722;p20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723" name="Google Shape;1723;p20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724" name="Google Shape;1724;p20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25" name="Google Shape;1725;p20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726" name="Google Shape;1726;p20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727" name="Google Shape;1727;p20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28" name="Google Shape;1728;p20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729" name="Google Shape;1729;p20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730" name="Google Shape;1730;p20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731" name="Google Shape;1731;p20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2" name="Google Shape;1732;p20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33" name="Google Shape;1733;p20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734" name="Google Shape;1734;p20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735" name="Google Shape;1735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736" name="Google Shape;1736;p20"/>
          <p:cNvGrpSpPr/>
          <p:nvPr/>
        </p:nvGrpSpPr>
        <p:grpSpPr>
          <a:xfrm rot="2700000">
            <a:off x="6062347" y="4226475"/>
            <a:ext cx="328112" cy="377951"/>
            <a:chOff x="3150425" y="3024575"/>
            <a:chExt cx="130350" cy="150150"/>
          </a:xfrm>
        </p:grpSpPr>
        <p:sp>
          <p:nvSpPr>
            <p:cNvPr id="1737" name="Google Shape;1737;p20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0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0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0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5" name="Google Shape;1745;p20"/>
          <p:cNvSpPr txBox="1"/>
          <p:nvPr>
            <p:ph idx="1" type="subTitle"/>
          </p:nvPr>
        </p:nvSpPr>
        <p:spPr>
          <a:xfrm>
            <a:off x="1224900" y="3063163"/>
            <a:ext cx="20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746" name="Google Shape;1746;p20"/>
          <p:cNvSpPr txBox="1"/>
          <p:nvPr>
            <p:ph idx="2" type="subTitle"/>
          </p:nvPr>
        </p:nvSpPr>
        <p:spPr>
          <a:xfrm>
            <a:off x="1224900" y="3532963"/>
            <a:ext cx="20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47" name="Google Shape;1747;p20"/>
          <p:cNvSpPr txBox="1"/>
          <p:nvPr>
            <p:ph idx="3" type="subTitle"/>
          </p:nvPr>
        </p:nvSpPr>
        <p:spPr>
          <a:xfrm>
            <a:off x="5851800" y="3063163"/>
            <a:ext cx="20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748" name="Google Shape;1748;p20"/>
          <p:cNvSpPr txBox="1"/>
          <p:nvPr>
            <p:ph idx="4" type="subTitle"/>
          </p:nvPr>
        </p:nvSpPr>
        <p:spPr>
          <a:xfrm>
            <a:off x="5851800" y="3532963"/>
            <a:ext cx="20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49" name="Google Shape;1749;p20"/>
          <p:cNvSpPr txBox="1"/>
          <p:nvPr>
            <p:ph idx="5" type="subTitle"/>
          </p:nvPr>
        </p:nvSpPr>
        <p:spPr>
          <a:xfrm>
            <a:off x="1224900" y="1549050"/>
            <a:ext cx="20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750" name="Google Shape;1750;p20"/>
          <p:cNvSpPr txBox="1"/>
          <p:nvPr>
            <p:ph idx="6" type="subTitle"/>
          </p:nvPr>
        </p:nvSpPr>
        <p:spPr>
          <a:xfrm>
            <a:off x="1224900" y="2018850"/>
            <a:ext cx="20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51" name="Google Shape;1751;p20"/>
          <p:cNvSpPr txBox="1"/>
          <p:nvPr>
            <p:ph idx="7" type="subTitle"/>
          </p:nvPr>
        </p:nvSpPr>
        <p:spPr>
          <a:xfrm>
            <a:off x="5851800" y="1549050"/>
            <a:ext cx="20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752" name="Google Shape;1752;p20"/>
          <p:cNvSpPr txBox="1"/>
          <p:nvPr>
            <p:ph idx="8" type="subTitle"/>
          </p:nvPr>
        </p:nvSpPr>
        <p:spPr>
          <a:xfrm>
            <a:off x="5851800" y="2018850"/>
            <a:ext cx="20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04" name="Google Shape;104;p3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"/>
          <p:cNvSpPr/>
          <p:nvPr/>
        </p:nvSpPr>
        <p:spPr>
          <a:xfrm rot="10586678">
            <a:off x="536386" y="571640"/>
            <a:ext cx="1729888" cy="1334604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3"/>
          <p:cNvGrpSpPr/>
          <p:nvPr/>
        </p:nvGrpSpPr>
        <p:grpSpPr>
          <a:xfrm>
            <a:off x="6794528" y="672184"/>
            <a:ext cx="1752839" cy="1484357"/>
            <a:chOff x="478350" y="433625"/>
            <a:chExt cx="811800" cy="687425"/>
          </a:xfrm>
        </p:grpSpPr>
        <p:sp>
          <p:nvSpPr>
            <p:cNvPr id="165" name="Google Shape;165;p3"/>
            <p:cNvSpPr/>
            <p:nvPr/>
          </p:nvSpPr>
          <p:spPr>
            <a:xfrm>
              <a:off x="505225" y="579850"/>
              <a:ext cx="5000" cy="5000"/>
            </a:xfrm>
            <a:custGeom>
              <a:rect b="b" l="l" r="r" t="t"/>
              <a:pathLst>
                <a:path extrusionOk="0" h="200" w="20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519650" y="589300"/>
              <a:ext cx="5000" cy="5000"/>
            </a:xfrm>
            <a:custGeom>
              <a:rect b="b" l="l" r="r" t="t"/>
              <a:pathLst>
                <a:path extrusionOk="0" h="200" w="20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18625" y="433625"/>
              <a:ext cx="671525" cy="687425"/>
            </a:xfrm>
            <a:custGeom>
              <a:rect b="b" l="l" r="r" t="t"/>
              <a:pathLst>
                <a:path extrusionOk="0" h="27497" w="26861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p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" name="Google Shape;171;p3"/>
          <p:cNvGrpSpPr/>
          <p:nvPr/>
        </p:nvGrpSpPr>
        <p:grpSpPr>
          <a:xfrm rot="-111">
            <a:off x="1170254" y="1570415"/>
            <a:ext cx="549014" cy="637128"/>
            <a:chOff x="5170900" y="2972300"/>
            <a:chExt cx="176600" cy="204950"/>
          </a:xfrm>
        </p:grpSpPr>
        <p:sp>
          <p:nvSpPr>
            <p:cNvPr id="172" name="Google Shape;172;p3"/>
            <p:cNvSpPr/>
            <p:nvPr/>
          </p:nvSpPr>
          <p:spPr>
            <a:xfrm>
              <a:off x="5170900" y="2972300"/>
              <a:ext cx="176600" cy="204950"/>
            </a:xfrm>
            <a:custGeom>
              <a:rect b="b" l="l" r="r" t="t"/>
              <a:pathLst>
                <a:path extrusionOk="0" h="8198" w="7064">
                  <a:moveTo>
                    <a:pt x="3503" y="0"/>
                  </a:moveTo>
                  <a:cubicBezTo>
                    <a:pt x="3457" y="0"/>
                    <a:pt x="3410" y="1"/>
                    <a:pt x="3363" y="4"/>
                  </a:cubicBezTo>
                  <a:cubicBezTo>
                    <a:pt x="2507" y="4"/>
                    <a:pt x="1851" y="382"/>
                    <a:pt x="1353" y="959"/>
                  </a:cubicBezTo>
                  <a:cubicBezTo>
                    <a:pt x="1293" y="1018"/>
                    <a:pt x="1234" y="1078"/>
                    <a:pt x="1194" y="1158"/>
                  </a:cubicBezTo>
                  <a:cubicBezTo>
                    <a:pt x="975" y="1456"/>
                    <a:pt x="776" y="1774"/>
                    <a:pt x="637" y="2132"/>
                  </a:cubicBezTo>
                  <a:cubicBezTo>
                    <a:pt x="577" y="2232"/>
                    <a:pt x="537" y="2351"/>
                    <a:pt x="498" y="2451"/>
                  </a:cubicBezTo>
                  <a:cubicBezTo>
                    <a:pt x="318" y="2928"/>
                    <a:pt x="199" y="3406"/>
                    <a:pt x="120" y="3824"/>
                  </a:cubicBezTo>
                  <a:cubicBezTo>
                    <a:pt x="80" y="3983"/>
                    <a:pt x="60" y="4122"/>
                    <a:pt x="40" y="4261"/>
                  </a:cubicBezTo>
                  <a:cubicBezTo>
                    <a:pt x="40" y="4361"/>
                    <a:pt x="20" y="4440"/>
                    <a:pt x="20" y="4500"/>
                  </a:cubicBezTo>
                  <a:cubicBezTo>
                    <a:pt x="0" y="4779"/>
                    <a:pt x="0" y="5057"/>
                    <a:pt x="0" y="5316"/>
                  </a:cubicBezTo>
                  <a:cubicBezTo>
                    <a:pt x="20" y="5415"/>
                    <a:pt x="20" y="5535"/>
                    <a:pt x="40" y="5654"/>
                  </a:cubicBezTo>
                  <a:cubicBezTo>
                    <a:pt x="80" y="5952"/>
                    <a:pt x="139" y="6231"/>
                    <a:pt x="259" y="6470"/>
                  </a:cubicBezTo>
                  <a:cubicBezTo>
                    <a:pt x="279" y="6549"/>
                    <a:pt x="318" y="6629"/>
                    <a:pt x="358" y="6709"/>
                  </a:cubicBezTo>
                  <a:cubicBezTo>
                    <a:pt x="776" y="7544"/>
                    <a:pt x="1592" y="8101"/>
                    <a:pt x="2925" y="8181"/>
                  </a:cubicBezTo>
                  <a:cubicBezTo>
                    <a:pt x="3081" y="8192"/>
                    <a:pt x="3252" y="8198"/>
                    <a:pt x="3433" y="8198"/>
                  </a:cubicBezTo>
                  <a:cubicBezTo>
                    <a:pt x="4268" y="8198"/>
                    <a:pt x="5301" y="8065"/>
                    <a:pt x="5889" y="7624"/>
                  </a:cubicBezTo>
                  <a:cubicBezTo>
                    <a:pt x="6208" y="7405"/>
                    <a:pt x="6447" y="7126"/>
                    <a:pt x="6626" y="6828"/>
                  </a:cubicBezTo>
                  <a:cubicBezTo>
                    <a:pt x="6665" y="6748"/>
                    <a:pt x="6705" y="6669"/>
                    <a:pt x="6725" y="6609"/>
                  </a:cubicBezTo>
                  <a:cubicBezTo>
                    <a:pt x="6844" y="6350"/>
                    <a:pt x="6944" y="6072"/>
                    <a:pt x="6984" y="5793"/>
                  </a:cubicBezTo>
                  <a:cubicBezTo>
                    <a:pt x="7004" y="5694"/>
                    <a:pt x="7024" y="5594"/>
                    <a:pt x="7024" y="5495"/>
                  </a:cubicBezTo>
                  <a:cubicBezTo>
                    <a:pt x="7063" y="5137"/>
                    <a:pt x="7063" y="4799"/>
                    <a:pt x="7043" y="4480"/>
                  </a:cubicBezTo>
                  <a:cubicBezTo>
                    <a:pt x="7043" y="4460"/>
                    <a:pt x="7043" y="4460"/>
                    <a:pt x="7043" y="4440"/>
                  </a:cubicBezTo>
                  <a:cubicBezTo>
                    <a:pt x="7043" y="4321"/>
                    <a:pt x="7024" y="4202"/>
                    <a:pt x="7004" y="4082"/>
                  </a:cubicBezTo>
                  <a:cubicBezTo>
                    <a:pt x="6944" y="3605"/>
                    <a:pt x="6825" y="3127"/>
                    <a:pt x="6665" y="2709"/>
                  </a:cubicBezTo>
                  <a:cubicBezTo>
                    <a:pt x="6606" y="2530"/>
                    <a:pt x="6526" y="2371"/>
                    <a:pt x="6447" y="2212"/>
                  </a:cubicBezTo>
                  <a:cubicBezTo>
                    <a:pt x="6228" y="1735"/>
                    <a:pt x="5949" y="1317"/>
                    <a:pt x="5611" y="978"/>
                  </a:cubicBezTo>
                  <a:cubicBezTo>
                    <a:pt x="5571" y="919"/>
                    <a:pt x="5511" y="859"/>
                    <a:pt x="5452" y="819"/>
                  </a:cubicBezTo>
                  <a:cubicBezTo>
                    <a:pt x="4890" y="295"/>
                    <a:pt x="4241" y="0"/>
                    <a:pt x="3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5183325" y="3022475"/>
              <a:ext cx="154225" cy="32975"/>
            </a:xfrm>
            <a:custGeom>
              <a:rect b="b" l="l" r="r" t="t"/>
              <a:pathLst>
                <a:path extrusionOk="0" h="1319" w="6169">
                  <a:moveTo>
                    <a:pt x="5430" y="1"/>
                  </a:moveTo>
                  <a:cubicBezTo>
                    <a:pt x="5261" y="1"/>
                    <a:pt x="5088" y="72"/>
                    <a:pt x="4915" y="245"/>
                  </a:cubicBezTo>
                  <a:cubicBezTo>
                    <a:pt x="4716" y="404"/>
                    <a:pt x="4616" y="663"/>
                    <a:pt x="4457" y="842"/>
                  </a:cubicBezTo>
                  <a:cubicBezTo>
                    <a:pt x="4356" y="956"/>
                    <a:pt x="4271" y="1001"/>
                    <a:pt x="4194" y="1001"/>
                  </a:cubicBezTo>
                  <a:cubicBezTo>
                    <a:pt x="4030" y="1001"/>
                    <a:pt x="3904" y="793"/>
                    <a:pt x="3741" y="603"/>
                  </a:cubicBezTo>
                  <a:cubicBezTo>
                    <a:pt x="3522" y="364"/>
                    <a:pt x="3283" y="26"/>
                    <a:pt x="2945" y="6"/>
                  </a:cubicBezTo>
                  <a:cubicBezTo>
                    <a:pt x="2925" y="4"/>
                    <a:pt x="2905" y="3"/>
                    <a:pt x="2885" y="3"/>
                  </a:cubicBezTo>
                  <a:cubicBezTo>
                    <a:pt x="2461" y="3"/>
                    <a:pt x="2178" y="397"/>
                    <a:pt x="1950" y="683"/>
                  </a:cubicBezTo>
                  <a:cubicBezTo>
                    <a:pt x="1804" y="856"/>
                    <a:pt x="1675" y="1002"/>
                    <a:pt x="1522" y="1002"/>
                  </a:cubicBezTo>
                  <a:cubicBezTo>
                    <a:pt x="1447" y="1002"/>
                    <a:pt x="1366" y="967"/>
                    <a:pt x="1274" y="881"/>
                  </a:cubicBezTo>
                  <a:cubicBezTo>
                    <a:pt x="1155" y="762"/>
                    <a:pt x="1075" y="603"/>
                    <a:pt x="975" y="464"/>
                  </a:cubicBezTo>
                  <a:cubicBezTo>
                    <a:pt x="762" y="204"/>
                    <a:pt x="537" y="97"/>
                    <a:pt x="326" y="97"/>
                  </a:cubicBezTo>
                  <a:cubicBezTo>
                    <a:pt x="263" y="97"/>
                    <a:pt x="200" y="107"/>
                    <a:pt x="140" y="125"/>
                  </a:cubicBezTo>
                  <a:cubicBezTo>
                    <a:pt x="80" y="225"/>
                    <a:pt x="40" y="344"/>
                    <a:pt x="1" y="444"/>
                  </a:cubicBezTo>
                  <a:cubicBezTo>
                    <a:pt x="96" y="388"/>
                    <a:pt x="194" y="355"/>
                    <a:pt x="294" y="355"/>
                  </a:cubicBezTo>
                  <a:cubicBezTo>
                    <a:pt x="445" y="355"/>
                    <a:pt x="601" y="431"/>
                    <a:pt x="757" y="623"/>
                  </a:cubicBezTo>
                  <a:cubicBezTo>
                    <a:pt x="916" y="822"/>
                    <a:pt x="1035" y="1080"/>
                    <a:pt x="1254" y="1220"/>
                  </a:cubicBezTo>
                  <a:cubicBezTo>
                    <a:pt x="1354" y="1280"/>
                    <a:pt x="1446" y="1306"/>
                    <a:pt x="1530" y="1306"/>
                  </a:cubicBezTo>
                  <a:cubicBezTo>
                    <a:pt x="2065" y="1306"/>
                    <a:pt x="2320" y="257"/>
                    <a:pt x="2868" y="257"/>
                  </a:cubicBezTo>
                  <a:cubicBezTo>
                    <a:pt x="2918" y="257"/>
                    <a:pt x="2970" y="266"/>
                    <a:pt x="3025" y="285"/>
                  </a:cubicBezTo>
                  <a:cubicBezTo>
                    <a:pt x="3452" y="427"/>
                    <a:pt x="3752" y="1319"/>
                    <a:pt x="4253" y="1319"/>
                  </a:cubicBezTo>
                  <a:cubicBezTo>
                    <a:pt x="4311" y="1319"/>
                    <a:pt x="4373" y="1307"/>
                    <a:pt x="4437" y="1279"/>
                  </a:cubicBezTo>
                  <a:cubicBezTo>
                    <a:pt x="4835" y="1100"/>
                    <a:pt x="4855" y="364"/>
                    <a:pt x="5333" y="245"/>
                  </a:cubicBezTo>
                  <a:cubicBezTo>
                    <a:pt x="5358" y="239"/>
                    <a:pt x="5384" y="236"/>
                    <a:pt x="5411" y="236"/>
                  </a:cubicBezTo>
                  <a:cubicBezTo>
                    <a:pt x="5654" y="236"/>
                    <a:pt x="5935" y="469"/>
                    <a:pt x="6168" y="702"/>
                  </a:cubicBezTo>
                  <a:cubicBezTo>
                    <a:pt x="6109" y="523"/>
                    <a:pt x="6029" y="364"/>
                    <a:pt x="5950" y="205"/>
                  </a:cubicBezTo>
                  <a:cubicBezTo>
                    <a:pt x="5785" y="82"/>
                    <a:pt x="5610" y="1"/>
                    <a:pt x="5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5170900" y="3091725"/>
              <a:ext cx="175600" cy="32875"/>
            </a:xfrm>
            <a:custGeom>
              <a:rect b="b" l="l" r="r" t="t"/>
              <a:pathLst>
                <a:path extrusionOk="0" h="1315" w="7024">
                  <a:moveTo>
                    <a:pt x="3389" y="1"/>
                  </a:moveTo>
                  <a:cubicBezTo>
                    <a:pt x="2951" y="1"/>
                    <a:pt x="2680" y="387"/>
                    <a:pt x="2447" y="698"/>
                  </a:cubicBezTo>
                  <a:cubicBezTo>
                    <a:pt x="2301" y="857"/>
                    <a:pt x="2173" y="999"/>
                    <a:pt x="2021" y="999"/>
                  </a:cubicBezTo>
                  <a:cubicBezTo>
                    <a:pt x="1946" y="999"/>
                    <a:pt x="1864" y="963"/>
                    <a:pt x="1771" y="877"/>
                  </a:cubicBezTo>
                  <a:cubicBezTo>
                    <a:pt x="1652" y="778"/>
                    <a:pt x="1572" y="599"/>
                    <a:pt x="1472" y="479"/>
                  </a:cubicBezTo>
                  <a:cubicBezTo>
                    <a:pt x="1256" y="203"/>
                    <a:pt x="1037" y="91"/>
                    <a:pt x="820" y="91"/>
                  </a:cubicBezTo>
                  <a:cubicBezTo>
                    <a:pt x="537" y="91"/>
                    <a:pt x="259" y="280"/>
                    <a:pt x="0" y="539"/>
                  </a:cubicBezTo>
                  <a:cubicBezTo>
                    <a:pt x="20" y="638"/>
                    <a:pt x="20" y="758"/>
                    <a:pt x="40" y="877"/>
                  </a:cubicBezTo>
                  <a:cubicBezTo>
                    <a:pt x="272" y="607"/>
                    <a:pt x="528" y="353"/>
                    <a:pt x="799" y="353"/>
                  </a:cubicBezTo>
                  <a:cubicBezTo>
                    <a:pt x="947" y="353"/>
                    <a:pt x="1099" y="429"/>
                    <a:pt x="1254" y="618"/>
                  </a:cubicBezTo>
                  <a:cubicBezTo>
                    <a:pt x="1413" y="817"/>
                    <a:pt x="1532" y="1076"/>
                    <a:pt x="1751" y="1215"/>
                  </a:cubicBezTo>
                  <a:cubicBezTo>
                    <a:pt x="1850" y="1276"/>
                    <a:pt x="1940" y="1302"/>
                    <a:pt x="2024" y="1302"/>
                  </a:cubicBezTo>
                  <a:cubicBezTo>
                    <a:pt x="2548" y="1302"/>
                    <a:pt x="2815" y="272"/>
                    <a:pt x="3363" y="272"/>
                  </a:cubicBezTo>
                  <a:cubicBezTo>
                    <a:pt x="3414" y="272"/>
                    <a:pt x="3466" y="281"/>
                    <a:pt x="3522" y="300"/>
                  </a:cubicBezTo>
                  <a:cubicBezTo>
                    <a:pt x="3949" y="425"/>
                    <a:pt x="4249" y="1314"/>
                    <a:pt x="4735" y="1314"/>
                  </a:cubicBezTo>
                  <a:cubicBezTo>
                    <a:pt x="4792" y="1314"/>
                    <a:pt x="4852" y="1302"/>
                    <a:pt x="4915" y="1275"/>
                  </a:cubicBezTo>
                  <a:cubicBezTo>
                    <a:pt x="5332" y="1116"/>
                    <a:pt x="5352" y="360"/>
                    <a:pt x="5830" y="240"/>
                  </a:cubicBezTo>
                  <a:cubicBezTo>
                    <a:pt x="5852" y="236"/>
                    <a:pt x="5876" y="233"/>
                    <a:pt x="5899" y="233"/>
                  </a:cubicBezTo>
                  <a:cubicBezTo>
                    <a:pt x="6269" y="233"/>
                    <a:pt x="6739" y="792"/>
                    <a:pt x="6964" y="1016"/>
                  </a:cubicBezTo>
                  <a:lnTo>
                    <a:pt x="6984" y="1016"/>
                  </a:lnTo>
                  <a:cubicBezTo>
                    <a:pt x="7004" y="917"/>
                    <a:pt x="7024" y="817"/>
                    <a:pt x="7024" y="718"/>
                  </a:cubicBezTo>
                  <a:cubicBezTo>
                    <a:pt x="6686" y="395"/>
                    <a:pt x="6310" y="2"/>
                    <a:pt x="5907" y="2"/>
                  </a:cubicBezTo>
                  <a:cubicBezTo>
                    <a:pt x="5740" y="2"/>
                    <a:pt x="5568" y="71"/>
                    <a:pt x="5392" y="240"/>
                  </a:cubicBezTo>
                  <a:cubicBezTo>
                    <a:pt x="5213" y="419"/>
                    <a:pt x="5113" y="658"/>
                    <a:pt x="4954" y="837"/>
                  </a:cubicBezTo>
                  <a:cubicBezTo>
                    <a:pt x="4853" y="951"/>
                    <a:pt x="4768" y="997"/>
                    <a:pt x="4691" y="997"/>
                  </a:cubicBezTo>
                  <a:cubicBezTo>
                    <a:pt x="4527" y="997"/>
                    <a:pt x="4401" y="788"/>
                    <a:pt x="4238" y="599"/>
                  </a:cubicBezTo>
                  <a:cubicBezTo>
                    <a:pt x="4019" y="360"/>
                    <a:pt x="3780" y="22"/>
                    <a:pt x="3422" y="2"/>
                  </a:cubicBezTo>
                  <a:cubicBezTo>
                    <a:pt x="3411" y="1"/>
                    <a:pt x="3400" y="1"/>
                    <a:pt x="3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76" name="Google Shape;176;p3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7" name="Google Shape;177;p3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78" name="Google Shape;178;p3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80" name="Google Shape;180;p3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81" name="Google Shape;181;p3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82" name="Google Shape;182;p3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3" name="Google Shape;183;p3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84" name="Google Shape;184;p3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85" name="Google Shape;185;p3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6" name="Google Shape;186;p3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87" name="Google Shape;187;p3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88" name="Google Shape;188;p3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89" name="Google Shape;189;p3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91" name="Google Shape;191;p3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93" name="Google Shape;193;p3"/>
          <p:cNvSpPr txBox="1"/>
          <p:nvPr>
            <p:ph type="title"/>
          </p:nvPr>
        </p:nvSpPr>
        <p:spPr>
          <a:xfrm>
            <a:off x="1703850" y="2525325"/>
            <a:ext cx="5736300" cy="98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1703838" y="3660200"/>
            <a:ext cx="5090700" cy="541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5" name="Google Shape;195;p3"/>
          <p:cNvSpPr txBox="1"/>
          <p:nvPr>
            <p:ph hasCustomPrompt="1" idx="2" type="title"/>
          </p:nvPr>
        </p:nvSpPr>
        <p:spPr>
          <a:xfrm>
            <a:off x="4016250" y="1666800"/>
            <a:ext cx="1111500" cy="70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4" name="Google Shape;1754;p21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755" name="Google Shape;1755;p21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1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1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1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1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1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1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1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1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1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1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1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1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1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1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1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1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1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1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1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1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1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1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1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1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1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1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1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1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1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1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1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1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1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1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1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1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1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1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1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1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1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1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1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1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1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1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1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1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1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1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1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1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1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1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1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1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1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3" name="Google Shape;1813;p21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21"/>
          <p:cNvSpPr/>
          <p:nvPr/>
        </p:nvSpPr>
        <p:spPr>
          <a:xfrm>
            <a:off x="520375" y="772025"/>
            <a:ext cx="1833144" cy="1380874"/>
          </a:xfrm>
          <a:custGeom>
            <a:rect b="b" l="l" r="r" t="t"/>
            <a:pathLst>
              <a:path extrusionOk="0" h="10387" w="13789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5" name="Google Shape;1815;p21"/>
          <p:cNvGrpSpPr/>
          <p:nvPr/>
        </p:nvGrpSpPr>
        <p:grpSpPr>
          <a:xfrm rot="-4591891">
            <a:off x="6693118" y="592935"/>
            <a:ext cx="644572" cy="1101868"/>
            <a:chOff x="478350" y="474400"/>
            <a:chExt cx="344250" cy="588450"/>
          </a:xfrm>
        </p:grpSpPr>
        <p:sp>
          <p:nvSpPr>
            <p:cNvPr id="1816" name="Google Shape;1816;p21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1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8" name="Google Shape;1818;p21"/>
          <p:cNvGrpSpPr/>
          <p:nvPr/>
        </p:nvGrpSpPr>
        <p:grpSpPr>
          <a:xfrm rot="-915198">
            <a:off x="6949801" y="4146204"/>
            <a:ext cx="540145" cy="625010"/>
            <a:chOff x="5167900" y="2089900"/>
            <a:chExt cx="177100" cy="204925"/>
          </a:xfrm>
        </p:grpSpPr>
        <p:sp>
          <p:nvSpPr>
            <p:cNvPr id="1819" name="Google Shape;1819;p21"/>
            <p:cNvSpPr/>
            <p:nvPr/>
          </p:nvSpPr>
          <p:spPr>
            <a:xfrm>
              <a:off x="5167900" y="2089900"/>
              <a:ext cx="177100" cy="204925"/>
            </a:xfrm>
            <a:custGeom>
              <a:rect b="b" l="l" r="r" t="t"/>
              <a:pathLst>
                <a:path extrusionOk="0" h="8197" w="7084">
                  <a:moveTo>
                    <a:pt x="3520" y="0"/>
                  </a:moveTo>
                  <a:cubicBezTo>
                    <a:pt x="3475" y="0"/>
                    <a:pt x="3429" y="1"/>
                    <a:pt x="3383" y="4"/>
                  </a:cubicBezTo>
                  <a:cubicBezTo>
                    <a:pt x="2508" y="4"/>
                    <a:pt x="1851" y="382"/>
                    <a:pt x="1374" y="959"/>
                  </a:cubicBezTo>
                  <a:cubicBezTo>
                    <a:pt x="1314" y="1018"/>
                    <a:pt x="1254" y="1078"/>
                    <a:pt x="1195" y="1158"/>
                  </a:cubicBezTo>
                  <a:cubicBezTo>
                    <a:pt x="976" y="1456"/>
                    <a:pt x="797" y="1774"/>
                    <a:pt x="637" y="2113"/>
                  </a:cubicBezTo>
                  <a:cubicBezTo>
                    <a:pt x="598" y="2232"/>
                    <a:pt x="558" y="2351"/>
                    <a:pt x="518" y="2451"/>
                  </a:cubicBezTo>
                  <a:cubicBezTo>
                    <a:pt x="339" y="2928"/>
                    <a:pt x="200" y="3406"/>
                    <a:pt x="140" y="3824"/>
                  </a:cubicBezTo>
                  <a:cubicBezTo>
                    <a:pt x="100" y="3983"/>
                    <a:pt x="80" y="4122"/>
                    <a:pt x="60" y="4261"/>
                  </a:cubicBezTo>
                  <a:cubicBezTo>
                    <a:pt x="41" y="4341"/>
                    <a:pt x="41" y="4421"/>
                    <a:pt x="21" y="4500"/>
                  </a:cubicBezTo>
                  <a:cubicBezTo>
                    <a:pt x="1" y="4779"/>
                    <a:pt x="1" y="5057"/>
                    <a:pt x="21" y="5296"/>
                  </a:cubicBezTo>
                  <a:cubicBezTo>
                    <a:pt x="21" y="5415"/>
                    <a:pt x="41" y="5535"/>
                    <a:pt x="60" y="5654"/>
                  </a:cubicBezTo>
                  <a:cubicBezTo>
                    <a:pt x="100" y="5953"/>
                    <a:pt x="160" y="6211"/>
                    <a:pt x="259" y="6470"/>
                  </a:cubicBezTo>
                  <a:cubicBezTo>
                    <a:pt x="299" y="6549"/>
                    <a:pt x="319" y="6629"/>
                    <a:pt x="359" y="6709"/>
                  </a:cubicBezTo>
                  <a:cubicBezTo>
                    <a:pt x="777" y="7544"/>
                    <a:pt x="1592" y="8082"/>
                    <a:pt x="2945" y="8181"/>
                  </a:cubicBezTo>
                  <a:cubicBezTo>
                    <a:pt x="3087" y="8191"/>
                    <a:pt x="3242" y="8196"/>
                    <a:pt x="3407" y="8196"/>
                  </a:cubicBezTo>
                  <a:cubicBezTo>
                    <a:pt x="4237" y="8196"/>
                    <a:pt x="5295" y="8056"/>
                    <a:pt x="5910" y="7624"/>
                  </a:cubicBezTo>
                  <a:cubicBezTo>
                    <a:pt x="6208" y="7405"/>
                    <a:pt x="6447" y="7126"/>
                    <a:pt x="6626" y="6828"/>
                  </a:cubicBezTo>
                  <a:cubicBezTo>
                    <a:pt x="6666" y="6748"/>
                    <a:pt x="6706" y="6669"/>
                    <a:pt x="6746" y="6589"/>
                  </a:cubicBezTo>
                  <a:cubicBezTo>
                    <a:pt x="6865" y="6331"/>
                    <a:pt x="6945" y="6072"/>
                    <a:pt x="7004" y="5793"/>
                  </a:cubicBezTo>
                  <a:cubicBezTo>
                    <a:pt x="7024" y="5694"/>
                    <a:pt x="7024" y="5594"/>
                    <a:pt x="7044" y="5495"/>
                  </a:cubicBezTo>
                  <a:cubicBezTo>
                    <a:pt x="7084" y="5137"/>
                    <a:pt x="7084" y="4799"/>
                    <a:pt x="7064" y="4480"/>
                  </a:cubicBezTo>
                  <a:cubicBezTo>
                    <a:pt x="7064" y="4460"/>
                    <a:pt x="7064" y="4460"/>
                    <a:pt x="7044" y="4440"/>
                  </a:cubicBezTo>
                  <a:cubicBezTo>
                    <a:pt x="7044" y="4321"/>
                    <a:pt x="7024" y="4202"/>
                    <a:pt x="7024" y="4082"/>
                  </a:cubicBezTo>
                  <a:cubicBezTo>
                    <a:pt x="6945" y="3605"/>
                    <a:pt x="6845" y="3127"/>
                    <a:pt x="6686" y="2710"/>
                  </a:cubicBezTo>
                  <a:lnTo>
                    <a:pt x="6666" y="2710"/>
                  </a:lnTo>
                  <a:cubicBezTo>
                    <a:pt x="6606" y="2530"/>
                    <a:pt x="6547" y="2371"/>
                    <a:pt x="6467" y="2212"/>
                  </a:cubicBezTo>
                  <a:cubicBezTo>
                    <a:pt x="6248" y="1735"/>
                    <a:pt x="5950" y="1317"/>
                    <a:pt x="5631" y="979"/>
                  </a:cubicBezTo>
                  <a:cubicBezTo>
                    <a:pt x="5572" y="919"/>
                    <a:pt x="5512" y="859"/>
                    <a:pt x="5472" y="819"/>
                  </a:cubicBezTo>
                  <a:cubicBezTo>
                    <a:pt x="4911" y="295"/>
                    <a:pt x="4244" y="0"/>
                    <a:pt x="3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1"/>
            <p:cNvSpPr/>
            <p:nvPr/>
          </p:nvSpPr>
          <p:spPr>
            <a:xfrm>
              <a:off x="5180850" y="2140025"/>
              <a:ext cx="153725" cy="33025"/>
            </a:xfrm>
            <a:custGeom>
              <a:rect b="b" l="l" r="r" t="t"/>
              <a:pathLst>
                <a:path extrusionOk="0" h="1321" w="6149">
                  <a:moveTo>
                    <a:pt x="5417" y="0"/>
                  </a:moveTo>
                  <a:cubicBezTo>
                    <a:pt x="5249" y="0"/>
                    <a:pt x="5074" y="67"/>
                    <a:pt x="4895" y="227"/>
                  </a:cubicBezTo>
                  <a:cubicBezTo>
                    <a:pt x="4715" y="406"/>
                    <a:pt x="4616" y="665"/>
                    <a:pt x="4457" y="844"/>
                  </a:cubicBezTo>
                  <a:cubicBezTo>
                    <a:pt x="4349" y="958"/>
                    <a:pt x="4262" y="1003"/>
                    <a:pt x="4185" y="1003"/>
                  </a:cubicBezTo>
                  <a:cubicBezTo>
                    <a:pt x="4020" y="1003"/>
                    <a:pt x="3903" y="795"/>
                    <a:pt x="3741" y="605"/>
                  </a:cubicBezTo>
                  <a:cubicBezTo>
                    <a:pt x="3522" y="366"/>
                    <a:pt x="3283" y="28"/>
                    <a:pt x="2925" y="8"/>
                  </a:cubicBezTo>
                  <a:cubicBezTo>
                    <a:pt x="2904" y="6"/>
                    <a:pt x="2884" y="6"/>
                    <a:pt x="2864" y="6"/>
                  </a:cubicBezTo>
                  <a:cubicBezTo>
                    <a:pt x="2442" y="6"/>
                    <a:pt x="2177" y="400"/>
                    <a:pt x="1930" y="685"/>
                  </a:cubicBezTo>
                  <a:cubicBezTo>
                    <a:pt x="1797" y="858"/>
                    <a:pt x="1672" y="1004"/>
                    <a:pt x="1521" y="1004"/>
                  </a:cubicBezTo>
                  <a:cubicBezTo>
                    <a:pt x="1446" y="1004"/>
                    <a:pt x="1365" y="969"/>
                    <a:pt x="1273" y="884"/>
                  </a:cubicBezTo>
                  <a:cubicBezTo>
                    <a:pt x="1154" y="764"/>
                    <a:pt x="1074" y="605"/>
                    <a:pt x="975" y="466"/>
                  </a:cubicBezTo>
                  <a:cubicBezTo>
                    <a:pt x="741" y="185"/>
                    <a:pt x="519" y="87"/>
                    <a:pt x="300" y="87"/>
                  </a:cubicBezTo>
                  <a:cubicBezTo>
                    <a:pt x="239" y="87"/>
                    <a:pt x="179" y="95"/>
                    <a:pt x="119" y="108"/>
                  </a:cubicBezTo>
                  <a:cubicBezTo>
                    <a:pt x="80" y="227"/>
                    <a:pt x="40" y="346"/>
                    <a:pt x="0" y="446"/>
                  </a:cubicBezTo>
                  <a:cubicBezTo>
                    <a:pt x="99" y="388"/>
                    <a:pt x="201" y="351"/>
                    <a:pt x="305" y="351"/>
                  </a:cubicBezTo>
                  <a:cubicBezTo>
                    <a:pt x="452" y="351"/>
                    <a:pt x="604" y="426"/>
                    <a:pt x="756" y="625"/>
                  </a:cubicBezTo>
                  <a:cubicBezTo>
                    <a:pt x="915" y="804"/>
                    <a:pt x="1035" y="1083"/>
                    <a:pt x="1254" y="1222"/>
                  </a:cubicBezTo>
                  <a:cubicBezTo>
                    <a:pt x="1352" y="1282"/>
                    <a:pt x="1441" y="1308"/>
                    <a:pt x="1524" y="1308"/>
                  </a:cubicBezTo>
                  <a:cubicBezTo>
                    <a:pt x="2050" y="1308"/>
                    <a:pt x="2317" y="259"/>
                    <a:pt x="2867" y="259"/>
                  </a:cubicBezTo>
                  <a:cubicBezTo>
                    <a:pt x="2917" y="259"/>
                    <a:pt x="2969" y="268"/>
                    <a:pt x="3024" y="287"/>
                  </a:cubicBezTo>
                  <a:cubicBezTo>
                    <a:pt x="3452" y="429"/>
                    <a:pt x="3752" y="1321"/>
                    <a:pt x="4238" y="1321"/>
                  </a:cubicBezTo>
                  <a:cubicBezTo>
                    <a:pt x="4295" y="1321"/>
                    <a:pt x="4354" y="1309"/>
                    <a:pt x="4417" y="1282"/>
                  </a:cubicBezTo>
                  <a:cubicBezTo>
                    <a:pt x="4815" y="1102"/>
                    <a:pt x="4855" y="346"/>
                    <a:pt x="5332" y="247"/>
                  </a:cubicBezTo>
                  <a:cubicBezTo>
                    <a:pt x="5358" y="241"/>
                    <a:pt x="5384" y="238"/>
                    <a:pt x="5410" y="238"/>
                  </a:cubicBezTo>
                  <a:cubicBezTo>
                    <a:pt x="5653" y="238"/>
                    <a:pt x="5933" y="471"/>
                    <a:pt x="6148" y="705"/>
                  </a:cubicBezTo>
                  <a:cubicBezTo>
                    <a:pt x="6088" y="525"/>
                    <a:pt x="6029" y="366"/>
                    <a:pt x="5949" y="207"/>
                  </a:cubicBezTo>
                  <a:cubicBezTo>
                    <a:pt x="5782" y="82"/>
                    <a:pt x="5603" y="0"/>
                    <a:pt x="5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1"/>
            <p:cNvSpPr/>
            <p:nvPr/>
          </p:nvSpPr>
          <p:spPr>
            <a:xfrm>
              <a:off x="5197750" y="2105375"/>
              <a:ext cx="110950" cy="32875"/>
            </a:xfrm>
            <a:custGeom>
              <a:rect b="b" l="l" r="r" t="t"/>
              <a:pathLst>
                <a:path extrusionOk="0" h="1315" w="4438">
                  <a:moveTo>
                    <a:pt x="2216" y="1"/>
                  </a:moveTo>
                  <a:cubicBezTo>
                    <a:pt x="1778" y="1"/>
                    <a:pt x="1507" y="387"/>
                    <a:pt x="1274" y="698"/>
                  </a:cubicBezTo>
                  <a:cubicBezTo>
                    <a:pt x="1128" y="857"/>
                    <a:pt x="1000" y="998"/>
                    <a:pt x="848" y="998"/>
                  </a:cubicBezTo>
                  <a:cubicBezTo>
                    <a:pt x="772" y="998"/>
                    <a:pt x="690" y="963"/>
                    <a:pt x="597" y="877"/>
                  </a:cubicBezTo>
                  <a:cubicBezTo>
                    <a:pt x="478" y="777"/>
                    <a:pt x="398" y="598"/>
                    <a:pt x="299" y="479"/>
                  </a:cubicBezTo>
                  <a:cubicBezTo>
                    <a:pt x="259" y="419"/>
                    <a:pt x="219" y="379"/>
                    <a:pt x="180" y="340"/>
                  </a:cubicBezTo>
                  <a:cubicBezTo>
                    <a:pt x="120" y="399"/>
                    <a:pt x="60" y="459"/>
                    <a:pt x="1" y="539"/>
                  </a:cubicBezTo>
                  <a:cubicBezTo>
                    <a:pt x="40" y="559"/>
                    <a:pt x="60" y="598"/>
                    <a:pt x="80" y="618"/>
                  </a:cubicBezTo>
                  <a:cubicBezTo>
                    <a:pt x="239" y="817"/>
                    <a:pt x="359" y="1076"/>
                    <a:pt x="578" y="1215"/>
                  </a:cubicBezTo>
                  <a:cubicBezTo>
                    <a:pt x="676" y="1275"/>
                    <a:pt x="765" y="1301"/>
                    <a:pt x="848" y="1301"/>
                  </a:cubicBezTo>
                  <a:cubicBezTo>
                    <a:pt x="1371" y="1301"/>
                    <a:pt x="1638" y="268"/>
                    <a:pt x="2181" y="268"/>
                  </a:cubicBezTo>
                  <a:cubicBezTo>
                    <a:pt x="2234" y="268"/>
                    <a:pt x="2290" y="278"/>
                    <a:pt x="2348" y="300"/>
                  </a:cubicBezTo>
                  <a:cubicBezTo>
                    <a:pt x="2776" y="425"/>
                    <a:pt x="3076" y="1314"/>
                    <a:pt x="3562" y="1314"/>
                  </a:cubicBezTo>
                  <a:cubicBezTo>
                    <a:pt x="3619" y="1314"/>
                    <a:pt x="3678" y="1302"/>
                    <a:pt x="3741" y="1275"/>
                  </a:cubicBezTo>
                  <a:cubicBezTo>
                    <a:pt x="4079" y="1136"/>
                    <a:pt x="4159" y="618"/>
                    <a:pt x="4437" y="360"/>
                  </a:cubicBezTo>
                  <a:cubicBezTo>
                    <a:pt x="4378" y="300"/>
                    <a:pt x="4318" y="240"/>
                    <a:pt x="4278" y="200"/>
                  </a:cubicBezTo>
                  <a:cubicBezTo>
                    <a:pt x="4258" y="220"/>
                    <a:pt x="4238" y="220"/>
                    <a:pt x="4219" y="240"/>
                  </a:cubicBezTo>
                  <a:cubicBezTo>
                    <a:pt x="4039" y="419"/>
                    <a:pt x="3940" y="658"/>
                    <a:pt x="3781" y="837"/>
                  </a:cubicBezTo>
                  <a:cubicBezTo>
                    <a:pt x="3673" y="951"/>
                    <a:pt x="3586" y="997"/>
                    <a:pt x="3509" y="997"/>
                  </a:cubicBezTo>
                  <a:cubicBezTo>
                    <a:pt x="3344" y="997"/>
                    <a:pt x="3227" y="788"/>
                    <a:pt x="3065" y="598"/>
                  </a:cubicBezTo>
                  <a:cubicBezTo>
                    <a:pt x="2846" y="360"/>
                    <a:pt x="2607" y="21"/>
                    <a:pt x="2249" y="1"/>
                  </a:cubicBezTo>
                  <a:cubicBezTo>
                    <a:pt x="2238" y="1"/>
                    <a:pt x="2227" y="1"/>
                    <a:pt x="2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1"/>
            <p:cNvSpPr/>
            <p:nvPr/>
          </p:nvSpPr>
          <p:spPr>
            <a:xfrm>
              <a:off x="5169400" y="2174525"/>
              <a:ext cx="174625" cy="32875"/>
            </a:xfrm>
            <a:custGeom>
              <a:rect b="b" l="l" r="r" t="t"/>
              <a:pathLst>
                <a:path extrusionOk="0" h="1315" w="6985">
                  <a:moveTo>
                    <a:pt x="3350" y="0"/>
                  </a:moveTo>
                  <a:cubicBezTo>
                    <a:pt x="2912" y="0"/>
                    <a:pt x="2640" y="387"/>
                    <a:pt x="2388" y="697"/>
                  </a:cubicBezTo>
                  <a:cubicBezTo>
                    <a:pt x="2255" y="871"/>
                    <a:pt x="2130" y="1008"/>
                    <a:pt x="1979" y="1008"/>
                  </a:cubicBezTo>
                  <a:cubicBezTo>
                    <a:pt x="1904" y="1008"/>
                    <a:pt x="1823" y="975"/>
                    <a:pt x="1731" y="896"/>
                  </a:cubicBezTo>
                  <a:cubicBezTo>
                    <a:pt x="1612" y="777"/>
                    <a:pt x="1532" y="598"/>
                    <a:pt x="1413" y="479"/>
                  </a:cubicBezTo>
                  <a:cubicBezTo>
                    <a:pt x="1198" y="208"/>
                    <a:pt x="984" y="99"/>
                    <a:pt x="773" y="99"/>
                  </a:cubicBezTo>
                  <a:cubicBezTo>
                    <a:pt x="535" y="99"/>
                    <a:pt x="302" y="238"/>
                    <a:pt x="80" y="439"/>
                  </a:cubicBezTo>
                  <a:cubicBezTo>
                    <a:pt x="40" y="598"/>
                    <a:pt x="20" y="737"/>
                    <a:pt x="0" y="876"/>
                  </a:cubicBezTo>
                  <a:cubicBezTo>
                    <a:pt x="219" y="606"/>
                    <a:pt x="480" y="353"/>
                    <a:pt x="755" y="353"/>
                  </a:cubicBezTo>
                  <a:cubicBezTo>
                    <a:pt x="905" y="353"/>
                    <a:pt x="1060" y="428"/>
                    <a:pt x="1214" y="618"/>
                  </a:cubicBezTo>
                  <a:cubicBezTo>
                    <a:pt x="1373" y="817"/>
                    <a:pt x="1493" y="1095"/>
                    <a:pt x="1712" y="1215"/>
                  </a:cubicBezTo>
                  <a:cubicBezTo>
                    <a:pt x="1811" y="1276"/>
                    <a:pt x="1901" y="1302"/>
                    <a:pt x="1985" y="1302"/>
                  </a:cubicBezTo>
                  <a:cubicBezTo>
                    <a:pt x="2509" y="1302"/>
                    <a:pt x="2776" y="272"/>
                    <a:pt x="3324" y="272"/>
                  </a:cubicBezTo>
                  <a:cubicBezTo>
                    <a:pt x="3374" y="272"/>
                    <a:pt x="3427" y="280"/>
                    <a:pt x="3482" y="299"/>
                  </a:cubicBezTo>
                  <a:cubicBezTo>
                    <a:pt x="3891" y="442"/>
                    <a:pt x="4205" y="1314"/>
                    <a:pt x="4693" y="1314"/>
                  </a:cubicBezTo>
                  <a:cubicBezTo>
                    <a:pt x="4751" y="1314"/>
                    <a:pt x="4811" y="1302"/>
                    <a:pt x="4875" y="1274"/>
                  </a:cubicBezTo>
                  <a:cubicBezTo>
                    <a:pt x="5273" y="1115"/>
                    <a:pt x="5313" y="359"/>
                    <a:pt x="5790" y="240"/>
                  </a:cubicBezTo>
                  <a:cubicBezTo>
                    <a:pt x="5812" y="235"/>
                    <a:pt x="5835" y="233"/>
                    <a:pt x="5857" y="233"/>
                  </a:cubicBezTo>
                  <a:cubicBezTo>
                    <a:pt x="6225" y="233"/>
                    <a:pt x="6681" y="810"/>
                    <a:pt x="6924" y="1016"/>
                  </a:cubicBezTo>
                  <a:cubicBezTo>
                    <a:pt x="6944" y="1036"/>
                    <a:pt x="6964" y="1055"/>
                    <a:pt x="6984" y="1055"/>
                  </a:cubicBezTo>
                  <a:cubicBezTo>
                    <a:pt x="6984" y="936"/>
                    <a:pt x="6964" y="817"/>
                    <a:pt x="6964" y="697"/>
                  </a:cubicBezTo>
                  <a:cubicBezTo>
                    <a:pt x="6629" y="376"/>
                    <a:pt x="6265" y="6"/>
                    <a:pt x="5871" y="6"/>
                  </a:cubicBezTo>
                  <a:cubicBezTo>
                    <a:pt x="5704" y="6"/>
                    <a:pt x="5531" y="73"/>
                    <a:pt x="5353" y="240"/>
                  </a:cubicBezTo>
                  <a:cubicBezTo>
                    <a:pt x="5173" y="419"/>
                    <a:pt x="5074" y="658"/>
                    <a:pt x="4895" y="857"/>
                  </a:cubicBezTo>
                  <a:cubicBezTo>
                    <a:pt x="4796" y="968"/>
                    <a:pt x="4714" y="1012"/>
                    <a:pt x="4641" y="1012"/>
                  </a:cubicBezTo>
                  <a:cubicBezTo>
                    <a:pt x="4480" y="1012"/>
                    <a:pt x="4363" y="796"/>
                    <a:pt x="4199" y="618"/>
                  </a:cubicBezTo>
                  <a:cubicBezTo>
                    <a:pt x="3980" y="379"/>
                    <a:pt x="3741" y="41"/>
                    <a:pt x="3383" y="1"/>
                  </a:cubicBezTo>
                  <a:cubicBezTo>
                    <a:pt x="3372" y="1"/>
                    <a:pt x="3361" y="0"/>
                    <a:pt x="3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1"/>
            <p:cNvSpPr/>
            <p:nvPr/>
          </p:nvSpPr>
          <p:spPr>
            <a:xfrm>
              <a:off x="5168400" y="2209150"/>
              <a:ext cx="175625" cy="33050"/>
            </a:xfrm>
            <a:custGeom>
              <a:rect b="b" l="l" r="r" t="t"/>
              <a:pathLst>
                <a:path extrusionOk="0" h="1322" w="7025">
                  <a:moveTo>
                    <a:pt x="5910" y="1"/>
                  </a:moveTo>
                  <a:cubicBezTo>
                    <a:pt x="5741" y="1"/>
                    <a:pt x="5569" y="71"/>
                    <a:pt x="5393" y="247"/>
                  </a:cubicBezTo>
                  <a:cubicBezTo>
                    <a:pt x="5213" y="427"/>
                    <a:pt x="5114" y="665"/>
                    <a:pt x="4935" y="844"/>
                  </a:cubicBezTo>
                  <a:cubicBezTo>
                    <a:pt x="4834" y="958"/>
                    <a:pt x="4750" y="1004"/>
                    <a:pt x="4676" y="1004"/>
                  </a:cubicBezTo>
                  <a:cubicBezTo>
                    <a:pt x="4518" y="1004"/>
                    <a:pt x="4401" y="795"/>
                    <a:pt x="4239" y="606"/>
                  </a:cubicBezTo>
                  <a:cubicBezTo>
                    <a:pt x="4020" y="367"/>
                    <a:pt x="3781" y="29"/>
                    <a:pt x="3423" y="9"/>
                  </a:cubicBezTo>
                  <a:cubicBezTo>
                    <a:pt x="3402" y="7"/>
                    <a:pt x="3382" y="6"/>
                    <a:pt x="3362" y="6"/>
                  </a:cubicBezTo>
                  <a:cubicBezTo>
                    <a:pt x="2940" y="6"/>
                    <a:pt x="2675" y="400"/>
                    <a:pt x="2428" y="685"/>
                  </a:cubicBezTo>
                  <a:cubicBezTo>
                    <a:pt x="2295" y="859"/>
                    <a:pt x="2170" y="1005"/>
                    <a:pt x="2019" y="1005"/>
                  </a:cubicBezTo>
                  <a:cubicBezTo>
                    <a:pt x="1944" y="1005"/>
                    <a:pt x="1863" y="970"/>
                    <a:pt x="1771" y="884"/>
                  </a:cubicBezTo>
                  <a:cubicBezTo>
                    <a:pt x="1632" y="785"/>
                    <a:pt x="1553" y="606"/>
                    <a:pt x="1453" y="486"/>
                  </a:cubicBezTo>
                  <a:cubicBezTo>
                    <a:pt x="1235" y="208"/>
                    <a:pt x="1014" y="97"/>
                    <a:pt x="797" y="97"/>
                  </a:cubicBezTo>
                  <a:cubicBezTo>
                    <a:pt x="518" y="97"/>
                    <a:pt x="247" y="280"/>
                    <a:pt x="1" y="526"/>
                  </a:cubicBezTo>
                  <a:cubicBezTo>
                    <a:pt x="1" y="645"/>
                    <a:pt x="21" y="765"/>
                    <a:pt x="40" y="884"/>
                  </a:cubicBezTo>
                  <a:cubicBezTo>
                    <a:pt x="259" y="614"/>
                    <a:pt x="520" y="360"/>
                    <a:pt x="795" y="360"/>
                  </a:cubicBezTo>
                  <a:cubicBezTo>
                    <a:pt x="945" y="360"/>
                    <a:pt x="1100" y="436"/>
                    <a:pt x="1254" y="626"/>
                  </a:cubicBezTo>
                  <a:cubicBezTo>
                    <a:pt x="1413" y="824"/>
                    <a:pt x="1513" y="1083"/>
                    <a:pt x="1752" y="1222"/>
                  </a:cubicBezTo>
                  <a:cubicBezTo>
                    <a:pt x="1850" y="1283"/>
                    <a:pt x="1939" y="1309"/>
                    <a:pt x="2021" y="1309"/>
                  </a:cubicBezTo>
                  <a:cubicBezTo>
                    <a:pt x="2544" y="1309"/>
                    <a:pt x="2800" y="260"/>
                    <a:pt x="3362" y="260"/>
                  </a:cubicBezTo>
                  <a:cubicBezTo>
                    <a:pt x="3413" y="260"/>
                    <a:pt x="3466" y="269"/>
                    <a:pt x="3522" y="287"/>
                  </a:cubicBezTo>
                  <a:cubicBezTo>
                    <a:pt x="3932" y="430"/>
                    <a:pt x="4230" y="1321"/>
                    <a:pt x="4730" y="1321"/>
                  </a:cubicBezTo>
                  <a:cubicBezTo>
                    <a:pt x="4789" y="1321"/>
                    <a:pt x="4850" y="1309"/>
                    <a:pt x="4915" y="1282"/>
                  </a:cubicBezTo>
                  <a:cubicBezTo>
                    <a:pt x="5313" y="1103"/>
                    <a:pt x="5333" y="367"/>
                    <a:pt x="5810" y="247"/>
                  </a:cubicBezTo>
                  <a:cubicBezTo>
                    <a:pt x="5839" y="240"/>
                    <a:pt x="5868" y="237"/>
                    <a:pt x="5897" y="237"/>
                  </a:cubicBezTo>
                  <a:cubicBezTo>
                    <a:pt x="6278" y="237"/>
                    <a:pt x="6724" y="802"/>
                    <a:pt x="6964" y="1023"/>
                  </a:cubicBezTo>
                  <a:lnTo>
                    <a:pt x="6984" y="1023"/>
                  </a:lnTo>
                  <a:cubicBezTo>
                    <a:pt x="7004" y="924"/>
                    <a:pt x="7004" y="824"/>
                    <a:pt x="7024" y="725"/>
                  </a:cubicBezTo>
                  <a:cubicBezTo>
                    <a:pt x="6687" y="402"/>
                    <a:pt x="6311" y="1"/>
                    <a:pt x="5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1"/>
            <p:cNvSpPr/>
            <p:nvPr/>
          </p:nvSpPr>
          <p:spPr>
            <a:xfrm>
              <a:off x="5174375" y="2243825"/>
              <a:ext cx="162175" cy="33200"/>
            </a:xfrm>
            <a:custGeom>
              <a:rect b="b" l="l" r="r" t="t"/>
              <a:pathLst>
                <a:path extrusionOk="0" h="1328" w="6487">
                  <a:moveTo>
                    <a:pt x="5659" y="1"/>
                  </a:moveTo>
                  <a:cubicBezTo>
                    <a:pt x="5495" y="1"/>
                    <a:pt x="5327" y="67"/>
                    <a:pt x="5154" y="233"/>
                  </a:cubicBezTo>
                  <a:cubicBezTo>
                    <a:pt x="4955" y="412"/>
                    <a:pt x="4855" y="651"/>
                    <a:pt x="4696" y="850"/>
                  </a:cubicBezTo>
                  <a:cubicBezTo>
                    <a:pt x="4595" y="964"/>
                    <a:pt x="4511" y="1010"/>
                    <a:pt x="4437" y="1010"/>
                  </a:cubicBezTo>
                  <a:cubicBezTo>
                    <a:pt x="4277" y="1010"/>
                    <a:pt x="4156" y="801"/>
                    <a:pt x="3980" y="611"/>
                  </a:cubicBezTo>
                  <a:cubicBezTo>
                    <a:pt x="3761" y="373"/>
                    <a:pt x="3522" y="34"/>
                    <a:pt x="3184" y="14"/>
                  </a:cubicBezTo>
                  <a:cubicBezTo>
                    <a:pt x="3163" y="13"/>
                    <a:pt x="3143" y="12"/>
                    <a:pt x="3123" y="12"/>
                  </a:cubicBezTo>
                  <a:cubicBezTo>
                    <a:pt x="2701" y="12"/>
                    <a:pt x="2436" y="406"/>
                    <a:pt x="2189" y="691"/>
                  </a:cubicBezTo>
                  <a:cubicBezTo>
                    <a:pt x="2042" y="864"/>
                    <a:pt x="1922" y="1002"/>
                    <a:pt x="1769" y="1002"/>
                  </a:cubicBezTo>
                  <a:cubicBezTo>
                    <a:pt x="1694" y="1002"/>
                    <a:pt x="1611" y="969"/>
                    <a:pt x="1513" y="890"/>
                  </a:cubicBezTo>
                  <a:cubicBezTo>
                    <a:pt x="1393" y="771"/>
                    <a:pt x="1314" y="611"/>
                    <a:pt x="1214" y="472"/>
                  </a:cubicBezTo>
                  <a:cubicBezTo>
                    <a:pt x="995" y="200"/>
                    <a:pt x="775" y="93"/>
                    <a:pt x="561" y="93"/>
                  </a:cubicBezTo>
                  <a:cubicBezTo>
                    <a:pt x="368" y="93"/>
                    <a:pt x="180" y="181"/>
                    <a:pt x="0" y="313"/>
                  </a:cubicBezTo>
                  <a:cubicBezTo>
                    <a:pt x="40" y="392"/>
                    <a:pt x="60" y="472"/>
                    <a:pt x="100" y="552"/>
                  </a:cubicBezTo>
                  <a:cubicBezTo>
                    <a:pt x="239" y="432"/>
                    <a:pt x="388" y="353"/>
                    <a:pt x="543" y="353"/>
                  </a:cubicBezTo>
                  <a:cubicBezTo>
                    <a:pt x="697" y="353"/>
                    <a:pt x="856" y="432"/>
                    <a:pt x="1015" y="631"/>
                  </a:cubicBezTo>
                  <a:cubicBezTo>
                    <a:pt x="1154" y="810"/>
                    <a:pt x="1274" y="1089"/>
                    <a:pt x="1493" y="1208"/>
                  </a:cubicBezTo>
                  <a:cubicBezTo>
                    <a:pt x="1597" y="1273"/>
                    <a:pt x="1691" y="1301"/>
                    <a:pt x="1778" y="1301"/>
                  </a:cubicBezTo>
                  <a:cubicBezTo>
                    <a:pt x="2307" y="1301"/>
                    <a:pt x="2564" y="266"/>
                    <a:pt x="3123" y="266"/>
                  </a:cubicBezTo>
                  <a:cubicBezTo>
                    <a:pt x="3174" y="266"/>
                    <a:pt x="3227" y="274"/>
                    <a:pt x="3283" y="293"/>
                  </a:cubicBezTo>
                  <a:cubicBezTo>
                    <a:pt x="3693" y="435"/>
                    <a:pt x="3991" y="1327"/>
                    <a:pt x="4491" y="1327"/>
                  </a:cubicBezTo>
                  <a:cubicBezTo>
                    <a:pt x="4550" y="1327"/>
                    <a:pt x="4611" y="1315"/>
                    <a:pt x="4676" y="1288"/>
                  </a:cubicBezTo>
                  <a:cubicBezTo>
                    <a:pt x="5074" y="1109"/>
                    <a:pt x="5094" y="353"/>
                    <a:pt x="5571" y="253"/>
                  </a:cubicBezTo>
                  <a:cubicBezTo>
                    <a:pt x="5599" y="247"/>
                    <a:pt x="5626" y="244"/>
                    <a:pt x="5655" y="244"/>
                  </a:cubicBezTo>
                  <a:cubicBezTo>
                    <a:pt x="5892" y="244"/>
                    <a:pt x="6154" y="457"/>
                    <a:pt x="6367" y="671"/>
                  </a:cubicBezTo>
                  <a:cubicBezTo>
                    <a:pt x="6407" y="591"/>
                    <a:pt x="6447" y="512"/>
                    <a:pt x="6487" y="432"/>
                  </a:cubicBezTo>
                  <a:cubicBezTo>
                    <a:pt x="6221" y="204"/>
                    <a:pt x="5947" y="1"/>
                    <a:pt x="5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5" name="Google Shape;1825;p21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826" name="Google Shape;1826;p21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27" name="Google Shape;1827;p21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828" name="Google Shape;1828;p21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829" name="Google Shape;1829;p21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830" name="Google Shape;1830;p21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831" name="Google Shape;1831;p21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832" name="Google Shape;1832;p21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33" name="Google Shape;1833;p21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834" name="Google Shape;1834;p21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835" name="Google Shape;1835;p21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36" name="Google Shape;1836;p21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837" name="Google Shape;1837;p21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838" name="Google Shape;1838;p21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839" name="Google Shape;1839;p21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0" name="Google Shape;1840;p21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41" name="Google Shape;1841;p21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842" name="Google Shape;1842;p21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843" name="Google Shape;1843;p21"/>
          <p:cNvSpPr/>
          <p:nvPr/>
        </p:nvSpPr>
        <p:spPr>
          <a:xfrm>
            <a:off x="5975076" y="4136476"/>
            <a:ext cx="2588600" cy="644575"/>
          </a:xfrm>
          <a:custGeom>
            <a:rect b="b" l="l" r="r" t="t"/>
            <a:pathLst>
              <a:path extrusionOk="0" h="25783" w="103544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844" name="Google Shape;1844;p21"/>
          <p:cNvSpPr/>
          <p:nvPr/>
        </p:nvSpPr>
        <p:spPr>
          <a:xfrm>
            <a:off x="1914850" y="1013999"/>
            <a:ext cx="540148" cy="434668"/>
          </a:xfrm>
          <a:custGeom>
            <a:rect b="b" l="l" r="r" t="t"/>
            <a:pathLst>
              <a:path extrusionOk="0" h="19280" w="23956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5" name="Google Shape;1845;p21"/>
          <p:cNvGrpSpPr/>
          <p:nvPr/>
        </p:nvGrpSpPr>
        <p:grpSpPr>
          <a:xfrm>
            <a:off x="7754905" y="4050739"/>
            <a:ext cx="413306" cy="365828"/>
            <a:chOff x="3279750" y="4755375"/>
            <a:chExt cx="144725" cy="128100"/>
          </a:xfrm>
        </p:grpSpPr>
        <p:sp>
          <p:nvSpPr>
            <p:cNvPr id="1846" name="Google Shape;1846;p21"/>
            <p:cNvSpPr/>
            <p:nvPr/>
          </p:nvSpPr>
          <p:spPr>
            <a:xfrm>
              <a:off x="3279750" y="4755375"/>
              <a:ext cx="144725" cy="128100"/>
            </a:xfrm>
            <a:custGeom>
              <a:rect b="b" l="l" r="r" t="t"/>
              <a:pathLst>
                <a:path extrusionOk="0" h="5124" w="5789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1"/>
            <p:cNvSpPr/>
            <p:nvPr/>
          </p:nvSpPr>
          <p:spPr>
            <a:xfrm>
              <a:off x="3324800" y="4798525"/>
              <a:ext cx="57975" cy="41975"/>
            </a:xfrm>
            <a:custGeom>
              <a:rect b="b" l="l" r="r" t="t"/>
              <a:pathLst>
                <a:path extrusionOk="0" h="1679" w="2319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8" name="Google Shape;1848;p21"/>
          <p:cNvSpPr/>
          <p:nvPr/>
        </p:nvSpPr>
        <p:spPr>
          <a:xfrm rot="3726270">
            <a:off x="751002" y="4086194"/>
            <a:ext cx="864322" cy="745127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9" name="Google Shape;1849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0" name="Google Shape;1850;p21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1" name="Google Shape;1851;p21"/>
          <p:cNvSpPr txBox="1"/>
          <p:nvPr>
            <p:ph hasCustomPrompt="1" idx="2" type="title"/>
          </p:nvPr>
        </p:nvSpPr>
        <p:spPr>
          <a:xfrm>
            <a:off x="892350" y="2018800"/>
            <a:ext cx="2217600" cy="98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852" name="Google Shape;1852;p21"/>
          <p:cNvSpPr txBox="1"/>
          <p:nvPr>
            <p:ph idx="1" type="subTitle"/>
          </p:nvPr>
        </p:nvSpPr>
        <p:spPr>
          <a:xfrm>
            <a:off x="892361" y="3008200"/>
            <a:ext cx="22176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53" name="Google Shape;1853;p21"/>
          <p:cNvSpPr txBox="1"/>
          <p:nvPr>
            <p:ph hasCustomPrompt="1" idx="3" type="title"/>
          </p:nvPr>
        </p:nvSpPr>
        <p:spPr>
          <a:xfrm>
            <a:off x="3463195" y="2018800"/>
            <a:ext cx="2217600" cy="98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854" name="Google Shape;1854;p21"/>
          <p:cNvSpPr txBox="1"/>
          <p:nvPr>
            <p:ph idx="4" type="subTitle"/>
          </p:nvPr>
        </p:nvSpPr>
        <p:spPr>
          <a:xfrm>
            <a:off x="3463205" y="3008200"/>
            <a:ext cx="22176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55" name="Google Shape;1855;p21"/>
          <p:cNvSpPr txBox="1"/>
          <p:nvPr>
            <p:ph hasCustomPrompt="1" idx="5" type="title"/>
          </p:nvPr>
        </p:nvSpPr>
        <p:spPr>
          <a:xfrm>
            <a:off x="6034150" y="2018800"/>
            <a:ext cx="2217600" cy="98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856" name="Google Shape;1856;p21"/>
          <p:cNvSpPr txBox="1"/>
          <p:nvPr>
            <p:ph idx="6" type="subTitle"/>
          </p:nvPr>
        </p:nvSpPr>
        <p:spPr>
          <a:xfrm>
            <a:off x="6034161" y="3008200"/>
            <a:ext cx="22176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22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859" name="Google Shape;1859;p22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2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2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2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2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2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2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2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2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2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22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22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2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2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2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2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2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2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2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2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2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2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22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22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22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22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22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22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22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22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22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2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2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2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2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2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2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2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2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2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2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2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2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2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2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2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2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2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2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2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2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2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2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2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2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2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2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2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7" name="Google Shape;1917;p22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8" name="Google Shape;1918;p22"/>
          <p:cNvSpPr/>
          <p:nvPr/>
        </p:nvSpPr>
        <p:spPr>
          <a:xfrm>
            <a:off x="592725" y="540001"/>
            <a:ext cx="1545690" cy="1209132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9" name="Google Shape;1919;p22"/>
          <p:cNvSpPr/>
          <p:nvPr/>
        </p:nvSpPr>
        <p:spPr>
          <a:xfrm>
            <a:off x="7495601" y="600824"/>
            <a:ext cx="1027702" cy="1052035"/>
          </a:xfrm>
          <a:custGeom>
            <a:rect b="b" l="l" r="r" t="t"/>
            <a:pathLst>
              <a:path extrusionOk="0" h="27497" w="26861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0" name="Google Shape;1920;p22"/>
          <p:cNvSpPr/>
          <p:nvPr/>
        </p:nvSpPr>
        <p:spPr>
          <a:xfrm rot="-1027525">
            <a:off x="446127" y="759675"/>
            <a:ext cx="873168" cy="1079220"/>
          </a:xfrm>
          <a:custGeom>
            <a:rect b="b" l="l" r="r" t="t"/>
            <a:pathLst>
              <a:path extrusionOk="0" h="33222" w="26881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1" name="Google Shape;1921;p22"/>
          <p:cNvSpPr/>
          <p:nvPr/>
        </p:nvSpPr>
        <p:spPr>
          <a:xfrm rot="-1027317">
            <a:off x="709496" y="1074894"/>
            <a:ext cx="665115" cy="776229"/>
          </a:xfrm>
          <a:custGeom>
            <a:rect b="b" l="l" r="r" t="t"/>
            <a:pathLst>
              <a:path extrusionOk="0" h="27238" w="23339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2" name="Google Shape;1922;p22"/>
          <p:cNvGrpSpPr/>
          <p:nvPr/>
        </p:nvGrpSpPr>
        <p:grpSpPr>
          <a:xfrm rot="-5194407">
            <a:off x="7821737" y="3405866"/>
            <a:ext cx="989380" cy="503994"/>
            <a:chOff x="2094425" y="748900"/>
            <a:chExt cx="887900" cy="452300"/>
          </a:xfrm>
        </p:grpSpPr>
        <p:sp>
          <p:nvSpPr>
            <p:cNvPr id="1923" name="Google Shape;1923;p22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2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22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7" name="Google Shape;1927;p22"/>
          <p:cNvSpPr/>
          <p:nvPr/>
        </p:nvSpPr>
        <p:spPr>
          <a:xfrm>
            <a:off x="592700" y="4021575"/>
            <a:ext cx="580000" cy="641675"/>
          </a:xfrm>
          <a:custGeom>
            <a:rect b="b" l="l" r="r" t="t"/>
            <a:pathLst>
              <a:path extrusionOk="0" h="25667" w="23200">
                <a:moveTo>
                  <a:pt x="12754" y="1"/>
                </a:moveTo>
                <a:lnTo>
                  <a:pt x="9949" y="9889"/>
                </a:lnTo>
                <a:lnTo>
                  <a:pt x="2667" y="6865"/>
                </a:lnTo>
                <a:lnTo>
                  <a:pt x="9611" y="12655"/>
                </a:lnTo>
                <a:lnTo>
                  <a:pt x="1" y="14605"/>
                </a:lnTo>
                <a:lnTo>
                  <a:pt x="9830" y="15580"/>
                </a:lnTo>
                <a:lnTo>
                  <a:pt x="9770" y="25667"/>
                </a:lnTo>
                <a:lnTo>
                  <a:pt x="13888" y="16574"/>
                </a:lnTo>
                <a:lnTo>
                  <a:pt x="23200" y="17609"/>
                </a:lnTo>
                <a:lnTo>
                  <a:pt x="15042" y="13132"/>
                </a:lnTo>
                <a:lnTo>
                  <a:pt x="21827" y="5572"/>
                </a:lnTo>
                <a:lnTo>
                  <a:pt x="13530" y="10625"/>
                </a:lnTo>
                <a:lnTo>
                  <a:pt x="127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8" name="Google Shape;1928;p22"/>
          <p:cNvSpPr/>
          <p:nvPr/>
        </p:nvSpPr>
        <p:spPr>
          <a:xfrm rot="-9029859">
            <a:off x="6962939" y="743261"/>
            <a:ext cx="748354" cy="645152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9" name="Google Shape;1929;p22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0" name="Google Shape;1930;p22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931" name="Google Shape;1931;p22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32" name="Google Shape;1932;p22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933" name="Google Shape;1933;p22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934" name="Google Shape;1934;p22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935" name="Google Shape;1935;p22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936" name="Google Shape;1936;p22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937" name="Google Shape;1937;p22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38" name="Google Shape;1938;p22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939" name="Google Shape;1939;p22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940" name="Google Shape;1940;p22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41" name="Google Shape;1941;p22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942" name="Google Shape;1942;p22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943" name="Google Shape;1943;p22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944" name="Google Shape;1944;p22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5" name="Google Shape;1945;p22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946" name="Google Shape;1946;p22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947" name="Google Shape;1947;p22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948" name="Google Shape;1948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49" name="Google Shape;1949;p22"/>
          <p:cNvSpPr txBox="1"/>
          <p:nvPr>
            <p:ph hasCustomPrompt="1" idx="2" type="title"/>
          </p:nvPr>
        </p:nvSpPr>
        <p:spPr>
          <a:xfrm>
            <a:off x="1826863" y="2717425"/>
            <a:ext cx="2217600" cy="98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950" name="Google Shape;1950;p22"/>
          <p:cNvSpPr txBox="1"/>
          <p:nvPr>
            <p:ph idx="1" type="subTitle"/>
          </p:nvPr>
        </p:nvSpPr>
        <p:spPr>
          <a:xfrm>
            <a:off x="1826873" y="3706825"/>
            <a:ext cx="22176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51" name="Google Shape;1951;p22"/>
          <p:cNvSpPr txBox="1"/>
          <p:nvPr>
            <p:ph hasCustomPrompt="1" idx="3" type="title"/>
          </p:nvPr>
        </p:nvSpPr>
        <p:spPr>
          <a:xfrm>
            <a:off x="5099532" y="2717425"/>
            <a:ext cx="2217600" cy="98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952" name="Google Shape;1952;p22"/>
          <p:cNvSpPr txBox="1"/>
          <p:nvPr>
            <p:ph idx="4" type="subTitle"/>
          </p:nvPr>
        </p:nvSpPr>
        <p:spPr>
          <a:xfrm>
            <a:off x="5099543" y="3706825"/>
            <a:ext cx="22176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1">
    <p:spTree>
      <p:nvGrpSpPr>
        <p:cNvPr id="1953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oogle Shape;1954;p23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955" name="Google Shape;1955;p23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3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23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23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23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23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3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3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23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3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3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3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23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3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3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3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3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3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3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3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3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3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3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3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3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3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3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3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3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3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3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3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23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23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3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3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3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3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23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23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3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23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23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3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23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23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3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23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23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23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23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3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3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3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3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3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3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3" name="Google Shape;2013;p2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4" name="Google Shape;2014;p23"/>
          <p:cNvSpPr/>
          <p:nvPr/>
        </p:nvSpPr>
        <p:spPr>
          <a:xfrm rot="-5866075">
            <a:off x="6892300" y="1894477"/>
            <a:ext cx="1848385" cy="1354542"/>
          </a:xfrm>
          <a:custGeom>
            <a:rect b="b" l="l" r="r" t="t"/>
            <a:pathLst>
              <a:path extrusionOk="0" h="52534" w="71687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5" name="Google Shape;2015;p23"/>
          <p:cNvSpPr/>
          <p:nvPr/>
        </p:nvSpPr>
        <p:spPr>
          <a:xfrm>
            <a:off x="608675" y="965300"/>
            <a:ext cx="2307000" cy="1804675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6" name="Google Shape;2016;p23"/>
          <p:cNvGrpSpPr/>
          <p:nvPr/>
        </p:nvGrpSpPr>
        <p:grpSpPr>
          <a:xfrm>
            <a:off x="530039" y="2840683"/>
            <a:ext cx="8072107" cy="2554188"/>
            <a:chOff x="872579" y="2881252"/>
            <a:chExt cx="7396781" cy="2122829"/>
          </a:xfrm>
        </p:grpSpPr>
        <p:grpSp>
          <p:nvGrpSpPr>
            <p:cNvPr id="2017" name="Google Shape;2017;p23"/>
            <p:cNvGrpSpPr/>
            <p:nvPr/>
          </p:nvGrpSpPr>
          <p:grpSpPr>
            <a:xfrm>
              <a:off x="933400" y="3795585"/>
              <a:ext cx="7277175" cy="675466"/>
              <a:chOff x="933416" y="2961528"/>
              <a:chExt cx="7277175" cy="1509422"/>
            </a:xfrm>
          </p:grpSpPr>
          <p:sp>
            <p:nvSpPr>
              <p:cNvPr id="2018" name="Google Shape;2018;p23"/>
              <p:cNvSpPr/>
              <p:nvPr/>
            </p:nvSpPr>
            <p:spPr>
              <a:xfrm>
                <a:off x="933416" y="2961528"/>
                <a:ext cx="7277175" cy="1374550"/>
              </a:xfrm>
              <a:custGeom>
                <a:rect b="b" l="l" r="r" t="t"/>
                <a:pathLst>
                  <a:path extrusionOk="0" h="54982" w="291087">
                    <a:moveTo>
                      <a:pt x="258" y="15340"/>
                    </a:moveTo>
                    <a:cubicBezTo>
                      <a:pt x="-2001" y="8100"/>
                      <a:pt x="10973" y="3234"/>
                      <a:pt x="23890" y="2481"/>
                    </a:cubicBezTo>
                    <a:cubicBezTo>
                      <a:pt x="36807" y="1728"/>
                      <a:pt x="58702" y="11228"/>
                      <a:pt x="77758" y="10822"/>
                    </a:cubicBezTo>
                    <a:cubicBezTo>
                      <a:pt x="96815" y="10417"/>
                      <a:pt x="113554" y="-821"/>
                      <a:pt x="138229" y="48"/>
                    </a:cubicBezTo>
                    <a:cubicBezTo>
                      <a:pt x="162904" y="917"/>
                      <a:pt x="201597" y="16035"/>
                      <a:pt x="225808" y="16035"/>
                    </a:cubicBezTo>
                    <a:cubicBezTo>
                      <a:pt x="250020" y="16035"/>
                      <a:pt x="273246" y="-879"/>
                      <a:pt x="283498" y="48"/>
                    </a:cubicBezTo>
                    <a:cubicBezTo>
                      <a:pt x="293750" y="975"/>
                      <a:pt x="292129" y="12676"/>
                      <a:pt x="287321" y="21596"/>
                    </a:cubicBezTo>
                    <a:cubicBezTo>
                      <a:pt x="282514" y="30516"/>
                      <a:pt x="296299" y="49515"/>
                      <a:pt x="254653" y="53569"/>
                    </a:cubicBezTo>
                    <a:cubicBezTo>
                      <a:pt x="213007" y="57624"/>
                      <a:pt x="79843" y="52295"/>
                      <a:pt x="37444" y="45923"/>
                    </a:cubicBezTo>
                    <a:cubicBezTo>
                      <a:pt x="-4955" y="39552"/>
                      <a:pt x="2517" y="22580"/>
                      <a:pt x="258" y="15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2019" name="Google Shape;2019;p23"/>
              <p:cNvSpPr/>
              <p:nvPr/>
            </p:nvSpPr>
            <p:spPr>
              <a:xfrm>
                <a:off x="947025" y="3310250"/>
                <a:ext cx="7251900" cy="1160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20" name="Google Shape;2020;p23"/>
            <p:cNvSpPr/>
            <p:nvPr/>
          </p:nvSpPr>
          <p:spPr>
            <a:xfrm rot="3206269">
              <a:off x="5927183" y="3090543"/>
              <a:ext cx="1378921" cy="1704246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3"/>
            <p:cNvSpPr/>
            <p:nvPr/>
          </p:nvSpPr>
          <p:spPr>
            <a:xfrm rot="3100714">
              <a:off x="4344590" y="3150985"/>
              <a:ext cx="1146920" cy="1428308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3"/>
            <p:cNvSpPr/>
            <p:nvPr/>
          </p:nvSpPr>
          <p:spPr>
            <a:xfrm rot="2843414">
              <a:off x="2526740" y="3195069"/>
              <a:ext cx="1240550" cy="1447845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3"/>
            <p:cNvSpPr/>
            <p:nvPr/>
          </p:nvSpPr>
          <p:spPr>
            <a:xfrm flipH="1" rot="-2843414">
              <a:off x="1205040" y="3195069"/>
              <a:ext cx="1240550" cy="1447845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3"/>
            <p:cNvSpPr/>
            <p:nvPr/>
          </p:nvSpPr>
          <p:spPr>
            <a:xfrm flipH="1" rot="-3051725">
              <a:off x="6696060" y="3141221"/>
              <a:ext cx="1240553" cy="1447852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5" name="Google Shape;2025;p2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6" name="Google Shape;2026;p23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027" name="Google Shape;2027;p23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28" name="Google Shape;2028;p23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029" name="Google Shape;2029;p23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031" name="Google Shape;2031;p23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032" name="Google Shape;2032;p23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033" name="Google Shape;2033;p23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34" name="Google Shape;2034;p23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035" name="Google Shape;2035;p23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036" name="Google Shape;2036;p23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37" name="Google Shape;2037;p23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2038" name="Google Shape;2038;p23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039" name="Google Shape;2039;p23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040" name="Google Shape;2040;p23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1" name="Google Shape;2041;p23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042" name="Google Shape;2042;p23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043" name="Google Shape;2043;p23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044" name="Google Shape;2044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5" name="Google Shape;2045;p23"/>
          <p:cNvSpPr txBox="1"/>
          <p:nvPr>
            <p:ph idx="1" type="subTitle"/>
          </p:nvPr>
        </p:nvSpPr>
        <p:spPr>
          <a:xfrm>
            <a:off x="2057700" y="1616050"/>
            <a:ext cx="5028600" cy="255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046" name="Google Shape;2046;p23"/>
          <p:cNvSpPr/>
          <p:nvPr/>
        </p:nvSpPr>
        <p:spPr>
          <a:xfrm>
            <a:off x="764475" y="1311300"/>
            <a:ext cx="388372" cy="461152"/>
          </a:xfrm>
          <a:custGeom>
            <a:rect b="b" l="l" r="r" t="t"/>
            <a:pathLst>
              <a:path extrusionOk="0" h="5671" w="4776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7" name="Google Shape;2047;p23"/>
          <p:cNvGrpSpPr/>
          <p:nvPr/>
        </p:nvGrpSpPr>
        <p:grpSpPr>
          <a:xfrm>
            <a:off x="7907494" y="4022291"/>
            <a:ext cx="388378" cy="447357"/>
            <a:chOff x="3150425" y="3024575"/>
            <a:chExt cx="130350" cy="150150"/>
          </a:xfrm>
        </p:grpSpPr>
        <p:sp>
          <p:nvSpPr>
            <p:cNvPr id="2048" name="Google Shape;2048;p23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3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3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3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3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3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3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3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2"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24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058" name="Google Shape;2058;p24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4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24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4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4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4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4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4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4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4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4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4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4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4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4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4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4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4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4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4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4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4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4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4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4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4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4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4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4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4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4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4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4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4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4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4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4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4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4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4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4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4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4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4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4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4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4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4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6" name="Google Shape;2116;p2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7" name="Google Shape;2117;p24"/>
          <p:cNvGrpSpPr/>
          <p:nvPr/>
        </p:nvGrpSpPr>
        <p:grpSpPr>
          <a:xfrm>
            <a:off x="7132404" y="3160102"/>
            <a:ext cx="1416114" cy="1573141"/>
            <a:chOff x="7393400" y="2351813"/>
            <a:chExt cx="1150003" cy="1277522"/>
          </a:xfrm>
        </p:grpSpPr>
        <p:sp>
          <p:nvSpPr>
            <p:cNvPr id="2118" name="Google Shape;2118;p24"/>
            <p:cNvSpPr/>
            <p:nvPr/>
          </p:nvSpPr>
          <p:spPr>
            <a:xfrm flipH="1">
              <a:off x="7488154" y="2439655"/>
              <a:ext cx="962609" cy="1189680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4"/>
            <p:cNvSpPr/>
            <p:nvPr/>
          </p:nvSpPr>
          <p:spPr>
            <a:xfrm flipH="1">
              <a:off x="7603570" y="2351813"/>
              <a:ext cx="939833" cy="1170414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4"/>
            <p:cNvSpPr/>
            <p:nvPr/>
          </p:nvSpPr>
          <p:spPr>
            <a:xfrm flipH="1">
              <a:off x="7393400" y="2570576"/>
              <a:ext cx="835770" cy="975393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1" name="Google Shape;2121;p24"/>
          <p:cNvSpPr/>
          <p:nvPr/>
        </p:nvSpPr>
        <p:spPr>
          <a:xfrm>
            <a:off x="600600" y="610263"/>
            <a:ext cx="1041468" cy="1066127"/>
          </a:xfrm>
          <a:custGeom>
            <a:rect b="b" l="l" r="r" t="t"/>
            <a:pathLst>
              <a:path extrusionOk="0" h="27497" w="26861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2" name="Google Shape;2122;p24"/>
          <p:cNvGrpSpPr/>
          <p:nvPr/>
        </p:nvGrpSpPr>
        <p:grpSpPr>
          <a:xfrm rot="10800000">
            <a:off x="7660625" y="917175"/>
            <a:ext cx="887900" cy="452300"/>
            <a:chOff x="2094425" y="748900"/>
            <a:chExt cx="887900" cy="452300"/>
          </a:xfrm>
        </p:grpSpPr>
        <p:sp>
          <p:nvSpPr>
            <p:cNvPr id="2123" name="Google Shape;2123;p24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4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4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4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7" name="Google Shape;2127;p24"/>
          <p:cNvSpPr/>
          <p:nvPr/>
        </p:nvSpPr>
        <p:spPr>
          <a:xfrm rot="-7938934">
            <a:off x="4159870" y="668208"/>
            <a:ext cx="939216" cy="809725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8" name="Google Shape;2128;p24"/>
          <p:cNvGrpSpPr/>
          <p:nvPr/>
        </p:nvGrpSpPr>
        <p:grpSpPr>
          <a:xfrm>
            <a:off x="719995" y="3496756"/>
            <a:ext cx="439697" cy="506486"/>
            <a:chOff x="3150425" y="3024575"/>
            <a:chExt cx="130350" cy="150150"/>
          </a:xfrm>
        </p:grpSpPr>
        <p:sp>
          <p:nvSpPr>
            <p:cNvPr id="2129" name="Google Shape;2129;p24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4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4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4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4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4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4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4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7" name="Google Shape;2137;p24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138" name="Google Shape;2138;p24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39" name="Google Shape;2139;p24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140" name="Google Shape;2140;p24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141" name="Google Shape;2141;p24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142" name="Google Shape;2142;p24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143" name="Google Shape;2143;p24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144" name="Google Shape;2144;p24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45" name="Google Shape;2145;p24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146" name="Google Shape;2146;p24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147" name="Google Shape;2147;p24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48" name="Google Shape;2148;p24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2149" name="Google Shape;2149;p24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150" name="Google Shape;2150;p24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151" name="Google Shape;2151;p24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52" name="Google Shape;2152;p24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53" name="Google Shape;2153;p24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154" name="Google Shape;2154;p24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155" name="Google Shape;2155;p2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6" name="Google Shape;2156;p24"/>
          <p:cNvSpPr txBox="1"/>
          <p:nvPr>
            <p:ph idx="1" type="subTitle"/>
          </p:nvPr>
        </p:nvSpPr>
        <p:spPr>
          <a:xfrm flipH="1">
            <a:off x="5017702" y="3190524"/>
            <a:ext cx="211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2157" name="Google Shape;2157;p24"/>
          <p:cNvSpPr txBox="1"/>
          <p:nvPr>
            <p:ph idx="2" type="subTitle"/>
          </p:nvPr>
        </p:nvSpPr>
        <p:spPr>
          <a:xfrm flipH="1">
            <a:off x="5017692" y="3660325"/>
            <a:ext cx="211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58" name="Google Shape;2158;p24"/>
          <p:cNvSpPr txBox="1"/>
          <p:nvPr>
            <p:ph idx="3" type="subTitle"/>
          </p:nvPr>
        </p:nvSpPr>
        <p:spPr>
          <a:xfrm>
            <a:off x="2011583" y="3190525"/>
            <a:ext cx="211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2159" name="Google Shape;2159;p24"/>
          <p:cNvSpPr txBox="1"/>
          <p:nvPr>
            <p:ph idx="4" type="subTitle"/>
          </p:nvPr>
        </p:nvSpPr>
        <p:spPr>
          <a:xfrm>
            <a:off x="2011583" y="3660329"/>
            <a:ext cx="211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60" name="Google Shape;2160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3">
    <p:spTree>
      <p:nvGrpSpPr>
        <p:cNvPr id="216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2" name="Google Shape;2162;p25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163" name="Google Shape;2163;p25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5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5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5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5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25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5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5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5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5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5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5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5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5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5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5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5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5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5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5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5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5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5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5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5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5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5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5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5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5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5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5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5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5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5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25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5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1" name="Google Shape;2221;p2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2" name="Google Shape;2222;p25"/>
          <p:cNvSpPr/>
          <p:nvPr/>
        </p:nvSpPr>
        <p:spPr>
          <a:xfrm>
            <a:off x="560475" y="2957825"/>
            <a:ext cx="2307000" cy="1804675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3" name="Google Shape;2223;p25"/>
          <p:cNvSpPr/>
          <p:nvPr/>
        </p:nvSpPr>
        <p:spPr>
          <a:xfrm rot="1167777">
            <a:off x="3646616" y="888795"/>
            <a:ext cx="959985" cy="827598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4" name="Google Shape;2224;p25"/>
          <p:cNvSpPr/>
          <p:nvPr/>
        </p:nvSpPr>
        <p:spPr>
          <a:xfrm>
            <a:off x="6501081" y="714903"/>
            <a:ext cx="2188039" cy="1648209"/>
          </a:xfrm>
          <a:custGeom>
            <a:rect b="b" l="l" r="r" t="t"/>
            <a:pathLst>
              <a:path extrusionOk="0" h="10387" w="13789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5" name="Google Shape;2225;p25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226" name="Google Shape;2226;p2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27" name="Google Shape;2227;p25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228" name="Google Shape;2228;p2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229" name="Google Shape;2229;p2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230" name="Google Shape;2230;p25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231" name="Google Shape;2231;p2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232" name="Google Shape;2232;p2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3" name="Google Shape;2233;p2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234" name="Google Shape;2234;p25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235" name="Google Shape;2235;p2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6" name="Google Shape;2236;p2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2237" name="Google Shape;2237;p2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238" name="Google Shape;2238;p2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239" name="Google Shape;2239;p2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40" name="Google Shape;2240;p2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41" name="Google Shape;2241;p2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242" name="Google Shape;2242;p25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2243" name="Google Shape;2243;p25"/>
          <p:cNvGrpSpPr/>
          <p:nvPr/>
        </p:nvGrpSpPr>
        <p:grpSpPr>
          <a:xfrm rot="3340333">
            <a:off x="1060618" y="1126198"/>
            <a:ext cx="388165" cy="447140"/>
            <a:chOff x="3150425" y="3024575"/>
            <a:chExt cx="130350" cy="150150"/>
          </a:xfrm>
        </p:grpSpPr>
        <p:sp>
          <p:nvSpPr>
            <p:cNvPr id="2244" name="Google Shape;2244;p25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5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5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5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5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5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5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5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2" name="Google Shape;2252;p2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3" name="Google Shape;2253;p25"/>
          <p:cNvSpPr txBox="1"/>
          <p:nvPr>
            <p:ph idx="1" type="subTitle"/>
          </p:nvPr>
        </p:nvSpPr>
        <p:spPr>
          <a:xfrm>
            <a:off x="982575" y="2005050"/>
            <a:ext cx="3254100" cy="1766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54" name="Google Shape;2254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3_1">
    <p:spTree>
      <p:nvGrpSpPr>
        <p:cNvPr id="2255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6" name="Google Shape;2256;p26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257" name="Google Shape;2257;p26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6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6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6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6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6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6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6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6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6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6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6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6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6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6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6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6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6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6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6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6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6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6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6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6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6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6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6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6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6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26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26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26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26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26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26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26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26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5" name="Google Shape;2315;p2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16" name="Google Shape;2316;p26"/>
          <p:cNvGrpSpPr/>
          <p:nvPr/>
        </p:nvGrpSpPr>
        <p:grpSpPr>
          <a:xfrm>
            <a:off x="6829904" y="1017710"/>
            <a:ext cx="1687164" cy="1428675"/>
            <a:chOff x="478350" y="433625"/>
            <a:chExt cx="811800" cy="687425"/>
          </a:xfrm>
        </p:grpSpPr>
        <p:sp>
          <p:nvSpPr>
            <p:cNvPr id="2317" name="Google Shape;2317;p26"/>
            <p:cNvSpPr/>
            <p:nvPr/>
          </p:nvSpPr>
          <p:spPr>
            <a:xfrm>
              <a:off x="505225" y="579850"/>
              <a:ext cx="5000" cy="5000"/>
            </a:xfrm>
            <a:custGeom>
              <a:rect b="b" l="l" r="r" t="t"/>
              <a:pathLst>
                <a:path extrusionOk="0" h="200" w="20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26"/>
            <p:cNvSpPr/>
            <p:nvPr/>
          </p:nvSpPr>
          <p:spPr>
            <a:xfrm>
              <a:off x="519650" y="589300"/>
              <a:ext cx="5000" cy="5000"/>
            </a:xfrm>
            <a:custGeom>
              <a:rect b="b" l="l" r="r" t="t"/>
              <a:pathLst>
                <a:path extrusionOk="0" h="200" w="20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26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26"/>
            <p:cNvSpPr/>
            <p:nvPr/>
          </p:nvSpPr>
          <p:spPr>
            <a:xfrm>
              <a:off x="618625" y="433625"/>
              <a:ext cx="671525" cy="687425"/>
            </a:xfrm>
            <a:custGeom>
              <a:rect b="b" l="l" r="r" t="t"/>
              <a:pathLst>
                <a:path extrusionOk="0" h="27497" w="26861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26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2" name="Google Shape;2322;p26"/>
          <p:cNvSpPr/>
          <p:nvPr/>
        </p:nvSpPr>
        <p:spPr>
          <a:xfrm rot="-6502854">
            <a:off x="411685" y="3132218"/>
            <a:ext cx="2102873" cy="1541037"/>
          </a:xfrm>
          <a:custGeom>
            <a:rect b="b" l="l" r="r" t="t"/>
            <a:pathLst>
              <a:path extrusionOk="0" h="52534" w="71687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3" name="Google Shape;2323;p26"/>
          <p:cNvSpPr/>
          <p:nvPr/>
        </p:nvSpPr>
        <p:spPr>
          <a:xfrm>
            <a:off x="4234250" y="1268375"/>
            <a:ext cx="437995" cy="520073"/>
          </a:xfrm>
          <a:custGeom>
            <a:rect b="b" l="l" r="r" t="t"/>
            <a:pathLst>
              <a:path extrusionOk="0" h="5671" w="4776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4" name="Google Shape;2324;p26"/>
          <p:cNvSpPr/>
          <p:nvPr/>
        </p:nvSpPr>
        <p:spPr>
          <a:xfrm rot="1649890">
            <a:off x="5330686" y="4039067"/>
            <a:ext cx="922467" cy="795254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5" name="Google Shape;2325;p2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6" name="Google Shape;2326;p26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327" name="Google Shape;2327;p26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28" name="Google Shape;2328;p26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329" name="Google Shape;2329;p26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330" name="Google Shape;2330;p26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331" name="Google Shape;2331;p26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332" name="Google Shape;2332;p26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333" name="Google Shape;2333;p26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334" name="Google Shape;2334;p26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335" name="Google Shape;2335;p26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336" name="Google Shape;2336;p26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337" name="Google Shape;2337;p26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2338" name="Google Shape;2338;p26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339" name="Google Shape;2339;p26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340" name="Google Shape;2340;p26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1" name="Google Shape;2341;p26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342" name="Google Shape;2342;p26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343" name="Google Shape;2343;p26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344" name="Google Shape;2344;p26"/>
          <p:cNvSpPr txBox="1"/>
          <p:nvPr>
            <p:ph idx="1" type="subTitle"/>
          </p:nvPr>
        </p:nvSpPr>
        <p:spPr>
          <a:xfrm>
            <a:off x="982575" y="2005050"/>
            <a:ext cx="3254100" cy="1766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45" name="Google Shape;2345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4">
    <p:spTree>
      <p:nvGrpSpPr>
        <p:cNvPr id="2346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7" name="Google Shape;2347;p27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348" name="Google Shape;2348;p27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27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27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27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7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27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27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27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27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7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7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27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27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7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7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7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7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7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7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7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7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27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7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7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7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7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7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27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27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27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27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27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27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27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27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27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27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27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27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27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27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27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27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7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7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7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7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7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7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7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7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7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7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7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7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7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7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7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6" name="Google Shape;2406;p2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7" name="Google Shape;2407;p27"/>
          <p:cNvSpPr/>
          <p:nvPr/>
        </p:nvSpPr>
        <p:spPr>
          <a:xfrm rot="-6029955">
            <a:off x="6739415" y="640016"/>
            <a:ext cx="1982609" cy="1550917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08" name="Google Shape;2408;p27"/>
          <p:cNvGrpSpPr/>
          <p:nvPr/>
        </p:nvGrpSpPr>
        <p:grpSpPr>
          <a:xfrm rot="10800000">
            <a:off x="599996" y="3726518"/>
            <a:ext cx="1242460" cy="1052104"/>
            <a:chOff x="478350" y="433625"/>
            <a:chExt cx="811800" cy="687425"/>
          </a:xfrm>
        </p:grpSpPr>
        <p:sp>
          <p:nvSpPr>
            <p:cNvPr id="2409" name="Google Shape;2409;p27"/>
            <p:cNvSpPr/>
            <p:nvPr/>
          </p:nvSpPr>
          <p:spPr>
            <a:xfrm>
              <a:off x="505225" y="579850"/>
              <a:ext cx="5000" cy="5000"/>
            </a:xfrm>
            <a:custGeom>
              <a:rect b="b" l="l" r="r" t="t"/>
              <a:pathLst>
                <a:path extrusionOk="0" h="200" w="20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7"/>
            <p:cNvSpPr/>
            <p:nvPr/>
          </p:nvSpPr>
          <p:spPr>
            <a:xfrm>
              <a:off x="519650" y="589300"/>
              <a:ext cx="5000" cy="5000"/>
            </a:xfrm>
            <a:custGeom>
              <a:rect b="b" l="l" r="r" t="t"/>
              <a:pathLst>
                <a:path extrusionOk="0" h="200" w="20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7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7"/>
            <p:cNvSpPr/>
            <p:nvPr/>
          </p:nvSpPr>
          <p:spPr>
            <a:xfrm>
              <a:off x="618625" y="433625"/>
              <a:ext cx="671525" cy="687425"/>
            </a:xfrm>
            <a:custGeom>
              <a:rect b="b" l="l" r="r" t="t"/>
              <a:pathLst>
                <a:path extrusionOk="0" h="27497" w="26861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7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4" name="Google Shape;2414;p27"/>
          <p:cNvSpPr/>
          <p:nvPr/>
        </p:nvSpPr>
        <p:spPr>
          <a:xfrm rot="4144145">
            <a:off x="890906" y="671673"/>
            <a:ext cx="1318427" cy="993147"/>
          </a:xfrm>
          <a:custGeom>
            <a:rect b="b" l="l" r="r" t="t"/>
            <a:pathLst>
              <a:path extrusionOk="0" h="10387" w="13789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5" name="Google Shape;2415;p27"/>
          <p:cNvSpPr/>
          <p:nvPr/>
        </p:nvSpPr>
        <p:spPr>
          <a:xfrm>
            <a:off x="7695775" y="2061200"/>
            <a:ext cx="559090" cy="510541"/>
          </a:xfrm>
          <a:custGeom>
            <a:rect b="b" l="l" r="r" t="t"/>
            <a:pathLst>
              <a:path extrusionOk="0" h="10884" w="11919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6" name="Google Shape;2416;p27"/>
          <p:cNvSpPr/>
          <p:nvPr/>
        </p:nvSpPr>
        <p:spPr>
          <a:xfrm>
            <a:off x="773175" y="3566375"/>
            <a:ext cx="429971" cy="510546"/>
          </a:xfrm>
          <a:custGeom>
            <a:rect b="b" l="l" r="r" t="t"/>
            <a:pathLst>
              <a:path extrusionOk="0" h="5671" w="4776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7" name="Google Shape;2417;p27"/>
          <p:cNvSpPr/>
          <p:nvPr/>
        </p:nvSpPr>
        <p:spPr>
          <a:xfrm>
            <a:off x="1015250" y="1475600"/>
            <a:ext cx="888513" cy="765982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18" name="Google Shape;2418;p27"/>
          <p:cNvGrpSpPr/>
          <p:nvPr/>
        </p:nvGrpSpPr>
        <p:grpSpPr>
          <a:xfrm>
            <a:off x="7993745" y="3647770"/>
            <a:ext cx="559096" cy="955702"/>
            <a:chOff x="478350" y="474400"/>
            <a:chExt cx="344250" cy="588450"/>
          </a:xfrm>
        </p:grpSpPr>
        <p:sp>
          <p:nvSpPr>
            <p:cNvPr id="2419" name="Google Shape;2419;p27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7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1" name="Google Shape;2421;p2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22" name="Google Shape;2422;p27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423" name="Google Shape;2423;p27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24" name="Google Shape;2424;p27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425" name="Google Shape;2425;p27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426" name="Google Shape;2426;p27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427" name="Google Shape;2427;p27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428" name="Google Shape;2428;p27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429" name="Google Shape;2429;p27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430" name="Google Shape;2430;p27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431" name="Google Shape;2431;p27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432" name="Google Shape;2432;p27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433" name="Google Shape;2433;p27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2434" name="Google Shape;2434;p27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435" name="Google Shape;2435;p27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436" name="Google Shape;2436;p27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7" name="Google Shape;2437;p27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438" name="Google Shape;2438;p27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439" name="Google Shape;2439;p27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440" name="Google Shape;2440;p27"/>
          <p:cNvSpPr txBox="1"/>
          <p:nvPr>
            <p:ph idx="1" type="subTitle"/>
          </p:nvPr>
        </p:nvSpPr>
        <p:spPr>
          <a:xfrm>
            <a:off x="3164550" y="2267675"/>
            <a:ext cx="2814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3434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41" name="Google Shape;2441;p27"/>
          <p:cNvSpPr txBox="1"/>
          <p:nvPr>
            <p:ph type="title"/>
          </p:nvPr>
        </p:nvSpPr>
        <p:spPr>
          <a:xfrm>
            <a:off x="720000" y="1035825"/>
            <a:ext cx="7704000" cy="7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2" name="Google Shape;2442;p27"/>
          <p:cNvSpPr txBox="1"/>
          <p:nvPr>
            <p:ph idx="2" type="subTitle"/>
          </p:nvPr>
        </p:nvSpPr>
        <p:spPr>
          <a:xfrm>
            <a:off x="3164550" y="2686775"/>
            <a:ext cx="28149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43" name="Google Shape;2443;p27"/>
          <p:cNvSpPr txBox="1"/>
          <p:nvPr/>
        </p:nvSpPr>
        <p:spPr>
          <a:xfrm>
            <a:off x="2214600" y="3595325"/>
            <a:ext cx="4714800" cy="530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CREDITS: This presentation template was created by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, including icons by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, infographics &amp; images by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5">
    <p:spTree>
      <p:nvGrpSpPr>
        <p:cNvPr id="2444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5" name="Google Shape;2445;p28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446" name="Google Shape;2446;p28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8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8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8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28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28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28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28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28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28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28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28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28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28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4" name="Google Shape;2504;p2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05" name="Google Shape;2505;p28"/>
          <p:cNvGrpSpPr/>
          <p:nvPr/>
        </p:nvGrpSpPr>
        <p:grpSpPr>
          <a:xfrm rot="-5400000">
            <a:off x="7598805" y="823914"/>
            <a:ext cx="368499" cy="424474"/>
            <a:chOff x="3150425" y="3024575"/>
            <a:chExt cx="130350" cy="150150"/>
          </a:xfrm>
        </p:grpSpPr>
        <p:sp>
          <p:nvSpPr>
            <p:cNvPr id="2506" name="Google Shape;2506;p28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28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28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28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28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28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28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28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4" name="Google Shape;2514;p28"/>
          <p:cNvGrpSpPr/>
          <p:nvPr/>
        </p:nvGrpSpPr>
        <p:grpSpPr>
          <a:xfrm flipH="1" rot="9715366">
            <a:off x="8134543" y="833393"/>
            <a:ext cx="578893" cy="989541"/>
            <a:chOff x="478350" y="474400"/>
            <a:chExt cx="344250" cy="588450"/>
          </a:xfrm>
        </p:grpSpPr>
        <p:sp>
          <p:nvSpPr>
            <p:cNvPr id="2515" name="Google Shape;2515;p28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28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7" name="Google Shape;2517;p28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518" name="Google Shape;2518;p28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19" name="Google Shape;2519;p28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520" name="Google Shape;2520;p28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521" name="Google Shape;2521;p28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522" name="Google Shape;2522;p28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523" name="Google Shape;2523;p28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524" name="Google Shape;2524;p28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525" name="Google Shape;2525;p28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526" name="Google Shape;2526;p28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527" name="Google Shape;2527;p28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528" name="Google Shape;2528;p28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2529" name="Google Shape;2529;p28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530" name="Google Shape;2530;p28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531" name="Google Shape;2531;p28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2" name="Google Shape;2532;p28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533" name="Google Shape;2533;p28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534" name="Google Shape;2534;p28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2535" name="Google Shape;2535;p28"/>
          <p:cNvGrpSpPr/>
          <p:nvPr/>
        </p:nvGrpSpPr>
        <p:grpSpPr>
          <a:xfrm>
            <a:off x="5622860" y="4267818"/>
            <a:ext cx="971096" cy="494681"/>
            <a:chOff x="2094425" y="748900"/>
            <a:chExt cx="887900" cy="452300"/>
          </a:xfrm>
        </p:grpSpPr>
        <p:sp>
          <p:nvSpPr>
            <p:cNvPr id="2536" name="Google Shape;2536;p28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28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28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28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0" name="Google Shape;2540;p28"/>
          <p:cNvSpPr/>
          <p:nvPr/>
        </p:nvSpPr>
        <p:spPr>
          <a:xfrm>
            <a:off x="720000" y="4202949"/>
            <a:ext cx="393256" cy="466950"/>
          </a:xfrm>
          <a:custGeom>
            <a:rect b="b" l="l" r="r" t="t"/>
            <a:pathLst>
              <a:path extrusionOk="0" h="5671" w="4776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1" name="Google Shape;2541;p2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5_1">
    <p:spTree>
      <p:nvGrpSpPr>
        <p:cNvPr id="2542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3" name="Google Shape;2543;p2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544" name="Google Shape;2544;p29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9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9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9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9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9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9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9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9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9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29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29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29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29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29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29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29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29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29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29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29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29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29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29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29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29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29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29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29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29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29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29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29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29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29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29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29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29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29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29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29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29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29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29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29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29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29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29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29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29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29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29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29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29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29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29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29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2" name="Google Shape;2602;p2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603" name="Google Shape;2603;p29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29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29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29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29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29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29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29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29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29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29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29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29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29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29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29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29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29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29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29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29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29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29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29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29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29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29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29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29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29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29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29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29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29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29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29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29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29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29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29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29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29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29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29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29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29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29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29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29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29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29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29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29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29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29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29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29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29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1" name="Google Shape;2661;p2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2" name="Google Shape;2662;p29"/>
          <p:cNvSpPr/>
          <p:nvPr/>
        </p:nvSpPr>
        <p:spPr>
          <a:xfrm>
            <a:off x="5975076" y="4136476"/>
            <a:ext cx="2588600" cy="644575"/>
          </a:xfrm>
          <a:custGeom>
            <a:rect b="b" l="l" r="r" t="t"/>
            <a:pathLst>
              <a:path extrusionOk="0" h="25783" w="103544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2663" name="Google Shape;2663;p29"/>
          <p:cNvGrpSpPr/>
          <p:nvPr/>
        </p:nvGrpSpPr>
        <p:grpSpPr>
          <a:xfrm>
            <a:off x="584625" y="540000"/>
            <a:ext cx="1265537" cy="1405864"/>
            <a:chOff x="600600" y="540000"/>
            <a:chExt cx="1265537" cy="1405864"/>
          </a:xfrm>
        </p:grpSpPr>
        <p:sp>
          <p:nvSpPr>
            <p:cNvPr id="2664" name="Google Shape;2664;p29"/>
            <p:cNvSpPr/>
            <p:nvPr/>
          </p:nvSpPr>
          <p:spPr>
            <a:xfrm>
              <a:off x="702549" y="636668"/>
              <a:ext cx="1059313" cy="1309196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29"/>
            <p:cNvSpPr/>
            <p:nvPr/>
          </p:nvSpPr>
          <p:spPr>
            <a:xfrm>
              <a:off x="600600" y="540000"/>
              <a:ext cx="1034250" cy="1287995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29"/>
            <p:cNvSpPr/>
            <p:nvPr/>
          </p:nvSpPr>
          <p:spPr>
            <a:xfrm>
              <a:off x="946406" y="780744"/>
              <a:ext cx="919732" cy="1073381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7" name="Google Shape;2667;p29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668" name="Google Shape;2668;p29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69" name="Google Shape;2669;p29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670" name="Google Shape;2670;p2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671" name="Google Shape;2671;p2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672" name="Google Shape;2672;p29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673" name="Google Shape;2673;p2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674" name="Google Shape;2674;p2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675" name="Google Shape;2675;p2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676" name="Google Shape;2676;p29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677" name="Google Shape;2677;p2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678" name="Google Shape;2678;p2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2679" name="Google Shape;2679;p29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680" name="Google Shape;2680;p2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681" name="Google Shape;2681;p2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82" name="Google Shape;2682;p2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683" name="Google Shape;2683;p2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684" name="Google Shape;2684;p29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685" name="Google Shape;2685;p29"/>
          <p:cNvSpPr/>
          <p:nvPr/>
        </p:nvSpPr>
        <p:spPr>
          <a:xfrm>
            <a:off x="7499500" y="4196474"/>
            <a:ext cx="540148" cy="434668"/>
          </a:xfrm>
          <a:custGeom>
            <a:rect b="b" l="l" r="r" t="t"/>
            <a:pathLst>
              <a:path extrusionOk="0" h="19280" w="23956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6" name="Google Shape;2686;p2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4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98" name="Google Shape;198;p4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" name="Google Shape;256;p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26450" y="540000"/>
            <a:ext cx="1792175" cy="1313350"/>
          </a:xfrm>
          <a:custGeom>
            <a:rect b="b" l="l" r="r" t="t"/>
            <a:pathLst>
              <a:path extrusionOk="0" h="52534" w="71687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4"/>
          <p:cNvGrpSpPr/>
          <p:nvPr/>
        </p:nvGrpSpPr>
        <p:grpSpPr>
          <a:xfrm>
            <a:off x="7053032" y="3466663"/>
            <a:ext cx="1487786" cy="1259844"/>
            <a:chOff x="478350" y="433625"/>
            <a:chExt cx="811800" cy="687425"/>
          </a:xfrm>
        </p:grpSpPr>
        <p:sp>
          <p:nvSpPr>
            <p:cNvPr id="259" name="Google Shape;259;p4"/>
            <p:cNvSpPr/>
            <p:nvPr/>
          </p:nvSpPr>
          <p:spPr>
            <a:xfrm>
              <a:off x="505225" y="579850"/>
              <a:ext cx="5000" cy="5000"/>
            </a:xfrm>
            <a:custGeom>
              <a:rect b="b" l="l" r="r" t="t"/>
              <a:pathLst>
                <a:path extrusionOk="0" h="200" w="20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519650" y="589300"/>
              <a:ext cx="5000" cy="5000"/>
            </a:xfrm>
            <a:custGeom>
              <a:rect b="b" l="l" r="r" t="t"/>
              <a:pathLst>
                <a:path extrusionOk="0" h="200" w="20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618625" y="433625"/>
              <a:ext cx="671525" cy="687425"/>
            </a:xfrm>
            <a:custGeom>
              <a:rect b="b" l="l" r="r" t="t"/>
              <a:pathLst>
                <a:path extrusionOk="0" h="27497" w="26861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"/>
          <p:cNvSpPr txBox="1"/>
          <p:nvPr>
            <p:ph idx="1" type="body"/>
          </p:nvPr>
        </p:nvSpPr>
        <p:spPr>
          <a:xfrm>
            <a:off x="861300" y="1243050"/>
            <a:ext cx="7421400" cy="329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266" name="Google Shape;266;p4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67" name="Google Shape;267;p4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8" name="Google Shape;268;p4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69" name="Google Shape;269;p4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71" name="Google Shape;271;p4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72" name="Google Shape;272;p4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73" name="Google Shape;273;p4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74" name="Google Shape;274;p4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75" name="Google Shape;275;p4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76" name="Google Shape;276;p4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77" name="Google Shape;277;p4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278" name="Google Shape;278;p4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79" name="Google Shape;279;p4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80" name="Google Shape;280;p4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" name="Google Shape;281;p4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82" name="Google Shape;282;p4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84" name="Google Shape;284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5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87" name="Google Shape;287;p5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5" name="Google Shape;345;p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6" name="Google Shape;346;p5"/>
          <p:cNvGrpSpPr/>
          <p:nvPr/>
        </p:nvGrpSpPr>
        <p:grpSpPr>
          <a:xfrm rot="-729013">
            <a:off x="452654" y="586542"/>
            <a:ext cx="860671" cy="1228255"/>
            <a:chOff x="6107000" y="691500"/>
            <a:chExt cx="590450" cy="842625"/>
          </a:xfrm>
        </p:grpSpPr>
        <p:sp>
          <p:nvSpPr>
            <p:cNvPr id="347" name="Google Shape;347;p5"/>
            <p:cNvSpPr/>
            <p:nvPr/>
          </p:nvSpPr>
          <p:spPr>
            <a:xfrm>
              <a:off x="6107000" y="691500"/>
              <a:ext cx="590450" cy="842625"/>
            </a:xfrm>
            <a:custGeom>
              <a:rect b="b" l="l" r="r" t="t"/>
              <a:pathLst>
                <a:path extrusionOk="0" h="33705" w="23618">
                  <a:moveTo>
                    <a:pt x="14676" y="1"/>
                  </a:moveTo>
                  <a:cubicBezTo>
                    <a:pt x="14518" y="1"/>
                    <a:pt x="14375" y="83"/>
                    <a:pt x="14286" y="230"/>
                  </a:cubicBezTo>
                  <a:cubicBezTo>
                    <a:pt x="14187" y="409"/>
                    <a:pt x="14227" y="628"/>
                    <a:pt x="14406" y="787"/>
                  </a:cubicBezTo>
                  <a:cubicBezTo>
                    <a:pt x="14485" y="847"/>
                    <a:pt x="14565" y="907"/>
                    <a:pt x="14664" y="966"/>
                  </a:cubicBezTo>
                  <a:cubicBezTo>
                    <a:pt x="17530" y="2817"/>
                    <a:pt x="19619" y="5324"/>
                    <a:pt x="20912" y="8447"/>
                  </a:cubicBezTo>
                  <a:cubicBezTo>
                    <a:pt x="22941" y="13362"/>
                    <a:pt x="22862" y="18256"/>
                    <a:pt x="20713" y="23111"/>
                  </a:cubicBezTo>
                  <a:cubicBezTo>
                    <a:pt x="19778" y="25240"/>
                    <a:pt x="18445" y="27090"/>
                    <a:pt x="16714" y="28662"/>
                  </a:cubicBezTo>
                  <a:cubicBezTo>
                    <a:pt x="13829" y="31288"/>
                    <a:pt x="10446" y="32721"/>
                    <a:pt x="6507" y="32800"/>
                  </a:cubicBezTo>
                  <a:cubicBezTo>
                    <a:pt x="6451" y="32801"/>
                    <a:pt x="6395" y="32801"/>
                    <a:pt x="6339" y="32801"/>
                  </a:cubicBezTo>
                  <a:cubicBezTo>
                    <a:pt x="4607" y="32801"/>
                    <a:pt x="2913" y="32502"/>
                    <a:pt x="1274" y="31885"/>
                  </a:cubicBezTo>
                  <a:cubicBezTo>
                    <a:pt x="1115" y="31806"/>
                    <a:pt x="936" y="31746"/>
                    <a:pt x="777" y="31686"/>
                  </a:cubicBezTo>
                  <a:cubicBezTo>
                    <a:pt x="697" y="31666"/>
                    <a:pt x="618" y="31646"/>
                    <a:pt x="518" y="31626"/>
                  </a:cubicBezTo>
                  <a:cubicBezTo>
                    <a:pt x="319" y="31626"/>
                    <a:pt x="160" y="31706"/>
                    <a:pt x="80" y="31885"/>
                  </a:cubicBezTo>
                  <a:cubicBezTo>
                    <a:pt x="1" y="32064"/>
                    <a:pt x="41" y="32243"/>
                    <a:pt x="220" y="32363"/>
                  </a:cubicBezTo>
                  <a:cubicBezTo>
                    <a:pt x="478" y="32522"/>
                    <a:pt x="757" y="32681"/>
                    <a:pt x="1036" y="32780"/>
                  </a:cubicBezTo>
                  <a:cubicBezTo>
                    <a:pt x="2428" y="33278"/>
                    <a:pt x="3881" y="33596"/>
                    <a:pt x="5373" y="33676"/>
                  </a:cubicBezTo>
                  <a:cubicBezTo>
                    <a:pt x="5707" y="33695"/>
                    <a:pt x="6039" y="33705"/>
                    <a:pt x="6368" y="33705"/>
                  </a:cubicBezTo>
                  <a:cubicBezTo>
                    <a:pt x="9742" y="33705"/>
                    <a:pt x="12848" y="32685"/>
                    <a:pt x="15639" y="30691"/>
                  </a:cubicBezTo>
                  <a:cubicBezTo>
                    <a:pt x="18902" y="28383"/>
                    <a:pt x="21091" y="25240"/>
                    <a:pt x="22344" y="21459"/>
                  </a:cubicBezTo>
                  <a:cubicBezTo>
                    <a:pt x="22703" y="20325"/>
                    <a:pt x="22961" y="19171"/>
                    <a:pt x="23100" y="17978"/>
                  </a:cubicBezTo>
                  <a:cubicBezTo>
                    <a:pt x="23618" y="13720"/>
                    <a:pt x="22862" y="9721"/>
                    <a:pt x="20693" y="6000"/>
                  </a:cubicBezTo>
                  <a:cubicBezTo>
                    <a:pt x="19320" y="3613"/>
                    <a:pt x="17450" y="1663"/>
                    <a:pt x="15122" y="190"/>
                  </a:cubicBezTo>
                  <a:cubicBezTo>
                    <a:pt x="15023" y="131"/>
                    <a:pt x="14943" y="71"/>
                    <a:pt x="14844" y="31"/>
                  </a:cubicBezTo>
                  <a:cubicBezTo>
                    <a:pt x="14787" y="11"/>
                    <a:pt x="14730" y="1"/>
                    <a:pt x="146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6130400" y="766775"/>
              <a:ext cx="473550" cy="680625"/>
            </a:xfrm>
            <a:custGeom>
              <a:rect b="b" l="l" r="r" t="t"/>
              <a:pathLst>
                <a:path extrusionOk="0" h="27225" w="18942">
                  <a:moveTo>
                    <a:pt x="12068" y="0"/>
                  </a:moveTo>
                  <a:cubicBezTo>
                    <a:pt x="11822" y="0"/>
                    <a:pt x="11606" y="197"/>
                    <a:pt x="11639" y="462"/>
                  </a:cubicBezTo>
                  <a:cubicBezTo>
                    <a:pt x="11659" y="602"/>
                    <a:pt x="11739" y="741"/>
                    <a:pt x="11838" y="840"/>
                  </a:cubicBezTo>
                  <a:cubicBezTo>
                    <a:pt x="11997" y="1000"/>
                    <a:pt x="12196" y="1159"/>
                    <a:pt x="12356" y="1318"/>
                  </a:cubicBezTo>
                  <a:cubicBezTo>
                    <a:pt x="14683" y="3487"/>
                    <a:pt x="16375" y="6053"/>
                    <a:pt x="17250" y="9117"/>
                  </a:cubicBezTo>
                  <a:cubicBezTo>
                    <a:pt x="18046" y="11823"/>
                    <a:pt x="18046" y="14529"/>
                    <a:pt x="17190" y="17295"/>
                  </a:cubicBezTo>
                  <a:cubicBezTo>
                    <a:pt x="16434" y="19563"/>
                    <a:pt x="15121" y="21513"/>
                    <a:pt x="13231" y="23084"/>
                  </a:cubicBezTo>
                  <a:cubicBezTo>
                    <a:pt x="10744" y="25134"/>
                    <a:pt x="7839" y="26128"/>
                    <a:pt x="4636" y="26308"/>
                  </a:cubicBezTo>
                  <a:cubicBezTo>
                    <a:pt x="4363" y="26324"/>
                    <a:pt x="4090" y="26332"/>
                    <a:pt x="3817" y="26332"/>
                  </a:cubicBezTo>
                  <a:cubicBezTo>
                    <a:pt x="2797" y="26332"/>
                    <a:pt x="1780" y="26221"/>
                    <a:pt x="776" y="26049"/>
                  </a:cubicBezTo>
                  <a:cubicBezTo>
                    <a:pt x="716" y="26039"/>
                    <a:pt x="652" y="26034"/>
                    <a:pt x="587" y="26034"/>
                  </a:cubicBezTo>
                  <a:cubicBezTo>
                    <a:pt x="522" y="26034"/>
                    <a:pt x="458" y="26039"/>
                    <a:pt x="398" y="26049"/>
                  </a:cubicBezTo>
                  <a:cubicBezTo>
                    <a:pt x="179" y="26089"/>
                    <a:pt x="60" y="26228"/>
                    <a:pt x="20" y="26427"/>
                  </a:cubicBezTo>
                  <a:cubicBezTo>
                    <a:pt x="0" y="26606"/>
                    <a:pt x="100" y="26765"/>
                    <a:pt x="298" y="26845"/>
                  </a:cubicBezTo>
                  <a:cubicBezTo>
                    <a:pt x="557" y="26924"/>
                    <a:pt x="816" y="27024"/>
                    <a:pt x="1074" y="27044"/>
                  </a:cubicBezTo>
                  <a:cubicBezTo>
                    <a:pt x="1976" y="27117"/>
                    <a:pt x="2878" y="27225"/>
                    <a:pt x="3795" y="27225"/>
                  </a:cubicBezTo>
                  <a:cubicBezTo>
                    <a:pt x="3870" y="27225"/>
                    <a:pt x="3944" y="27224"/>
                    <a:pt x="4019" y="27223"/>
                  </a:cubicBezTo>
                  <a:cubicBezTo>
                    <a:pt x="7143" y="27203"/>
                    <a:pt x="10068" y="26387"/>
                    <a:pt x="12674" y="24636"/>
                  </a:cubicBezTo>
                  <a:cubicBezTo>
                    <a:pt x="15101" y="23005"/>
                    <a:pt x="16832" y="20816"/>
                    <a:pt x="17867" y="18090"/>
                  </a:cubicBezTo>
                  <a:cubicBezTo>
                    <a:pt x="18703" y="15882"/>
                    <a:pt x="18941" y="13574"/>
                    <a:pt x="18623" y="11226"/>
                  </a:cubicBezTo>
                  <a:cubicBezTo>
                    <a:pt x="17986" y="6750"/>
                    <a:pt x="15818" y="3128"/>
                    <a:pt x="12455" y="184"/>
                  </a:cubicBezTo>
                  <a:cubicBezTo>
                    <a:pt x="12376" y="124"/>
                    <a:pt x="12296" y="64"/>
                    <a:pt x="12216" y="25"/>
                  </a:cubicBezTo>
                  <a:cubicBezTo>
                    <a:pt x="12167" y="8"/>
                    <a:pt x="12117" y="0"/>
                    <a:pt x="12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6154750" y="842225"/>
              <a:ext cx="351700" cy="515475"/>
            </a:xfrm>
            <a:custGeom>
              <a:rect b="b" l="l" r="r" t="t"/>
              <a:pathLst>
                <a:path extrusionOk="0" h="20619" w="14068">
                  <a:moveTo>
                    <a:pt x="9655" y="1"/>
                  </a:moveTo>
                  <a:cubicBezTo>
                    <a:pt x="9544" y="1"/>
                    <a:pt x="9437" y="46"/>
                    <a:pt x="9352" y="130"/>
                  </a:cubicBezTo>
                  <a:cubicBezTo>
                    <a:pt x="9173" y="289"/>
                    <a:pt x="9173" y="528"/>
                    <a:pt x="9312" y="727"/>
                  </a:cubicBezTo>
                  <a:cubicBezTo>
                    <a:pt x="9392" y="827"/>
                    <a:pt x="9491" y="926"/>
                    <a:pt x="9571" y="1006"/>
                  </a:cubicBezTo>
                  <a:cubicBezTo>
                    <a:pt x="11222" y="2757"/>
                    <a:pt x="12337" y="4786"/>
                    <a:pt x="12814" y="7134"/>
                  </a:cubicBezTo>
                  <a:cubicBezTo>
                    <a:pt x="13292" y="9521"/>
                    <a:pt x="13033" y="11849"/>
                    <a:pt x="11959" y="14038"/>
                  </a:cubicBezTo>
                  <a:cubicBezTo>
                    <a:pt x="10765" y="16425"/>
                    <a:pt x="8875" y="18077"/>
                    <a:pt x="6368" y="19012"/>
                  </a:cubicBezTo>
                  <a:cubicBezTo>
                    <a:pt x="5131" y="19476"/>
                    <a:pt x="3854" y="19711"/>
                    <a:pt x="2551" y="19711"/>
                  </a:cubicBezTo>
                  <a:cubicBezTo>
                    <a:pt x="2010" y="19711"/>
                    <a:pt x="1465" y="19671"/>
                    <a:pt x="916" y="19589"/>
                  </a:cubicBezTo>
                  <a:cubicBezTo>
                    <a:pt x="813" y="19577"/>
                    <a:pt x="709" y="19566"/>
                    <a:pt x="606" y="19566"/>
                  </a:cubicBezTo>
                  <a:cubicBezTo>
                    <a:pt x="530" y="19566"/>
                    <a:pt x="455" y="19572"/>
                    <a:pt x="379" y="19589"/>
                  </a:cubicBezTo>
                  <a:cubicBezTo>
                    <a:pt x="160" y="19629"/>
                    <a:pt x="1" y="19828"/>
                    <a:pt x="1" y="20046"/>
                  </a:cubicBezTo>
                  <a:cubicBezTo>
                    <a:pt x="1" y="20206"/>
                    <a:pt x="120" y="20345"/>
                    <a:pt x="359" y="20405"/>
                  </a:cubicBezTo>
                  <a:cubicBezTo>
                    <a:pt x="558" y="20464"/>
                    <a:pt x="777" y="20504"/>
                    <a:pt x="996" y="20524"/>
                  </a:cubicBezTo>
                  <a:cubicBezTo>
                    <a:pt x="1513" y="20584"/>
                    <a:pt x="2033" y="20618"/>
                    <a:pt x="2553" y="20618"/>
                  </a:cubicBezTo>
                  <a:cubicBezTo>
                    <a:pt x="3233" y="20618"/>
                    <a:pt x="3912" y="20560"/>
                    <a:pt x="4577" y="20424"/>
                  </a:cubicBezTo>
                  <a:cubicBezTo>
                    <a:pt x="8934" y="19589"/>
                    <a:pt x="11879" y="17082"/>
                    <a:pt x="13192" y="13520"/>
                  </a:cubicBezTo>
                  <a:cubicBezTo>
                    <a:pt x="13908" y="11352"/>
                    <a:pt x="14068" y="9561"/>
                    <a:pt x="13849" y="7910"/>
                  </a:cubicBezTo>
                  <a:cubicBezTo>
                    <a:pt x="13471" y="4945"/>
                    <a:pt x="12177" y="2418"/>
                    <a:pt x="10108" y="270"/>
                  </a:cubicBezTo>
                  <a:cubicBezTo>
                    <a:pt x="10068" y="210"/>
                    <a:pt x="10009" y="150"/>
                    <a:pt x="9949" y="110"/>
                  </a:cubicBezTo>
                  <a:cubicBezTo>
                    <a:pt x="9856" y="36"/>
                    <a:pt x="9754" y="1"/>
                    <a:pt x="9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6193050" y="900900"/>
              <a:ext cx="226350" cy="351800"/>
            </a:xfrm>
            <a:custGeom>
              <a:rect b="b" l="l" r="r" t="t"/>
              <a:pathLst>
                <a:path extrusionOk="0" h="14072" w="9054">
                  <a:moveTo>
                    <a:pt x="5665" y="1"/>
                  </a:moveTo>
                  <a:cubicBezTo>
                    <a:pt x="5547" y="1"/>
                    <a:pt x="5436" y="48"/>
                    <a:pt x="5353" y="131"/>
                  </a:cubicBezTo>
                  <a:cubicBezTo>
                    <a:pt x="5214" y="270"/>
                    <a:pt x="5174" y="469"/>
                    <a:pt x="5273" y="668"/>
                  </a:cubicBezTo>
                  <a:cubicBezTo>
                    <a:pt x="5333" y="748"/>
                    <a:pt x="5413" y="827"/>
                    <a:pt x="5472" y="907"/>
                  </a:cubicBezTo>
                  <a:cubicBezTo>
                    <a:pt x="5831" y="1345"/>
                    <a:pt x="6209" y="1763"/>
                    <a:pt x="6527" y="2240"/>
                  </a:cubicBezTo>
                  <a:cubicBezTo>
                    <a:pt x="7462" y="3633"/>
                    <a:pt x="8079" y="5165"/>
                    <a:pt x="8079" y="6856"/>
                  </a:cubicBezTo>
                  <a:cubicBezTo>
                    <a:pt x="8079" y="9462"/>
                    <a:pt x="6905" y="11353"/>
                    <a:pt x="4557" y="12487"/>
                  </a:cubicBezTo>
                  <a:cubicBezTo>
                    <a:pt x="3508" y="12976"/>
                    <a:pt x="2396" y="13174"/>
                    <a:pt x="1251" y="13174"/>
                  </a:cubicBezTo>
                  <a:cubicBezTo>
                    <a:pt x="1093" y="13174"/>
                    <a:pt x="935" y="13170"/>
                    <a:pt x="777" y="13163"/>
                  </a:cubicBezTo>
                  <a:cubicBezTo>
                    <a:pt x="658" y="13143"/>
                    <a:pt x="538" y="13143"/>
                    <a:pt x="419" y="13143"/>
                  </a:cubicBezTo>
                  <a:cubicBezTo>
                    <a:pt x="200" y="13163"/>
                    <a:pt x="21" y="13342"/>
                    <a:pt x="21" y="13561"/>
                  </a:cubicBezTo>
                  <a:cubicBezTo>
                    <a:pt x="1" y="13760"/>
                    <a:pt x="140" y="13959"/>
                    <a:pt x="379" y="14019"/>
                  </a:cubicBezTo>
                  <a:cubicBezTo>
                    <a:pt x="419" y="14039"/>
                    <a:pt x="478" y="14039"/>
                    <a:pt x="538" y="14039"/>
                  </a:cubicBezTo>
                  <a:cubicBezTo>
                    <a:pt x="812" y="14060"/>
                    <a:pt x="1085" y="14071"/>
                    <a:pt x="1357" y="14071"/>
                  </a:cubicBezTo>
                  <a:cubicBezTo>
                    <a:pt x="2582" y="14071"/>
                    <a:pt x="3775" y="13843"/>
                    <a:pt x="4915" y="13322"/>
                  </a:cubicBezTo>
                  <a:cubicBezTo>
                    <a:pt x="6865" y="12427"/>
                    <a:pt x="8178" y="10955"/>
                    <a:pt x="8755" y="8846"/>
                  </a:cubicBezTo>
                  <a:cubicBezTo>
                    <a:pt x="9014" y="7871"/>
                    <a:pt x="9054" y="6876"/>
                    <a:pt x="8914" y="5881"/>
                  </a:cubicBezTo>
                  <a:cubicBezTo>
                    <a:pt x="8596" y="3673"/>
                    <a:pt x="7562" y="1822"/>
                    <a:pt x="6049" y="191"/>
                  </a:cubicBezTo>
                  <a:cubicBezTo>
                    <a:pt x="6010" y="151"/>
                    <a:pt x="5950" y="111"/>
                    <a:pt x="5910" y="71"/>
                  </a:cubicBezTo>
                  <a:cubicBezTo>
                    <a:pt x="5829" y="23"/>
                    <a:pt x="5745" y="1"/>
                    <a:pt x="56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1" name="Google Shape;351;p5"/>
          <p:cNvSpPr/>
          <p:nvPr/>
        </p:nvSpPr>
        <p:spPr>
          <a:xfrm flipH="1" rot="-1265962">
            <a:off x="5767650" y="2693403"/>
            <a:ext cx="2807596" cy="2196272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2" name="Google Shape;352;p5"/>
          <p:cNvGrpSpPr/>
          <p:nvPr/>
        </p:nvGrpSpPr>
        <p:grpSpPr>
          <a:xfrm>
            <a:off x="1720546" y="3068048"/>
            <a:ext cx="1562427" cy="1693601"/>
            <a:chOff x="2683071" y="3068048"/>
            <a:chExt cx="1562427" cy="1693601"/>
          </a:xfrm>
        </p:grpSpPr>
        <p:sp>
          <p:nvSpPr>
            <p:cNvPr id="353" name="Google Shape;353;p5"/>
            <p:cNvSpPr/>
            <p:nvPr/>
          </p:nvSpPr>
          <p:spPr>
            <a:xfrm>
              <a:off x="2863164" y="3199452"/>
              <a:ext cx="1264012" cy="1562181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683071" y="3068048"/>
              <a:ext cx="1234106" cy="1536883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3148041" y="3480850"/>
              <a:ext cx="1097458" cy="1280799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5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357" name="Google Shape;357;p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8" name="Google Shape;358;p5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359" name="Google Shape;359;p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361" name="Google Shape;361;p5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362" name="Google Shape;362;p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363" name="Google Shape;363;p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64" name="Google Shape;364;p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65" name="Google Shape;365;p5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366" name="Google Shape;366;p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67" name="Google Shape;367;p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368" name="Google Shape;368;p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369" name="Google Shape;369;p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370" name="Google Shape;370;p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" name="Google Shape;371;p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72" name="Google Shape;372;p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374" name="Google Shape;374;p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5"/>
          <p:cNvSpPr txBox="1"/>
          <p:nvPr>
            <p:ph idx="1" type="subTitle"/>
          </p:nvPr>
        </p:nvSpPr>
        <p:spPr>
          <a:xfrm>
            <a:off x="1514800" y="2737163"/>
            <a:ext cx="2518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76" name="Google Shape;376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7" name="Google Shape;377;p5"/>
          <p:cNvSpPr txBox="1"/>
          <p:nvPr>
            <p:ph idx="2" type="subTitle"/>
          </p:nvPr>
        </p:nvSpPr>
        <p:spPr>
          <a:xfrm>
            <a:off x="1514800" y="3206963"/>
            <a:ext cx="2518500" cy="8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8" name="Google Shape;378;p5"/>
          <p:cNvSpPr txBox="1"/>
          <p:nvPr>
            <p:ph idx="3" type="subTitle"/>
          </p:nvPr>
        </p:nvSpPr>
        <p:spPr>
          <a:xfrm>
            <a:off x="5110663" y="2737163"/>
            <a:ext cx="2518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79" name="Google Shape;379;p5"/>
          <p:cNvSpPr txBox="1"/>
          <p:nvPr>
            <p:ph idx="4" type="subTitle"/>
          </p:nvPr>
        </p:nvSpPr>
        <p:spPr>
          <a:xfrm>
            <a:off x="5110670" y="3206963"/>
            <a:ext cx="2518500" cy="8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6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382" name="Google Shape;382;p6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" name="Google Shape;440;p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6"/>
          <p:cNvSpPr/>
          <p:nvPr/>
        </p:nvSpPr>
        <p:spPr>
          <a:xfrm flipH="1" rot="8987260">
            <a:off x="3021212" y="772784"/>
            <a:ext cx="695478" cy="599568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2" name="Google Shape;442;p6"/>
          <p:cNvGrpSpPr/>
          <p:nvPr/>
        </p:nvGrpSpPr>
        <p:grpSpPr>
          <a:xfrm rot="-6079203">
            <a:off x="8131508" y="1259594"/>
            <a:ext cx="344269" cy="588482"/>
            <a:chOff x="478350" y="474400"/>
            <a:chExt cx="344250" cy="588450"/>
          </a:xfrm>
        </p:grpSpPr>
        <p:sp>
          <p:nvSpPr>
            <p:cNvPr id="443" name="Google Shape;443;p6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5" name="Google Shape;445;p6"/>
          <p:cNvSpPr/>
          <p:nvPr/>
        </p:nvSpPr>
        <p:spPr>
          <a:xfrm>
            <a:off x="7307301" y="567324"/>
            <a:ext cx="1341463" cy="1010499"/>
          </a:xfrm>
          <a:custGeom>
            <a:rect b="b" l="l" r="r" t="t"/>
            <a:pathLst>
              <a:path extrusionOk="0" h="10387" w="13789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6" name="Google Shape;446;p6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447" name="Google Shape;447;p6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8" name="Google Shape;448;p6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449" name="Google Shape;449;p6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451" name="Google Shape;451;p6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452" name="Google Shape;452;p6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453" name="Google Shape;453;p6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4" name="Google Shape;454;p6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55" name="Google Shape;455;p6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456" name="Google Shape;456;p6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7" name="Google Shape;457;p6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458" name="Google Shape;458;p6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459" name="Google Shape;459;p6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460" name="Google Shape;460;p6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" name="Google Shape;461;p6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62" name="Google Shape;462;p6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464" name="Google Shape;464;p6"/>
          <p:cNvGrpSpPr/>
          <p:nvPr/>
        </p:nvGrpSpPr>
        <p:grpSpPr>
          <a:xfrm>
            <a:off x="4642612" y="4198877"/>
            <a:ext cx="1124259" cy="572702"/>
            <a:chOff x="2094425" y="748900"/>
            <a:chExt cx="887900" cy="452300"/>
          </a:xfrm>
        </p:grpSpPr>
        <p:sp>
          <p:nvSpPr>
            <p:cNvPr id="465" name="Google Shape;465;p6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9" name="Google Shape;469;p6"/>
          <p:cNvSpPr/>
          <p:nvPr/>
        </p:nvSpPr>
        <p:spPr>
          <a:xfrm>
            <a:off x="720000" y="4148525"/>
            <a:ext cx="644596" cy="518777"/>
          </a:xfrm>
          <a:custGeom>
            <a:rect b="b" l="l" r="r" t="t"/>
            <a:pathLst>
              <a:path extrusionOk="0" h="19280" w="23956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7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474" name="Google Shape;474;p7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2" name="Google Shape;532;p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7"/>
          <p:cNvSpPr/>
          <p:nvPr/>
        </p:nvSpPr>
        <p:spPr>
          <a:xfrm rot="-168325">
            <a:off x="530038" y="732059"/>
            <a:ext cx="1744607" cy="1314180"/>
          </a:xfrm>
          <a:custGeom>
            <a:rect b="b" l="l" r="r" t="t"/>
            <a:pathLst>
              <a:path extrusionOk="0" h="10387" w="13789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5386200" y="2245899"/>
            <a:ext cx="3217342" cy="2516800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5" name="Google Shape;535;p7"/>
          <p:cNvGrpSpPr/>
          <p:nvPr/>
        </p:nvGrpSpPr>
        <p:grpSpPr>
          <a:xfrm>
            <a:off x="4724885" y="1014010"/>
            <a:ext cx="661304" cy="1130412"/>
            <a:chOff x="478350" y="474400"/>
            <a:chExt cx="344250" cy="588450"/>
          </a:xfrm>
        </p:grpSpPr>
        <p:sp>
          <p:nvSpPr>
            <p:cNvPr id="536" name="Google Shape;536;p7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8" name="Google Shape;538;p7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539" name="Google Shape;539;p7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0" name="Google Shape;540;p7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541" name="Google Shape;541;p7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543" name="Google Shape;543;p7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544" name="Google Shape;544;p7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545" name="Google Shape;545;p7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546" name="Google Shape;546;p7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7" name="Google Shape;547;p7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548" name="Google Shape;548;p7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549" name="Google Shape;549;p7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550" name="Google Shape;550;p7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551" name="Google Shape;551;p7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552" name="Google Shape;552;p7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" name="Google Shape;553;p7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54" name="Google Shape;554;p7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556" name="Google Shape;556;p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7"/>
          <p:cNvSpPr txBox="1"/>
          <p:nvPr>
            <p:ph type="title"/>
          </p:nvPr>
        </p:nvSpPr>
        <p:spPr>
          <a:xfrm>
            <a:off x="1107800" y="1420900"/>
            <a:ext cx="3464100" cy="1441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8" name="Google Shape;558;p7"/>
          <p:cNvSpPr txBox="1"/>
          <p:nvPr>
            <p:ph idx="1" type="subTitle"/>
          </p:nvPr>
        </p:nvSpPr>
        <p:spPr>
          <a:xfrm>
            <a:off x="1107800" y="3225200"/>
            <a:ext cx="3464100" cy="113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8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561" name="Google Shape;561;p8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9" name="Google Shape;619;p8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8"/>
          <p:cNvSpPr/>
          <p:nvPr/>
        </p:nvSpPr>
        <p:spPr>
          <a:xfrm rot="10411114">
            <a:off x="6721849" y="3323610"/>
            <a:ext cx="1549562" cy="1135557"/>
          </a:xfrm>
          <a:custGeom>
            <a:rect b="b" l="l" r="r" t="t"/>
            <a:pathLst>
              <a:path extrusionOk="0" h="52534" w="71687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8"/>
          <p:cNvSpPr/>
          <p:nvPr/>
        </p:nvSpPr>
        <p:spPr>
          <a:xfrm rot="1939918">
            <a:off x="821244" y="767908"/>
            <a:ext cx="1415514" cy="1066325"/>
          </a:xfrm>
          <a:custGeom>
            <a:rect b="b" l="l" r="r" t="t"/>
            <a:pathLst>
              <a:path extrusionOk="0" h="10387" w="13789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8"/>
          <p:cNvSpPr/>
          <p:nvPr/>
        </p:nvSpPr>
        <p:spPr>
          <a:xfrm rot="-1587840">
            <a:off x="644592" y="1357097"/>
            <a:ext cx="1056515" cy="1305738"/>
          </a:xfrm>
          <a:custGeom>
            <a:rect b="b" l="l" r="r" t="t"/>
            <a:pathLst>
              <a:path extrusionOk="0" h="33222" w="26881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8"/>
          <p:cNvSpPr/>
          <p:nvPr/>
        </p:nvSpPr>
        <p:spPr>
          <a:xfrm rot="-1662243">
            <a:off x="1053152" y="1448485"/>
            <a:ext cx="662913" cy="773659"/>
          </a:xfrm>
          <a:custGeom>
            <a:rect b="b" l="l" r="r" t="t"/>
            <a:pathLst>
              <a:path extrusionOk="0" h="27238" w="23339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4" name="Google Shape;624;p8"/>
          <p:cNvGrpSpPr/>
          <p:nvPr/>
        </p:nvGrpSpPr>
        <p:grpSpPr>
          <a:xfrm rot="-5400000">
            <a:off x="7454887" y="3245981"/>
            <a:ext cx="993205" cy="505943"/>
            <a:chOff x="2094425" y="748900"/>
            <a:chExt cx="887900" cy="452300"/>
          </a:xfrm>
        </p:grpSpPr>
        <p:sp>
          <p:nvSpPr>
            <p:cNvPr id="625" name="Google Shape;625;p8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9" name="Google Shape;629;p8"/>
          <p:cNvSpPr/>
          <p:nvPr/>
        </p:nvSpPr>
        <p:spPr>
          <a:xfrm rot="1262237">
            <a:off x="7201702" y="975249"/>
            <a:ext cx="925479" cy="797850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0" name="Google Shape;630;p8"/>
          <p:cNvGrpSpPr/>
          <p:nvPr/>
        </p:nvGrpSpPr>
        <p:grpSpPr>
          <a:xfrm>
            <a:off x="946050" y="672163"/>
            <a:ext cx="7251900" cy="417000"/>
            <a:chOff x="946050" y="672163"/>
            <a:chExt cx="7251900" cy="417000"/>
          </a:xfrm>
        </p:grpSpPr>
        <p:sp>
          <p:nvSpPr>
            <p:cNvPr id="631" name="Google Shape;631;p8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2" name="Google Shape;632;p8"/>
            <p:cNvGrpSpPr/>
            <p:nvPr/>
          </p:nvGrpSpPr>
          <p:grpSpPr>
            <a:xfrm>
              <a:off x="7209519" y="794061"/>
              <a:ext cx="789243" cy="171052"/>
              <a:chOff x="733775" y="310686"/>
              <a:chExt cx="789243" cy="171052"/>
            </a:xfrm>
          </p:grpSpPr>
          <p:sp>
            <p:nvSpPr>
              <p:cNvPr id="633" name="Google Shape;633;p8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634" name="Google Shape;634;p8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635" name="Google Shape;635;p8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636" name="Google Shape;636;p8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637" name="Google Shape;637;p8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638" name="Google Shape;638;p8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639" name="Google Shape;639;p8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640" name="Google Shape;640;p8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641" name="Google Shape;641;p8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642" name="Google Shape;642;p8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643" name="Google Shape;643;p8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644" name="Google Shape;644;p8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8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46" name="Google Shape;646;p8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647" name="Google Shape;647;p8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648" name="Google Shape;648;p8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8"/>
          <p:cNvSpPr txBox="1"/>
          <p:nvPr>
            <p:ph type="title"/>
          </p:nvPr>
        </p:nvSpPr>
        <p:spPr>
          <a:xfrm>
            <a:off x="2106600" y="1544325"/>
            <a:ext cx="4930800" cy="24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652" name="Google Shape;652;p9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650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998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134653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1672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0202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36813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6941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304174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33896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371575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4063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4411262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-23004" y="84988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-23004" y="119780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-23004" y="155450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-23004" y="1880590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-23004" y="222851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-23004" y="2576366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-23004" y="290245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-23004" y="325004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-23004" y="3597964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-23004" y="392405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-23004" y="4271639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-23004" y="4619561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4732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505868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5406608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57541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608028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64282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6775795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710188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744980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7797394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8123417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847133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4732600" y="84988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4732600" y="119780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4732600" y="155450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4732600" y="1880590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4732600" y="222851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4732600" y="2576366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4732600" y="290245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4732600" y="325004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4732600" y="3597964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4732600" y="392405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4732600" y="4271639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4732600" y="4619561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0" name="Google Shape;710;p9"/>
          <p:cNvSpPr/>
          <p:nvPr/>
        </p:nvSpPr>
        <p:spPr>
          <a:xfrm>
            <a:off x="946175" y="1068675"/>
            <a:ext cx="7251900" cy="340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9"/>
          <p:cNvSpPr/>
          <p:nvPr/>
        </p:nvSpPr>
        <p:spPr>
          <a:xfrm rot="1888520">
            <a:off x="806999" y="808085"/>
            <a:ext cx="1884485" cy="1419556"/>
          </a:xfrm>
          <a:custGeom>
            <a:rect b="b" l="l" r="r" t="t"/>
            <a:pathLst>
              <a:path extrusionOk="0" h="10387" w="13789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2" name="Google Shape;712;p9"/>
          <p:cNvGrpSpPr/>
          <p:nvPr/>
        </p:nvGrpSpPr>
        <p:grpSpPr>
          <a:xfrm>
            <a:off x="946050" y="672163"/>
            <a:ext cx="7251900" cy="417000"/>
            <a:chOff x="946050" y="672163"/>
            <a:chExt cx="7251900" cy="417000"/>
          </a:xfrm>
        </p:grpSpPr>
        <p:sp>
          <p:nvSpPr>
            <p:cNvPr id="713" name="Google Shape;713;p9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4" name="Google Shape;714;p9"/>
            <p:cNvGrpSpPr/>
            <p:nvPr/>
          </p:nvGrpSpPr>
          <p:grpSpPr>
            <a:xfrm>
              <a:off x="7209519" y="794061"/>
              <a:ext cx="789243" cy="171052"/>
              <a:chOff x="733775" y="310686"/>
              <a:chExt cx="789243" cy="171052"/>
            </a:xfrm>
          </p:grpSpPr>
          <p:sp>
            <p:nvSpPr>
              <p:cNvPr id="715" name="Google Shape;715;p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716" name="Google Shape;716;p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717" name="Google Shape;717;p9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718" name="Google Shape;718;p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719" name="Google Shape;719;p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0" name="Google Shape;720;p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721" name="Google Shape;721;p9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722" name="Google Shape;722;p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3" name="Google Shape;723;p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724" name="Google Shape;724;p9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725" name="Google Shape;725;p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726" name="Google Shape;726;p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7" name="Google Shape;727;p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28" name="Google Shape;728;p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729" name="Google Shape;729;p9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730" name="Google Shape;730;p9"/>
          <p:cNvSpPr/>
          <p:nvPr/>
        </p:nvSpPr>
        <p:spPr>
          <a:xfrm flipH="1" rot="7854059">
            <a:off x="6410582" y="3145827"/>
            <a:ext cx="1891661" cy="1386256"/>
          </a:xfrm>
          <a:custGeom>
            <a:rect b="b" l="l" r="r" t="t"/>
            <a:pathLst>
              <a:path extrusionOk="0" h="52534" w="71687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9"/>
          <p:cNvSpPr/>
          <p:nvPr/>
        </p:nvSpPr>
        <p:spPr>
          <a:xfrm rot="-1540137">
            <a:off x="513092" y="1647646"/>
            <a:ext cx="1484106" cy="1848219"/>
          </a:xfrm>
          <a:custGeom>
            <a:rect b="b" l="l" r="r" t="t"/>
            <a:pathLst>
              <a:path extrusionOk="0" h="32684" w="26245">
                <a:moveTo>
                  <a:pt x="25587" y="2110"/>
                </a:moveTo>
                <a:lnTo>
                  <a:pt x="25289" y="2627"/>
                </a:lnTo>
                <a:cubicBezTo>
                  <a:pt x="25275" y="2634"/>
                  <a:pt x="25263" y="2638"/>
                  <a:pt x="25254" y="2638"/>
                </a:cubicBezTo>
                <a:cubicBezTo>
                  <a:pt x="25209" y="2638"/>
                  <a:pt x="25209" y="2566"/>
                  <a:pt x="25209" y="2468"/>
                </a:cubicBezTo>
                <a:cubicBezTo>
                  <a:pt x="25209" y="2508"/>
                  <a:pt x="25190" y="2548"/>
                  <a:pt x="25170" y="2568"/>
                </a:cubicBezTo>
                <a:cubicBezTo>
                  <a:pt x="25132" y="2605"/>
                  <a:pt x="25102" y="2619"/>
                  <a:pt x="25080" y="2619"/>
                </a:cubicBezTo>
                <a:cubicBezTo>
                  <a:pt x="25068" y="2619"/>
                  <a:pt x="25058" y="2615"/>
                  <a:pt x="25050" y="2607"/>
                </a:cubicBezTo>
                <a:cubicBezTo>
                  <a:pt x="25110" y="2528"/>
                  <a:pt x="25150" y="2468"/>
                  <a:pt x="25209" y="2388"/>
                </a:cubicBezTo>
                <a:cubicBezTo>
                  <a:pt x="25209" y="2428"/>
                  <a:pt x="25209" y="2448"/>
                  <a:pt x="25209" y="2468"/>
                </a:cubicBezTo>
                <a:cubicBezTo>
                  <a:pt x="25229" y="2428"/>
                  <a:pt x="25229" y="2388"/>
                  <a:pt x="25249" y="2349"/>
                </a:cubicBezTo>
                <a:cubicBezTo>
                  <a:pt x="25269" y="2309"/>
                  <a:pt x="25309" y="2269"/>
                  <a:pt x="25329" y="2249"/>
                </a:cubicBezTo>
                <a:cubicBezTo>
                  <a:pt x="25428" y="2190"/>
                  <a:pt x="25528" y="2150"/>
                  <a:pt x="25587" y="2110"/>
                </a:cubicBezTo>
                <a:close/>
                <a:moveTo>
                  <a:pt x="20872" y="7820"/>
                </a:moveTo>
                <a:lnTo>
                  <a:pt x="20832" y="8218"/>
                </a:lnTo>
                <a:cubicBezTo>
                  <a:pt x="20812" y="8158"/>
                  <a:pt x="20733" y="8119"/>
                  <a:pt x="20653" y="8079"/>
                </a:cubicBezTo>
                <a:cubicBezTo>
                  <a:pt x="20713" y="7979"/>
                  <a:pt x="20792" y="7900"/>
                  <a:pt x="20872" y="7820"/>
                </a:cubicBezTo>
                <a:close/>
                <a:moveTo>
                  <a:pt x="14784" y="11143"/>
                </a:moveTo>
                <a:lnTo>
                  <a:pt x="14784" y="11143"/>
                </a:lnTo>
                <a:cubicBezTo>
                  <a:pt x="14776" y="11155"/>
                  <a:pt x="14770" y="11167"/>
                  <a:pt x="14766" y="11177"/>
                </a:cubicBezTo>
                <a:lnTo>
                  <a:pt x="14766" y="11177"/>
                </a:lnTo>
                <a:cubicBezTo>
                  <a:pt x="14772" y="11166"/>
                  <a:pt x="14778" y="11154"/>
                  <a:pt x="14784" y="11143"/>
                </a:cubicBezTo>
                <a:close/>
                <a:moveTo>
                  <a:pt x="18047" y="11322"/>
                </a:moveTo>
                <a:cubicBezTo>
                  <a:pt x="18047" y="11600"/>
                  <a:pt x="18027" y="11879"/>
                  <a:pt x="17888" y="12138"/>
                </a:cubicBezTo>
                <a:lnTo>
                  <a:pt x="17768" y="12158"/>
                </a:lnTo>
                <a:lnTo>
                  <a:pt x="17569" y="12555"/>
                </a:lnTo>
                <a:cubicBezTo>
                  <a:pt x="17569" y="12416"/>
                  <a:pt x="17569" y="12158"/>
                  <a:pt x="17609" y="11899"/>
                </a:cubicBezTo>
                <a:cubicBezTo>
                  <a:pt x="17748" y="11700"/>
                  <a:pt x="17908" y="11521"/>
                  <a:pt x="18047" y="11322"/>
                </a:cubicBezTo>
                <a:close/>
                <a:moveTo>
                  <a:pt x="16157" y="13729"/>
                </a:moveTo>
                <a:cubicBezTo>
                  <a:pt x="16276" y="13809"/>
                  <a:pt x="16376" y="13928"/>
                  <a:pt x="16376" y="14008"/>
                </a:cubicBezTo>
                <a:cubicBezTo>
                  <a:pt x="16336" y="14028"/>
                  <a:pt x="15779" y="14465"/>
                  <a:pt x="15600" y="14525"/>
                </a:cubicBezTo>
                <a:lnTo>
                  <a:pt x="15520" y="14525"/>
                </a:lnTo>
                <a:cubicBezTo>
                  <a:pt x="15619" y="14386"/>
                  <a:pt x="15719" y="14267"/>
                  <a:pt x="15818" y="14147"/>
                </a:cubicBezTo>
                <a:lnTo>
                  <a:pt x="15978" y="14267"/>
                </a:lnTo>
                <a:lnTo>
                  <a:pt x="15858" y="14087"/>
                </a:lnTo>
                <a:cubicBezTo>
                  <a:pt x="15958" y="13968"/>
                  <a:pt x="16057" y="13849"/>
                  <a:pt x="16157" y="13729"/>
                </a:cubicBezTo>
                <a:close/>
                <a:moveTo>
                  <a:pt x="14664" y="15600"/>
                </a:moveTo>
                <a:lnTo>
                  <a:pt x="14664" y="15600"/>
                </a:lnTo>
                <a:cubicBezTo>
                  <a:pt x="14645" y="15719"/>
                  <a:pt x="14605" y="15838"/>
                  <a:pt x="14545" y="15938"/>
                </a:cubicBezTo>
                <a:cubicBezTo>
                  <a:pt x="14533" y="15915"/>
                  <a:pt x="14508" y="15905"/>
                  <a:pt x="14477" y="15905"/>
                </a:cubicBezTo>
                <a:cubicBezTo>
                  <a:pt x="14455" y="15905"/>
                  <a:pt x="14430" y="15910"/>
                  <a:pt x="14406" y="15918"/>
                </a:cubicBezTo>
                <a:cubicBezTo>
                  <a:pt x="14485" y="15818"/>
                  <a:pt x="14585" y="15699"/>
                  <a:pt x="14664" y="15600"/>
                </a:cubicBezTo>
                <a:close/>
                <a:moveTo>
                  <a:pt x="9153" y="18723"/>
                </a:moveTo>
                <a:cubicBezTo>
                  <a:pt x="9115" y="18809"/>
                  <a:pt x="9095" y="18840"/>
                  <a:pt x="9085" y="18840"/>
                </a:cubicBezTo>
                <a:cubicBezTo>
                  <a:pt x="9074" y="18840"/>
                  <a:pt x="9074" y="18804"/>
                  <a:pt x="9074" y="18763"/>
                </a:cubicBezTo>
                <a:lnTo>
                  <a:pt x="9153" y="18723"/>
                </a:lnTo>
                <a:close/>
                <a:moveTo>
                  <a:pt x="12098" y="18902"/>
                </a:moveTo>
                <a:lnTo>
                  <a:pt x="12098" y="18902"/>
                </a:lnTo>
                <a:cubicBezTo>
                  <a:pt x="12088" y="18909"/>
                  <a:pt x="12078" y="18917"/>
                  <a:pt x="12068" y="18925"/>
                </a:cubicBezTo>
                <a:lnTo>
                  <a:pt x="12068" y="18925"/>
                </a:lnTo>
                <a:cubicBezTo>
                  <a:pt x="12080" y="18917"/>
                  <a:pt x="12090" y="18910"/>
                  <a:pt x="12098" y="18902"/>
                </a:cubicBezTo>
                <a:close/>
                <a:moveTo>
                  <a:pt x="13152" y="17510"/>
                </a:moveTo>
                <a:cubicBezTo>
                  <a:pt x="13152" y="17728"/>
                  <a:pt x="13053" y="18067"/>
                  <a:pt x="12854" y="18425"/>
                </a:cubicBezTo>
                <a:cubicBezTo>
                  <a:pt x="12750" y="18593"/>
                  <a:pt x="12688" y="18638"/>
                  <a:pt x="12649" y="18638"/>
                </a:cubicBezTo>
                <a:cubicBezTo>
                  <a:pt x="12603" y="18638"/>
                  <a:pt x="12591" y="18571"/>
                  <a:pt x="12582" y="18571"/>
                </a:cubicBezTo>
                <a:cubicBezTo>
                  <a:pt x="12580" y="18571"/>
                  <a:pt x="12578" y="18575"/>
                  <a:pt x="12575" y="18584"/>
                </a:cubicBezTo>
                <a:cubicBezTo>
                  <a:pt x="11978" y="19280"/>
                  <a:pt x="12396" y="19440"/>
                  <a:pt x="11799" y="19937"/>
                </a:cubicBezTo>
                <a:cubicBezTo>
                  <a:pt x="11740" y="19969"/>
                  <a:pt x="11694" y="19982"/>
                  <a:pt x="11659" y="19982"/>
                </a:cubicBezTo>
                <a:cubicBezTo>
                  <a:pt x="11518" y="19982"/>
                  <a:pt x="11537" y="19778"/>
                  <a:pt x="11441" y="19778"/>
                </a:cubicBezTo>
                <a:cubicBezTo>
                  <a:pt x="11640" y="19420"/>
                  <a:pt x="11899" y="19340"/>
                  <a:pt x="12058" y="19121"/>
                </a:cubicBezTo>
                <a:lnTo>
                  <a:pt x="12058" y="19121"/>
                </a:lnTo>
                <a:lnTo>
                  <a:pt x="11799" y="19360"/>
                </a:lnTo>
                <a:cubicBezTo>
                  <a:pt x="11836" y="19232"/>
                  <a:pt x="11956" y="19021"/>
                  <a:pt x="12068" y="18925"/>
                </a:cubicBezTo>
                <a:lnTo>
                  <a:pt x="12068" y="18925"/>
                </a:lnTo>
                <a:cubicBezTo>
                  <a:pt x="12046" y="18940"/>
                  <a:pt x="12016" y="18957"/>
                  <a:pt x="11978" y="18982"/>
                </a:cubicBezTo>
                <a:cubicBezTo>
                  <a:pt x="12376" y="18485"/>
                  <a:pt x="12774" y="18007"/>
                  <a:pt x="13152" y="17510"/>
                </a:cubicBezTo>
                <a:close/>
                <a:moveTo>
                  <a:pt x="8835" y="23001"/>
                </a:moveTo>
                <a:lnTo>
                  <a:pt x="8815" y="23041"/>
                </a:lnTo>
                <a:cubicBezTo>
                  <a:pt x="8815" y="23021"/>
                  <a:pt x="8815" y="23021"/>
                  <a:pt x="8835" y="23001"/>
                </a:cubicBezTo>
                <a:close/>
                <a:moveTo>
                  <a:pt x="5902" y="23051"/>
                </a:moveTo>
                <a:cubicBezTo>
                  <a:pt x="5893" y="23053"/>
                  <a:pt x="5883" y="23056"/>
                  <a:pt x="5870" y="23061"/>
                </a:cubicBezTo>
                <a:cubicBezTo>
                  <a:pt x="5881" y="23058"/>
                  <a:pt x="5891" y="23055"/>
                  <a:pt x="5902" y="23051"/>
                </a:cubicBezTo>
                <a:close/>
                <a:moveTo>
                  <a:pt x="8735" y="23120"/>
                </a:moveTo>
                <a:lnTo>
                  <a:pt x="8735" y="23120"/>
                </a:lnTo>
                <a:cubicBezTo>
                  <a:pt x="8696" y="23260"/>
                  <a:pt x="8596" y="23419"/>
                  <a:pt x="8437" y="23518"/>
                </a:cubicBezTo>
                <a:cubicBezTo>
                  <a:pt x="8536" y="23399"/>
                  <a:pt x="8636" y="23260"/>
                  <a:pt x="8735" y="23120"/>
                </a:cubicBezTo>
                <a:close/>
                <a:moveTo>
                  <a:pt x="24632" y="1"/>
                </a:moveTo>
                <a:lnTo>
                  <a:pt x="24613" y="21"/>
                </a:lnTo>
                <a:cubicBezTo>
                  <a:pt x="24593" y="41"/>
                  <a:pt x="24573" y="61"/>
                  <a:pt x="24553" y="81"/>
                </a:cubicBezTo>
                <a:cubicBezTo>
                  <a:pt x="24513" y="120"/>
                  <a:pt x="24473" y="180"/>
                  <a:pt x="24414" y="220"/>
                </a:cubicBezTo>
                <a:lnTo>
                  <a:pt x="24533" y="160"/>
                </a:lnTo>
                <a:lnTo>
                  <a:pt x="24533" y="160"/>
                </a:lnTo>
                <a:cubicBezTo>
                  <a:pt x="24453" y="359"/>
                  <a:pt x="24394" y="459"/>
                  <a:pt x="24294" y="538"/>
                </a:cubicBezTo>
                <a:cubicBezTo>
                  <a:pt x="24195" y="598"/>
                  <a:pt x="24055" y="677"/>
                  <a:pt x="23916" y="837"/>
                </a:cubicBezTo>
                <a:lnTo>
                  <a:pt x="23916" y="817"/>
                </a:lnTo>
                <a:cubicBezTo>
                  <a:pt x="23498" y="1115"/>
                  <a:pt x="23478" y="1155"/>
                  <a:pt x="23419" y="1235"/>
                </a:cubicBezTo>
                <a:cubicBezTo>
                  <a:pt x="23379" y="1294"/>
                  <a:pt x="23319" y="1354"/>
                  <a:pt x="22981" y="1573"/>
                </a:cubicBezTo>
                <a:lnTo>
                  <a:pt x="23100" y="1632"/>
                </a:lnTo>
                <a:cubicBezTo>
                  <a:pt x="23260" y="1871"/>
                  <a:pt x="22523" y="2010"/>
                  <a:pt x="22305" y="2408"/>
                </a:cubicBezTo>
                <a:lnTo>
                  <a:pt x="22464" y="2349"/>
                </a:lnTo>
                <a:lnTo>
                  <a:pt x="22464" y="2349"/>
                </a:lnTo>
                <a:cubicBezTo>
                  <a:pt x="22364" y="2587"/>
                  <a:pt x="21728" y="2607"/>
                  <a:pt x="21549" y="2767"/>
                </a:cubicBezTo>
                <a:cubicBezTo>
                  <a:pt x="21544" y="2768"/>
                  <a:pt x="21540" y="2769"/>
                  <a:pt x="21537" y="2769"/>
                </a:cubicBezTo>
                <a:cubicBezTo>
                  <a:pt x="21501" y="2769"/>
                  <a:pt x="21571" y="2663"/>
                  <a:pt x="21608" y="2607"/>
                </a:cubicBezTo>
                <a:lnTo>
                  <a:pt x="21608" y="2607"/>
                </a:lnTo>
                <a:cubicBezTo>
                  <a:pt x="21051" y="2965"/>
                  <a:pt x="21668" y="2767"/>
                  <a:pt x="21369" y="3145"/>
                </a:cubicBezTo>
                <a:cubicBezTo>
                  <a:pt x="21365" y="3145"/>
                  <a:pt x="21361" y="3146"/>
                  <a:pt x="21357" y="3146"/>
                </a:cubicBezTo>
                <a:cubicBezTo>
                  <a:pt x="21287" y="3146"/>
                  <a:pt x="21277" y="3043"/>
                  <a:pt x="21209" y="3043"/>
                </a:cubicBezTo>
                <a:cubicBezTo>
                  <a:pt x="21175" y="3043"/>
                  <a:pt x="21127" y="3068"/>
                  <a:pt x="21051" y="3145"/>
                </a:cubicBezTo>
                <a:cubicBezTo>
                  <a:pt x="20892" y="3224"/>
                  <a:pt x="20673" y="4040"/>
                  <a:pt x="20255" y="4259"/>
                </a:cubicBezTo>
                <a:cubicBezTo>
                  <a:pt x="20299" y="4251"/>
                  <a:pt x="20340" y="4242"/>
                  <a:pt x="20369" y="4242"/>
                </a:cubicBezTo>
                <a:cubicBezTo>
                  <a:pt x="20421" y="4242"/>
                  <a:pt x="20438" y="4272"/>
                  <a:pt x="20375" y="4398"/>
                </a:cubicBezTo>
                <a:cubicBezTo>
                  <a:pt x="20176" y="4677"/>
                  <a:pt x="19579" y="4935"/>
                  <a:pt x="19539" y="5313"/>
                </a:cubicBezTo>
                <a:cubicBezTo>
                  <a:pt x="19519" y="5323"/>
                  <a:pt x="19504" y="5328"/>
                  <a:pt x="19492" y="5328"/>
                </a:cubicBezTo>
                <a:cubicBezTo>
                  <a:pt x="19479" y="5328"/>
                  <a:pt x="19469" y="5323"/>
                  <a:pt x="19459" y="5313"/>
                </a:cubicBezTo>
                <a:cubicBezTo>
                  <a:pt x="19340" y="5552"/>
                  <a:pt x="19002" y="6029"/>
                  <a:pt x="19002" y="6228"/>
                </a:cubicBezTo>
                <a:cubicBezTo>
                  <a:pt x="18986" y="6225"/>
                  <a:pt x="18969" y="6224"/>
                  <a:pt x="18953" y="6224"/>
                </a:cubicBezTo>
                <a:cubicBezTo>
                  <a:pt x="18521" y="6224"/>
                  <a:pt x="18195" y="7373"/>
                  <a:pt x="17906" y="7373"/>
                </a:cubicBezTo>
                <a:cubicBezTo>
                  <a:pt x="17880" y="7373"/>
                  <a:pt x="17854" y="7364"/>
                  <a:pt x="17828" y="7343"/>
                </a:cubicBezTo>
                <a:cubicBezTo>
                  <a:pt x="17669" y="7542"/>
                  <a:pt x="17510" y="7760"/>
                  <a:pt x="17350" y="7979"/>
                </a:cubicBezTo>
                <a:lnTo>
                  <a:pt x="17331" y="7940"/>
                </a:lnTo>
                <a:cubicBezTo>
                  <a:pt x="16992" y="8318"/>
                  <a:pt x="16952" y="8517"/>
                  <a:pt x="16933" y="8715"/>
                </a:cubicBezTo>
                <a:cubicBezTo>
                  <a:pt x="16905" y="8738"/>
                  <a:pt x="16887" y="8746"/>
                  <a:pt x="16874" y="8746"/>
                </a:cubicBezTo>
                <a:cubicBezTo>
                  <a:pt x="16843" y="8746"/>
                  <a:pt x="16853" y="8690"/>
                  <a:pt x="16853" y="8676"/>
                </a:cubicBezTo>
                <a:lnTo>
                  <a:pt x="16853" y="8676"/>
                </a:lnTo>
                <a:cubicBezTo>
                  <a:pt x="16316" y="9213"/>
                  <a:pt x="16296" y="9273"/>
                  <a:pt x="16057" y="9889"/>
                </a:cubicBezTo>
                <a:lnTo>
                  <a:pt x="15918" y="9850"/>
                </a:lnTo>
                <a:cubicBezTo>
                  <a:pt x="15878" y="10029"/>
                  <a:pt x="15102" y="10586"/>
                  <a:pt x="14764" y="11242"/>
                </a:cubicBezTo>
                <a:cubicBezTo>
                  <a:pt x="14764" y="11242"/>
                  <a:pt x="14751" y="11217"/>
                  <a:pt x="14766" y="11177"/>
                </a:cubicBezTo>
                <a:lnTo>
                  <a:pt x="14766" y="11177"/>
                </a:lnTo>
                <a:cubicBezTo>
                  <a:pt x="14372" y="11916"/>
                  <a:pt x="13295" y="12484"/>
                  <a:pt x="13491" y="13013"/>
                </a:cubicBezTo>
                <a:lnTo>
                  <a:pt x="13252" y="13510"/>
                </a:lnTo>
                <a:cubicBezTo>
                  <a:pt x="13376" y="13364"/>
                  <a:pt x="13440" y="13314"/>
                  <a:pt x="13473" y="13314"/>
                </a:cubicBezTo>
                <a:cubicBezTo>
                  <a:pt x="13544" y="13314"/>
                  <a:pt x="13457" y="13565"/>
                  <a:pt x="13527" y="13565"/>
                </a:cubicBezTo>
                <a:cubicBezTo>
                  <a:pt x="13541" y="13565"/>
                  <a:pt x="13561" y="13555"/>
                  <a:pt x="13590" y="13530"/>
                </a:cubicBezTo>
                <a:lnTo>
                  <a:pt x="13590" y="13530"/>
                </a:lnTo>
                <a:cubicBezTo>
                  <a:pt x="13496" y="13692"/>
                  <a:pt x="13282" y="13864"/>
                  <a:pt x="13210" y="13864"/>
                </a:cubicBezTo>
                <a:cubicBezTo>
                  <a:pt x="13176" y="13864"/>
                  <a:pt x="13174" y="13825"/>
                  <a:pt x="13232" y="13729"/>
                </a:cubicBezTo>
                <a:lnTo>
                  <a:pt x="13292" y="13709"/>
                </a:lnTo>
                <a:cubicBezTo>
                  <a:pt x="13274" y="13677"/>
                  <a:pt x="13251" y="13662"/>
                  <a:pt x="13224" y="13662"/>
                </a:cubicBezTo>
                <a:cubicBezTo>
                  <a:pt x="13055" y="13662"/>
                  <a:pt x="12731" y="14238"/>
                  <a:pt x="12602" y="14238"/>
                </a:cubicBezTo>
                <a:cubicBezTo>
                  <a:pt x="12592" y="14238"/>
                  <a:pt x="12583" y="14234"/>
                  <a:pt x="12575" y="14227"/>
                </a:cubicBezTo>
                <a:cubicBezTo>
                  <a:pt x="11740" y="15321"/>
                  <a:pt x="10844" y="16316"/>
                  <a:pt x="10068" y="17350"/>
                </a:cubicBezTo>
                <a:lnTo>
                  <a:pt x="10307" y="17350"/>
                </a:lnTo>
                <a:lnTo>
                  <a:pt x="10029" y="17709"/>
                </a:lnTo>
                <a:cubicBezTo>
                  <a:pt x="10000" y="17726"/>
                  <a:pt x="9969" y="17737"/>
                  <a:pt x="9945" y="17737"/>
                </a:cubicBezTo>
                <a:cubicBezTo>
                  <a:pt x="9887" y="17737"/>
                  <a:pt x="9868" y="17673"/>
                  <a:pt x="10009" y="17490"/>
                </a:cubicBezTo>
                <a:lnTo>
                  <a:pt x="10009" y="17490"/>
                </a:lnTo>
                <a:cubicBezTo>
                  <a:pt x="9830" y="17549"/>
                  <a:pt x="9770" y="17967"/>
                  <a:pt x="9790" y="18007"/>
                </a:cubicBezTo>
                <a:cubicBezTo>
                  <a:pt x="9690" y="18112"/>
                  <a:pt x="9633" y="18151"/>
                  <a:pt x="9605" y="18151"/>
                </a:cubicBezTo>
                <a:cubicBezTo>
                  <a:pt x="9519" y="18151"/>
                  <a:pt x="9675" y="17807"/>
                  <a:pt x="9652" y="17807"/>
                </a:cubicBezTo>
                <a:cubicBezTo>
                  <a:pt x="9648" y="17807"/>
                  <a:pt x="9642" y="17813"/>
                  <a:pt x="9631" y="17828"/>
                </a:cubicBezTo>
                <a:lnTo>
                  <a:pt x="9491" y="18047"/>
                </a:lnTo>
                <a:lnTo>
                  <a:pt x="9551" y="18007"/>
                </a:lnTo>
                <a:lnTo>
                  <a:pt x="9551" y="18007"/>
                </a:lnTo>
                <a:cubicBezTo>
                  <a:pt x="9491" y="18226"/>
                  <a:pt x="9551" y="18286"/>
                  <a:pt x="9312" y="18604"/>
                </a:cubicBezTo>
                <a:cubicBezTo>
                  <a:pt x="9237" y="18670"/>
                  <a:pt x="9194" y="18685"/>
                  <a:pt x="9164" y="18685"/>
                </a:cubicBezTo>
                <a:cubicBezTo>
                  <a:pt x="9142" y="18685"/>
                  <a:pt x="9127" y="18677"/>
                  <a:pt x="9113" y="18677"/>
                </a:cubicBezTo>
                <a:cubicBezTo>
                  <a:pt x="9101" y="18677"/>
                  <a:pt x="9089" y="18682"/>
                  <a:pt x="9074" y="18703"/>
                </a:cubicBezTo>
                <a:cubicBezTo>
                  <a:pt x="9070" y="18700"/>
                  <a:pt x="9067" y="18698"/>
                  <a:pt x="9063" y="18698"/>
                </a:cubicBezTo>
                <a:cubicBezTo>
                  <a:pt x="9046" y="18698"/>
                  <a:pt x="9024" y="18740"/>
                  <a:pt x="8974" y="18823"/>
                </a:cubicBezTo>
                <a:lnTo>
                  <a:pt x="8636" y="19260"/>
                </a:lnTo>
                <a:lnTo>
                  <a:pt x="8895" y="19161"/>
                </a:lnTo>
                <a:lnTo>
                  <a:pt x="8895" y="19161"/>
                </a:lnTo>
                <a:cubicBezTo>
                  <a:pt x="8817" y="19363"/>
                  <a:pt x="8666" y="19517"/>
                  <a:pt x="8737" y="19517"/>
                </a:cubicBezTo>
                <a:cubicBezTo>
                  <a:pt x="8754" y="19517"/>
                  <a:pt x="8783" y="19509"/>
                  <a:pt x="8827" y="19491"/>
                </a:cubicBezTo>
                <a:lnTo>
                  <a:pt x="8827" y="19491"/>
                </a:lnTo>
                <a:cubicBezTo>
                  <a:pt x="8381" y="19699"/>
                  <a:pt x="7537" y="21134"/>
                  <a:pt x="7343" y="21270"/>
                </a:cubicBezTo>
                <a:cubicBezTo>
                  <a:pt x="7223" y="21628"/>
                  <a:pt x="7024" y="21907"/>
                  <a:pt x="6746" y="22245"/>
                </a:cubicBezTo>
                <a:cubicBezTo>
                  <a:pt x="6772" y="22224"/>
                  <a:pt x="6804" y="22212"/>
                  <a:pt x="6832" y="22212"/>
                </a:cubicBezTo>
                <a:cubicBezTo>
                  <a:pt x="6911" y="22212"/>
                  <a:pt x="6961" y="22299"/>
                  <a:pt x="6786" y="22504"/>
                </a:cubicBezTo>
                <a:cubicBezTo>
                  <a:pt x="6749" y="22450"/>
                  <a:pt x="6710" y="22427"/>
                  <a:pt x="6668" y="22427"/>
                </a:cubicBezTo>
                <a:cubicBezTo>
                  <a:pt x="6470" y="22427"/>
                  <a:pt x="6218" y="22943"/>
                  <a:pt x="5902" y="23051"/>
                </a:cubicBezTo>
                <a:lnTo>
                  <a:pt x="5902" y="23051"/>
                </a:lnTo>
                <a:cubicBezTo>
                  <a:pt x="5905" y="23051"/>
                  <a:pt x="5908" y="23051"/>
                  <a:pt x="5910" y="23051"/>
                </a:cubicBezTo>
                <a:cubicBezTo>
                  <a:pt x="6058" y="23051"/>
                  <a:pt x="5456" y="23764"/>
                  <a:pt x="5642" y="23764"/>
                </a:cubicBezTo>
                <a:cubicBezTo>
                  <a:pt x="5662" y="23764"/>
                  <a:pt x="5691" y="23755"/>
                  <a:pt x="5731" y="23737"/>
                </a:cubicBezTo>
                <a:lnTo>
                  <a:pt x="5731" y="23737"/>
                </a:lnTo>
                <a:cubicBezTo>
                  <a:pt x="5670" y="23811"/>
                  <a:pt x="5635" y="23833"/>
                  <a:pt x="5610" y="23833"/>
                </a:cubicBezTo>
                <a:cubicBezTo>
                  <a:pt x="5571" y="23833"/>
                  <a:pt x="5557" y="23778"/>
                  <a:pt x="5505" y="23778"/>
                </a:cubicBezTo>
                <a:cubicBezTo>
                  <a:pt x="5483" y="23778"/>
                  <a:pt x="5454" y="23788"/>
                  <a:pt x="5413" y="23817"/>
                </a:cubicBezTo>
                <a:cubicBezTo>
                  <a:pt x="5094" y="24493"/>
                  <a:pt x="4398" y="25090"/>
                  <a:pt x="3901" y="25846"/>
                </a:cubicBezTo>
                <a:cubicBezTo>
                  <a:pt x="3940" y="25886"/>
                  <a:pt x="4080" y="25806"/>
                  <a:pt x="4020" y="26005"/>
                </a:cubicBezTo>
                <a:lnTo>
                  <a:pt x="3562" y="26264"/>
                </a:lnTo>
                <a:cubicBezTo>
                  <a:pt x="3463" y="26423"/>
                  <a:pt x="3682" y="26562"/>
                  <a:pt x="3363" y="26722"/>
                </a:cubicBezTo>
                <a:cubicBezTo>
                  <a:pt x="3387" y="26722"/>
                  <a:pt x="3414" y="26715"/>
                  <a:pt x="3434" y="26715"/>
                </a:cubicBezTo>
                <a:cubicBezTo>
                  <a:pt x="3464" y="26715"/>
                  <a:pt x="3479" y="26730"/>
                  <a:pt x="3443" y="26801"/>
                </a:cubicBezTo>
                <a:cubicBezTo>
                  <a:pt x="2846" y="27438"/>
                  <a:pt x="2369" y="28194"/>
                  <a:pt x="1871" y="28930"/>
                </a:cubicBezTo>
                <a:cubicBezTo>
                  <a:pt x="1632" y="29308"/>
                  <a:pt x="1374" y="29686"/>
                  <a:pt x="1095" y="30024"/>
                </a:cubicBezTo>
                <a:lnTo>
                  <a:pt x="896" y="30283"/>
                </a:lnTo>
                <a:lnTo>
                  <a:pt x="657" y="30581"/>
                </a:lnTo>
                <a:cubicBezTo>
                  <a:pt x="459" y="30820"/>
                  <a:pt x="240" y="31059"/>
                  <a:pt x="1" y="31318"/>
                </a:cubicBezTo>
                <a:lnTo>
                  <a:pt x="1" y="31457"/>
                </a:lnTo>
                <a:cubicBezTo>
                  <a:pt x="21" y="31357"/>
                  <a:pt x="21" y="31318"/>
                  <a:pt x="41" y="31318"/>
                </a:cubicBezTo>
                <a:lnTo>
                  <a:pt x="61" y="31318"/>
                </a:lnTo>
                <a:cubicBezTo>
                  <a:pt x="80" y="31337"/>
                  <a:pt x="100" y="31457"/>
                  <a:pt x="120" y="31576"/>
                </a:cubicBezTo>
                <a:cubicBezTo>
                  <a:pt x="120" y="31527"/>
                  <a:pt x="133" y="31513"/>
                  <a:pt x="151" y="31513"/>
                </a:cubicBezTo>
                <a:cubicBezTo>
                  <a:pt x="178" y="31513"/>
                  <a:pt x="219" y="31544"/>
                  <a:pt x="254" y="31544"/>
                </a:cubicBezTo>
                <a:cubicBezTo>
                  <a:pt x="263" y="31544"/>
                  <a:pt x="271" y="31542"/>
                  <a:pt x="279" y="31536"/>
                </a:cubicBezTo>
                <a:lnTo>
                  <a:pt x="279" y="31536"/>
                </a:lnTo>
                <a:cubicBezTo>
                  <a:pt x="240" y="31636"/>
                  <a:pt x="200" y="31716"/>
                  <a:pt x="180" y="31815"/>
                </a:cubicBezTo>
                <a:lnTo>
                  <a:pt x="160" y="31875"/>
                </a:lnTo>
                <a:lnTo>
                  <a:pt x="160" y="31914"/>
                </a:lnTo>
                <a:lnTo>
                  <a:pt x="180" y="31914"/>
                </a:lnTo>
                <a:cubicBezTo>
                  <a:pt x="200" y="31914"/>
                  <a:pt x="220" y="31954"/>
                  <a:pt x="260" y="31974"/>
                </a:cubicBezTo>
                <a:cubicBezTo>
                  <a:pt x="279" y="32014"/>
                  <a:pt x="319" y="32054"/>
                  <a:pt x="359" y="32094"/>
                </a:cubicBezTo>
                <a:cubicBezTo>
                  <a:pt x="459" y="32113"/>
                  <a:pt x="638" y="32253"/>
                  <a:pt x="777" y="32472"/>
                </a:cubicBezTo>
                <a:cubicBezTo>
                  <a:pt x="896" y="32531"/>
                  <a:pt x="1016" y="32611"/>
                  <a:pt x="1115" y="32651"/>
                </a:cubicBezTo>
                <a:cubicBezTo>
                  <a:pt x="1150" y="32674"/>
                  <a:pt x="1185" y="32684"/>
                  <a:pt x="1216" y="32684"/>
                </a:cubicBezTo>
                <a:cubicBezTo>
                  <a:pt x="1238" y="32684"/>
                  <a:pt x="1258" y="32679"/>
                  <a:pt x="1274" y="32671"/>
                </a:cubicBezTo>
                <a:lnTo>
                  <a:pt x="1035" y="32551"/>
                </a:lnTo>
                <a:lnTo>
                  <a:pt x="1035" y="32551"/>
                </a:lnTo>
                <a:cubicBezTo>
                  <a:pt x="1058" y="32555"/>
                  <a:pt x="1078" y="32557"/>
                  <a:pt x="1096" y="32557"/>
                </a:cubicBezTo>
                <a:cubicBezTo>
                  <a:pt x="1259" y="32557"/>
                  <a:pt x="1189" y="32397"/>
                  <a:pt x="1135" y="32253"/>
                </a:cubicBezTo>
                <a:cubicBezTo>
                  <a:pt x="1135" y="32233"/>
                  <a:pt x="1135" y="32213"/>
                  <a:pt x="1135" y="32193"/>
                </a:cubicBezTo>
                <a:cubicBezTo>
                  <a:pt x="1453" y="32392"/>
                  <a:pt x="1752" y="32611"/>
                  <a:pt x="1752" y="32611"/>
                </a:cubicBezTo>
                <a:cubicBezTo>
                  <a:pt x="1911" y="32054"/>
                  <a:pt x="4557" y="28512"/>
                  <a:pt x="8039" y="24016"/>
                </a:cubicBezTo>
                <a:cubicBezTo>
                  <a:pt x="8039" y="24036"/>
                  <a:pt x="8039" y="24036"/>
                  <a:pt x="8039" y="24055"/>
                </a:cubicBezTo>
                <a:lnTo>
                  <a:pt x="8079" y="24075"/>
                </a:lnTo>
                <a:cubicBezTo>
                  <a:pt x="8160" y="23978"/>
                  <a:pt x="8201" y="23880"/>
                  <a:pt x="8171" y="23880"/>
                </a:cubicBezTo>
                <a:cubicBezTo>
                  <a:pt x="8164" y="23880"/>
                  <a:pt x="8153" y="23885"/>
                  <a:pt x="8138" y="23896"/>
                </a:cubicBezTo>
                <a:cubicBezTo>
                  <a:pt x="8218" y="23797"/>
                  <a:pt x="8318" y="23677"/>
                  <a:pt x="8397" y="23558"/>
                </a:cubicBezTo>
                <a:lnTo>
                  <a:pt x="8397" y="23558"/>
                </a:lnTo>
                <a:cubicBezTo>
                  <a:pt x="8339" y="23747"/>
                  <a:pt x="8525" y="23830"/>
                  <a:pt x="8745" y="23830"/>
                </a:cubicBezTo>
                <a:cubicBezTo>
                  <a:pt x="8827" y="23830"/>
                  <a:pt x="8913" y="23818"/>
                  <a:pt x="8994" y="23797"/>
                </a:cubicBezTo>
                <a:cubicBezTo>
                  <a:pt x="8954" y="23757"/>
                  <a:pt x="8914" y="23737"/>
                  <a:pt x="9054" y="23459"/>
                </a:cubicBezTo>
                <a:lnTo>
                  <a:pt x="9054" y="23459"/>
                </a:lnTo>
                <a:cubicBezTo>
                  <a:pt x="8978" y="23504"/>
                  <a:pt x="8716" y="23736"/>
                  <a:pt x="8632" y="23736"/>
                </a:cubicBezTo>
                <a:cubicBezTo>
                  <a:pt x="8606" y="23736"/>
                  <a:pt x="8597" y="23714"/>
                  <a:pt x="8616" y="23658"/>
                </a:cubicBezTo>
                <a:cubicBezTo>
                  <a:pt x="8835" y="23299"/>
                  <a:pt x="8855" y="23419"/>
                  <a:pt x="9014" y="23299"/>
                </a:cubicBezTo>
                <a:lnTo>
                  <a:pt x="9014" y="23299"/>
                </a:lnTo>
                <a:cubicBezTo>
                  <a:pt x="9006" y="23301"/>
                  <a:pt x="8999" y="23302"/>
                  <a:pt x="8993" y="23302"/>
                </a:cubicBezTo>
                <a:cubicBezTo>
                  <a:pt x="8857" y="23302"/>
                  <a:pt x="9090" y="22895"/>
                  <a:pt x="9014" y="22762"/>
                </a:cubicBezTo>
                <a:cubicBezTo>
                  <a:pt x="9511" y="22145"/>
                  <a:pt x="10009" y="21509"/>
                  <a:pt x="10506" y="20852"/>
                </a:cubicBezTo>
                <a:cubicBezTo>
                  <a:pt x="10520" y="20866"/>
                  <a:pt x="10524" y="20880"/>
                  <a:pt x="10540" y="20880"/>
                </a:cubicBezTo>
                <a:cubicBezTo>
                  <a:pt x="10546" y="20880"/>
                  <a:pt x="10554" y="20878"/>
                  <a:pt x="10566" y="20872"/>
                </a:cubicBezTo>
                <a:lnTo>
                  <a:pt x="10685" y="20693"/>
                </a:lnTo>
                <a:cubicBezTo>
                  <a:pt x="10705" y="20684"/>
                  <a:pt x="10720" y="20680"/>
                  <a:pt x="10731" y="20680"/>
                </a:cubicBezTo>
                <a:cubicBezTo>
                  <a:pt x="10826" y="20680"/>
                  <a:pt x="10647" y="20970"/>
                  <a:pt x="10701" y="20970"/>
                </a:cubicBezTo>
                <a:cubicBezTo>
                  <a:pt x="10712" y="20970"/>
                  <a:pt x="10732" y="20959"/>
                  <a:pt x="10765" y="20932"/>
                </a:cubicBezTo>
                <a:lnTo>
                  <a:pt x="10765" y="20932"/>
                </a:lnTo>
                <a:cubicBezTo>
                  <a:pt x="10645" y="21210"/>
                  <a:pt x="10526" y="21549"/>
                  <a:pt x="10228" y="21847"/>
                </a:cubicBezTo>
                <a:lnTo>
                  <a:pt x="10055" y="21809"/>
                </a:lnTo>
                <a:lnTo>
                  <a:pt x="10055" y="21809"/>
                </a:lnTo>
                <a:cubicBezTo>
                  <a:pt x="10056" y="21809"/>
                  <a:pt x="10056" y="21809"/>
                  <a:pt x="10056" y="21809"/>
                </a:cubicBezTo>
                <a:cubicBezTo>
                  <a:pt x="10108" y="21809"/>
                  <a:pt x="10289" y="21642"/>
                  <a:pt x="10327" y="21529"/>
                </a:cubicBezTo>
                <a:lnTo>
                  <a:pt x="10327" y="21529"/>
                </a:lnTo>
                <a:cubicBezTo>
                  <a:pt x="10267" y="21708"/>
                  <a:pt x="9750" y="21907"/>
                  <a:pt x="9810" y="22185"/>
                </a:cubicBezTo>
                <a:lnTo>
                  <a:pt x="10068" y="22026"/>
                </a:lnTo>
                <a:lnTo>
                  <a:pt x="10068" y="22026"/>
                </a:lnTo>
                <a:cubicBezTo>
                  <a:pt x="9949" y="22305"/>
                  <a:pt x="9850" y="22722"/>
                  <a:pt x="9591" y="22981"/>
                </a:cubicBezTo>
                <a:cubicBezTo>
                  <a:pt x="9810" y="22941"/>
                  <a:pt x="9631" y="22901"/>
                  <a:pt x="9929" y="22802"/>
                </a:cubicBezTo>
                <a:lnTo>
                  <a:pt x="9929" y="22802"/>
                </a:lnTo>
                <a:cubicBezTo>
                  <a:pt x="9921" y="22803"/>
                  <a:pt x="9914" y="22803"/>
                  <a:pt x="9908" y="22803"/>
                </a:cubicBezTo>
                <a:cubicBezTo>
                  <a:pt x="9676" y="22803"/>
                  <a:pt x="10381" y="22169"/>
                  <a:pt x="10185" y="22169"/>
                </a:cubicBezTo>
                <a:cubicBezTo>
                  <a:pt x="10177" y="22169"/>
                  <a:pt x="10169" y="22170"/>
                  <a:pt x="10160" y="22171"/>
                </a:cubicBezTo>
                <a:lnTo>
                  <a:pt x="10160" y="22171"/>
                </a:lnTo>
                <a:cubicBezTo>
                  <a:pt x="10452" y="22083"/>
                  <a:pt x="10505" y="21877"/>
                  <a:pt x="10844" y="21708"/>
                </a:cubicBezTo>
                <a:cubicBezTo>
                  <a:pt x="10785" y="21688"/>
                  <a:pt x="10685" y="21748"/>
                  <a:pt x="10904" y="21509"/>
                </a:cubicBezTo>
                <a:cubicBezTo>
                  <a:pt x="10904" y="21489"/>
                  <a:pt x="10904" y="21449"/>
                  <a:pt x="10904" y="21429"/>
                </a:cubicBezTo>
                <a:cubicBezTo>
                  <a:pt x="10844" y="21469"/>
                  <a:pt x="10785" y="21509"/>
                  <a:pt x="10745" y="21509"/>
                </a:cubicBezTo>
                <a:cubicBezTo>
                  <a:pt x="10745" y="21310"/>
                  <a:pt x="11043" y="20912"/>
                  <a:pt x="11103" y="20753"/>
                </a:cubicBezTo>
                <a:cubicBezTo>
                  <a:pt x="11135" y="20720"/>
                  <a:pt x="11153" y="20708"/>
                  <a:pt x="11161" y="20708"/>
                </a:cubicBezTo>
                <a:cubicBezTo>
                  <a:pt x="11186" y="20708"/>
                  <a:pt x="11143" y="20802"/>
                  <a:pt x="11177" y="20802"/>
                </a:cubicBezTo>
                <a:cubicBezTo>
                  <a:pt x="11183" y="20802"/>
                  <a:pt x="11191" y="20799"/>
                  <a:pt x="11202" y="20792"/>
                </a:cubicBezTo>
                <a:lnTo>
                  <a:pt x="11302" y="20534"/>
                </a:lnTo>
                <a:cubicBezTo>
                  <a:pt x="11311" y="20539"/>
                  <a:pt x="11322" y="20542"/>
                  <a:pt x="11335" y="20542"/>
                </a:cubicBezTo>
                <a:cubicBezTo>
                  <a:pt x="11408" y="20542"/>
                  <a:pt x="11530" y="20465"/>
                  <a:pt x="11584" y="20465"/>
                </a:cubicBezTo>
                <a:cubicBezTo>
                  <a:pt x="11624" y="20465"/>
                  <a:pt x="11625" y="20507"/>
                  <a:pt x="11541" y="20653"/>
                </a:cubicBezTo>
                <a:lnTo>
                  <a:pt x="11779" y="20355"/>
                </a:lnTo>
                <a:cubicBezTo>
                  <a:pt x="11978" y="20216"/>
                  <a:pt x="12197" y="19977"/>
                  <a:pt x="12277" y="19778"/>
                </a:cubicBezTo>
                <a:cubicBezTo>
                  <a:pt x="12387" y="19684"/>
                  <a:pt x="12447" y="19466"/>
                  <a:pt x="12458" y="19466"/>
                </a:cubicBezTo>
                <a:cubicBezTo>
                  <a:pt x="12461" y="19466"/>
                  <a:pt x="12460" y="19481"/>
                  <a:pt x="12456" y="19519"/>
                </a:cubicBezTo>
                <a:lnTo>
                  <a:pt x="12774" y="18982"/>
                </a:lnTo>
                <a:lnTo>
                  <a:pt x="12794" y="19002"/>
                </a:lnTo>
                <a:cubicBezTo>
                  <a:pt x="13192" y="18524"/>
                  <a:pt x="13431" y="17888"/>
                  <a:pt x="14028" y="17470"/>
                </a:cubicBezTo>
                <a:cubicBezTo>
                  <a:pt x="14127" y="17291"/>
                  <a:pt x="14247" y="17092"/>
                  <a:pt x="14485" y="16853"/>
                </a:cubicBezTo>
                <a:lnTo>
                  <a:pt x="14605" y="16853"/>
                </a:lnTo>
                <a:cubicBezTo>
                  <a:pt x="14744" y="16634"/>
                  <a:pt x="15182" y="16296"/>
                  <a:pt x="15162" y="16137"/>
                </a:cubicBezTo>
                <a:cubicBezTo>
                  <a:pt x="15560" y="16097"/>
                  <a:pt x="16017" y="15182"/>
                  <a:pt x="16336" y="14844"/>
                </a:cubicBezTo>
                <a:lnTo>
                  <a:pt x="16256" y="14744"/>
                </a:lnTo>
                <a:cubicBezTo>
                  <a:pt x="16455" y="14485"/>
                  <a:pt x="16614" y="14227"/>
                  <a:pt x="16813" y="13889"/>
                </a:cubicBezTo>
                <a:lnTo>
                  <a:pt x="16714" y="13829"/>
                </a:lnTo>
                <a:cubicBezTo>
                  <a:pt x="16853" y="13491"/>
                  <a:pt x="17331" y="13192"/>
                  <a:pt x="17649" y="12754"/>
                </a:cubicBezTo>
                <a:lnTo>
                  <a:pt x="17649" y="12754"/>
                </a:lnTo>
                <a:cubicBezTo>
                  <a:pt x="17669" y="12814"/>
                  <a:pt x="17569" y="12914"/>
                  <a:pt x="17490" y="12973"/>
                </a:cubicBezTo>
                <a:cubicBezTo>
                  <a:pt x="18106" y="12635"/>
                  <a:pt x="18186" y="11780"/>
                  <a:pt x="18703" y="11441"/>
                </a:cubicBezTo>
                <a:cubicBezTo>
                  <a:pt x="18763" y="11302"/>
                  <a:pt x="18843" y="11222"/>
                  <a:pt x="18942" y="11163"/>
                </a:cubicBezTo>
                <a:lnTo>
                  <a:pt x="18942" y="11163"/>
                </a:lnTo>
                <a:cubicBezTo>
                  <a:pt x="18922" y="11183"/>
                  <a:pt x="18922" y="11183"/>
                  <a:pt x="18922" y="11203"/>
                </a:cubicBezTo>
                <a:cubicBezTo>
                  <a:pt x="18922" y="11183"/>
                  <a:pt x="18942" y="11163"/>
                  <a:pt x="18962" y="11143"/>
                </a:cubicBezTo>
                <a:cubicBezTo>
                  <a:pt x="19022" y="11103"/>
                  <a:pt x="19081" y="11083"/>
                  <a:pt x="19141" y="11023"/>
                </a:cubicBezTo>
                <a:lnTo>
                  <a:pt x="19141" y="11023"/>
                </a:lnTo>
                <a:cubicBezTo>
                  <a:pt x="19081" y="11063"/>
                  <a:pt x="19022" y="11083"/>
                  <a:pt x="18982" y="11123"/>
                </a:cubicBezTo>
                <a:cubicBezTo>
                  <a:pt x="19042" y="11043"/>
                  <a:pt x="19141" y="10884"/>
                  <a:pt x="19221" y="10745"/>
                </a:cubicBezTo>
                <a:lnTo>
                  <a:pt x="19360" y="10765"/>
                </a:lnTo>
                <a:cubicBezTo>
                  <a:pt x="19380" y="10745"/>
                  <a:pt x="19380" y="10745"/>
                  <a:pt x="19380" y="10725"/>
                </a:cubicBezTo>
                <a:cubicBezTo>
                  <a:pt x="19496" y="10642"/>
                  <a:pt x="19446" y="10601"/>
                  <a:pt x="19357" y="10601"/>
                </a:cubicBezTo>
                <a:cubicBezTo>
                  <a:pt x="19339" y="10601"/>
                  <a:pt x="19320" y="10602"/>
                  <a:pt x="19300" y="10606"/>
                </a:cubicBezTo>
                <a:cubicBezTo>
                  <a:pt x="19320" y="10526"/>
                  <a:pt x="19360" y="10446"/>
                  <a:pt x="19380" y="10387"/>
                </a:cubicBezTo>
                <a:cubicBezTo>
                  <a:pt x="19385" y="10387"/>
                  <a:pt x="19391" y="10387"/>
                  <a:pt x="19396" y="10387"/>
                </a:cubicBezTo>
                <a:cubicBezTo>
                  <a:pt x="19618" y="10387"/>
                  <a:pt x="19605" y="9989"/>
                  <a:pt x="19877" y="9989"/>
                </a:cubicBezTo>
                <a:cubicBezTo>
                  <a:pt x="19877" y="9850"/>
                  <a:pt x="20275" y="9352"/>
                  <a:pt x="20235" y="9113"/>
                </a:cubicBezTo>
                <a:cubicBezTo>
                  <a:pt x="20235" y="9094"/>
                  <a:pt x="20235" y="9074"/>
                  <a:pt x="20215" y="9054"/>
                </a:cubicBezTo>
                <a:lnTo>
                  <a:pt x="20215" y="9054"/>
                </a:lnTo>
                <a:cubicBezTo>
                  <a:pt x="20255" y="9074"/>
                  <a:pt x="20295" y="9054"/>
                  <a:pt x="20235" y="9113"/>
                </a:cubicBezTo>
                <a:cubicBezTo>
                  <a:pt x="20375" y="8994"/>
                  <a:pt x="20514" y="8855"/>
                  <a:pt x="20574" y="8696"/>
                </a:cubicBezTo>
                <a:lnTo>
                  <a:pt x="20753" y="8715"/>
                </a:lnTo>
                <a:lnTo>
                  <a:pt x="20832" y="8278"/>
                </a:lnTo>
                <a:cubicBezTo>
                  <a:pt x="20946" y="8212"/>
                  <a:pt x="21028" y="8168"/>
                  <a:pt x="21076" y="8168"/>
                </a:cubicBezTo>
                <a:cubicBezTo>
                  <a:pt x="21130" y="8168"/>
                  <a:pt x="21142" y="8221"/>
                  <a:pt x="21111" y="8357"/>
                </a:cubicBezTo>
                <a:cubicBezTo>
                  <a:pt x="21330" y="7780"/>
                  <a:pt x="21369" y="7940"/>
                  <a:pt x="21529" y="7422"/>
                </a:cubicBezTo>
                <a:lnTo>
                  <a:pt x="21588" y="7502"/>
                </a:lnTo>
                <a:cubicBezTo>
                  <a:pt x="21708" y="7363"/>
                  <a:pt x="21787" y="7044"/>
                  <a:pt x="21907" y="7024"/>
                </a:cubicBezTo>
                <a:cubicBezTo>
                  <a:pt x="22324" y="6825"/>
                  <a:pt x="23200" y="5472"/>
                  <a:pt x="23976" y="4776"/>
                </a:cubicBezTo>
                <a:cubicBezTo>
                  <a:pt x="23618" y="4736"/>
                  <a:pt x="24394" y="4478"/>
                  <a:pt x="24235" y="4299"/>
                </a:cubicBezTo>
                <a:cubicBezTo>
                  <a:pt x="24284" y="4299"/>
                  <a:pt x="24339" y="4279"/>
                  <a:pt x="24374" y="4279"/>
                </a:cubicBezTo>
                <a:cubicBezTo>
                  <a:pt x="24409" y="4279"/>
                  <a:pt x="24424" y="4299"/>
                  <a:pt x="24394" y="4378"/>
                </a:cubicBezTo>
                <a:cubicBezTo>
                  <a:pt x="24672" y="3920"/>
                  <a:pt x="24991" y="3841"/>
                  <a:pt x="25070" y="3423"/>
                </a:cubicBezTo>
                <a:cubicBezTo>
                  <a:pt x="25145" y="3423"/>
                  <a:pt x="25079" y="3564"/>
                  <a:pt x="25137" y="3564"/>
                </a:cubicBezTo>
                <a:cubicBezTo>
                  <a:pt x="25141" y="3564"/>
                  <a:pt x="25145" y="3564"/>
                  <a:pt x="25150" y="3562"/>
                </a:cubicBezTo>
                <a:cubicBezTo>
                  <a:pt x="25150" y="3523"/>
                  <a:pt x="25190" y="3383"/>
                  <a:pt x="25269" y="3383"/>
                </a:cubicBezTo>
                <a:cubicBezTo>
                  <a:pt x="25274" y="3382"/>
                  <a:pt x="25279" y="3381"/>
                  <a:pt x="25282" y="3381"/>
                </a:cubicBezTo>
                <a:cubicBezTo>
                  <a:pt x="25319" y="3381"/>
                  <a:pt x="25266" y="3472"/>
                  <a:pt x="25229" y="3562"/>
                </a:cubicBezTo>
                <a:cubicBezTo>
                  <a:pt x="25568" y="3125"/>
                  <a:pt x="25428" y="2946"/>
                  <a:pt x="25289" y="2786"/>
                </a:cubicBezTo>
                <a:cubicBezTo>
                  <a:pt x="25349" y="2747"/>
                  <a:pt x="25408" y="2707"/>
                  <a:pt x="25468" y="2647"/>
                </a:cubicBezTo>
                <a:cubicBezTo>
                  <a:pt x="25508" y="2607"/>
                  <a:pt x="25568" y="2548"/>
                  <a:pt x="25587" y="2508"/>
                </a:cubicBezTo>
                <a:cubicBezTo>
                  <a:pt x="25667" y="2408"/>
                  <a:pt x="25687" y="2309"/>
                  <a:pt x="25707" y="2190"/>
                </a:cubicBezTo>
                <a:cubicBezTo>
                  <a:pt x="25778" y="2149"/>
                  <a:pt x="25870" y="2087"/>
                  <a:pt x="25908" y="2087"/>
                </a:cubicBezTo>
                <a:cubicBezTo>
                  <a:pt x="25945" y="2087"/>
                  <a:pt x="25933" y="2144"/>
                  <a:pt x="25806" y="2329"/>
                </a:cubicBezTo>
                <a:cubicBezTo>
                  <a:pt x="25866" y="2249"/>
                  <a:pt x="26065" y="2030"/>
                  <a:pt x="26244" y="1811"/>
                </a:cubicBezTo>
                <a:cubicBezTo>
                  <a:pt x="26184" y="1712"/>
                  <a:pt x="26105" y="1632"/>
                  <a:pt x="26025" y="1533"/>
                </a:cubicBezTo>
                <a:cubicBezTo>
                  <a:pt x="25985" y="1493"/>
                  <a:pt x="25966" y="1453"/>
                  <a:pt x="25926" y="1394"/>
                </a:cubicBezTo>
                <a:cubicBezTo>
                  <a:pt x="25886" y="1354"/>
                  <a:pt x="25826" y="1294"/>
                  <a:pt x="25786" y="1254"/>
                </a:cubicBezTo>
                <a:cubicBezTo>
                  <a:pt x="25747" y="1215"/>
                  <a:pt x="25707" y="1155"/>
                  <a:pt x="25667" y="1115"/>
                </a:cubicBezTo>
                <a:cubicBezTo>
                  <a:pt x="25607" y="1075"/>
                  <a:pt x="25607" y="1075"/>
                  <a:pt x="25587" y="1055"/>
                </a:cubicBezTo>
                <a:cubicBezTo>
                  <a:pt x="25548" y="1036"/>
                  <a:pt x="25528" y="1036"/>
                  <a:pt x="25488" y="1036"/>
                </a:cubicBezTo>
                <a:cubicBezTo>
                  <a:pt x="25488" y="1036"/>
                  <a:pt x="25488" y="996"/>
                  <a:pt x="25468" y="976"/>
                </a:cubicBezTo>
                <a:cubicBezTo>
                  <a:pt x="25448" y="956"/>
                  <a:pt x="25428" y="936"/>
                  <a:pt x="25389" y="896"/>
                </a:cubicBezTo>
                <a:cubicBezTo>
                  <a:pt x="25329" y="817"/>
                  <a:pt x="25249" y="737"/>
                  <a:pt x="25209" y="717"/>
                </a:cubicBezTo>
                <a:cubicBezTo>
                  <a:pt x="25030" y="478"/>
                  <a:pt x="24931" y="339"/>
                  <a:pt x="24812" y="220"/>
                </a:cubicBezTo>
                <a:cubicBezTo>
                  <a:pt x="24772" y="160"/>
                  <a:pt x="24712" y="100"/>
                  <a:pt x="24652" y="21"/>
                </a:cubicBezTo>
                <a:cubicBezTo>
                  <a:pt x="24652" y="21"/>
                  <a:pt x="24652" y="1"/>
                  <a:pt x="246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9"/>
          <p:cNvSpPr/>
          <p:nvPr/>
        </p:nvSpPr>
        <p:spPr>
          <a:xfrm>
            <a:off x="7319300" y="1068675"/>
            <a:ext cx="878768" cy="757581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3" name="Google Shape;733;p9"/>
          <p:cNvGrpSpPr/>
          <p:nvPr/>
        </p:nvGrpSpPr>
        <p:grpSpPr>
          <a:xfrm rot="-5400000">
            <a:off x="7213166" y="3208384"/>
            <a:ext cx="1305035" cy="664791"/>
            <a:chOff x="2094425" y="748900"/>
            <a:chExt cx="887900" cy="452300"/>
          </a:xfrm>
        </p:grpSpPr>
        <p:sp>
          <p:nvSpPr>
            <p:cNvPr id="734" name="Google Shape;734;p9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8" name="Google Shape;738;p9"/>
          <p:cNvSpPr/>
          <p:nvPr/>
        </p:nvSpPr>
        <p:spPr>
          <a:xfrm rot="-1472198">
            <a:off x="1016804" y="1972493"/>
            <a:ext cx="1026939" cy="1198498"/>
          </a:xfrm>
          <a:custGeom>
            <a:rect b="b" l="l" r="r" t="t"/>
            <a:pathLst>
              <a:path extrusionOk="0" h="27238" w="23339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9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9"/>
          <p:cNvSpPr txBox="1"/>
          <p:nvPr>
            <p:ph type="title"/>
          </p:nvPr>
        </p:nvSpPr>
        <p:spPr>
          <a:xfrm>
            <a:off x="2530050" y="1758975"/>
            <a:ext cx="4083900" cy="8418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72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741" name="Google Shape;741;p9"/>
          <p:cNvSpPr txBox="1"/>
          <p:nvPr>
            <p:ph idx="1" type="subTitle"/>
          </p:nvPr>
        </p:nvSpPr>
        <p:spPr>
          <a:xfrm>
            <a:off x="2530050" y="2600775"/>
            <a:ext cx="4083900" cy="118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10"/>
          <p:cNvGrpSpPr/>
          <p:nvPr/>
        </p:nvGrpSpPr>
        <p:grpSpPr>
          <a:xfrm>
            <a:off x="-34725" y="-100"/>
            <a:ext cx="9201600" cy="5152906"/>
            <a:chOff x="-34725" y="-100"/>
            <a:chExt cx="9201600" cy="5152906"/>
          </a:xfrm>
        </p:grpSpPr>
        <p:sp>
          <p:nvSpPr>
            <p:cNvPr id="744" name="Google Shape;744;p10"/>
            <p:cNvSpPr/>
            <p:nvPr/>
          </p:nvSpPr>
          <p:spPr>
            <a:xfrm>
              <a:off x="-22925" y="4762500"/>
              <a:ext cx="9177900" cy="39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-22925" y="0"/>
              <a:ext cx="9177900" cy="51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8555475" y="0"/>
              <a:ext cx="611400" cy="5152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-34725" y="-100"/>
              <a:ext cx="635400" cy="5152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8543401" y="849875"/>
              <a:ext cx="61145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8543401" y="1197797"/>
              <a:ext cx="61145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8543401" y="1554493"/>
              <a:ext cx="61145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8543401" y="1880582"/>
              <a:ext cx="61145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8543401" y="2228505"/>
              <a:ext cx="61145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8543401" y="2576360"/>
              <a:ext cx="61145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0"/>
            <p:cNvSpPr/>
            <p:nvPr/>
          </p:nvSpPr>
          <p:spPr>
            <a:xfrm>
              <a:off x="8543401" y="2902449"/>
              <a:ext cx="61145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0"/>
            <p:cNvSpPr/>
            <p:nvPr/>
          </p:nvSpPr>
          <p:spPr>
            <a:xfrm>
              <a:off x="8543401" y="3250037"/>
              <a:ext cx="61145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0"/>
            <p:cNvSpPr/>
            <p:nvPr/>
          </p:nvSpPr>
          <p:spPr>
            <a:xfrm>
              <a:off x="8543401" y="3597959"/>
              <a:ext cx="61145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8543401" y="3924048"/>
              <a:ext cx="61145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8543401" y="4271636"/>
              <a:ext cx="61145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0"/>
            <p:cNvSpPr/>
            <p:nvPr/>
          </p:nvSpPr>
          <p:spPr>
            <a:xfrm>
              <a:off x="8543401" y="4619558"/>
              <a:ext cx="61145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650675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998598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1346520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0"/>
            <p:cNvSpPr/>
            <p:nvPr/>
          </p:nvSpPr>
          <p:spPr>
            <a:xfrm>
              <a:off x="1672275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2020198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2368120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2694143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3041731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0"/>
            <p:cNvSpPr/>
            <p:nvPr/>
          </p:nvSpPr>
          <p:spPr>
            <a:xfrm>
              <a:off x="3389653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0"/>
            <p:cNvSpPr/>
            <p:nvPr/>
          </p:nvSpPr>
          <p:spPr>
            <a:xfrm>
              <a:off x="3715743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0"/>
            <p:cNvSpPr/>
            <p:nvPr/>
          </p:nvSpPr>
          <p:spPr>
            <a:xfrm>
              <a:off x="4063331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0"/>
            <p:cNvSpPr/>
            <p:nvPr/>
          </p:nvSpPr>
          <p:spPr>
            <a:xfrm>
              <a:off x="4411253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0"/>
            <p:cNvSpPr/>
            <p:nvPr/>
          </p:nvSpPr>
          <p:spPr>
            <a:xfrm>
              <a:off x="4732588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0"/>
            <p:cNvSpPr/>
            <p:nvPr/>
          </p:nvSpPr>
          <p:spPr>
            <a:xfrm>
              <a:off x="5058677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0"/>
            <p:cNvSpPr/>
            <p:nvPr/>
          </p:nvSpPr>
          <p:spPr>
            <a:xfrm>
              <a:off x="5406600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0"/>
            <p:cNvSpPr/>
            <p:nvPr/>
          </p:nvSpPr>
          <p:spPr>
            <a:xfrm>
              <a:off x="5754188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0"/>
            <p:cNvSpPr/>
            <p:nvPr/>
          </p:nvSpPr>
          <p:spPr>
            <a:xfrm>
              <a:off x="6080277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0"/>
            <p:cNvSpPr/>
            <p:nvPr/>
          </p:nvSpPr>
          <p:spPr>
            <a:xfrm>
              <a:off x="6428200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0"/>
            <p:cNvSpPr/>
            <p:nvPr/>
          </p:nvSpPr>
          <p:spPr>
            <a:xfrm>
              <a:off x="6775788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0"/>
            <p:cNvSpPr/>
            <p:nvPr/>
          </p:nvSpPr>
          <p:spPr>
            <a:xfrm>
              <a:off x="7101877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0"/>
            <p:cNvSpPr/>
            <p:nvPr/>
          </p:nvSpPr>
          <p:spPr>
            <a:xfrm>
              <a:off x="7449800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0"/>
            <p:cNvSpPr/>
            <p:nvPr/>
          </p:nvSpPr>
          <p:spPr>
            <a:xfrm>
              <a:off x="7797388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0"/>
            <p:cNvSpPr/>
            <p:nvPr/>
          </p:nvSpPr>
          <p:spPr>
            <a:xfrm>
              <a:off x="8123410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0"/>
            <p:cNvSpPr/>
            <p:nvPr/>
          </p:nvSpPr>
          <p:spPr>
            <a:xfrm>
              <a:off x="8471333" y="4762504"/>
              <a:ext cx="67" cy="390302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0"/>
            <p:cNvSpPr/>
            <p:nvPr/>
          </p:nvSpPr>
          <p:spPr>
            <a:xfrm>
              <a:off x="-22991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0"/>
            <p:cNvSpPr/>
            <p:nvPr/>
          </p:nvSpPr>
          <p:spPr>
            <a:xfrm>
              <a:off x="324596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0"/>
            <p:cNvSpPr/>
            <p:nvPr/>
          </p:nvSpPr>
          <p:spPr>
            <a:xfrm>
              <a:off x="650675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0"/>
            <p:cNvSpPr/>
            <p:nvPr/>
          </p:nvSpPr>
          <p:spPr>
            <a:xfrm>
              <a:off x="998598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0"/>
            <p:cNvSpPr/>
            <p:nvPr/>
          </p:nvSpPr>
          <p:spPr>
            <a:xfrm>
              <a:off x="1346520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0"/>
            <p:cNvSpPr/>
            <p:nvPr/>
          </p:nvSpPr>
          <p:spPr>
            <a:xfrm>
              <a:off x="1672275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0"/>
            <p:cNvSpPr/>
            <p:nvPr/>
          </p:nvSpPr>
          <p:spPr>
            <a:xfrm>
              <a:off x="2020198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0"/>
            <p:cNvSpPr/>
            <p:nvPr/>
          </p:nvSpPr>
          <p:spPr>
            <a:xfrm>
              <a:off x="2368120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0"/>
            <p:cNvSpPr/>
            <p:nvPr/>
          </p:nvSpPr>
          <p:spPr>
            <a:xfrm>
              <a:off x="2694143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0"/>
            <p:cNvSpPr/>
            <p:nvPr/>
          </p:nvSpPr>
          <p:spPr>
            <a:xfrm>
              <a:off x="3041731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0"/>
            <p:cNvSpPr/>
            <p:nvPr/>
          </p:nvSpPr>
          <p:spPr>
            <a:xfrm>
              <a:off x="3389653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0"/>
            <p:cNvSpPr/>
            <p:nvPr/>
          </p:nvSpPr>
          <p:spPr>
            <a:xfrm>
              <a:off x="3715743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0"/>
            <p:cNvSpPr/>
            <p:nvPr/>
          </p:nvSpPr>
          <p:spPr>
            <a:xfrm>
              <a:off x="4063331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0"/>
            <p:cNvSpPr/>
            <p:nvPr/>
          </p:nvSpPr>
          <p:spPr>
            <a:xfrm>
              <a:off x="4411253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0"/>
            <p:cNvSpPr/>
            <p:nvPr/>
          </p:nvSpPr>
          <p:spPr>
            <a:xfrm>
              <a:off x="-23004" y="176275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0"/>
            <p:cNvSpPr/>
            <p:nvPr/>
          </p:nvSpPr>
          <p:spPr>
            <a:xfrm>
              <a:off x="-23004" y="523862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-23004" y="849875"/>
              <a:ext cx="623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0"/>
            <p:cNvSpPr/>
            <p:nvPr/>
          </p:nvSpPr>
          <p:spPr>
            <a:xfrm>
              <a:off x="-23004" y="1197797"/>
              <a:ext cx="623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0"/>
            <p:cNvSpPr/>
            <p:nvPr/>
          </p:nvSpPr>
          <p:spPr>
            <a:xfrm>
              <a:off x="-23004" y="1554493"/>
              <a:ext cx="623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-23004" y="1880582"/>
              <a:ext cx="623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0"/>
            <p:cNvSpPr/>
            <p:nvPr/>
          </p:nvSpPr>
          <p:spPr>
            <a:xfrm>
              <a:off x="-23004" y="2228505"/>
              <a:ext cx="623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0"/>
            <p:cNvSpPr/>
            <p:nvPr/>
          </p:nvSpPr>
          <p:spPr>
            <a:xfrm>
              <a:off x="-23004" y="2576360"/>
              <a:ext cx="623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-23004" y="2902449"/>
              <a:ext cx="623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0"/>
            <p:cNvSpPr/>
            <p:nvPr/>
          </p:nvSpPr>
          <p:spPr>
            <a:xfrm>
              <a:off x="-23004" y="3250037"/>
              <a:ext cx="623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0"/>
            <p:cNvSpPr/>
            <p:nvPr/>
          </p:nvSpPr>
          <p:spPr>
            <a:xfrm>
              <a:off x="-23004" y="3597959"/>
              <a:ext cx="623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0"/>
            <p:cNvSpPr/>
            <p:nvPr/>
          </p:nvSpPr>
          <p:spPr>
            <a:xfrm>
              <a:off x="-23004" y="3924048"/>
              <a:ext cx="623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-23004" y="4271636"/>
              <a:ext cx="623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0"/>
            <p:cNvSpPr/>
            <p:nvPr/>
          </p:nvSpPr>
          <p:spPr>
            <a:xfrm>
              <a:off x="-23004" y="4619558"/>
              <a:ext cx="623630" cy="67"/>
            </a:xfrm>
            <a:custGeom>
              <a:rect b="b" l="l" r="r" t="t"/>
              <a:pathLst>
                <a:path extrusionOk="0" fill="none" h="1" w="145199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0"/>
            <p:cNvSpPr/>
            <p:nvPr/>
          </p:nvSpPr>
          <p:spPr>
            <a:xfrm>
              <a:off x="-23004" y="4945583"/>
              <a:ext cx="4755630" cy="67"/>
            </a:xfrm>
            <a:custGeom>
              <a:rect b="b" l="l" r="r" t="t"/>
              <a:pathLst>
                <a:path extrusionOk="0" fill="none" h="1" w="145199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0"/>
            <p:cNvSpPr/>
            <p:nvPr/>
          </p:nvSpPr>
          <p:spPr>
            <a:xfrm>
              <a:off x="4732588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5058677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0"/>
            <p:cNvSpPr/>
            <p:nvPr/>
          </p:nvSpPr>
          <p:spPr>
            <a:xfrm>
              <a:off x="5406600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5754188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0"/>
            <p:cNvSpPr/>
            <p:nvPr/>
          </p:nvSpPr>
          <p:spPr>
            <a:xfrm>
              <a:off x="6080277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0"/>
            <p:cNvSpPr/>
            <p:nvPr/>
          </p:nvSpPr>
          <p:spPr>
            <a:xfrm>
              <a:off x="6428200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6775788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0"/>
            <p:cNvSpPr/>
            <p:nvPr/>
          </p:nvSpPr>
          <p:spPr>
            <a:xfrm>
              <a:off x="7101877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0"/>
            <p:cNvSpPr/>
            <p:nvPr/>
          </p:nvSpPr>
          <p:spPr>
            <a:xfrm>
              <a:off x="7449800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7797388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8123410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0"/>
            <p:cNvSpPr/>
            <p:nvPr/>
          </p:nvSpPr>
          <p:spPr>
            <a:xfrm>
              <a:off x="8471333" y="0"/>
              <a:ext cx="67" cy="633236"/>
            </a:xfrm>
            <a:custGeom>
              <a:rect b="b" l="l" r="r" t="t"/>
              <a:pathLst>
                <a:path extrusionOk="0" fill="none" h="160618" w="1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8828370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0"/>
            <p:cNvSpPr/>
            <p:nvPr/>
          </p:nvSpPr>
          <p:spPr>
            <a:xfrm>
              <a:off x="9154459" y="-1"/>
              <a:ext cx="67" cy="5143390"/>
            </a:xfrm>
            <a:custGeom>
              <a:rect b="b" l="l" r="r" t="t"/>
              <a:pathLst>
                <a:path extrusionOk="0" fill="none" h="160618" w="1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0"/>
            <p:cNvSpPr/>
            <p:nvPr/>
          </p:nvSpPr>
          <p:spPr>
            <a:xfrm>
              <a:off x="4732600" y="176275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4732600" y="523862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4732600" y="4945583"/>
              <a:ext cx="4421961" cy="67"/>
            </a:xfrm>
            <a:custGeom>
              <a:rect b="b" l="l" r="r" t="t"/>
              <a:pathLst>
                <a:path extrusionOk="0" fill="none" h="1" w="140402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miter lim="50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0" name="Google Shape;830;p10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1" name="Google Shape;831;p10"/>
          <p:cNvGrpSpPr/>
          <p:nvPr/>
        </p:nvGrpSpPr>
        <p:grpSpPr>
          <a:xfrm>
            <a:off x="600600" y="519298"/>
            <a:ext cx="1404512" cy="1580204"/>
            <a:chOff x="600600" y="519298"/>
            <a:chExt cx="1404512" cy="1580204"/>
          </a:xfrm>
        </p:grpSpPr>
        <p:sp>
          <p:nvSpPr>
            <p:cNvPr id="832" name="Google Shape;832;p10"/>
            <p:cNvSpPr/>
            <p:nvPr/>
          </p:nvSpPr>
          <p:spPr>
            <a:xfrm>
              <a:off x="600600" y="519298"/>
              <a:ext cx="1278662" cy="1580204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894934" y="693195"/>
              <a:ext cx="1110178" cy="1295575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10"/>
          <p:cNvGrpSpPr/>
          <p:nvPr/>
        </p:nvGrpSpPr>
        <p:grpSpPr>
          <a:xfrm flipH="1" rot="5400000">
            <a:off x="5292919" y="404337"/>
            <a:ext cx="778246" cy="1330309"/>
            <a:chOff x="478350" y="474400"/>
            <a:chExt cx="344250" cy="588450"/>
          </a:xfrm>
        </p:grpSpPr>
        <p:sp>
          <p:nvSpPr>
            <p:cNvPr id="835" name="Google Shape;835;p10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0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10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838" name="Google Shape;838;p10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9" name="Google Shape;839;p10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840" name="Google Shape;840;p10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841" name="Google Shape;841;p10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842" name="Google Shape;842;p10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843" name="Google Shape;843;p10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844" name="Google Shape;844;p10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845" name="Google Shape;845;p10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846" name="Google Shape;846;p10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847" name="Google Shape;847;p10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rect b="b" l="l" r="r" t="t"/>
                    <a:pathLst>
                      <a:path extrusionOk="0" h="9811" w="936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848" name="Google Shape;848;p10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rect b="b" l="l" r="r" t="t"/>
                    <a:pathLst>
                      <a:path extrusionOk="0" h="32566" w="4693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cap="flat" cmpd="sng" w="9525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849" name="Google Shape;849;p10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850" name="Google Shape;850;p10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851" name="Google Shape;851;p10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rect b="b" l="l" r="r" t="t"/>
                  <a:pathLst>
                    <a:path extrusionOk="0" h="16128" w="16427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2" name="Google Shape;852;p10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rect b="b" l="l" r="r" t="t"/>
                  <a:pathLst>
                    <a:path extrusionOk="0" h="6536" w="7694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53" name="Google Shape;853;p10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854" name="Google Shape;854;p10"/>
              <p:cNvSpPr/>
              <p:nvPr/>
            </p:nvSpPr>
            <p:spPr>
              <a:xfrm flipH="1" rot="5400000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855" name="Google Shape;855;p10"/>
          <p:cNvSpPr/>
          <p:nvPr/>
        </p:nvSpPr>
        <p:spPr>
          <a:xfrm rot="9890410">
            <a:off x="6413065" y="2951949"/>
            <a:ext cx="2325260" cy="1704008"/>
          </a:xfrm>
          <a:custGeom>
            <a:rect b="b" l="l" r="r" t="t"/>
            <a:pathLst>
              <a:path extrusionOk="0" h="52534" w="71687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10"/>
          <p:cNvSpPr txBox="1"/>
          <p:nvPr>
            <p:ph type="title"/>
          </p:nvPr>
        </p:nvSpPr>
        <p:spPr>
          <a:xfrm>
            <a:off x="906450" y="3900025"/>
            <a:ext cx="7331100" cy="6333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93AAB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egu"/>
              <a:buNone/>
              <a:defRPr b="1" sz="30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302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302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302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302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302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302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302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302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n5yStlJwM54zm_2ioHMYa5EuokeV_JB0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NEJLU7Sj-P7P2K1ob41NhEleR_EjudP7/view" TargetMode="External"/><Relationship Id="rId6" Type="http://schemas.openxmlformats.org/officeDocument/2006/relationships/hyperlink" Target="http://drive.google.com/file/d/18mk160fj8smFkqdTeYpadlD6_9tCjJGw/view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0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30"/>
          <p:cNvSpPr/>
          <p:nvPr/>
        </p:nvSpPr>
        <p:spPr>
          <a:xfrm rot="3599982">
            <a:off x="6531639" y="-461262"/>
            <a:ext cx="7613" cy="10468"/>
          </a:xfrm>
          <a:custGeom>
            <a:rect b="b" l="l" r="r" t="t"/>
            <a:pathLst>
              <a:path extrusionOk="0" h="220" w="160">
                <a:moveTo>
                  <a:pt x="160" y="0"/>
                </a:moveTo>
                <a:lnTo>
                  <a:pt x="160" y="0"/>
                </a:lnTo>
                <a:cubicBezTo>
                  <a:pt x="0" y="219"/>
                  <a:pt x="120" y="160"/>
                  <a:pt x="140" y="219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2" name="Google Shape;2692;p30"/>
          <p:cNvSpPr/>
          <p:nvPr/>
        </p:nvSpPr>
        <p:spPr>
          <a:xfrm rot="3599982">
            <a:off x="6759282" y="-286817"/>
            <a:ext cx="1951" cy="999"/>
          </a:xfrm>
          <a:custGeom>
            <a:rect b="b" l="l" r="r" t="t"/>
            <a:pathLst>
              <a:path extrusionOk="0" h="21" w="41">
                <a:moveTo>
                  <a:pt x="1" y="1"/>
                </a:moveTo>
                <a:cubicBezTo>
                  <a:pt x="1" y="1"/>
                  <a:pt x="1" y="21"/>
                  <a:pt x="1" y="21"/>
                </a:cubicBezTo>
                <a:cubicBezTo>
                  <a:pt x="41" y="1"/>
                  <a:pt x="4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3" name="Google Shape;2693;p30"/>
          <p:cNvSpPr/>
          <p:nvPr/>
        </p:nvSpPr>
        <p:spPr>
          <a:xfrm rot="3599982">
            <a:off x="6992440" y="-378235"/>
            <a:ext cx="3045" cy="4901"/>
          </a:xfrm>
          <a:custGeom>
            <a:rect b="b" l="l" r="r" t="t"/>
            <a:pathLst>
              <a:path extrusionOk="0" h="103" w="64">
                <a:moveTo>
                  <a:pt x="60" y="1"/>
                </a:moveTo>
                <a:cubicBezTo>
                  <a:pt x="56" y="1"/>
                  <a:pt x="35" y="45"/>
                  <a:pt x="1" y="103"/>
                </a:cubicBezTo>
                <a:cubicBezTo>
                  <a:pt x="20" y="83"/>
                  <a:pt x="20" y="83"/>
                  <a:pt x="40" y="83"/>
                </a:cubicBezTo>
                <a:cubicBezTo>
                  <a:pt x="57" y="24"/>
                  <a:pt x="63" y="1"/>
                  <a:pt x="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4" name="Google Shape;2694;p30"/>
          <p:cNvSpPr/>
          <p:nvPr/>
        </p:nvSpPr>
        <p:spPr>
          <a:xfrm rot="3599982">
            <a:off x="6845545" y="-416022"/>
            <a:ext cx="999" cy="1903"/>
          </a:xfrm>
          <a:custGeom>
            <a:rect b="b" l="l" r="r" t="t"/>
            <a:pathLst>
              <a:path extrusionOk="0" h="40" w="21">
                <a:moveTo>
                  <a:pt x="20" y="0"/>
                </a:moveTo>
                <a:lnTo>
                  <a:pt x="20" y="0"/>
                </a:lnTo>
                <a:cubicBezTo>
                  <a:pt x="20" y="20"/>
                  <a:pt x="0" y="40"/>
                  <a:pt x="0" y="40"/>
                </a:cubicBezTo>
                <a:cubicBezTo>
                  <a:pt x="20" y="20"/>
                  <a:pt x="20" y="20"/>
                  <a:pt x="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5" name="Google Shape;2695;p30"/>
          <p:cNvSpPr/>
          <p:nvPr/>
        </p:nvSpPr>
        <p:spPr>
          <a:xfrm rot="3599982">
            <a:off x="6531676" y="-450822"/>
            <a:ext cx="999" cy="999"/>
          </a:xfrm>
          <a:custGeom>
            <a:rect b="b" l="l" r="r" t="t"/>
            <a:pathLst>
              <a:path extrusionOk="0" h="21" w="21">
                <a:moveTo>
                  <a:pt x="1" y="0"/>
                </a:moveTo>
                <a:lnTo>
                  <a:pt x="1" y="20"/>
                </a:lnTo>
                <a:lnTo>
                  <a:pt x="21" y="20"/>
                </a:lnTo>
                <a:cubicBezTo>
                  <a:pt x="21" y="0"/>
                  <a:pt x="21" y="0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6" name="Google Shape;2696;p30"/>
          <p:cNvSpPr/>
          <p:nvPr/>
        </p:nvSpPr>
        <p:spPr>
          <a:xfrm rot="3599982">
            <a:off x="6660619" y="-281384"/>
            <a:ext cx="8564" cy="5139"/>
          </a:xfrm>
          <a:custGeom>
            <a:rect b="b" l="l" r="r" t="t"/>
            <a:pathLst>
              <a:path extrusionOk="0" h="108" w="180">
                <a:moveTo>
                  <a:pt x="180" y="1"/>
                </a:moveTo>
                <a:lnTo>
                  <a:pt x="180" y="1"/>
                </a:lnTo>
                <a:cubicBezTo>
                  <a:pt x="100" y="60"/>
                  <a:pt x="40" y="80"/>
                  <a:pt x="1" y="100"/>
                </a:cubicBezTo>
                <a:cubicBezTo>
                  <a:pt x="5" y="105"/>
                  <a:pt x="12" y="107"/>
                  <a:pt x="20" y="107"/>
                </a:cubicBezTo>
                <a:cubicBezTo>
                  <a:pt x="49" y="107"/>
                  <a:pt x="103" y="78"/>
                  <a:pt x="1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7" name="Google Shape;2697;p30"/>
          <p:cNvSpPr/>
          <p:nvPr/>
        </p:nvSpPr>
        <p:spPr>
          <a:xfrm rot="3599982">
            <a:off x="7112092" y="-234514"/>
            <a:ext cx="11419" cy="10468"/>
          </a:xfrm>
          <a:custGeom>
            <a:rect b="b" l="l" r="r" t="t"/>
            <a:pathLst>
              <a:path extrusionOk="0" h="220" w="240">
                <a:moveTo>
                  <a:pt x="239" y="0"/>
                </a:moveTo>
                <a:lnTo>
                  <a:pt x="159" y="60"/>
                </a:lnTo>
                <a:lnTo>
                  <a:pt x="0" y="219"/>
                </a:lnTo>
                <a:lnTo>
                  <a:pt x="0" y="219"/>
                </a:lnTo>
                <a:lnTo>
                  <a:pt x="2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8" name="Google Shape;2698;p30"/>
          <p:cNvSpPr/>
          <p:nvPr/>
        </p:nvSpPr>
        <p:spPr>
          <a:xfrm rot="3599982">
            <a:off x="6942150" y="-252139"/>
            <a:ext cx="8564" cy="8564"/>
          </a:xfrm>
          <a:custGeom>
            <a:rect b="b" l="l" r="r" t="t"/>
            <a:pathLst>
              <a:path extrusionOk="0" h="180" w="180">
                <a:moveTo>
                  <a:pt x="179" y="1"/>
                </a:moveTo>
                <a:lnTo>
                  <a:pt x="179" y="1"/>
                </a:lnTo>
                <a:cubicBezTo>
                  <a:pt x="100" y="61"/>
                  <a:pt x="60" y="61"/>
                  <a:pt x="0" y="61"/>
                </a:cubicBezTo>
                <a:lnTo>
                  <a:pt x="120" y="180"/>
                </a:lnTo>
                <a:lnTo>
                  <a:pt x="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9" name="Google Shape;2699;p30"/>
          <p:cNvSpPr/>
          <p:nvPr/>
        </p:nvSpPr>
        <p:spPr>
          <a:xfrm rot="3599982">
            <a:off x="6892432" y="-257988"/>
            <a:ext cx="12133" cy="17319"/>
          </a:xfrm>
          <a:custGeom>
            <a:rect b="b" l="l" r="r" t="t"/>
            <a:pathLst>
              <a:path extrusionOk="0" h="364" w="255">
                <a:moveTo>
                  <a:pt x="222" y="0"/>
                </a:moveTo>
                <a:cubicBezTo>
                  <a:pt x="210" y="0"/>
                  <a:pt x="177" y="25"/>
                  <a:pt x="111" y="91"/>
                </a:cubicBezTo>
                <a:cubicBezTo>
                  <a:pt x="125" y="133"/>
                  <a:pt x="1" y="363"/>
                  <a:pt x="23" y="363"/>
                </a:cubicBezTo>
                <a:cubicBezTo>
                  <a:pt x="33" y="363"/>
                  <a:pt x="68" y="323"/>
                  <a:pt x="150" y="211"/>
                </a:cubicBezTo>
                <a:cubicBezTo>
                  <a:pt x="150" y="168"/>
                  <a:pt x="254" y="0"/>
                  <a:pt x="2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0" name="Google Shape;2700;p30"/>
          <p:cNvSpPr/>
          <p:nvPr/>
        </p:nvSpPr>
        <p:spPr>
          <a:xfrm rot="3599982">
            <a:off x="6412561" y="-475900"/>
            <a:ext cx="15178" cy="13275"/>
          </a:xfrm>
          <a:custGeom>
            <a:rect b="b" l="l" r="r" t="t"/>
            <a:pathLst>
              <a:path extrusionOk="0" h="279" w="319">
                <a:moveTo>
                  <a:pt x="160" y="0"/>
                </a:moveTo>
                <a:cubicBezTo>
                  <a:pt x="100" y="80"/>
                  <a:pt x="40" y="199"/>
                  <a:pt x="0" y="279"/>
                </a:cubicBezTo>
                <a:cubicBezTo>
                  <a:pt x="140" y="100"/>
                  <a:pt x="319" y="80"/>
                  <a:pt x="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1" name="Google Shape;2701;p30"/>
          <p:cNvSpPr/>
          <p:nvPr/>
        </p:nvSpPr>
        <p:spPr>
          <a:xfrm rot="3599982">
            <a:off x="6476240" y="-484414"/>
            <a:ext cx="999" cy="999"/>
          </a:xfrm>
          <a:custGeom>
            <a:rect b="b" l="l" r="r" t="t"/>
            <a:pathLst>
              <a:path extrusionOk="0" h="21" w="21">
                <a:moveTo>
                  <a:pt x="1" y="1"/>
                </a:moveTo>
                <a:lnTo>
                  <a:pt x="1" y="21"/>
                </a:lnTo>
                <a:lnTo>
                  <a:pt x="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2" name="Google Shape;2702;p30"/>
          <p:cNvSpPr/>
          <p:nvPr/>
        </p:nvSpPr>
        <p:spPr>
          <a:xfrm rot="3599982">
            <a:off x="6416406" y="-490678"/>
            <a:ext cx="9516" cy="6661"/>
          </a:xfrm>
          <a:custGeom>
            <a:rect b="b" l="l" r="r" t="t"/>
            <a:pathLst>
              <a:path extrusionOk="0" h="140" w="200">
                <a:moveTo>
                  <a:pt x="200" y="0"/>
                </a:moveTo>
                <a:lnTo>
                  <a:pt x="200" y="0"/>
                </a:lnTo>
                <a:cubicBezTo>
                  <a:pt x="140" y="40"/>
                  <a:pt x="80" y="80"/>
                  <a:pt x="1" y="139"/>
                </a:cubicBezTo>
                <a:cubicBezTo>
                  <a:pt x="80" y="100"/>
                  <a:pt x="200" y="20"/>
                  <a:pt x="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3" name="Google Shape;2703;p30"/>
          <p:cNvSpPr/>
          <p:nvPr/>
        </p:nvSpPr>
        <p:spPr>
          <a:xfrm rot="3599982">
            <a:off x="6449170" y="-499092"/>
            <a:ext cx="21791" cy="25598"/>
          </a:xfrm>
          <a:custGeom>
            <a:rect b="b" l="l" r="r" t="t"/>
            <a:pathLst>
              <a:path extrusionOk="0" h="538" w="458">
                <a:moveTo>
                  <a:pt x="438" y="1"/>
                </a:moveTo>
                <a:lnTo>
                  <a:pt x="60" y="478"/>
                </a:lnTo>
                <a:lnTo>
                  <a:pt x="80" y="419"/>
                </a:lnTo>
                <a:lnTo>
                  <a:pt x="0" y="538"/>
                </a:lnTo>
                <a:cubicBezTo>
                  <a:pt x="100" y="438"/>
                  <a:pt x="199" y="379"/>
                  <a:pt x="378" y="279"/>
                </a:cubicBezTo>
                <a:cubicBezTo>
                  <a:pt x="458" y="80"/>
                  <a:pt x="458" y="41"/>
                  <a:pt x="4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4" name="Google Shape;2704;p30"/>
          <p:cNvSpPr/>
          <p:nvPr/>
        </p:nvSpPr>
        <p:spPr>
          <a:xfrm rot="3599982">
            <a:off x="6405738" y="-511171"/>
            <a:ext cx="31307" cy="33211"/>
          </a:xfrm>
          <a:custGeom>
            <a:rect b="b" l="l" r="r" t="t"/>
            <a:pathLst>
              <a:path extrusionOk="0" h="698" w="658">
                <a:moveTo>
                  <a:pt x="657" y="1"/>
                </a:moveTo>
                <a:lnTo>
                  <a:pt x="657" y="1"/>
                </a:lnTo>
                <a:cubicBezTo>
                  <a:pt x="578" y="81"/>
                  <a:pt x="478" y="200"/>
                  <a:pt x="319" y="439"/>
                </a:cubicBezTo>
                <a:cubicBezTo>
                  <a:pt x="357" y="401"/>
                  <a:pt x="375" y="387"/>
                  <a:pt x="381" y="387"/>
                </a:cubicBezTo>
                <a:cubicBezTo>
                  <a:pt x="394" y="387"/>
                  <a:pt x="353" y="451"/>
                  <a:pt x="339" y="478"/>
                </a:cubicBezTo>
                <a:cubicBezTo>
                  <a:pt x="339" y="478"/>
                  <a:pt x="319" y="459"/>
                  <a:pt x="319" y="439"/>
                </a:cubicBezTo>
                <a:cubicBezTo>
                  <a:pt x="302" y="300"/>
                  <a:pt x="405" y="86"/>
                  <a:pt x="287" y="86"/>
                </a:cubicBezTo>
                <a:cubicBezTo>
                  <a:pt x="270" y="86"/>
                  <a:pt x="248" y="90"/>
                  <a:pt x="220" y="100"/>
                </a:cubicBezTo>
                <a:cubicBezTo>
                  <a:pt x="1" y="379"/>
                  <a:pt x="140" y="359"/>
                  <a:pt x="60" y="558"/>
                </a:cubicBezTo>
                <a:cubicBezTo>
                  <a:pt x="153" y="419"/>
                  <a:pt x="187" y="374"/>
                  <a:pt x="195" y="374"/>
                </a:cubicBezTo>
                <a:cubicBezTo>
                  <a:pt x="210" y="374"/>
                  <a:pt x="147" y="512"/>
                  <a:pt x="192" y="512"/>
                </a:cubicBezTo>
                <a:cubicBezTo>
                  <a:pt x="209" y="512"/>
                  <a:pt x="241" y="493"/>
                  <a:pt x="299" y="439"/>
                </a:cubicBezTo>
                <a:lnTo>
                  <a:pt x="299" y="439"/>
                </a:lnTo>
                <a:cubicBezTo>
                  <a:pt x="259" y="538"/>
                  <a:pt x="200" y="618"/>
                  <a:pt x="140" y="697"/>
                </a:cubicBezTo>
                <a:cubicBezTo>
                  <a:pt x="220" y="618"/>
                  <a:pt x="299" y="558"/>
                  <a:pt x="359" y="498"/>
                </a:cubicBezTo>
                <a:lnTo>
                  <a:pt x="6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5" name="Google Shape;2705;p30"/>
          <p:cNvSpPr/>
          <p:nvPr/>
        </p:nvSpPr>
        <p:spPr>
          <a:xfrm rot="3599982">
            <a:off x="6480543" y="-487433"/>
            <a:ext cx="4758" cy="15225"/>
          </a:xfrm>
          <a:custGeom>
            <a:rect b="b" l="l" r="r" t="t"/>
            <a:pathLst>
              <a:path extrusionOk="0" h="320" w="100">
                <a:moveTo>
                  <a:pt x="100" y="1"/>
                </a:moveTo>
                <a:lnTo>
                  <a:pt x="0" y="200"/>
                </a:lnTo>
                <a:lnTo>
                  <a:pt x="60" y="319"/>
                </a:lnTo>
                <a:lnTo>
                  <a:pt x="1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6" name="Google Shape;2706;p30"/>
          <p:cNvSpPr/>
          <p:nvPr/>
        </p:nvSpPr>
        <p:spPr>
          <a:xfrm rot="3599982">
            <a:off x="6508541" y="-479224"/>
            <a:ext cx="5710" cy="8564"/>
          </a:xfrm>
          <a:custGeom>
            <a:rect b="b" l="l" r="r" t="t"/>
            <a:pathLst>
              <a:path extrusionOk="0" h="180" w="120">
                <a:moveTo>
                  <a:pt x="120" y="0"/>
                </a:moveTo>
                <a:lnTo>
                  <a:pt x="1" y="100"/>
                </a:lnTo>
                <a:lnTo>
                  <a:pt x="80" y="179"/>
                </a:lnTo>
                <a:lnTo>
                  <a:pt x="1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7" name="Google Shape;2707;p30"/>
          <p:cNvSpPr/>
          <p:nvPr/>
        </p:nvSpPr>
        <p:spPr>
          <a:xfrm rot="3599982">
            <a:off x="6817266" y="-440356"/>
            <a:ext cx="18033" cy="14274"/>
          </a:xfrm>
          <a:custGeom>
            <a:rect b="b" l="l" r="r" t="t"/>
            <a:pathLst>
              <a:path extrusionOk="0" h="300" w="379">
                <a:moveTo>
                  <a:pt x="379" y="1"/>
                </a:moveTo>
                <a:lnTo>
                  <a:pt x="379" y="1"/>
                </a:lnTo>
                <a:cubicBezTo>
                  <a:pt x="200" y="120"/>
                  <a:pt x="1" y="200"/>
                  <a:pt x="41" y="299"/>
                </a:cubicBezTo>
                <a:cubicBezTo>
                  <a:pt x="200" y="200"/>
                  <a:pt x="299" y="8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8" name="Google Shape;2708;p30"/>
          <p:cNvSpPr/>
          <p:nvPr/>
        </p:nvSpPr>
        <p:spPr>
          <a:xfrm rot="3599982">
            <a:off x="6841712" y="-437320"/>
            <a:ext cx="15225" cy="19888"/>
          </a:xfrm>
          <a:custGeom>
            <a:rect b="b" l="l" r="r" t="t"/>
            <a:pathLst>
              <a:path extrusionOk="0" h="418" w="320">
                <a:moveTo>
                  <a:pt x="319" y="0"/>
                </a:moveTo>
                <a:cubicBezTo>
                  <a:pt x="299" y="20"/>
                  <a:pt x="280" y="40"/>
                  <a:pt x="240" y="60"/>
                </a:cubicBezTo>
                <a:cubicBezTo>
                  <a:pt x="180" y="179"/>
                  <a:pt x="100" y="299"/>
                  <a:pt x="1" y="418"/>
                </a:cubicBezTo>
                <a:cubicBezTo>
                  <a:pt x="140" y="318"/>
                  <a:pt x="280" y="199"/>
                  <a:pt x="3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9" name="Google Shape;2709;p30"/>
          <p:cNvSpPr/>
          <p:nvPr/>
        </p:nvSpPr>
        <p:spPr>
          <a:xfrm rot="3599982">
            <a:off x="6627397" y="-459563"/>
            <a:ext cx="1808" cy="2807"/>
          </a:xfrm>
          <a:custGeom>
            <a:rect b="b" l="l" r="r" t="t"/>
            <a:pathLst>
              <a:path extrusionOk="0" h="59" w="38">
                <a:moveTo>
                  <a:pt x="37" y="1"/>
                </a:moveTo>
                <a:cubicBezTo>
                  <a:pt x="8" y="44"/>
                  <a:pt x="0" y="59"/>
                  <a:pt x="2" y="59"/>
                </a:cubicBezTo>
                <a:cubicBezTo>
                  <a:pt x="5" y="59"/>
                  <a:pt x="37" y="14"/>
                  <a:pt x="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0" name="Google Shape;2710;p30"/>
          <p:cNvSpPr/>
          <p:nvPr/>
        </p:nvSpPr>
        <p:spPr>
          <a:xfrm rot="3599982">
            <a:off x="6603706" y="-486395"/>
            <a:ext cx="48" cy="3806"/>
          </a:xfrm>
          <a:custGeom>
            <a:rect b="b" l="l" r="r" t="t"/>
            <a:pathLst>
              <a:path extrusionOk="0" h="80" w="1">
                <a:moveTo>
                  <a:pt x="0" y="80"/>
                </a:moveTo>
                <a:cubicBezTo>
                  <a:pt x="0" y="40"/>
                  <a:pt x="0" y="20"/>
                  <a:pt x="0" y="0"/>
                </a:cubicBezTo>
                <a:cubicBezTo>
                  <a:pt x="0" y="20"/>
                  <a:pt x="0" y="60"/>
                  <a:pt x="0" y="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1" name="Google Shape;2711;p30"/>
          <p:cNvSpPr/>
          <p:nvPr/>
        </p:nvSpPr>
        <p:spPr>
          <a:xfrm rot="3599982">
            <a:off x="6621556" y="-462533"/>
            <a:ext cx="6709" cy="4806"/>
          </a:xfrm>
          <a:custGeom>
            <a:rect b="b" l="l" r="r" t="t"/>
            <a:pathLst>
              <a:path extrusionOk="0" h="101" w="141">
                <a:moveTo>
                  <a:pt x="140" y="1"/>
                </a:moveTo>
                <a:cubicBezTo>
                  <a:pt x="100" y="1"/>
                  <a:pt x="61" y="41"/>
                  <a:pt x="1" y="100"/>
                </a:cubicBezTo>
                <a:cubicBezTo>
                  <a:pt x="41" y="80"/>
                  <a:pt x="81" y="41"/>
                  <a:pt x="1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2" name="Google Shape;2712;p30"/>
          <p:cNvSpPr/>
          <p:nvPr/>
        </p:nvSpPr>
        <p:spPr>
          <a:xfrm rot="3599982">
            <a:off x="6616926" y="-461694"/>
            <a:ext cx="3806" cy="4710"/>
          </a:xfrm>
          <a:custGeom>
            <a:rect b="b" l="l" r="r" t="t"/>
            <a:pathLst>
              <a:path extrusionOk="0" h="99" w="80">
                <a:moveTo>
                  <a:pt x="80" y="0"/>
                </a:moveTo>
                <a:lnTo>
                  <a:pt x="80" y="0"/>
                </a:lnTo>
                <a:cubicBezTo>
                  <a:pt x="40" y="40"/>
                  <a:pt x="20" y="60"/>
                  <a:pt x="0" y="80"/>
                </a:cubicBezTo>
                <a:cubicBezTo>
                  <a:pt x="0" y="92"/>
                  <a:pt x="2" y="99"/>
                  <a:pt x="7" y="99"/>
                </a:cubicBezTo>
                <a:cubicBezTo>
                  <a:pt x="17" y="99"/>
                  <a:pt x="39" y="68"/>
                  <a:pt x="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3" name="Google Shape;2713;p30"/>
          <p:cNvSpPr/>
          <p:nvPr/>
        </p:nvSpPr>
        <p:spPr>
          <a:xfrm rot="3599982">
            <a:off x="6630608" y="-461917"/>
            <a:ext cx="6566" cy="8422"/>
          </a:xfrm>
          <a:custGeom>
            <a:rect b="b" l="l" r="r" t="t"/>
            <a:pathLst>
              <a:path extrusionOk="0" h="177" w="138">
                <a:moveTo>
                  <a:pt x="138" y="0"/>
                </a:moveTo>
                <a:lnTo>
                  <a:pt x="138" y="0"/>
                </a:lnTo>
                <a:cubicBezTo>
                  <a:pt x="79" y="78"/>
                  <a:pt x="40" y="118"/>
                  <a:pt x="0" y="177"/>
                </a:cubicBezTo>
                <a:cubicBezTo>
                  <a:pt x="20" y="157"/>
                  <a:pt x="20" y="157"/>
                  <a:pt x="20" y="157"/>
                </a:cubicBezTo>
                <a:cubicBezTo>
                  <a:pt x="40" y="118"/>
                  <a:pt x="79" y="78"/>
                  <a:pt x="1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4" name="Google Shape;2714;p30"/>
          <p:cNvSpPr/>
          <p:nvPr/>
        </p:nvSpPr>
        <p:spPr>
          <a:xfrm rot="3599982">
            <a:off x="6563926" y="-465023"/>
            <a:ext cx="999" cy="952"/>
          </a:xfrm>
          <a:custGeom>
            <a:rect b="b" l="l" r="r" t="t"/>
            <a:pathLst>
              <a:path extrusionOk="0" h="20" w="21">
                <a:moveTo>
                  <a:pt x="20" y="0"/>
                </a:moveTo>
                <a:lnTo>
                  <a:pt x="0" y="20"/>
                </a:lnTo>
                <a:cubicBezTo>
                  <a:pt x="20" y="0"/>
                  <a:pt x="20" y="0"/>
                  <a:pt x="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5" name="Google Shape;2715;p30"/>
          <p:cNvSpPr/>
          <p:nvPr/>
        </p:nvSpPr>
        <p:spPr>
          <a:xfrm rot="3599982">
            <a:off x="6566161" y="-471286"/>
            <a:ext cx="9516" cy="11419"/>
          </a:xfrm>
          <a:custGeom>
            <a:rect b="b" l="l" r="r" t="t"/>
            <a:pathLst>
              <a:path extrusionOk="0" h="240" w="200">
                <a:moveTo>
                  <a:pt x="200" y="0"/>
                </a:moveTo>
                <a:cubicBezTo>
                  <a:pt x="120" y="120"/>
                  <a:pt x="60" y="140"/>
                  <a:pt x="1" y="179"/>
                </a:cubicBezTo>
                <a:cubicBezTo>
                  <a:pt x="20" y="199"/>
                  <a:pt x="80" y="199"/>
                  <a:pt x="60" y="239"/>
                </a:cubicBezTo>
                <a:lnTo>
                  <a:pt x="2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6" name="Google Shape;2716;p30"/>
          <p:cNvSpPr/>
          <p:nvPr/>
        </p:nvSpPr>
        <p:spPr>
          <a:xfrm rot="3599982">
            <a:off x="6537576" y="-495988"/>
            <a:ext cx="13275" cy="15130"/>
          </a:xfrm>
          <a:custGeom>
            <a:rect b="b" l="l" r="r" t="t"/>
            <a:pathLst>
              <a:path extrusionOk="0" h="318" w="279">
                <a:moveTo>
                  <a:pt x="12" y="272"/>
                </a:moveTo>
                <a:cubicBezTo>
                  <a:pt x="0" y="277"/>
                  <a:pt x="0" y="291"/>
                  <a:pt x="0" y="291"/>
                </a:cubicBezTo>
                <a:cubicBezTo>
                  <a:pt x="4" y="285"/>
                  <a:pt x="8" y="279"/>
                  <a:pt x="12" y="272"/>
                </a:cubicBezTo>
                <a:close/>
                <a:moveTo>
                  <a:pt x="240" y="0"/>
                </a:moveTo>
                <a:cubicBezTo>
                  <a:pt x="161" y="0"/>
                  <a:pt x="93" y="140"/>
                  <a:pt x="12" y="272"/>
                </a:cubicBezTo>
                <a:lnTo>
                  <a:pt x="12" y="272"/>
                </a:lnTo>
                <a:cubicBezTo>
                  <a:pt x="14" y="271"/>
                  <a:pt x="17" y="271"/>
                  <a:pt x="20" y="271"/>
                </a:cubicBezTo>
                <a:cubicBezTo>
                  <a:pt x="39" y="303"/>
                  <a:pt x="57" y="317"/>
                  <a:pt x="76" y="317"/>
                </a:cubicBezTo>
                <a:cubicBezTo>
                  <a:pt x="138" y="317"/>
                  <a:pt x="203" y="165"/>
                  <a:pt x="279" y="12"/>
                </a:cubicBezTo>
                <a:cubicBezTo>
                  <a:pt x="266" y="4"/>
                  <a:pt x="252" y="0"/>
                  <a:pt x="2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7" name="Google Shape;2717;p30"/>
          <p:cNvSpPr/>
          <p:nvPr/>
        </p:nvSpPr>
        <p:spPr>
          <a:xfrm rot="3599982">
            <a:off x="6525012" y="-496276"/>
            <a:ext cx="5710" cy="8374"/>
          </a:xfrm>
          <a:custGeom>
            <a:rect b="b" l="l" r="r" t="t"/>
            <a:pathLst>
              <a:path extrusionOk="0" h="176" w="120">
                <a:moveTo>
                  <a:pt x="120" y="1"/>
                </a:moveTo>
                <a:cubicBezTo>
                  <a:pt x="80" y="60"/>
                  <a:pt x="60" y="120"/>
                  <a:pt x="0" y="160"/>
                </a:cubicBezTo>
                <a:cubicBezTo>
                  <a:pt x="8" y="171"/>
                  <a:pt x="14" y="176"/>
                  <a:pt x="21" y="176"/>
                </a:cubicBezTo>
                <a:cubicBezTo>
                  <a:pt x="49" y="176"/>
                  <a:pt x="71" y="82"/>
                  <a:pt x="1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8" name="Google Shape;2718;p30"/>
          <p:cNvSpPr/>
          <p:nvPr/>
        </p:nvSpPr>
        <p:spPr>
          <a:xfrm rot="3599982">
            <a:off x="6645653" y="-464577"/>
            <a:ext cx="12276" cy="14940"/>
          </a:xfrm>
          <a:custGeom>
            <a:rect b="b" l="l" r="r" t="t"/>
            <a:pathLst>
              <a:path extrusionOk="0" h="314" w="258">
                <a:moveTo>
                  <a:pt x="203" y="0"/>
                </a:moveTo>
                <a:cubicBezTo>
                  <a:pt x="183" y="0"/>
                  <a:pt x="145" y="40"/>
                  <a:pt x="80" y="147"/>
                </a:cubicBezTo>
                <a:cubicBezTo>
                  <a:pt x="0" y="207"/>
                  <a:pt x="160" y="266"/>
                  <a:pt x="100" y="286"/>
                </a:cubicBezTo>
                <a:cubicBezTo>
                  <a:pt x="104" y="305"/>
                  <a:pt x="111" y="314"/>
                  <a:pt x="118" y="314"/>
                </a:cubicBezTo>
                <a:cubicBezTo>
                  <a:pt x="164" y="314"/>
                  <a:pt x="257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9" name="Google Shape;2719;p30"/>
          <p:cNvSpPr/>
          <p:nvPr/>
        </p:nvSpPr>
        <p:spPr>
          <a:xfrm rot="3599982">
            <a:off x="6548797" y="-505347"/>
            <a:ext cx="7660" cy="6661"/>
          </a:xfrm>
          <a:custGeom>
            <a:rect b="b" l="l" r="r" t="t"/>
            <a:pathLst>
              <a:path extrusionOk="0" h="140" w="161">
                <a:moveTo>
                  <a:pt x="140" y="0"/>
                </a:moveTo>
                <a:lnTo>
                  <a:pt x="1" y="120"/>
                </a:lnTo>
                <a:lnTo>
                  <a:pt x="160" y="140"/>
                </a:lnTo>
                <a:lnTo>
                  <a:pt x="1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0" name="Google Shape;2720;p30"/>
          <p:cNvSpPr/>
          <p:nvPr/>
        </p:nvSpPr>
        <p:spPr>
          <a:xfrm rot="3599982">
            <a:off x="6608248" y="-496841"/>
            <a:ext cx="13322" cy="16129"/>
          </a:xfrm>
          <a:custGeom>
            <a:rect b="b" l="l" r="r" t="t"/>
            <a:pathLst>
              <a:path extrusionOk="0" h="339" w="280">
                <a:moveTo>
                  <a:pt x="239" y="0"/>
                </a:moveTo>
                <a:lnTo>
                  <a:pt x="1" y="239"/>
                </a:lnTo>
                <a:cubicBezTo>
                  <a:pt x="20" y="259"/>
                  <a:pt x="20" y="298"/>
                  <a:pt x="1" y="338"/>
                </a:cubicBezTo>
                <a:cubicBezTo>
                  <a:pt x="120" y="179"/>
                  <a:pt x="279" y="20"/>
                  <a:pt x="2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1" name="Google Shape;2721;p30"/>
          <p:cNvSpPr/>
          <p:nvPr/>
        </p:nvSpPr>
        <p:spPr>
          <a:xfrm rot="3599982">
            <a:off x="6594417" y="-496408"/>
            <a:ext cx="7613" cy="10468"/>
          </a:xfrm>
          <a:custGeom>
            <a:rect b="b" l="l" r="r" t="t"/>
            <a:pathLst>
              <a:path extrusionOk="0" h="220" w="160">
                <a:moveTo>
                  <a:pt x="160" y="0"/>
                </a:moveTo>
                <a:lnTo>
                  <a:pt x="160" y="0"/>
                </a:lnTo>
                <a:cubicBezTo>
                  <a:pt x="80" y="80"/>
                  <a:pt x="20" y="159"/>
                  <a:pt x="0" y="219"/>
                </a:cubicBezTo>
                <a:cubicBezTo>
                  <a:pt x="40" y="179"/>
                  <a:pt x="120" y="80"/>
                  <a:pt x="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2" name="Google Shape;2722;p30"/>
          <p:cNvSpPr/>
          <p:nvPr/>
        </p:nvSpPr>
        <p:spPr>
          <a:xfrm rot="3599982">
            <a:off x="6791859" y="-472335"/>
            <a:ext cx="11895" cy="15463"/>
          </a:xfrm>
          <a:custGeom>
            <a:rect b="b" l="l" r="r" t="t"/>
            <a:pathLst>
              <a:path extrusionOk="0" h="325" w="250">
                <a:moveTo>
                  <a:pt x="223" y="1"/>
                </a:moveTo>
                <a:cubicBezTo>
                  <a:pt x="189" y="1"/>
                  <a:pt x="134" y="56"/>
                  <a:pt x="91" y="143"/>
                </a:cubicBezTo>
                <a:cubicBezTo>
                  <a:pt x="54" y="217"/>
                  <a:pt x="0" y="325"/>
                  <a:pt x="39" y="325"/>
                </a:cubicBezTo>
                <a:cubicBezTo>
                  <a:pt x="43" y="325"/>
                  <a:pt x="46" y="324"/>
                  <a:pt x="51" y="322"/>
                </a:cubicBezTo>
                <a:lnTo>
                  <a:pt x="250" y="24"/>
                </a:lnTo>
                <a:cubicBezTo>
                  <a:pt x="245" y="8"/>
                  <a:pt x="235" y="1"/>
                  <a:pt x="2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3" name="Google Shape;2723;p30"/>
          <p:cNvSpPr/>
          <p:nvPr/>
        </p:nvSpPr>
        <p:spPr>
          <a:xfrm rot="3599982">
            <a:off x="6659190" y="-247824"/>
            <a:ext cx="6661" cy="8564"/>
          </a:xfrm>
          <a:custGeom>
            <a:rect b="b" l="l" r="r" t="t"/>
            <a:pathLst>
              <a:path extrusionOk="0" h="180" w="140">
                <a:moveTo>
                  <a:pt x="140" y="1"/>
                </a:moveTo>
                <a:cubicBezTo>
                  <a:pt x="0" y="160"/>
                  <a:pt x="100" y="140"/>
                  <a:pt x="140" y="180"/>
                </a:cubicBezTo>
                <a:lnTo>
                  <a:pt x="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4" name="Google Shape;2724;p30"/>
          <p:cNvSpPr/>
          <p:nvPr/>
        </p:nvSpPr>
        <p:spPr>
          <a:xfrm rot="3599982">
            <a:off x="6855669" y="-51682"/>
            <a:ext cx="1903" cy="999"/>
          </a:xfrm>
          <a:custGeom>
            <a:rect b="b" l="l" r="r" t="t"/>
            <a:pathLst>
              <a:path extrusionOk="0" h="21" w="40">
                <a:moveTo>
                  <a:pt x="0" y="0"/>
                </a:moveTo>
                <a:cubicBezTo>
                  <a:pt x="0" y="0"/>
                  <a:pt x="0" y="20"/>
                  <a:pt x="0" y="20"/>
                </a:cubicBezTo>
                <a:cubicBezTo>
                  <a:pt x="40" y="0"/>
                  <a:pt x="2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5" name="Google Shape;2725;p30"/>
          <p:cNvSpPr/>
          <p:nvPr/>
        </p:nvSpPr>
        <p:spPr>
          <a:xfrm rot="3599982">
            <a:off x="7043861" y="-151778"/>
            <a:ext cx="2094" cy="3664"/>
          </a:xfrm>
          <a:custGeom>
            <a:rect b="b" l="l" r="r" t="t"/>
            <a:pathLst>
              <a:path extrusionOk="0" h="77" w="44">
                <a:moveTo>
                  <a:pt x="41" y="1"/>
                </a:moveTo>
                <a:cubicBezTo>
                  <a:pt x="38" y="1"/>
                  <a:pt x="22" y="33"/>
                  <a:pt x="0" y="76"/>
                </a:cubicBezTo>
                <a:lnTo>
                  <a:pt x="20" y="76"/>
                </a:lnTo>
                <a:cubicBezTo>
                  <a:pt x="38" y="22"/>
                  <a:pt x="44" y="1"/>
                  <a:pt x="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6" name="Google Shape;2726;p30"/>
          <p:cNvSpPr/>
          <p:nvPr/>
        </p:nvSpPr>
        <p:spPr>
          <a:xfrm rot="3599982">
            <a:off x="6921084" y="-191582"/>
            <a:ext cx="1951" cy="1903"/>
          </a:xfrm>
          <a:custGeom>
            <a:rect b="b" l="l" r="r" t="t"/>
            <a:pathLst>
              <a:path extrusionOk="0" h="40" w="41">
                <a:moveTo>
                  <a:pt x="41" y="0"/>
                </a:moveTo>
                <a:cubicBezTo>
                  <a:pt x="21" y="0"/>
                  <a:pt x="1" y="20"/>
                  <a:pt x="1" y="40"/>
                </a:cubicBezTo>
                <a:cubicBezTo>
                  <a:pt x="21" y="20"/>
                  <a:pt x="21" y="0"/>
                  <a:pt x="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7" name="Google Shape;2727;p30"/>
          <p:cNvSpPr/>
          <p:nvPr/>
        </p:nvSpPr>
        <p:spPr>
          <a:xfrm rot="3599982">
            <a:off x="6659638" y="-239048"/>
            <a:ext cx="48" cy="1951"/>
          </a:xfrm>
          <a:custGeom>
            <a:rect b="b" l="l" r="r" t="t"/>
            <a:pathLst>
              <a:path extrusionOk="0" h="41" w="1">
                <a:moveTo>
                  <a:pt x="1" y="41"/>
                </a:moveTo>
                <a:lnTo>
                  <a:pt x="1" y="21"/>
                </a:lnTo>
                <a:cubicBezTo>
                  <a:pt x="1" y="21"/>
                  <a:pt x="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8" name="Google Shape;2728;p30"/>
          <p:cNvSpPr/>
          <p:nvPr/>
        </p:nvSpPr>
        <p:spPr>
          <a:xfrm rot="3599982">
            <a:off x="6771533" y="-45936"/>
            <a:ext cx="6661" cy="4139"/>
          </a:xfrm>
          <a:custGeom>
            <a:rect b="b" l="l" r="r" t="t"/>
            <a:pathLst>
              <a:path extrusionOk="0" h="87" w="140">
                <a:moveTo>
                  <a:pt x="139" y="0"/>
                </a:moveTo>
                <a:lnTo>
                  <a:pt x="139" y="0"/>
                </a:lnTo>
                <a:cubicBezTo>
                  <a:pt x="80" y="40"/>
                  <a:pt x="40" y="60"/>
                  <a:pt x="0" y="80"/>
                </a:cubicBezTo>
                <a:cubicBezTo>
                  <a:pt x="5" y="84"/>
                  <a:pt x="11" y="87"/>
                  <a:pt x="18" y="87"/>
                </a:cubicBezTo>
                <a:cubicBezTo>
                  <a:pt x="41" y="87"/>
                  <a:pt x="79" y="61"/>
                  <a:pt x="1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9" name="Google Shape;2729;p30"/>
          <p:cNvSpPr/>
          <p:nvPr/>
        </p:nvSpPr>
        <p:spPr>
          <a:xfrm rot="3599982">
            <a:off x="7153366" y="-3454"/>
            <a:ext cx="10420" cy="9516"/>
          </a:xfrm>
          <a:custGeom>
            <a:rect b="b" l="l" r="r" t="t"/>
            <a:pathLst>
              <a:path extrusionOk="0" h="200" w="219">
                <a:moveTo>
                  <a:pt x="219" y="0"/>
                </a:moveTo>
                <a:lnTo>
                  <a:pt x="139" y="40"/>
                </a:lnTo>
                <a:lnTo>
                  <a:pt x="0" y="199"/>
                </a:lnTo>
                <a:lnTo>
                  <a:pt x="2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0" name="Google Shape;2730;p30"/>
          <p:cNvSpPr/>
          <p:nvPr/>
        </p:nvSpPr>
        <p:spPr>
          <a:xfrm rot="3599982">
            <a:off x="7008983" y="-18351"/>
            <a:ext cx="7613" cy="7613"/>
          </a:xfrm>
          <a:custGeom>
            <a:rect b="b" l="l" r="r" t="t"/>
            <a:pathLst>
              <a:path extrusionOk="0" h="160" w="160">
                <a:moveTo>
                  <a:pt x="160" y="0"/>
                </a:moveTo>
                <a:lnTo>
                  <a:pt x="160" y="0"/>
                </a:lnTo>
                <a:cubicBezTo>
                  <a:pt x="124" y="36"/>
                  <a:pt x="95" y="43"/>
                  <a:pt x="65" y="43"/>
                </a:cubicBezTo>
                <a:cubicBezTo>
                  <a:pt x="45" y="43"/>
                  <a:pt x="24" y="40"/>
                  <a:pt x="0" y="40"/>
                </a:cubicBezTo>
                <a:lnTo>
                  <a:pt x="120" y="160"/>
                </a:ln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1" name="Google Shape;2731;p30"/>
          <p:cNvSpPr/>
          <p:nvPr/>
        </p:nvSpPr>
        <p:spPr>
          <a:xfrm rot="3599982">
            <a:off x="6967478" y="-22530"/>
            <a:ext cx="10610" cy="15083"/>
          </a:xfrm>
          <a:custGeom>
            <a:rect b="b" l="l" r="r" t="t"/>
            <a:pathLst>
              <a:path extrusionOk="0" h="317" w="223">
                <a:moveTo>
                  <a:pt x="183" y="1"/>
                </a:moveTo>
                <a:cubicBezTo>
                  <a:pt x="169" y="1"/>
                  <a:pt x="139" y="20"/>
                  <a:pt x="82" y="72"/>
                </a:cubicBezTo>
                <a:cubicBezTo>
                  <a:pt x="97" y="114"/>
                  <a:pt x="0" y="317"/>
                  <a:pt x="29" y="317"/>
                </a:cubicBezTo>
                <a:cubicBezTo>
                  <a:pt x="40" y="317"/>
                  <a:pt x="73" y="283"/>
                  <a:pt x="142" y="191"/>
                </a:cubicBezTo>
                <a:cubicBezTo>
                  <a:pt x="127" y="161"/>
                  <a:pt x="222" y="1"/>
                  <a:pt x="1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2" name="Google Shape;2732;p30"/>
          <p:cNvSpPr/>
          <p:nvPr/>
        </p:nvSpPr>
        <p:spPr>
          <a:xfrm rot="3599982">
            <a:off x="6556359" y="-270066"/>
            <a:ext cx="1903" cy="2902"/>
          </a:xfrm>
          <a:custGeom>
            <a:rect b="b" l="l" r="r" t="t"/>
            <a:pathLst>
              <a:path extrusionOk="0" h="61" w="40">
                <a:moveTo>
                  <a:pt x="0" y="60"/>
                </a:moveTo>
                <a:cubicBezTo>
                  <a:pt x="20" y="41"/>
                  <a:pt x="40" y="21"/>
                  <a:pt x="40" y="1"/>
                </a:cubicBezTo>
                <a:cubicBezTo>
                  <a:pt x="40" y="21"/>
                  <a:pt x="20" y="41"/>
                  <a:pt x="0" y="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3" name="Google Shape;2733;p30"/>
          <p:cNvSpPr/>
          <p:nvPr/>
        </p:nvSpPr>
        <p:spPr>
          <a:xfrm rot="3599982">
            <a:off x="6559704" y="-269792"/>
            <a:ext cx="15225" cy="10468"/>
          </a:xfrm>
          <a:custGeom>
            <a:rect b="b" l="l" r="r" t="t"/>
            <a:pathLst>
              <a:path extrusionOk="0" h="220" w="320">
                <a:moveTo>
                  <a:pt x="160" y="1"/>
                </a:moveTo>
                <a:lnTo>
                  <a:pt x="160" y="1"/>
                </a:lnTo>
                <a:cubicBezTo>
                  <a:pt x="100" y="61"/>
                  <a:pt x="61" y="140"/>
                  <a:pt x="1" y="220"/>
                </a:cubicBezTo>
                <a:cubicBezTo>
                  <a:pt x="140" y="81"/>
                  <a:pt x="319" y="81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4" name="Google Shape;2734;p30"/>
          <p:cNvSpPr txBox="1"/>
          <p:nvPr>
            <p:ph idx="1" type="subTitle"/>
          </p:nvPr>
        </p:nvSpPr>
        <p:spPr>
          <a:xfrm>
            <a:off x="2079150" y="3279650"/>
            <a:ext cx="4985700" cy="1030800"/>
          </a:xfrm>
          <a:prstGeom prst="rect">
            <a:avLst/>
          </a:prstGeom>
          <a:solidFill>
            <a:srgbClr val="EDF1F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E586A"/>
                </a:solidFill>
                <a:latin typeface="Gaegu"/>
                <a:ea typeface="Gaegu"/>
                <a:cs typeface="Gaegu"/>
                <a:sym typeface="Gaegu"/>
              </a:rPr>
              <a:t> </a:t>
            </a:r>
            <a:r>
              <a:rPr lang="en" sz="1700">
                <a:solidFill>
                  <a:srgbClr val="2E586A"/>
                </a:solidFill>
                <a:latin typeface="Gaegu"/>
                <a:ea typeface="Gaegu"/>
                <a:cs typeface="Gaegu"/>
                <a:sym typeface="Gaegu"/>
              </a:rPr>
              <a:t>NAME 		: </a:t>
            </a:r>
            <a:r>
              <a:rPr lang="en" sz="1700">
                <a:solidFill>
                  <a:srgbClr val="2E586A"/>
                </a:solidFill>
                <a:latin typeface="Gaegu"/>
                <a:ea typeface="Gaegu"/>
                <a:cs typeface="Gaegu"/>
                <a:sym typeface="Gaegu"/>
              </a:rPr>
              <a:t>AQILAH HANIM BINTI MOHD TAUFIK</a:t>
            </a:r>
            <a:endParaRPr sz="1700">
              <a:solidFill>
                <a:srgbClr val="2E586A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E586A"/>
                </a:solidFill>
                <a:latin typeface="Gaegu"/>
                <a:ea typeface="Gaegu"/>
                <a:cs typeface="Gaegu"/>
                <a:sym typeface="Gaegu"/>
              </a:rPr>
              <a:t> MATRICS 	: B19EC0006</a:t>
            </a:r>
            <a:endParaRPr sz="1700">
              <a:solidFill>
                <a:srgbClr val="2E586A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E586A"/>
                </a:solidFill>
                <a:latin typeface="Gaegu"/>
                <a:ea typeface="Gaegu"/>
                <a:cs typeface="Gaegu"/>
                <a:sym typeface="Gaegu"/>
              </a:rPr>
              <a:t> LECTURER	: DR MD SAH BIN HJ SALAM</a:t>
            </a:r>
            <a:endParaRPr sz="1700">
              <a:solidFill>
                <a:srgbClr val="2E586A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735" name="Google Shape;2735;p30"/>
          <p:cNvSpPr txBox="1"/>
          <p:nvPr>
            <p:ph type="ctrTitle"/>
          </p:nvPr>
        </p:nvSpPr>
        <p:spPr>
          <a:xfrm>
            <a:off x="946650" y="1253850"/>
            <a:ext cx="7257600" cy="169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SCSV3223(01) - Multimedia Data Processing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ASSIGNMENT 4</a:t>
            </a:r>
            <a:endParaRPr sz="4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CONVERTING AUDIO TO IMAGE</a:t>
            </a:r>
            <a:endParaRPr sz="4200"/>
          </a:p>
        </p:txBody>
      </p:sp>
      <p:sp>
        <p:nvSpPr>
          <p:cNvPr id="2736" name="Google Shape;2736;p30"/>
          <p:cNvSpPr/>
          <p:nvPr/>
        </p:nvSpPr>
        <p:spPr>
          <a:xfrm>
            <a:off x="1012700" y="1160825"/>
            <a:ext cx="483494" cy="441537"/>
          </a:xfrm>
          <a:custGeom>
            <a:rect b="b" l="l" r="r" t="t"/>
            <a:pathLst>
              <a:path extrusionOk="0" h="10884" w="11919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7" name="Google Shape;2737;p30"/>
          <p:cNvSpPr/>
          <p:nvPr/>
        </p:nvSpPr>
        <p:spPr>
          <a:xfrm>
            <a:off x="7570379" y="2852650"/>
            <a:ext cx="296813" cy="271066"/>
          </a:xfrm>
          <a:custGeom>
            <a:rect b="b" l="l" r="r" t="t"/>
            <a:pathLst>
              <a:path extrusionOk="0" h="10884" w="11919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8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9" name="Google Shape;2819;p39"/>
          <p:cNvGrpSpPr/>
          <p:nvPr/>
        </p:nvGrpSpPr>
        <p:grpSpPr>
          <a:xfrm>
            <a:off x="4453792" y="1165776"/>
            <a:ext cx="3970209" cy="3263352"/>
            <a:chOff x="4685010" y="1603986"/>
            <a:chExt cx="3372300" cy="2568558"/>
          </a:xfrm>
        </p:grpSpPr>
        <p:sp>
          <p:nvSpPr>
            <p:cNvPr id="2820" name="Google Shape;2820;p39"/>
            <p:cNvSpPr/>
            <p:nvPr/>
          </p:nvSpPr>
          <p:spPr>
            <a:xfrm>
              <a:off x="5793973" y="3737585"/>
              <a:ext cx="1151683" cy="434959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rgbClr val="B7CCEE"/>
            </a:solidFill>
            <a:ln cap="flat" cmpd="sng" w="19050">
              <a:solidFill>
                <a:srgbClr val="81A4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821" name="Google Shape;2821;p39"/>
            <p:cNvSpPr/>
            <p:nvPr/>
          </p:nvSpPr>
          <p:spPr>
            <a:xfrm>
              <a:off x="4685010" y="1603986"/>
              <a:ext cx="3372300" cy="2133600"/>
            </a:xfrm>
            <a:prstGeom prst="roundRect">
              <a:avLst>
                <a:gd fmla="val 3857" name="adj"/>
              </a:avLst>
            </a:prstGeom>
            <a:solidFill>
              <a:srgbClr val="B7CCEE"/>
            </a:solidFill>
            <a:ln cap="flat" cmpd="sng" w="19050">
              <a:solidFill>
                <a:srgbClr val="81A4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4707939" y="1627229"/>
              <a:ext cx="3326700" cy="2087100"/>
            </a:xfrm>
            <a:prstGeom prst="roundRect">
              <a:avLst>
                <a:gd fmla="val 3282" name="adj"/>
              </a:avLst>
            </a:prstGeom>
            <a:solidFill>
              <a:srgbClr val="B7CC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4800860" y="1711722"/>
              <a:ext cx="3143400" cy="1916700"/>
            </a:xfrm>
            <a:prstGeom prst="rect">
              <a:avLst/>
            </a:prstGeom>
            <a:noFill/>
            <a:ln cap="flat" cmpd="sng" w="19050">
              <a:solidFill>
                <a:srgbClr val="81A4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24" name="Google Shape;2824;p39"/>
            <p:cNvCxnSpPr/>
            <p:nvPr/>
          </p:nvCxnSpPr>
          <p:spPr>
            <a:xfrm>
              <a:off x="5806419" y="4131362"/>
              <a:ext cx="1134900" cy="0"/>
            </a:xfrm>
            <a:prstGeom prst="straightConnector1">
              <a:avLst/>
            </a:prstGeom>
            <a:noFill/>
            <a:ln cap="flat" cmpd="sng" w="19050">
              <a:solidFill>
                <a:srgbClr val="81A4D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825" name="Google Shape;2825;p39"/>
          <p:cNvSpPr txBox="1"/>
          <p:nvPr/>
        </p:nvSpPr>
        <p:spPr>
          <a:xfrm>
            <a:off x="669175" y="1552525"/>
            <a:ext cx="3678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Char char="●"/>
            </a:pP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Mapping the array produce is 1 Dimensional array with value of 1 column. </a:t>
            </a:r>
            <a:endParaRPr sz="16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Char char="●"/>
            </a:pP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Reshape is used to produced a 2D matrix.</a:t>
            </a:r>
            <a:endParaRPr sz="16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Char char="●"/>
            </a:pP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Pixel value of R is divided by 0.5 to show a better contrast when displayed.</a:t>
            </a:r>
            <a:endParaRPr sz="18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26" name="Google Shape;2826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EXPLANATION</a:t>
            </a:r>
            <a:endParaRPr/>
          </a:p>
        </p:txBody>
      </p:sp>
      <p:pic>
        <p:nvPicPr>
          <p:cNvPr id="2827" name="Google Shape;2827;p39"/>
          <p:cNvPicPr preferRelativeResize="0"/>
          <p:nvPr/>
        </p:nvPicPr>
        <p:blipFill rotWithShape="1">
          <a:blip r:embed="rId3">
            <a:alphaModFix/>
          </a:blip>
          <a:srcRect b="52383" l="0" r="0" t="0"/>
          <a:stretch/>
        </p:blipFill>
        <p:spPr>
          <a:xfrm>
            <a:off x="4606100" y="1302825"/>
            <a:ext cx="3678600" cy="2404601"/>
          </a:xfrm>
          <a:prstGeom prst="rect">
            <a:avLst/>
          </a:prstGeom>
          <a:noFill/>
          <a:ln cap="flat" cmpd="sng" w="19050">
            <a:solidFill>
              <a:srgbClr val="2E586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AUDIO SAMPLES USED</a:t>
            </a:r>
            <a:endParaRPr/>
          </a:p>
        </p:txBody>
      </p:sp>
      <p:sp>
        <p:nvSpPr>
          <p:cNvPr id="2833" name="Google Shape;2833;p40"/>
          <p:cNvSpPr/>
          <p:nvPr/>
        </p:nvSpPr>
        <p:spPr>
          <a:xfrm>
            <a:off x="3958542" y="1353823"/>
            <a:ext cx="1181476" cy="1113838"/>
          </a:xfrm>
          <a:custGeom>
            <a:rect b="b" l="l" r="r" t="t"/>
            <a:pathLst>
              <a:path extrusionOk="0" h="34091" w="32027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834" name="Google Shape;2834;p40"/>
          <p:cNvSpPr/>
          <p:nvPr/>
        </p:nvSpPr>
        <p:spPr>
          <a:xfrm>
            <a:off x="3431310" y="2781225"/>
            <a:ext cx="2235900" cy="1523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5" name="Google Shape;2835;p40"/>
          <p:cNvSpPr txBox="1"/>
          <p:nvPr>
            <p:ph idx="1" type="subTitle"/>
          </p:nvPr>
        </p:nvSpPr>
        <p:spPr>
          <a:xfrm>
            <a:off x="3611909" y="3557475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PIANO KEYS</a:t>
            </a:r>
            <a:endParaRPr/>
          </a:p>
        </p:txBody>
      </p:sp>
      <p:sp>
        <p:nvSpPr>
          <p:cNvPr id="2836" name="Google Shape;2836;p40"/>
          <p:cNvSpPr/>
          <p:nvPr/>
        </p:nvSpPr>
        <p:spPr>
          <a:xfrm>
            <a:off x="6188097" y="2758700"/>
            <a:ext cx="2235900" cy="1523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7" name="Google Shape;2837;p40"/>
          <p:cNvSpPr/>
          <p:nvPr/>
        </p:nvSpPr>
        <p:spPr>
          <a:xfrm>
            <a:off x="855122" y="2758700"/>
            <a:ext cx="2235900" cy="1523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8" name="Google Shape;2838;p40"/>
          <p:cNvSpPr txBox="1"/>
          <p:nvPr>
            <p:ph idx="3" type="subTitle"/>
          </p:nvPr>
        </p:nvSpPr>
        <p:spPr>
          <a:xfrm>
            <a:off x="6188100" y="3423950"/>
            <a:ext cx="2235900" cy="69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SHUTTER</a:t>
            </a:r>
            <a:endParaRPr/>
          </a:p>
        </p:txBody>
      </p:sp>
      <p:sp>
        <p:nvSpPr>
          <p:cNvPr id="2839" name="Google Shape;2839;p40"/>
          <p:cNvSpPr txBox="1"/>
          <p:nvPr>
            <p:ph idx="5" type="subTitle"/>
          </p:nvPr>
        </p:nvSpPr>
        <p:spPr>
          <a:xfrm>
            <a:off x="1035725" y="3423950"/>
            <a:ext cx="1874700" cy="69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 FAN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</a:t>
            </a:r>
            <a:endParaRPr/>
          </a:p>
        </p:txBody>
      </p:sp>
      <p:sp>
        <p:nvSpPr>
          <p:cNvPr id="2840" name="Google Shape;2840;p40"/>
          <p:cNvSpPr/>
          <p:nvPr/>
        </p:nvSpPr>
        <p:spPr>
          <a:xfrm>
            <a:off x="6715317" y="1353836"/>
            <a:ext cx="1181476" cy="1068753"/>
          </a:xfrm>
          <a:custGeom>
            <a:rect b="b" l="l" r="r" t="t"/>
            <a:pathLst>
              <a:path extrusionOk="0" h="34091" w="32027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841" name="Google Shape;2841;p40"/>
          <p:cNvSpPr/>
          <p:nvPr/>
        </p:nvSpPr>
        <p:spPr>
          <a:xfrm>
            <a:off x="1382338" y="1490050"/>
            <a:ext cx="1181476" cy="1068753"/>
          </a:xfrm>
          <a:custGeom>
            <a:rect b="b" l="l" r="r" t="t"/>
            <a:pathLst>
              <a:path extrusionOk="0" h="34091" w="32027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grpSp>
        <p:nvGrpSpPr>
          <p:cNvPr id="2842" name="Google Shape;2842;p40"/>
          <p:cNvGrpSpPr/>
          <p:nvPr/>
        </p:nvGrpSpPr>
        <p:grpSpPr>
          <a:xfrm>
            <a:off x="4262892" y="1655545"/>
            <a:ext cx="520981" cy="510394"/>
            <a:chOff x="6622807" y="1985085"/>
            <a:chExt cx="393104" cy="394889"/>
          </a:xfrm>
        </p:grpSpPr>
        <p:sp>
          <p:nvSpPr>
            <p:cNvPr id="2843" name="Google Shape;2843;p40"/>
            <p:cNvSpPr/>
            <p:nvPr/>
          </p:nvSpPr>
          <p:spPr>
            <a:xfrm>
              <a:off x="6622807" y="2035935"/>
              <a:ext cx="344406" cy="344039"/>
            </a:xfrm>
            <a:custGeom>
              <a:rect b="b" l="l" r="r" t="t"/>
              <a:pathLst>
                <a:path extrusionOk="0" h="13130" w="13144">
                  <a:moveTo>
                    <a:pt x="5103" y="1"/>
                  </a:moveTo>
                  <a:cubicBezTo>
                    <a:pt x="2285" y="1"/>
                    <a:pt x="1" y="2286"/>
                    <a:pt x="1" y="5103"/>
                  </a:cubicBezTo>
                  <a:lnTo>
                    <a:pt x="1" y="12908"/>
                  </a:lnTo>
                  <a:cubicBezTo>
                    <a:pt x="1" y="13028"/>
                    <a:pt x="101" y="13129"/>
                    <a:pt x="226" y="13129"/>
                  </a:cubicBezTo>
                  <a:lnTo>
                    <a:pt x="12923" y="13129"/>
                  </a:lnTo>
                  <a:cubicBezTo>
                    <a:pt x="13043" y="13129"/>
                    <a:pt x="13144" y="13028"/>
                    <a:pt x="13144" y="12908"/>
                  </a:cubicBezTo>
                  <a:lnTo>
                    <a:pt x="13144" y="8934"/>
                  </a:lnTo>
                  <a:cubicBezTo>
                    <a:pt x="13144" y="8185"/>
                    <a:pt x="12539" y="7580"/>
                    <a:pt x="11790" y="7580"/>
                  </a:cubicBezTo>
                  <a:lnTo>
                    <a:pt x="11555" y="7580"/>
                  </a:lnTo>
                  <a:cubicBezTo>
                    <a:pt x="10806" y="7575"/>
                    <a:pt x="10201" y="6971"/>
                    <a:pt x="10201" y="6227"/>
                  </a:cubicBezTo>
                  <a:lnTo>
                    <a:pt x="10201" y="5103"/>
                  </a:lnTo>
                  <a:cubicBezTo>
                    <a:pt x="10201" y="2286"/>
                    <a:pt x="7921" y="1"/>
                    <a:pt x="5103" y="1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781058" y="1990325"/>
              <a:ext cx="229455" cy="344039"/>
            </a:xfrm>
            <a:custGeom>
              <a:rect b="b" l="l" r="r" t="t"/>
              <a:pathLst>
                <a:path extrusionOk="0" h="13130" w="8757">
                  <a:moveTo>
                    <a:pt x="711" y="1"/>
                  </a:moveTo>
                  <a:cubicBezTo>
                    <a:pt x="471" y="1"/>
                    <a:pt x="236" y="20"/>
                    <a:pt x="1" y="53"/>
                  </a:cubicBezTo>
                  <a:cubicBezTo>
                    <a:pt x="2516" y="404"/>
                    <a:pt x="4393" y="2559"/>
                    <a:pt x="4393" y="5103"/>
                  </a:cubicBezTo>
                  <a:lnTo>
                    <a:pt x="4393" y="7547"/>
                  </a:lnTo>
                  <a:cubicBezTo>
                    <a:pt x="4393" y="8166"/>
                    <a:pt x="4892" y="8665"/>
                    <a:pt x="5507" y="8665"/>
                  </a:cubicBezTo>
                  <a:lnTo>
                    <a:pt x="6222" y="8665"/>
                  </a:lnTo>
                  <a:cubicBezTo>
                    <a:pt x="6836" y="8665"/>
                    <a:pt x="7336" y="9164"/>
                    <a:pt x="7336" y="9784"/>
                  </a:cubicBezTo>
                  <a:lnTo>
                    <a:pt x="7336" y="12908"/>
                  </a:lnTo>
                  <a:cubicBezTo>
                    <a:pt x="7336" y="13028"/>
                    <a:pt x="7240" y="13129"/>
                    <a:pt x="7115" y="13129"/>
                  </a:cubicBezTo>
                  <a:lnTo>
                    <a:pt x="8536" y="13129"/>
                  </a:lnTo>
                  <a:cubicBezTo>
                    <a:pt x="8656" y="13129"/>
                    <a:pt x="8756" y="13028"/>
                    <a:pt x="8756" y="12908"/>
                  </a:cubicBezTo>
                  <a:lnTo>
                    <a:pt x="8756" y="8934"/>
                  </a:lnTo>
                  <a:cubicBezTo>
                    <a:pt x="8756" y="8185"/>
                    <a:pt x="8152" y="7580"/>
                    <a:pt x="7403" y="7580"/>
                  </a:cubicBezTo>
                  <a:lnTo>
                    <a:pt x="7168" y="7580"/>
                  </a:lnTo>
                  <a:cubicBezTo>
                    <a:pt x="6419" y="7580"/>
                    <a:pt x="5809" y="6975"/>
                    <a:pt x="5809" y="6227"/>
                  </a:cubicBezTo>
                  <a:lnTo>
                    <a:pt x="5809" y="5103"/>
                  </a:lnTo>
                  <a:cubicBezTo>
                    <a:pt x="5809" y="2286"/>
                    <a:pt x="3529" y="1"/>
                    <a:pt x="7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6666238" y="2269041"/>
              <a:ext cx="344406" cy="65323"/>
            </a:xfrm>
            <a:custGeom>
              <a:rect b="b" l="l" r="r" t="t"/>
              <a:pathLst>
                <a:path extrusionOk="0" h="2493" w="13144">
                  <a:moveTo>
                    <a:pt x="0" y="1"/>
                  </a:moveTo>
                  <a:lnTo>
                    <a:pt x="0" y="2267"/>
                  </a:lnTo>
                  <a:cubicBezTo>
                    <a:pt x="0" y="2391"/>
                    <a:pt x="101" y="2492"/>
                    <a:pt x="226" y="2492"/>
                  </a:cubicBezTo>
                  <a:lnTo>
                    <a:pt x="12913" y="2492"/>
                  </a:lnTo>
                  <a:cubicBezTo>
                    <a:pt x="13038" y="2492"/>
                    <a:pt x="13143" y="2391"/>
                    <a:pt x="13143" y="2267"/>
                  </a:cubicBezTo>
                  <a:lnTo>
                    <a:pt x="1313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6666107" y="2269041"/>
              <a:ext cx="33854" cy="74127"/>
            </a:xfrm>
            <a:custGeom>
              <a:rect b="b" l="l" r="r" t="t"/>
              <a:pathLst>
                <a:path extrusionOk="0" h="2829" w="1292">
                  <a:moveTo>
                    <a:pt x="0" y="1"/>
                  </a:moveTo>
                  <a:lnTo>
                    <a:pt x="0" y="2603"/>
                  </a:lnTo>
                  <a:cubicBezTo>
                    <a:pt x="0" y="2727"/>
                    <a:pt x="106" y="2828"/>
                    <a:pt x="231" y="2828"/>
                  </a:cubicBezTo>
                  <a:lnTo>
                    <a:pt x="1292" y="2828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683087" y="2269041"/>
              <a:ext cx="16874" cy="74258"/>
            </a:xfrm>
            <a:custGeom>
              <a:rect b="b" l="l" r="r" t="t"/>
              <a:pathLst>
                <a:path extrusionOk="0" h="2834" w="644">
                  <a:moveTo>
                    <a:pt x="0" y="1"/>
                  </a:moveTo>
                  <a:lnTo>
                    <a:pt x="0" y="2833"/>
                  </a:lnTo>
                  <a:lnTo>
                    <a:pt x="644" y="2833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976764" y="2269041"/>
              <a:ext cx="33880" cy="74258"/>
            </a:xfrm>
            <a:custGeom>
              <a:rect b="b" l="l" r="r" t="t"/>
              <a:pathLst>
                <a:path extrusionOk="0" h="2834" w="1293">
                  <a:moveTo>
                    <a:pt x="1" y="1"/>
                  </a:moveTo>
                  <a:lnTo>
                    <a:pt x="1" y="2833"/>
                  </a:lnTo>
                  <a:lnTo>
                    <a:pt x="1062" y="2833"/>
                  </a:lnTo>
                  <a:cubicBezTo>
                    <a:pt x="1187" y="2833"/>
                    <a:pt x="1292" y="2727"/>
                    <a:pt x="1292" y="2603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6987586" y="2269041"/>
              <a:ext cx="23058" cy="74127"/>
            </a:xfrm>
            <a:custGeom>
              <a:rect b="b" l="l" r="r" t="t"/>
              <a:pathLst>
                <a:path extrusionOk="0" h="2829" w="880">
                  <a:moveTo>
                    <a:pt x="231" y="1"/>
                  </a:moveTo>
                  <a:lnTo>
                    <a:pt x="231" y="2603"/>
                  </a:lnTo>
                  <a:cubicBezTo>
                    <a:pt x="231" y="2727"/>
                    <a:pt x="126" y="2828"/>
                    <a:pt x="1" y="2828"/>
                  </a:cubicBezTo>
                  <a:lnTo>
                    <a:pt x="649" y="2828"/>
                  </a:lnTo>
                  <a:cubicBezTo>
                    <a:pt x="774" y="2828"/>
                    <a:pt x="879" y="2727"/>
                    <a:pt x="879" y="2603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6699935" y="2262019"/>
              <a:ext cx="27696" cy="72345"/>
            </a:xfrm>
            <a:custGeom>
              <a:rect b="b" l="l" r="r" t="t"/>
              <a:pathLst>
                <a:path extrusionOk="0" h="2761" w="1057">
                  <a:moveTo>
                    <a:pt x="1" y="0"/>
                  </a:moveTo>
                  <a:lnTo>
                    <a:pt x="1" y="2760"/>
                  </a:lnTo>
                  <a:lnTo>
                    <a:pt x="1057" y="276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6727605" y="2262019"/>
              <a:ext cx="27696" cy="72345"/>
            </a:xfrm>
            <a:custGeom>
              <a:rect b="b" l="l" r="r" t="t"/>
              <a:pathLst>
                <a:path extrusionOk="0" h="2761" w="1057">
                  <a:moveTo>
                    <a:pt x="1" y="0"/>
                  </a:moveTo>
                  <a:lnTo>
                    <a:pt x="1" y="2760"/>
                  </a:lnTo>
                  <a:lnTo>
                    <a:pt x="1057" y="276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6755274" y="2262019"/>
              <a:ext cx="27696" cy="72345"/>
            </a:xfrm>
            <a:custGeom>
              <a:rect b="b" l="l" r="r" t="t"/>
              <a:pathLst>
                <a:path extrusionOk="0" h="2761" w="1057">
                  <a:moveTo>
                    <a:pt x="1" y="0"/>
                  </a:moveTo>
                  <a:lnTo>
                    <a:pt x="1" y="2760"/>
                  </a:lnTo>
                  <a:lnTo>
                    <a:pt x="1057" y="276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6782944" y="2262019"/>
              <a:ext cx="27696" cy="72345"/>
            </a:xfrm>
            <a:custGeom>
              <a:rect b="b" l="l" r="r" t="t"/>
              <a:pathLst>
                <a:path extrusionOk="0" h="2761" w="1057">
                  <a:moveTo>
                    <a:pt x="1" y="0"/>
                  </a:moveTo>
                  <a:lnTo>
                    <a:pt x="1" y="2760"/>
                  </a:lnTo>
                  <a:lnTo>
                    <a:pt x="1057" y="276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6810614" y="2262019"/>
              <a:ext cx="27696" cy="72345"/>
            </a:xfrm>
            <a:custGeom>
              <a:rect b="b" l="l" r="r" t="t"/>
              <a:pathLst>
                <a:path extrusionOk="0" h="2761" w="1057">
                  <a:moveTo>
                    <a:pt x="1" y="0"/>
                  </a:moveTo>
                  <a:lnTo>
                    <a:pt x="1" y="2760"/>
                  </a:lnTo>
                  <a:lnTo>
                    <a:pt x="1057" y="276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6838284" y="2262019"/>
              <a:ext cx="27696" cy="72345"/>
            </a:xfrm>
            <a:custGeom>
              <a:rect b="b" l="l" r="r" t="t"/>
              <a:pathLst>
                <a:path extrusionOk="0" h="2761" w="1057">
                  <a:moveTo>
                    <a:pt x="1" y="0"/>
                  </a:moveTo>
                  <a:lnTo>
                    <a:pt x="1" y="2760"/>
                  </a:lnTo>
                  <a:lnTo>
                    <a:pt x="1057" y="276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6865954" y="2262019"/>
              <a:ext cx="27827" cy="72345"/>
            </a:xfrm>
            <a:custGeom>
              <a:rect b="b" l="l" r="r" t="t"/>
              <a:pathLst>
                <a:path extrusionOk="0" h="2761" w="1062">
                  <a:moveTo>
                    <a:pt x="1" y="0"/>
                  </a:moveTo>
                  <a:lnTo>
                    <a:pt x="1" y="2760"/>
                  </a:lnTo>
                  <a:lnTo>
                    <a:pt x="1062" y="2760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6893624" y="2262019"/>
              <a:ext cx="27827" cy="72345"/>
            </a:xfrm>
            <a:custGeom>
              <a:rect b="b" l="l" r="r" t="t"/>
              <a:pathLst>
                <a:path extrusionOk="0" h="2761" w="1062">
                  <a:moveTo>
                    <a:pt x="1" y="0"/>
                  </a:moveTo>
                  <a:lnTo>
                    <a:pt x="1" y="2760"/>
                  </a:lnTo>
                  <a:lnTo>
                    <a:pt x="1062" y="2760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6921424" y="2262019"/>
              <a:ext cx="27696" cy="72345"/>
            </a:xfrm>
            <a:custGeom>
              <a:rect b="b" l="l" r="r" t="t"/>
              <a:pathLst>
                <a:path extrusionOk="0" h="2761" w="1057">
                  <a:moveTo>
                    <a:pt x="1" y="0"/>
                  </a:moveTo>
                  <a:lnTo>
                    <a:pt x="1" y="2760"/>
                  </a:lnTo>
                  <a:lnTo>
                    <a:pt x="1057" y="276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6949094" y="2262019"/>
              <a:ext cx="27696" cy="72345"/>
            </a:xfrm>
            <a:custGeom>
              <a:rect b="b" l="l" r="r" t="t"/>
              <a:pathLst>
                <a:path extrusionOk="0" h="2761" w="1057">
                  <a:moveTo>
                    <a:pt x="1" y="0"/>
                  </a:moveTo>
                  <a:lnTo>
                    <a:pt x="1" y="2760"/>
                  </a:lnTo>
                  <a:lnTo>
                    <a:pt x="1057" y="276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6717543" y="2262019"/>
              <a:ext cx="20150" cy="38256"/>
            </a:xfrm>
            <a:custGeom>
              <a:rect b="b" l="l" r="r" t="t"/>
              <a:pathLst>
                <a:path extrusionOk="0" h="1460" w="769">
                  <a:moveTo>
                    <a:pt x="1" y="0"/>
                  </a:moveTo>
                  <a:lnTo>
                    <a:pt x="1" y="1138"/>
                  </a:lnTo>
                  <a:cubicBezTo>
                    <a:pt x="1" y="1315"/>
                    <a:pt x="145" y="1459"/>
                    <a:pt x="317" y="1459"/>
                  </a:cubicBezTo>
                  <a:lnTo>
                    <a:pt x="452" y="1459"/>
                  </a:lnTo>
                  <a:cubicBezTo>
                    <a:pt x="625" y="1459"/>
                    <a:pt x="769" y="1315"/>
                    <a:pt x="769" y="1138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6722574" y="2262019"/>
              <a:ext cx="15119" cy="38256"/>
            </a:xfrm>
            <a:custGeom>
              <a:rect b="b" l="l" r="r" t="t"/>
              <a:pathLst>
                <a:path extrusionOk="0" h="1460" w="577">
                  <a:moveTo>
                    <a:pt x="193" y="0"/>
                  </a:moveTo>
                  <a:lnTo>
                    <a:pt x="193" y="1138"/>
                  </a:lnTo>
                  <a:cubicBezTo>
                    <a:pt x="193" y="1267"/>
                    <a:pt x="116" y="1383"/>
                    <a:pt x="1" y="1431"/>
                  </a:cubicBezTo>
                  <a:cubicBezTo>
                    <a:pt x="39" y="1450"/>
                    <a:pt x="82" y="1459"/>
                    <a:pt x="125" y="1459"/>
                  </a:cubicBezTo>
                  <a:lnTo>
                    <a:pt x="260" y="1459"/>
                  </a:lnTo>
                  <a:cubicBezTo>
                    <a:pt x="433" y="1459"/>
                    <a:pt x="577" y="1315"/>
                    <a:pt x="577" y="1138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6772882" y="2262019"/>
              <a:ext cx="20150" cy="38256"/>
            </a:xfrm>
            <a:custGeom>
              <a:rect b="b" l="l" r="r" t="t"/>
              <a:pathLst>
                <a:path extrusionOk="0" h="1460" w="769">
                  <a:moveTo>
                    <a:pt x="1" y="0"/>
                  </a:moveTo>
                  <a:lnTo>
                    <a:pt x="1" y="1138"/>
                  </a:lnTo>
                  <a:cubicBezTo>
                    <a:pt x="1" y="1315"/>
                    <a:pt x="145" y="1459"/>
                    <a:pt x="318" y="1459"/>
                  </a:cubicBezTo>
                  <a:lnTo>
                    <a:pt x="452" y="1459"/>
                  </a:lnTo>
                  <a:cubicBezTo>
                    <a:pt x="625" y="1459"/>
                    <a:pt x="769" y="1315"/>
                    <a:pt x="769" y="1138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6828222" y="2262019"/>
              <a:ext cx="20281" cy="38256"/>
            </a:xfrm>
            <a:custGeom>
              <a:rect b="b" l="l" r="r" t="t"/>
              <a:pathLst>
                <a:path extrusionOk="0" h="1460" w="774">
                  <a:moveTo>
                    <a:pt x="1" y="0"/>
                  </a:moveTo>
                  <a:lnTo>
                    <a:pt x="1" y="1138"/>
                  </a:lnTo>
                  <a:cubicBezTo>
                    <a:pt x="1" y="1315"/>
                    <a:pt x="145" y="1459"/>
                    <a:pt x="322" y="1459"/>
                  </a:cubicBezTo>
                  <a:lnTo>
                    <a:pt x="452" y="1459"/>
                  </a:lnTo>
                  <a:cubicBezTo>
                    <a:pt x="630" y="1459"/>
                    <a:pt x="774" y="1315"/>
                    <a:pt x="774" y="1138"/>
                  </a:cubicBezTo>
                  <a:lnTo>
                    <a:pt x="774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883562" y="2262019"/>
              <a:ext cx="20281" cy="38256"/>
            </a:xfrm>
            <a:custGeom>
              <a:rect b="b" l="l" r="r" t="t"/>
              <a:pathLst>
                <a:path extrusionOk="0" h="1460" w="774">
                  <a:moveTo>
                    <a:pt x="1" y="0"/>
                  </a:moveTo>
                  <a:lnTo>
                    <a:pt x="1" y="1138"/>
                  </a:lnTo>
                  <a:cubicBezTo>
                    <a:pt x="1" y="1315"/>
                    <a:pt x="145" y="1459"/>
                    <a:pt x="323" y="1459"/>
                  </a:cubicBezTo>
                  <a:lnTo>
                    <a:pt x="452" y="1459"/>
                  </a:lnTo>
                  <a:cubicBezTo>
                    <a:pt x="630" y="1459"/>
                    <a:pt x="774" y="1315"/>
                    <a:pt x="774" y="1138"/>
                  </a:cubicBezTo>
                  <a:lnTo>
                    <a:pt x="774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939033" y="2262019"/>
              <a:ext cx="20150" cy="38256"/>
            </a:xfrm>
            <a:custGeom>
              <a:rect b="b" l="l" r="r" t="t"/>
              <a:pathLst>
                <a:path extrusionOk="0" h="1460" w="769">
                  <a:moveTo>
                    <a:pt x="1" y="0"/>
                  </a:moveTo>
                  <a:lnTo>
                    <a:pt x="1" y="1138"/>
                  </a:lnTo>
                  <a:cubicBezTo>
                    <a:pt x="1" y="1315"/>
                    <a:pt x="140" y="1459"/>
                    <a:pt x="318" y="1459"/>
                  </a:cubicBezTo>
                  <a:lnTo>
                    <a:pt x="447" y="1459"/>
                  </a:lnTo>
                  <a:cubicBezTo>
                    <a:pt x="625" y="1459"/>
                    <a:pt x="769" y="1315"/>
                    <a:pt x="769" y="1138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777782" y="2262019"/>
              <a:ext cx="15250" cy="38256"/>
            </a:xfrm>
            <a:custGeom>
              <a:rect b="b" l="l" r="r" t="t"/>
              <a:pathLst>
                <a:path extrusionOk="0" h="1460" w="582">
                  <a:moveTo>
                    <a:pt x="198" y="0"/>
                  </a:moveTo>
                  <a:lnTo>
                    <a:pt x="198" y="1138"/>
                  </a:lnTo>
                  <a:cubicBezTo>
                    <a:pt x="193" y="1267"/>
                    <a:pt x="121" y="1383"/>
                    <a:pt x="1" y="1431"/>
                  </a:cubicBezTo>
                  <a:cubicBezTo>
                    <a:pt x="44" y="1450"/>
                    <a:pt x="87" y="1459"/>
                    <a:pt x="131" y="1459"/>
                  </a:cubicBezTo>
                  <a:lnTo>
                    <a:pt x="260" y="1459"/>
                  </a:lnTo>
                  <a:cubicBezTo>
                    <a:pt x="438" y="1459"/>
                    <a:pt x="582" y="1315"/>
                    <a:pt x="582" y="1138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833253" y="2262019"/>
              <a:ext cx="15119" cy="38256"/>
            </a:xfrm>
            <a:custGeom>
              <a:rect b="b" l="l" r="r" t="t"/>
              <a:pathLst>
                <a:path extrusionOk="0" h="1460" w="577">
                  <a:moveTo>
                    <a:pt x="193" y="0"/>
                  </a:moveTo>
                  <a:lnTo>
                    <a:pt x="193" y="1138"/>
                  </a:lnTo>
                  <a:cubicBezTo>
                    <a:pt x="193" y="1267"/>
                    <a:pt x="116" y="1383"/>
                    <a:pt x="1" y="1431"/>
                  </a:cubicBezTo>
                  <a:cubicBezTo>
                    <a:pt x="39" y="1450"/>
                    <a:pt x="82" y="1459"/>
                    <a:pt x="130" y="1459"/>
                  </a:cubicBezTo>
                  <a:lnTo>
                    <a:pt x="260" y="1459"/>
                  </a:lnTo>
                  <a:cubicBezTo>
                    <a:pt x="438" y="1459"/>
                    <a:pt x="577" y="1315"/>
                    <a:pt x="577" y="1138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40"/>
            <p:cNvSpPr/>
            <p:nvPr/>
          </p:nvSpPr>
          <p:spPr>
            <a:xfrm>
              <a:off x="6888593" y="2262019"/>
              <a:ext cx="15250" cy="38256"/>
            </a:xfrm>
            <a:custGeom>
              <a:rect b="b" l="l" r="r" t="t"/>
              <a:pathLst>
                <a:path extrusionOk="0" h="1460" w="582">
                  <a:moveTo>
                    <a:pt x="198" y="0"/>
                  </a:moveTo>
                  <a:lnTo>
                    <a:pt x="198" y="1138"/>
                  </a:lnTo>
                  <a:cubicBezTo>
                    <a:pt x="193" y="1267"/>
                    <a:pt x="121" y="1383"/>
                    <a:pt x="1" y="1431"/>
                  </a:cubicBezTo>
                  <a:cubicBezTo>
                    <a:pt x="44" y="1450"/>
                    <a:pt x="87" y="1459"/>
                    <a:pt x="131" y="1459"/>
                  </a:cubicBezTo>
                  <a:lnTo>
                    <a:pt x="260" y="1459"/>
                  </a:lnTo>
                  <a:cubicBezTo>
                    <a:pt x="438" y="1459"/>
                    <a:pt x="582" y="1315"/>
                    <a:pt x="582" y="1138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40"/>
            <p:cNvSpPr/>
            <p:nvPr/>
          </p:nvSpPr>
          <p:spPr>
            <a:xfrm>
              <a:off x="6944063" y="2262019"/>
              <a:ext cx="15119" cy="38256"/>
            </a:xfrm>
            <a:custGeom>
              <a:rect b="b" l="l" r="r" t="t"/>
              <a:pathLst>
                <a:path extrusionOk="0" h="1460" w="577">
                  <a:moveTo>
                    <a:pt x="193" y="0"/>
                  </a:moveTo>
                  <a:lnTo>
                    <a:pt x="193" y="1138"/>
                  </a:lnTo>
                  <a:cubicBezTo>
                    <a:pt x="193" y="1267"/>
                    <a:pt x="116" y="1383"/>
                    <a:pt x="1" y="1431"/>
                  </a:cubicBezTo>
                  <a:cubicBezTo>
                    <a:pt x="39" y="1450"/>
                    <a:pt x="83" y="1459"/>
                    <a:pt x="126" y="1459"/>
                  </a:cubicBezTo>
                  <a:lnTo>
                    <a:pt x="255" y="1459"/>
                  </a:lnTo>
                  <a:cubicBezTo>
                    <a:pt x="433" y="1459"/>
                    <a:pt x="577" y="1315"/>
                    <a:pt x="577" y="1138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40"/>
            <p:cNvSpPr/>
            <p:nvPr/>
          </p:nvSpPr>
          <p:spPr>
            <a:xfrm>
              <a:off x="6666107" y="2243153"/>
              <a:ext cx="344406" cy="25914"/>
            </a:xfrm>
            <a:custGeom>
              <a:rect b="b" l="l" r="r" t="t"/>
              <a:pathLst>
                <a:path extrusionOk="0" h="989" w="13144">
                  <a:moveTo>
                    <a:pt x="0" y="0"/>
                  </a:moveTo>
                  <a:lnTo>
                    <a:pt x="0" y="989"/>
                  </a:lnTo>
                  <a:lnTo>
                    <a:pt x="13143" y="989"/>
                  </a:lnTo>
                  <a:lnTo>
                    <a:pt x="1314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40"/>
            <p:cNvSpPr/>
            <p:nvPr/>
          </p:nvSpPr>
          <p:spPr>
            <a:xfrm>
              <a:off x="6660814" y="1985085"/>
              <a:ext cx="355096" cy="363481"/>
            </a:xfrm>
            <a:custGeom>
              <a:rect b="b" l="l" r="r" t="t"/>
              <a:pathLst>
                <a:path extrusionOk="0" h="13872" w="13552">
                  <a:moveTo>
                    <a:pt x="2732" y="11044"/>
                  </a:moveTo>
                  <a:lnTo>
                    <a:pt x="2732" y="11712"/>
                  </a:lnTo>
                  <a:cubicBezTo>
                    <a:pt x="2732" y="11774"/>
                    <a:pt x="2679" y="11827"/>
                    <a:pt x="2617" y="11827"/>
                  </a:cubicBezTo>
                  <a:lnTo>
                    <a:pt x="2482" y="11827"/>
                  </a:lnTo>
                  <a:cubicBezTo>
                    <a:pt x="2420" y="11827"/>
                    <a:pt x="2367" y="11774"/>
                    <a:pt x="2367" y="11712"/>
                  </a:cubicBezTo>
                  <a:lnTo>
                    <a:pt x="2367" y="11044"/>
                  </a:lnTo>
                  <a:close/>
                  <a:moveTo>
                    <a:pt x="4849" y="11044"/>
                  </a:moveTo>
                  <a:lnTo>
                    <a:pt x="4849" y="11712"/>
                  </a:lnTo>
                  <a:lnTo>
                    <a:pt x="4844" y="11712"/>
                  </a:lnTo>
                  <a:cubicBezTo>
                    <a:pt x="4844" y="11774"/>
                    <a:pt x="4791" y="11827"/>
                    <a:pt x="4729" y="11827"/>
                  </a:cubicBezTo>
                  <a:lnTo>
                    <a:pt x="4599" y="11827"/>
                  </a:lnTo>
                  <a:cubicBezTo>
                    <a:pt x="4537" y="11827"/>
                    <a:pt x="4484" y="11774"/>
                    <a:pt x="4484" y="11712"/>
                  </a:cubicBezTo>
                  <a:lnTo>
                    <a:pt x="4484" y="11044"/>
                  </a:lnTo>
                  <a:close/>
                  <a:moveTo>
                    <a:pt x="6956" y="11044"/>
                  </a:moveTo>
                  <a:lnTo>
                    <a:pt x="6956" y="11712"/>
                  </a:lnTo>
                  <a:cubicBezTo>
                    <a:pt x="6956" y="11774"/>
                    <a:pt x="6903" y="11827"/>
                    <a:pt x="6841" y="11827"/>
                  </a:cubicBezTo>
                  <a:lnTo>
                    <a:pt x="6711" y="11827"/>
                  </a:lnTo>
                  <a:cubicBezTo>
                    <a:pt x="6644" y="11827"/>
                    <a:pt x="6591" y="11774"/>
                    <a:pt x="6591" y="11712"/>
                  </a:cubicBezTo>
                  <a:lnTo>
                    <a:pt x="6591" y="11044"/>
                  </a:lnTo>
                  <a:close/>
                  <a:moveTo>
                    <a:pt x="9068" y="11044"/>
                  </a:moveTo>
                  <a:lnTo>
                    <a:pt x="9068" y="11712"/>
                  </a:lnTo>
                  <a:cubicBezTo>
                    <a:pt x="9068" y="11774"/>
                    <a:pt x="9016" y="11827"/>
                    <a:pt x="8953" y="11827"/>
                  </a:cubicBezTo>
                  <a:lnTo>
                    <a:pt x="8824" y="11827"/>
                  </a:lnTo>
                  <a:cubicBezTo>
                    <a:pt x="8756" y="11827"/>
                    <a:pt x="8708" y="11774"/>
                    <a:pt x="8708" y="11712"/>
                  </a:cubicBezTo>
                  <a:lnTo>
                    <a:pt x="8708" y="11044"/>
                  </a:lnTo>
                  <a:close/>
                  <a:moveTo>
                    <a:pt x="11181" y="11044"/>
                  </a:moveTo>
                  <a:lnTo>
                    <a:pt x="11181" y="11712"/>
                  </a:lnTo>
                  <a:cubicBezTo>
                    <a:pt x="11181" y="11774"/>
                    <a:pt x="11128" y="11827"/>
                    <a:pt x="11065" y="11827"/>
                  </a:cubicBezTo>
                  <a:lnTo>
                    <a:pt x="10936" y="11827"/>
                  </a:lnTo>
                  <a:cubicBezTo>
                    <a:pt x="10868" y="11827"/>
                    <a:pt x="10820" y="11774"/>
                    <a:pt x="10820" y="11712"/>
                  </a:cubicBezTo>
                  <a:lnTo>
                    <a:pt x="10820" y="11044"/>
                  </a:lnTo>
                  <a:close/>
                  <a:moveTo>
                    <a:pt x="1959" y="11044"/>
                  </a:moveTo>
                  <a:lnTo>
                    <a:pt x="1959" y="11712"/>
                  </a:lnTo>
                  <a:cubicBezTo>
                    <a:pt x="1959" y="11947"/>
                    <a:pt x="2118" y="12153"/>
                    <a:pt x="2343" y="12216"/>
                  </a:cubicBezTo>
                  <a:lnTo>
                    <a:pt x="2343" y="13128"/>
                  </a:lnTo>
                  <a:lnTo>
                    <a:pt x="1695" y="13128"/>
                  </a:lnTo>
                  <a:lnTo>
                    <a:pt x="1695" y="11044"/>
                  </a:lnTo>
                  <a:close/>
                  <a:moveTo>
                    <a:pt x="3404" y="11044"/>
                  </a:moveTo>
                  <a:lnTo>
                    <a:pt x="3404" y="13128"/>
                  </a:lnTo>
                  <a:lnTo>
                    <a:pt x="2751" y="13128"/>
                  </a:lnTo>
                  <a:lnTo>
                    <a:pt x="2751" y="12216"/>
                  </a:lnTo>
                  <a:cubicBezTo>
                    <a:pt x="2982" y="12153"/>
                    <a:pt x="3135" y="11947"/>
                    <a:pt x="3135" y="11712"/>
                  </a:cubicBezTo>
                  <a:lnTo>
                    <a:pt x="3135" y="11044"/>
                  </a:lnTo>
                  <a:close/>
                  <a:moveTo>
                    <a:pt x="4076" y="11044"/>
                  </a:moveTo>
                  <a:lnTo>
                    <a:pt x="4076" y="11712"/>
                  </a:lnTo>
                  <a:cubicBezTo>
                    <a:pt x="4076" y="11947"/>
                    <a:pt x="4230" y="12153"/>
                    <a:pt x="4460" y="12216"/>
                  </a:cubicBezTo>
                  <a:lnTo>
                    <a:pt x="4460" y="13128"/>
                  </a:lnTo>
                  <a:lnTo>
                    <a:pt x="3807" y="13128"/>
                  </a:lnTo>
                  <a:lnTo>
                    <a:pt x="3807" y="11044"/>
                  </a:lnTo>
                  <a:close/>
                  <a:moveTo>
                    <a:pt x="5516" y="11044"/>
                  </a:moveTo>
                  <a:lnTo>
                    <a:pt x="5516" y="13128"/>
                  </a:lnTo>
                  <a:lnTo>
                    <a:pt x="4863" y="13128"/>
                  </a:lnTo>
                  <a:lnTo>
                    <a:pt x="4863" y="12216"/>
                  </a:lnTo>
                  <a:cubicBezTo>
                    <a:pt x="5094" y="12153"/>
                    <a:pt x="5247" y="11947"/>
                    <a:pt x="5252" y="11712"/>
                  </a:cubicBezTo>
                  <a:lnTo>
                    <a:pt x="5252" y="11044"/>
                  </a:lnTo>
                  <a:close/>
                  <a:moveTo>
                    <a:pt x="6183" y="11044"/>
                  </a:moveTo>
                  <a:lnTo>
                    <a:pt x="6183" y="11712"/>
                  </a:lnTo>
                  <a:cubicBezTo>
                    <a:pt x="6183" y="11947"/>
                    <a:pt x="6342" y="12153"/>
                    <a:pt x="6567" y="12216"/>
                  </a:cubicBezTo>
                  <a:lnTo>
                    <a:pt x="6572" y="13128"/>
                  </a:lnTo>
                  <a:lnTo>
                    <a:pt x="5919" y="13128"/>
                  </a:lnTo>
                  <a:lnTo>
                    <a:pt x="5919" y="11044"/>
                  </a:lnTo>
                  <a:close/>
                  <a:moveTo>
                    <a:pt x="7628" y="11044"/>
                  </a:moveTo>
                  <a:lnTo>
                    <a:pt x="7628" y="13128"/>
                  </a:lnTo>
                  <a:lnTo>
                    <a:pt x="6980" y="13128"/>
                  </a:lnTo>
                  <a:lnTo>
                    <a:pt x="6980" y="12216"/>
                  </a:lnTo>
                  <a:cubicBezTo>
                    <a:pt x="7206" y="12153"/>
                    <a:pt x="7364" y="11947"/>
                    <a:pt x="7364" y="11712"/>
                  </a:cubicBezTo>
                  <a:lnTo>
                    <a:pt x="7364" y="11044"/>
                  </a:lnTo>
                  <a:close/>
                  <a:moveTo>
                    <a:pt x="8300" y="11044"/>
                  </a:moveTo>
                  <a:lnTo>
                    <a:pt x="8300" y="11712"/>
                  </a:lnTo>
                  <a:cubicBezTo>
                    <a:pt x="8300" y="11947"/>
                    <a:pt x="8459" y="12153"/>
                    <a:pt x="8684" y="12216"/>
                  </a:cubicBezTo>
                  <a:lnTo>
                    <a:pt x="8684" y="13128"/>
                  </a:lnTo>
                  <a:lnTo>
                    <a:pt x="8036" y="13128"/>
                  </a:lnTo>
                  <a:lnTo>
                    <a:pt x="8036" y="11044"/>
                  </a:lnTo>
                  <a:close/>
                  <a:moveTo>
                    <a:pt x="9740" y="11044"/>
                  </a:moveTo>
                  <a:lnTo>
                    <a:pt x="9740" y="13128"/>
                  </a:lnTo>
                  <a:lnTo>
                    <a:pt x="9092" y="13128"/>
                  </a:lnTo>
                  <a:lnTo>
                    <a:pt x="9092" y="12216"/>
                  </a:lnTo>
                  <a:cubicBezTo>
                    <a:pt x="9318" y="12153"/>
                    <a:pt x="9476" y="11947"/>
                    <a:pt x="9476" y="11712"/>
                  </a:cubicBezTo>
                  <a:lnTo>
                    <a:pt x="9476" y="11044"/>
                  </a:lnTo>
                  <a:close/>
                  <a:moveTo>
                    <a:pt x="10412" y="11044"/>
                  </a:moveTo>
                  <a:lnTo>
                    <a:pt x="10412" y="11712"/>
                  </a:lnTo>
                  <a:cubicBezTo>
                    <a:pt x="10412" y="11947"/>
                    <a:pt x="10571" y="12153"/>
                    <a:pt x="10796" y="12216"/>
                  </a:cubicBezTo>
                  <a:lnTo>
                    <a:pt x="10796" y="13128"/>
                  </a:lnTo>
                  <a:lnTo>
                    <a:pt x="10148" y="13128"/>
                  </a:lnTo>
                  <a:lnTo>
                    <a:pt x="10148" y="11044"/>
                  </a:lnTo>
                  <a:close/>
                  <a:moveTo>
                    <a:pt x="11853" y="11044"/>
                  </a:moveTo>
                  <a:lnTo>
                    <a:pt x="11853" y="13128"/>
                  </a:lnTo>
                  <a:lnTo>
                    <a:pt x="11205" y="13128"/>
                  </a:lnTo>
                  <a:lnTo>
                    <a:pt x="11205" y="12216"/>
                  </a:lnTo>
                  <a:cubicBezTo>
                    <a:pt x="11430" y="12153"/>
                    <a:pt x="11589" y="11947"/>
                    <a:pt x="11589" y="11712"/>
                  </a:cubicBezTo>
                  <a:lnTo>
                    <a:pt x="11589" y="11044"/>
                  </a:lnTo>
                  <a:close/>
                  <a:moveTo>
                    <a:pt x="1287" y="11044"/>
                  </a:moveTo>
                  <a:lnTo>
                    <a:pt x="1287" y="13329"/>
                  </a:lnTo>
                  <a:lnTo>
                    <a:pt x="1292" y="13329"/>
                  </a:lnTo>
                  <a:lnTo>
                    <a:pt x="1292" y="13464"/>
                  </a:lnTo>
                  <a:lnTo>
                    <a:pt x="433" y="13464"/>
                  </a:lnTo>
                  <a:cubicBezTo>
                    <a:pt x="418" y="13464"/>
                    <a:pt x="409" y="13454"/>
                    <a:pt x="409" y="13440"/>
                  </a:cubicBezTo>
                  <a:lnTo>
                    <a:pt x="409" y="11044"/>
                  </a:lnTo>
                  <a:close/>
                  <a:moveTo>
                    <a:pt x="13144" y="11044"/>
                  </a:moveTo>
                  <a:lnTo>
                    <a:pt x="13144" y="13440"/>
                  </a:lnTo>
                  <a:cubicBezTo>
                    <a:pt x="13144" y="13454"/>
                    <a:pt x="13129" y="13464"/>
                    <a:pt x="13115" y="13464"/>
                  </a:cubicBezTo>
                  <a:lnTo>
                    <a:pt x="12261" y="13464"/>
                  </a:lnTo>
                  <a:lnTo>
                    <a:pt x="12261" y="11044"/>
                  </a:lnTo>
                  <a:close/>
                  <a:moveTo>
                    <a:pt x="5304" y="0"/>
                  </a:moveTo>
                  <a:cubicBezTo>
                    <a:pt x="4992" y="0"/>
                    <a:pt x="4676" y="28"/>
                    <a:pt x="4359" y="85"/>
                  </a:cubicBezTo>
                  <a:cubicBezTo>
                    <a:pt x="1834" y="546"/>
                    <a:pt x="1" y="2740"/>
                    <a:pt x="1" y="5308"/>
                  </a:cubicBezTo>
                  <a:lnTo>
                    <a:pt x="1" y="13440"/>
                  </a:lnTo>
                  <a:cubicBezTo>
                    <a:pt x="1" y="13680"/>
                    <a:pt x="198" y="13872"/>
                    <a:pt x="433" y="13872"/>
                  </a:cubicBezTo>
                  <a:lnTo>
                    <a:pt x="1494" y="13872"/>
                  </a:lnTo>
                  <a:cubicBezTo>
                    <a:pt x="1604" y="13872"/>
                    <a:pt x="1695" y="13781"/>
                    <a:pt x="1695" y="13670"/>
                  </a:cubicBezTo>
                  <a:lnTo>
                    <a:pt x="1695" y="13536"/>
                  </a:lnTo>
                  <a:lnTo>
                    <a:pt x="11857" y="13536"/>
                  </a:lnTo>
                  <a:lnTo>
                    <a:pt x="11857" y="13670"/>
                  </a:lnTo>
                  <a:cubicBezTo>
                    <a:pt x="11857" y="13781"/>
                    <a:pt x="11949" y="13872"/>
                    <a:pt x="12059" y="13872"/>
                  </a:cubicBezTo>
                  <a:lnTo>
                    <a:pt x="13120" y="13872"/>
                  </a:lnTo>
                  <a:cubicBezTo>
                    <a:pt x="13360" y="13872"/>
                    <a:pt x="13552" y="13680"/>
                    <a:pt x="13552" y="13440"/>
                  </a:cubicBezTo>
                  <a:lnTo>
                    <a:pt x="13552" y="9134"/>
                  </a:lnTo>
                  <a:cubicBezTo>
                    <a:pt x="13552" y="8275"/>
                    <a:pt x="12851" y="7579"/>
                    <a:pt x="11992" y="7579"/>
                  </a:cubicBezTo>
                  <a:lnTo>
                    <a:pt x="11757" y="7579"/>
                  </a:lnTo>
                  <a:cubicBezTo>
                    <a:pt x="11118" y="7579"/>
                    <a:pt x="10604" y="7060"/>
                    <a:pt x="10604" y="6427"/>
                  </a:cubicBezTo>
                  <a:lnTo>
                    <a:pt x="10604" y="5303"/>
                  </a:lnTo>
                  <a:cubicBezTo>
                    <a:pt x="10604" y="5006"/>
                    <a:pt x="10576" y="4708"/>
                    <a:pt x="10528" y="4420"/>
                  </a:cubicBezTo>
                  <a:cubicBezTo>
                    <a:pt x="10505" y="4309"/>
                    <a:pt x="10419" y="4258"/>
                    <a:pt x="10333" y="4258"/>
                  </a:cubicBezTo>
                  <a:cubicBezTo>
                    <a:pt x="10222" y="4258"/>
                    <a:pt x="10110" y="4342"/>
                    <a:pt x="10129" y="4487"/>
                  </a:cubicBezTo>
                  <a:cubicBezTo>
                    <a:pt x="10172" y="4756"/>
                    <a:pt x="10196" y="5030"/>
                    <a:pt x="10196" y="5303"/>
                  </a:cubicBezTo>
                  <a:lnTo>
                    <a:pt x="10196" y="6427"/>
                  </a:lnTo>
                  <a:cubicBezTo>
                    <a:pt x="10196" y="7286"/>
                    <a:pt x="10893" y="7987"/>
                    <a:pt x="11757" y="7987"/>
                  </a:cubicBezTo>
                  <a:lnTo>
                    <a:pt x="11992" y="7987"/>
                  </a:lnTo>
                  <a:cubicBezTo>
                    <a:pt x="12630" y="7987"/>
                    <a:pt x="13144" y="8500"/>
                    <a:pt x="13144" y="9139"/>
                  </a:cubicBezTo>
                  <a:lnTo>
                    <a:pt x="13144" y="9648"/>
                  </a:lnTo>
                  <a:lnTo>
                    <a:pt x="2377" y="9648"/>
                  </a:lnTo>
                  <a:cubicBezTo>
                    <a:pt x="2103" y="9648"/>
                    <a:pt x="2103" y="10051"/>
                    <a:pt x="2377" y="10051"/>
                  </a:cubicBezTo>
                  <a:lnTo>
                    <a:pt x="13144" y="10051"/>
                  </a:lnTo>
                  <a:lnTo>
                    <a:pt x="13144" y="10636"/>
                  </a:lnTo>
                  <a:lnTo>
                    <a:pt x="409" y="10636"/>
                  </a:lnTo>
                  <a:lnTo>
                    <a:pt x="409" y="10051"/>
                  </a:lnTo>
                  <a:lnTo>
                    <a:pt x="1426" y="10051"/>
                  </a:lnTo>
                  <a:cubicBezTo>
                    <a:pt x="1700" y="10051"/>
                    <a:pt x="1700" y="9648"/>
                    <a:pt x="1426" y="9648"/>
                  </a:cubicBezTo>
                  <a:lnTo>
                    <a:pt x="409" y="9648"/>
                  </a:lnTo>
                  <a:lnTo>
                    <a:pt x="409" y="5303"/>
                  </a:lnTo>
                  <a:cubicBezTo>
                    <a:pt x="409" y="2937"/>
                    <a:pt x="2103" y="906"/>
                    <a:pt x="4431" y="489"/>
                  </a:cubicBezTo>
                  <a:cubicBezTo>
                    <a:pt x="4725" y="435"/>
                    <a:pt x="5017" y="410"/>
                    <a:pt x="5307" y="410"/>
                  </a:cubicBezTo>
                  <a:cubicBezTo>
                    <a:pt x="7315" y="410"/>
                    <a:pt x="9163" y="1651"/>
                    <a:pt x="9889" y="3590"/>
                  </a:cubicBezTo>
                  <a:cubicBezTo>
                    <a:pt x="9923" y="3686"/>
                    <a:pt x="9998" y="3726"/>
                    <a:pt x="10074" y="3726"/>
                  </a:cubicBezTo>
                  <a:cubicBezTo>
                    <a:pt x="10204" y="3726"/>
                    <a:pt x="10335" y="3609"/>
                    <a:pt x="10268" y="3446"/>
                  </a:cubicBezTo>
                  <a:cubicBezTo>
                    <a:pt x="9484" y="1347"/>
                    <a:pt x="7480" y="0"/>
                    <a:pt x="530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2" name="Google Shape;2872;p40"/>
          <p:cNvGrpSpPr/>
          <p:nvPr/>
        </p:nvGrpSpPr>
        <p:grpSpPr>
          <a:xfrm>
            <a:off x="7071460" y="1706392"/>
            <a:ext cx="469189" cy="363627"/>
            <a:chOff x="6641451" y="3400544"/>
            <a:chExt cx="363402" cy="261527"/>
          </a:xfrm>
        </p:grpSpPr>
        <p:sp>
          <p:nvSpPr>
            <p:cNvPr id="2873" name="Google Shape;2873;p40"/>
            <p:cNvSpPr/>
            <p:nvPr/>
          </p:nvSpPr>
          <p:spPr>
            <a:xfrm>
              <a:off x="6793897" y="3418152"/>
              <a:ext cx="104417" cy="38780"/>
            </a:xfrm>
            <a:custGeom>
              <a:rect b="b" l="l" r="r" t="t"/>
              <a:pathLst>
                <a:path extrusionOk="0" h="1480" w="3985">
                  <a:moveTo>
                    <a:pt x="1152" y="1"/>
                  </a:moveTo>
                  <a:cubicBezTo>
                    <a:pt x="869" y="1"/>
                    <a:pt x="605" y="169"/>
                    <a:pt x="485" y="428"/>
                  </a:cubicBezTo>
                  <a:lnTo>
                    <a:pt x="0" y="1479"/>
                  </a:lnTo>
                  <a:lnTo>
                    <a:pt x="3985" y="1479"/>
                  </a:lnTo>
                  <a:lnTo>
                    <a:pt x="3500" y="428"/>
                  </a:lnTo>
                  <a:cubicBezTo>
                    <a:pt x="3375" y="169"/>
                    <a:pt x="3116" y="1"/>
                    <a:pt x="28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40"/>
            <p:cNvSpPr/>
            <p:nvPr/>
          </p:nvSpPr>
          <p:spPr>
            <a:xfrm>
              <a:off x="6922184" y="3432380"/>
              <a:ext cx="54737" cy="29818"/>
            </a:xfrm>
            <a:custGeom>
              <a:rect b="b" l="l" r="r" t="t"/>
              <a:pathLst>
                <a:path extrusionOk="0" h="1138" w="2089">
                  <a:moveTo>
                    <a:pt x="332" y="0"/>
                  </a:moveTo>
                  <a:cubicBezTo>
                    <a:pt x="149" y="5"/>
                    <a:pt x="1" y="149"/>
                    <a:pt x="1" y="331"/>
                  </a:cubicBezTo>
                  <a:lnTo>
                    <a:pt x="1" y="1138"/>
                  </a:lnTo>
                  <a:lnTo>
                    <a:pt x="2089" y="1138"/>
                  </a:lnTo>
                  <a:lnTo>
                    <a:pt x="2089" y="331"/>
                  </a:lnTo>
                  <a:cubicBezTo>
                    <a:pt x="2089" y="149"/>
                    <a:pt x="1940" y="5"/>
                    <a:pt x="17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40"/>
            <p:cNvSpPr/>
            <p:nvPr/>
          </p:nvSpPr>
          <p:spPr>
            <a:xfrm>
              <a:off x="6646848" y="3456905"/>
              <a:ext cx="352712" cy="199873"/>
            </a:xfrm>
            <a:custGeom>
              <a:rect b="b" l="l" r="r" t="t"/>
              <a:pathLst>
                <a:path extrusionOk="0" h="7628" w="13461">
                  <a:moveTo>
                    <a:pt x="822" y="0"/>
                  </a:moveTo>
                  <a:cubicBezTo>
                    <a:pt x="370" y="5"/>
                    <a:pt x="1" y="370"/>
                    <a:pt x="1" y="826"/>
                  </a:cubicBezTo>
                  <a:lnTo>
                    <a:pt x="1" y="6802"/>
                  </a:lnTo>
                  <a:cubicBezTo>
                    <a:pt x="1" y="7258"/>
                    <a:pt x="370" y="7623"/>
                    <a:pt x="822" y="7628"/>
                  </a:cubicBezTo>
                  <a:lnTo>
                    <a:pt x="12635" y="7628"/>
                  </a:lnTo>
                  <a:cubicBezTo>
                    <a:pt x="13091" y="7623"/>
                    <a:pt x="13456" y="7258"/>
                    <a:pt x="13461" y="6802"/>
                  </a:cubicBezTo>
                  <a:lnTo>
                    <a:pt x="13461" y="826"/>
                  </a:lnTo>
                  <a:cubicBezTo>
                    <a:pt x="13456" y="370"/>
                    <a:pt x="13091" y="5"/>
                    <a:pt x="12635" y="0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40"/>
            <p:cNvSpPr/>
            <p:nvPr/>
          </p:nvSpPr>
          <p:spPr>
            <a:xfrm>
              <a:off x="6949225" y="3490471"/>
              <a:ext cx="50204" cy="139397"/>
            </a:xfrm>
            <a:custGeom>
              <a:rect b="b" l="l" r="r" t="t"/>
              <a:pathLst>
                <a:path extrusionOk="0" h="5320" w="1916">
                  <a:moveTo>
                    <a:pt x="1916" y="1"/>
                  </a:moveTo>
                  <a:lnTo>
                    <a:pt x="764" y="6"/>
                  </a:lnTo>
                  <a:lnTo>
                    <a:pt x="721" y="6"/>
                  </a:lnTo>
                  <a:cubicBezTo>
                    <a:pt x="313" y="30"/>
                    <a:pt x="1" y="366"/>
                    <a:pt x="1" y="769"/>
                  </a:cubicBezTo>
                  <a:lnTo>
                    <a:pt x="1" y="4556"/>
                  </a:lnTo>
                  <a:cubicBezTo>
                    <a:pt x="1" y="4979"/>
                    <a:pt x="342" y="5320"/>
                    <a:pt x="769" y="5320"/>
                  </a:cubicBezTo>
                  <a:lnTo>
                    <a:pt x="1916" y="5320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40"/>
            <p:cNvSpPr/>
            <p:nvPr/>
          </p:nvSpPr>
          <p:spPr>
            <a:xfrm>
              <a:off x="6755903" y="3471500"/>
              <a:ext cx="178884" cy="171862"/>
            </a:xfrm>
            <a:custGeom>
              <a:rect b="b" l="l" r="r" t="t"/>
              <a:pathLst>
                <a:path extrusionOk="0" h="6559" w="6827">
                  <a:moveTo>
                    <a:pt x="3556" y="0"/>
                  </a:moveTo>
                  <a:cubicBezTo>
                    <a:pt x="3550" y="0"/>
                    <a:pt x="3544" y="0"/>
                    <a:pt x="3538" y="0"/>
                  </a:cubicBezTo>
                  <a:cubicBezTo>
                    <a:pt x="2214" y="0"/>
                    <a:pt x="1014" y="797"/>
                    <a:pt x="510" y="2026"/>
                  </a:cubicBezTo>
                  <a:cubicBezTo>
                    <a:pt x="1" y="3250"/>
                    <a:pt x="279" y="4661"/>
                    <a:pt x="1220" y="5597"/>
                  </a:cubicBezTo>
                  <a:cubicBezTo>
                    <a:pt x="1845" y="6226"/>
                    <a:pt x="2683" y="6559"/>
                    <a:pt x="3535" y="6559"/>
                  </a:cubicBezTo>
                  <a:cubicBezTo>
                    <a:pt x="3958" y="6559"/>
                    <a:pt x="4385" y="6476"/>
                    <a:pt x="4791" y="6308"/>
                  </a:cubicBezTo>
                  <a:cubicBezTo>
                    <a:pt x="6015" y="5804"/>
                    <a:pt x="6817" y="4604"/>
                    <a:pt x="6817" y="3279"/>
                  </a:cubicBezTo>
                  <a:cubicBezTo>
                    <a:pt x="6827" y="1470"/>
                    <a:pt x="5363" y="0"/>
                    <a:pt x="3556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40"/>
            <p:cNvSpPr/>
            <p:nvPr/>
          </p:nvSpPr>
          <p:spPr>
            <a:xfrm>
              <a:off x="6771756" y="3486200"/>
              <a:ext cx="148306" cy="142437"/>
            </a:xfrm>
            <a:custGeom>
              <a:rect b="b" l="l" r="r" t="t"/>
              <a:pathLst>
                <a:path extrusionOk="0" h="5436" w="5660">
                  <a:moveTo>
                    <a:pt x="2951" y="1"/>
                  </a:moveTo>
                  <a:cubicBezTo>
                    <a:pt x="2945" y="1"/>
                    <a:pt x="2939" y="1"/>
                    <a:pt x="2933" y="1"/>
                  </a:cubicBezTo>
                  <a:cubicBezTo>
                    <a:pt x="1834" y="1"/>
                    <a:pt x="841" y="663"/>
                    <a:pt x="423" y="1676"/>
                  </a:cubicBezTo>
                  <a:cubicBezTo>
                    <a:pt x="1" y="2694"/>
                    <a:pt x="231" y="3865"/>
                    <a:pt x="1009" y="4643"/>
                  </a:cubicBezTo>
                  <a:cubicBezTo>
                    <a:pt x="1529" y="5159"/>
                    <a:pt x="2225" y="5436"/>
                    <a:pt x="2933" y="5436"/>
                  </a:cubicBezTo>
                  <a:cubicBezTo>
                    <a:pt x="3284" y="5436"/>
                    <a:pt x="3638" y="5368"/>
                    <a:pt x="3975" y="5228"/>
                  </a:cubicBezTo>
                  <a:cubicBezTo>
                    <a:pt x="4988" y="4811"/>
                    <a:pt x="5650" y="3817"/>
                    <a:pt x="5650" y="2718"/>
                  </a:cubicBezTo>
                  <a:cubicBezTo>
                    <a:pt x="5660" y="1221"/>
                    <a:pt x="4446" y="1"/>
                    <a:pt x="29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40"/>
            <p:cNvSpPr/>
            <p:nvPr/>
          </p:nvSpPr>
          <p:spPr>
            <a:xfrm>
              <a:off x="6786717" y="3504961"/>
              <a:ext cx="116758" cy="103814"/>
            </a:xfrm>
            <a:custGeom>
              <a:rect b="b" l="l" r="r" t="t"/>
              <a:pathLst>
                <a:path extrusionOk="0" h="3962" w="4456">
                  <a:moveTo>
                    <a:pt x="2346" y="0"/>
                  </a:moveTo>
                  <a:cubicBezTo>
                    <a:pt x="2138" y="0"/>
                    <a:pt x="1929" y="33"/>
                    <a:pt x="1724" y="101"/>
                  </a:cubicBezTo>
                  <a:cubicBezTo>
                    <a:pt x="1652" y="125"/>
                    <a:pt x="1580" y="154"/>
                    <a:pt x="1508" y="187"/>
                  </a:cubicBezTo>
                  <a:cubicBezTo>
                    <a:pt x="361" y="720"/>
                    <a:pt x="1" y="2179"/>
                    <a:pt x="769" y="3183"/>
                  </a:cubicBezTo>
                  <a:cubicBezTo>
                    <a:pt x="1164" y="3701"/>
                    <a:pt x="1752" y="3961"/>
                    <a:pt x="2342" y="3961"/>
                  </a:cubicBezTo>
                  <a:cubicBezTo>
                    <a:pt x="2900" y="3961"/>
                    <a:pt x="3459" y="3728"/>
                    <a:pt x="3855" y="3259"/>
                  </a:cubicBezTo>
                  <a:lnTo>
                    <a:pt x="3860" y="3255"/>
                  </a:lnTo>
                  <a:cubicBezTo>
                    <a:pt x="3899" y="3211"/>
                    <a:pt x="3932" y="3168"/>
                    <a:pt x="3966" y="3120"/>
                  </a:cubicBezTo>
                  <a:cubicBezTo>
                    <a:pt x="4455" y="2424"/>
                    <a:pt x="4446" y="1488"/>
                    <a:pt x="3937" y="802"/>
                  </a:cubicBezTo>
                  <a:cubicBezTo>
                    <a:pt x="3556" y="288"/>
                    <a:pt x="2961" y="0"/>
                    <a:pt x="2346" y="0"/>
                  </a:cubicBezTo>
                  <a:close/>
                </a:path>
              </a:pathLst>
            </a:custGeom>
            <a:solidFill>
              <a:srgbClr val="A7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40"/>
            <p:cNvSpPr/>
            <p:nvPr/>
          </p:nvSpPr>
          <p:spPr>
            <a:xfrm>
              <a:off x="6812632" y="3504961"/>
              <a:ext cx="90844" cy="86625"/>
            </a:xfrm>
            <a:custGeom>
              <a:rect b="b" l="l" r="r" t="t"/>
              <a:pathLst>
                <a:path extrusionOk="0" h="3306" w="3467">
                  <a:moveTo>
                    <a:pt x="1357" y="0"/>
                  </a:moveTo>
                  <a:cubicBezTo>
                    <a:pt x="1149" y="0"/>
                    <a:pt x="940" y="33"/>
                    <a:pt x="735" y="101"/>
                  </a:cubicBezTo>
                  <a:cubicBezTo>
                    <a:pt x="663" y="125"/>
                    <a:pt x="591" y="154"/>
                    <a:pt x="519" y="187"/>
                  </a:cubicBezTo>
                  <a:cubicBezTo>
                    <a:pt x="1" y="922"/>
                    <a:pt x="44" y="1910"/>
                    <a:pt x="620" y="2597"/>
                  </a:cubicBezTo>
                  <a:cubicBezTo>
                    <a:pt x="1006" y="3057"/>
                    <a:pt x="1566" y="3306"/>
                    <a:pt x="2140" y="3306"/>
                  </a:cubicBezTo>
                  <a:cubicBezTo>
                    <a:pt x="2422" y="3306"/>
                    <a:pt x="2708" y="3245"/>
                    <a:pt x="2977" y="3120"/>
                  </a:cubicBezTo>
                  <a:lnTo>
                    <a:pt x="2972" y="3120"/>
                  </a:lnTo>
                  <a:cubicBezTo>
                    <a:pt x="3466" y="2424"/>
                    <a:pt x="3457" y="1488"/>
                    <a:pt x="2948" y="802"/>
                  </a:cubicBezTo>
                  <a:cubicBezTo>
                    <a:pt x="2567" y="288"/>
                    <a:pt x="1972" y="0"/>
                    <a:pt x="1357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40"/>
            <p:cNvSpPr/>
            <p:nvPr/>
          </p:nvSpPr>
          <p:spPr>
            <a:xfrm>
              <a:off x="6841061" y="3531871"/>
              <a:ext cx="32858" cy="32858"/>
            </a:xfrm>
            <a:custGeom>
              <a:rect b="b" l="l" r="r" t="t"/>
              <a:pathLst>
                <a:path extrusionOk="0" h="1254" w="1254">
                  <a:moveTo>
                    <a:pt x="625" y="0"/>
                  </a:moveTo>
                  <a:cubicBezTo>
                    <a:pt x="279" y="0"/>
                    <a:pt x="0" y="279"/>
                    <a:pt x="0" y="624"/>
                  </a:cubicBezTo>
                  <a:cubicBezTo>
                    <a:pt x="0" y="970"/>
                    <a:pt x="279" y="1253"/>
                    <a:pt x="625" y="1253"/>
                  </a:cubicBezTo>
                  <a:cubicBezTo>
                    <a:pt x="975" y="1253"/>
                    <a:pt x="1253" y="970"/>
                    <a:pt x="1253" y="624"/>
                  </a:cubicBezTo>
                  <a:cubicBezTo>
                    <a:pt x="1253" y="279"/>
                    <a:pt x="975" y="0"/>
                    <a:pt x="625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40"/>
            <p:cNvSpPr/>
            <p:nvPr/>
          </p:nvSpPr>
          <p:spPr>
            <a:xfrm>
              <a:off x="6678291" y="3409977"/>
              <a:ext cx="33880" cy="29583"/>
            </a:xfrm>
            <a:custGeom>
              <a:rect b="b" l="l" r="r" t="t"/>
              <a:pathLst>
                <a:path extrusionOk="0" h="1129" w="1293">
                  <a:moveTo>
                    <a:pt x="332" y="1"/>
                  </a:moveTo>
                  <a:cubicBezTo>
                    <a:pt x="150" y="1"/>
                    <a:pt x="6" y="150"/>
                    <a:pt x="1" y="332"/>
                  </a:cubicBezTo>
                  <a:lnTo>
                    <a:pt x="1" y="798"/>
                  </a:lnTo>
                  <a:cubicBezTo>
                    <a:pt x="6" y="980"/>
                    <a:pt x="150" y="1124"/>
                    <a:pt x="332" y="1129"/>
                  </a:cubicBezTo>
                  <a:lnTo>
                    <a:pt x="966" y="1129"/>
                  </a:lnTo>
                  <a:cubicBezTo>
                    <a:pt x="1143" y="1124"/>
                    <a:pt x="1292" y="980"/>
                    <a:pt x="1292" y="798"/>
                  </a:cubicBezTo>
                  <a:lnTo>
                    <a:pt x="1292" y="332"/>
                  </a:lnTo>
                  <a:cubicBezTo>
                    <a:pt x="1292" y="150"/>
                    <a:pt x="1143" y="1"/>
                    <a:pt x="961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40"/>
            <p:cNvSpPr/>
            <p:nvPr/>
          </p:nvSpPr>
          <p:spPr>
            <a:xfrm>
              <a:off x="6646848" y="3431122"/>
              <a:ext cx="97002" cy="225551"/>
            </a:xfrm>
            <a:custGeom>
              <a:rect b="b" l="l" r="r" t="t"/>
              <a:pathLst>
                <a:path extrusionOk="0" h="8608" w="3702">
                  <a:moveTo>
                    <a:pt x="827" y="0"/>
                  </a:moveTo>
                  <a:cubicBezTo>
                    <a:pt x="370" y="0"/>
                    <a:pt x="6" y="370"/>
                    <a:pt x="1" y="821"/>
                  </a:cubicBezTo>
                  <a:lnTo>
                    <a:pt x="1" y="7781"/>
                  </a:lnTo>
                  <a:cubicBezTo>
                    <a:pt x="6" y="8237"/>
                    <a:pt x="370" y="8607"/>
                    <a:pt x="827" y="8607"/>
                  </a:cubicBezTo>
                  <a:lnTo>
                    <a:pt x="2876" y="8607"/>
                  </a:lnTo>
                  <a:cubicBezTo>
                    <a:pt x="3332" y="8607"/>
                    <a:pt x="3697" y="8237"/>
                    <a:pt x="3702" y="7781"/>
                  </a:cubicBezTo>
                  <a:lnTo>
                    <a:pt x="3702" y="821"/>
                  </a:lnTo>
                  <a:cubicBezTo>
                    <a:pt x="3697" y="379"/>
                    <a:pt x="3347" y="15"/>
                    <a:pt x="2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40"/>
            <p:cNvSpPr/>
            <p:nvPr/>
          </p:nvSpPr>
          <p:spPr>
            <a:xfrm>
              <a:off x="6646848" y="3431122"/>
              <a:ext cx="76144" cy="200502"/>
            </a:xfrm>
            <a:custGeom>
              <a:rect b="b" l="l" r="r" t="t"/>
              <a:pathLst>
                <a:path extrusionOk="0" h="7652" w="2906">
                  <a:moveTo>
                    <a:pt x="827" y="0"/>
                  </a:moveTo>
                  <a:cubicBezTo>
                    <a:pt x="370" y="0"/>
                    <a:pt x="6" y="370"/>
                    <a:pt x="1" y="821"/>
                  </a:cubicBezTo>
                  <a:lnTo>
                    <a:pt x="1" y="7652"/>
                  </a:lnTo>
                  <a:lnTo>
                    <a:pt x="2079" y="7652"/>
                  </a:lnTo>
                  <a:cubicBezTo>
                    <a:pt x="2535" y="7647"/>
                    <a:pt x="2900" y="7282"/>
                    <a:pt x="2905" y="6826"/>
                  </a:cubicBezTo>
                  <a:lnTo>
                    <a:pt x="290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40"/>
            <p:cNvSpPr/>
            <p:nvPr/>
          </p:nvSpPr>
          <p:spPr>
            <a:xfrm>
              <a:off x="6921818" y="3474749"/>
              <a:ext cx="21643" cy="21669"/>
            </a:xfrm>
            <a:custGeom>
              <a:rect b="b" l="l" r="r" t="t"/>
              <a:pathLst>
                <a:path extrusionOk="0" h="827" w="826">
                  <a:moveTo>
                    <a:pt x="413" y="1"/>
                  </a:moveTo>
                  <a:cubicBezTo>
                    <a:pt x="187" y="1"/>
                    <a:pt x="0" y="188"/>
                    <a:pt x="0" y="414"/>
                  </a:cubicBezTo>
                  <a:cubicBezTo>
                    <a:pt x="0" y="639"/>
                    <a:pt x="187" y="827"/>
                    <a:pt x="413" y="827"/>
                  </a:cubicBezTo>
                  <a:cubicBezTo>
                    <a:pt x="639" y="827"/>
                    <a:pt x="826" y="639"/>
                    <a:pt x="826" y="414"/>
                  </a:cubicBezTo>
                  <a:cubicBezTo>
                    <a:pt x="826" y="188"/>
                    <a:pt x="639" y="1"/>
                    <a:pt x="413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40"/>
            <p:cNvSpPr/>
            <p:nvPr/>
          </p:nvSpPr>
          <p:spPr>
            <a:xfrm>
              <a:off x="6641451" y="3400544"/>
              <a:ext cx="363402" cy="261527"/>
            </a:xfrm>
            <a:custGeom>
              <a:rect b="b" l="l" r="r" t="t"/>
              <a:pathLst>
                <a:path extrusionOk="0" h="9981" w="13869">
                  <a:moveTo>
                    <a:pt x="2372" y="414"/>
                  </a:moveTo>
                  <a:cubicBezTo>
                    <a:pt x="2439" y="414"/>
                    <a:pt x="2497" y="466"/>
                    <a:pt x="2497" y="538"/>
                  </a:cubicBezTo>
                  <a:lnTo>
                    <a:pt x="2492" y="961"/>
                  </a:lnTo>
                  <a:lnTo>
                    <a:pt x="1618" y="961"/>
                  </a:lnTo>
                  <a:lnTo>
                    <a:pt x="1618" y="538"/>
                  </a:lnTo>
                  <a:cubicBezTo>
                    <a:pt x="1618" y="466"/>
                    <a:pt x="1676" y="414"/>
                    <a:pt x="1743" y="414"/>
                  </a:cubicBezTo>
                  <a:close/>
                  <a:moveTo>
                    <a:pt x="12472" y="1422"/>
                  </a:moveTo>
                  <a:cubicBezTo>
                    <a:pt x="12539" y="1422"/>
                    <a:pt x="12596" y="1474"/>
                    <a:pt x="12601" y="1546"/>
                  </a:cubicBezTo>
                  <a:lnTo>
                    <a:pt x="12601" y="1945"/>
                  </a:lnTo>
                  <a:lnTo>
                    <a:pt x="12601" y="1950"/>
                  </a:lnTo>
                  <a:lnTo>
                    <a:pt x="10921" y="1950"/>
                  </a:lnTo>
                  <a:lnTo>
                    <a:pt x="10921" y="1546"/>
                  </a:lnTo>
                  <a:cubicBezTo>
                    <a:pt x="10921" y="1479"/>
                    <a:pt x="10974" y="1422"/>
                    <a:pt x="11041" y="1422"/>
                  </a:cubicBezTo>
                  <a:close/>
                  <a:moveTo>
                    <a:pt x="1738" y="1"/>
                  </a:moveTo>
                  <a:cubicBezTo>
                    <a:pt x="1441" y="1"/>
                    <a:pt x="1205" y="241"/>
                    <a:pt x="1205" y="538"/>
                  </a:cubicBezTo>
                  <a:lnTo>
                    <a:pt x="1205" y="961"/>
                  </a:lnTo>
                  <a:lnTo>
                    <a:pt x="1033" y="961"/>
                  </a:lnTo>
                  <a:cubicBezTo>
                    <a:pt x="793" y="961"/>
                    <a:pt x="562" y="1042"/>
                    <a:pt x="380" y="1191"/>
                  </a:cubicBezTo>
                  <a:cubicBezTo>
                    <a:pt x="211" y="1333"/>
                    <a:pt x="342" y="1563"/>
                    <a:pt x="509" y="1563"/>
                  </a:cubicBezTo>
                  <a:cubicBezTo>
                    <a:pt x="551" y="1563"/>
                    <a:pt x="596" y="1548"/>
                    <a:pt x="639" y="1513"/>
                  </a:cubicBezTo>
                  <a:cubicBezTo>
                    <a:pt x="789" y="1392"/>
                    <a:pt x="935" y="1373"/>
                    <a:pt x="1077" y="1373"/>
                  </a:cubicBezTo>
                  <a:cubicBezTo>
                    <a:pt x="1142" y="1373"/>
                    <a:pt x="1206" y="1377"/>
                    <a:pt x="1269" y="1377"/>
                  </a:cubicBezTo>
                  <a:cubicBezTo>
                    <a:pt x="1298" y="1377"/>
                    <a:pt x="1326" y="1376"/>
                    <a:pt x="1354" y="1374"/>
                  </a:cubicBezTo>
                  <a:lnTo>
                    <a:pt x="3082" y="1374"/>
                  </a:lnTo>
                  <a:cubicBezTo>
                    <a:pt x="3423" y="1374"/>
                    <a:pt x="3697" y="1652"/>
                    <a:pt x="3697" y="1993"/>
                  </a:cubicBezTo>
                  <a:lnTo>
                    <a:pt x="3697" y="2780"/>
                  </a:lnTo>
                  <a:cubicBezTo>
                    <a:pt x="3697" y="2917"/>
                    <a:pt x="3800" y="2985"/>
                    <a:pt x="3903" y="2985"/>
                  </a:cubicBezTo>
                  <a:cubicBezTo>
                    <a:pt x="4006" y="2985"/>
                    <a:pt x="4109" y="2917"/>
                    <a:pt x="4109" y="2780"/>
                  </a:cubicBezTo>
                  <a:lnTo>
                    <a:pt x="4109" y="2358"/>
                  </a:lnTo>
                  <a:lnTo>
                    <a:pt x="12884" y="2358"/>
                  </a:lnTo>
                  <a:cubicBezTo>
                    <a:pt x="13206" y="2382"/>
                    <a:pt x="13456" y="2651"/>
                    <a:pt x="13456" y="2977"/>
                  </a:cubicBezTo>
                  <a:lnTo>
                    <a:pt x="13456" y="3227"/>
                  </a:lnTo>
                  <a:lnTo>
                    <a:pt x="13105" y="3227"/>
                  </a:lnTo>
                  <a:cubicBezTo>
                    <a:pt x="12832" y="3227"/>
                    <a:pt x="12832" y="3639"/>
                    <a:pt x="13105" y="3639"/>
                  </a:cubicBezTo>
                  <a:lnTo>
                    <a:pt x="13456" y="3639"/>
                  </a:lnTo>
                  <a:lnTo>
                    <a:pt x="13456" y="8545"/>
                  </a:lnTo>
                  <a:lnTo>
                    <a:pt x="12510" y="8545"/>
                  </a:lnTo>
                  <a:cubicBezTo>
                    <a:pt x="12198" y="8545"/>
                    <a:pt x="11948" y="8296"/>
                    <a:pt x="11948" y="7984"/>
                  </a:cubicBezTo>
                  <a:lnTo>
                    <a:pt x="11948" y="4201"/>
                  </a:lnTo>
                  <a:cubicBezTo>
                    <a:pt x="11948" y="3951"/>
                    <a:pt x="12107" y="3735"/>
                    <a:pt x="12347" y="3659"/>
                  </a:cubicBezTo>
                  <a:cubicBezTo>
                    <a:pt x="12568" y="3579"/>
                    <a:pt x="12491" y="3263"/>
                    <a:pt x="12283" y="3263"/>
                  </a:cubicBezTo>
                  <a:cubicBezTo>
                    <a:pt x="12265" y="3263"/>
                    <a:pt x="12246" y="3265"/>
                    <a:pt x="12227" y="3270"/>
                  </a:cubicBezTo>
                  <a:cubicBezTo>
                    <a:pt x="11819" y="3395"/>
                    <a:pt x="11540" y="3769"/>
                    <a:pt x="11540" y="4196"/>
                  </a:cubicBezTo>
                  <a:lnTo>
                    <a:pt x="11540" y="7984"/>
                  </a:lnTo>
                  <a:cubicBezTo>
                    <a:pt x="11540" y="8521"/>
                    <a:pt x="11972" y="8953"/>
                    <a:pt x="12510" y="8958"/>
                  </a:cubicBezTo>
                  <a:lnTo>
                    <a:pt x="13460" y="8958"/>
                  </a:lnTo>
                  <a:cubicBezTo>
                    <a:pt x="13456" y="9294"/>
                    <a:pt x="13182" y="9568"/>
                    <a:pt x="12841" y="9568"/>
                  </a:cubicBezTo>
                  <a:lnTo>
                    <a:pt x="3903" y="9568"/>
                  </a:lnTo>
                  <a:cubicBezTo>
                    <a:pt x="3994" y="9448"/>
                    <a:pt x="4057" y="9308"/>
                    <a:pt x="4090" y="9160"/>
                  </a:cubicBezTo>
                  <a:cubicBezTo>
                    <a:pt x="4121" y="9004"/>
                    <a:pt x="3999" y="8910"/>
                    <a:pt x="3880" y="8910"/>
                  </a:cubicBezTo>
                  <a:cubicBezTo>
                    <a:pt x="3794" y="8910"/>
                    <a:pt x="3709" y="8960"/>
                    <a:pt x="3687" y="9073"/>
                  </a:cubicBezTo>
                  <a:cubicBezTo>
                    <a:pt x="3625" y="9361"/>
                    <a:pt x="3370" y="9568"/>
                    <a:pt x="3077" y="9568"/>
                  </a:cubicBezTo>
                  <a:lnTo>
                    <a:pt x="965" y="9568"/>
                  </a:lnTo>
                  <a:lnTo>
                    <a:pt x="937" y="9563"/>
                  </a:lnTo>
                  <a:cubicBezTo>
                    <a:pt x="634" y="9520"/>
                    <a:pt x="413" y="9260"/>
                    <a:pt x="413" y="8953"/>
                  </a:cubicBezTo>
                  <a:lnTo>
                    <a:pt x="413" y="2084"/>
                  </a:lnTo>
                  <a:cubicBezTo>
                    <a:pt x="413" y="1945"/>
                    <a:pt x="310" y="1875"/>
                    <a:pt x="207" y="1875"/>
                  </a:cubicBezTo>
                  <a:cubicBezTo>
                    <a:pt x="104" y="1875"/>
                    <a:pt x="0" y="1945"/>
                    <a:pt x="0" y="2084"/>
                  </a:cubicBezTo>
                  <a:lnTo>
                    <a:pt x="0" y="8953"/>
                  </a:lnTo>
                  <a:cubicBezTo>
                    <a:pt x="0" y="9452"/>
                    <a:pt x="360" y="9880"/>
                    <a:pt x="855" y="9966"/>
                  </a:cubicBezTo>
                  <a:cubicBezTo>
                    <a:pt x="879" y="9971"/>
                    <a:pt x="903" y="9976"/>
                    <a:pt x="927" y="9976"/>
                  </a:cubicBezTo>
                  <a:lnTo>
                    <a:pt x="975" y="9980"/>
                  </a:lnTo>
                  <a:lnTo>
                    <a:pt x="12841" y="9980"/>
                  </a:lnTo>
                  <a:cubicBezTo>
                    <a:pt x="13408" y="9980"/>
                    <a:pt x="13868" y="9520"/>
                    <a:pt x="13868" y="8953"/>
                  </a:cubicBezTo>
                  <a:lnTo>
                    <a:pt x="13868" y="2972"/>
                  </a:lnTo>
                  <a:cubicBezTo>
                    <a:pt x="13868" y="2473"/>
                    <a:pt x="13504" y="2046"/>
                    <a:pt x="13009" y="1959"/>
                  </a:cubicBezTo>
                  <a:lnTo>
                    <a:pt x="13009" y="1546"/>
                  </a:lnTo>
                  <a:cubicBezTo>
                    <a:pt x="13009" y="1249"/>
                    <a:pt x="12769" y="1014"/>
                    <a:pt x="12472" y="1014"/>
                  </a:cubicBezTo>
                  <a:lnTo>
                    <a:pt x="11046" y="1014"/>
                  </a:lnTo>
                  <a:cubicBezTo>
                    <a:pt x="10748" y="1014"/>
                    <a:pt x="10508" y="1249"/>
                    <a:pt x="10508" y="1546"/>
                  </a:cubicBezTo>
                  <a:lnTo>
                    <a:pt x="10508" y="1945"/>
                  </a:lnTo>
                  <a:lnTo>
                    <a:pt x="9937" y="1945"/>
                  </a:lnTo>
                  <a:lnTo>
                    <a:pt x="9500" y="1014"/>
                  </a:lnTo>
                  <a:cubicBezTo>
                    <a:pt x="9347" y="678"/>
                    <a:pt x="9015" y="466"/>
                    <a:pt x="8651" y="466"/>
                  </a:cubicBezTo>
                  <a:lnTo>
                    <a:pt x="6970" y="466"/>
                  </a:lnTo>
                  <a:cubicBezTo>
                    <a:pt x="6668" y="466"/>
                    <a:pt x="6380" y="615"/>
                    <a:pt x="6207" y="860"/>
                  </a:cubicBezTo>
                  <a:cubicBezTo>
                    <a:pt x="6090" y="1022"/>
                    <a:pt x="6230" y="1191"/>
                    <a:pt x="6378" y="1191"/>
                  </a:cubicBezTo>
                  <a:cubicBezTo>
                    <a:pt x="6437" y="1191"/>
                    <a:pt x="6497" y="1164"/>
                    <a:pt x="6543" y="1100"/>
                  </a:cubicBezTo>
                  <a:cubicBezTo>
                    <a:pt x="6639" y="961"/>
                    <a:pt x="6802" y="879"/>
                    <a:pt x="6970" y="879"/>
                  </a:cubicBezTo>
                  <a:lnTo>
                    <a:pt x="8646" y="879"/>
                  </a:lnTo>
                  <a:cubicBezTo>
                    <a:pt x="8852" y="879"/>
                    <a:pt x="9039" y="999"/>
                    <a:pt x="9126" y="1186"/>
                  </a:cubicBezTo>
                  <a:lnTo>
                    <a:pt x="9481" y="1950"/>
                  </a:lnTo>
                  <a:lnTo>
                    <a:pt x="6140" y="1950"/>
                  </a:lnTo>
                  <a:lnTo>
                    <a:pt x="6202" y="1810"/>
                  </a:lnTo>
                  <a:cubicBezTo>
                    <a:pt x="6278" y="1647"/>
                    <a:pt x="6143" y="1516"/>
                    <a:pt x="6008" y="1516"/>
                  </a:cubicBezTo>
                  <a:cubicBezTo>
                    <a:pt x="5938" y="1516"/>
                    <a:pt x="5868" y="1552"/>
                    <a:pt x="5828" y="1638"/>
                  </a:cubicBezTo>
                  <a:lnTo>
                    <a:pt x="5684" y="1950"/>
                  </a:lnTo>
                  <a:lnTo>
                    <a:pt x="4109" y="1950"/>
                  </a:lnTo>
                  <a:cubicBezTo>
                    <a:pt x="4085" y="1398"/>
                    <a:pt x="3634" y="961"/>
                    <a:pt x="3082" y="961"/>
                  </a:cubicBezTo>
                  <a:lnTo>
                    <a:pt x="2905" y="961"/>
                  </a:lnTo>
                  <a:lnTo>
                    <a:pt x="2905" y="538"/>
                  </a:lnTo>
                  <a:cubicBezTo>
                    <a:pt x="2905" y="241"/>
                    <a:pt x="2665" y="1"/>
                    <a:pt x="236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40"/>
            <p:cNvSpPr/>
            <p:nvPr/>
          </p:nvSpPr>
          <p:spPr>
            <a:xfrm>
              <a:off x="6738426" y="3489501"/>
              <a:ext cx="10717" cy="133816"/>
            </a:xfrm>
            <a:custGeom>
              <a:rect b="b" l="l" r="r" t="t"/>
              <a:pathLst>
                <a:path extrusionOk="0" h="5107" w="409">
                  <a:moveTo>
                    <a:pt x="204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4901"/>
                  </a:lnTo>
                  <a:cubicBezTo>
                    <a:pt x="0" y="5016"/>
                    <a:pt x="92" y="5107"/>
                    <a:pt x="207" y="5107"/>
                  </a:cubicBezTo>
                  <a:cubicBezTo>
                    <a:pt x="317" y="5107"/>
                    <a:pt x="408" y="5016"/>
                    <a:pt x="408" y="4901"/>
                  </a:cubicBezTo>
                  <a:lnTo>
                    <a:pt x="408" y="206"/>
                  </a:lnTo>
                  <a:cubicBezTo>
                    <a:pt x="408" y="69"/>
                    <a:pt x="306" y="1"/>
                    <a:pt x="20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40"/>
            <p:cNvSpPr/>
            <p:nvPr/>
          </p:nvSpPr>
          <p:spPr>
            <a:xfrm>
              <a:off x="6914900" y="3471291"/>
              <a:ext cx="40011" cy="30526"/>
            </a:xfrm>
            <a:custGeom>
              <a:rect b="b" l="l" r="r" t="t"/>
              <a:pathLst>
                <a:path extrusionOk="0" h="1165" w="1527">
                  <a:moveTo>
                    <a:pt x="915" y="0"/>
                  </a:moveTo>
                  <a:cubicBezTo>
                    <a:pt x="739" y="0"/>
                    <a:pt x="613" y="248"/>
                    <a:pt x="797" y="378"/>
                  </a:cubicBezTo>
                  <a:cubicBezTo>
                    <a:pt x="931" y="474"/>
                    <a:pt x="903" y="675"/>
                    <a:pt x="754" y="738"/>
                  </a:cubicBezTo>
                  <a:cubicBezTo>
                    <a:pt x="728" y="747"/>
                    <a:pt x="703" y="752"/>
                    <a:pt x="678" y="752"/>
                  </a:cubicBezTo>
                  <a:cubicBezTo>
                    <a:pt x="554" y="752"/>
                    <a:pt x="451" y="640"/>
                    <a:pt x="475" y="507"/>
                  </a:cubicBezTo>
                  <a:cubicBezTo>
                    <a:pt x="495" y="392"/>
                    <a:pt x="423" y="287"/>
                    <a:pt x="312" y="267"/>
                  </a:cubicBezTo>
                  <a:cubicBezTo>
                    <a:pt x="297" y="264"/>
                    <a:pt x="283" y="263"/>
                    <a:pt x="268" y="263"/>
                  </a:cubicBezTo>
                  <a:cubicBezTo>
                    <a:pt x="171" y="263"/>
                    <a:pt x="89" y="330"/>
                    <a:pt x="72" y="431"/>
                  </a:cubicBezTo>
                  <a:cubicBezTo>
                    <a:pt x="0" y="810"/>
                    <a:pt x="288" y="1160"/>
                    <a:pt x="677" y="1165"/>
                  </a:cubicBezTo>
                  <a:cubicBezTo>
                    <a:pt x="1277" y="1165"/>
                    <a:pt x="1527" y="392"/>
                    <a:pt x="1037" y="42"/>
                  </a:cubicBezTo>
                  <a:cubicBezTo>
                    <a:pt x="996" y="13"/>
                    <a:pt x="954" y="0"/>
                    <a:pt x="9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40"/>
            <p:cNvSpPr/>
            <p:nvPr/>
          </p:nvSpPr>
          <p:spPr>
            <a:xfrm>
              <a:off x="6757030" y="3465395"/>
              <a:ext cx="182658" cy="181452"/>
            </a:xfrm>
            <a:custGeom>
              <a:rect b="b" l="l" r="r" t="t"/>
              <a:pathLst>
                <a:path extrusionOk="0" h="6925" w="6971">
                  <a:moveTo>
                    <a:pt x="3462" y="1"/>
                  </a:moveTo>
                  <a:cubicBezTo>
                    <a:pt x="2731" y="1"/>
                    <a:pt x="1985" y="233"/>
                    <a:pt x="1331" y="747"/>
                  </a:cubicBezTo>
                  <a:cubicBezTo>
                    <a:pt x="1157" y="886"/>
                    <a:pt x="1287" y="1120"/>
                    <a:pt x="1457" y="1120"/>
                  </a:cubicBezTo>
                  <a:cubicBezTo>
                    <a:pt x="1498" y="1120"/>
                    <a:pt x="1542" y="1106"/>
                    <a:pt x="1585" y="1073"/>
                  </a:cubicBezTo>
                  <a:cubicBezTo>
                    <a:pt x="2161" y="617"/>
                    <a:pt x="2819" y="412"/>
                    <a:pt x="3464" y="412"/>
                  </a:cubicBezTo>
                  <a:cubicBezTo>
                    <a:pt x="5052" y="412"/>
                    <a:pt x="6558" y="1659"/>
                    <a:pt x="6558" y="3483"/>
                  </a:cubicBezTo>
                  <a:cubicBezTo>
                    <a:pt x="6558" y="5182"/>
                    <a:pt x="5185" y="6555"/>
                    <a:pt x="3486" y="6555"/>
                  </a:cubicBezTo>
                  <a:cubicBezTo>
                    <a:pt x="1791" y="6555"/>
                    <a:pt x="414" y="5182"/>
                    <a:pt x="414" y="3483"/>
                  </a:cubicBezTo>
                  <a:cubicBezTo>
                    <a:pt x="414" y="2811"/>
                    <a:pt x="635" y="2153"/>
                    <a:pt x="1043" y="1620"/>
                  </a:cubicBezTo>
                  <a:cubicBezTo>
                    <a:pt x="1115" y="1529"/>
                    <a:pt x="1095" y="1400"/>
                    <a:pt x="1004" y="1332"/>
                  </a:cubicBezTo>
                  <a:cubicBezTo>
                    <a:pt x="967" y="1303"/>
                    <a:pt x="922" y="1288"/>
                    <a:pt x="879" y="1288"/>
                  </a:cubicBezTo>
                  <a:cubicBezTo>
                    <a:pt x="817" y="1288"/>
                    <a:pt x="756" y="1317"/>
                    <a:pt x="716" y="1371"/>
                  </a:cubicBezTo>
                  <a:cubicBezTo>
                    <a:pt x="251" y="1976"/>
                    <a:pt x="1" y="2720"/>
                    <a:pt x="1" y="3483"/>
                  </a:cubicBezTo>
                  <a:cubicBezTo>
                    <a:pt x="25" y="5389"/>
                    <a:pt x="1580" y="6925"/>
                    <a:pt x="3486" y="6925"/>
                  </a:cubicBezTo>
                  <a:cubicBezTo>
                    <a:pt x="5392" y="6925"/>
                    <a:pt x="6942" y="5389"/>
                    <a:pt x="6971" y="3483"/>
                  </a:cubicBezTo>
                  <a:cubicBezTo>
                    <a:pt x="6971" y="1410"/>
                    <a:pt x="5263" y="1"/>
                    <a:pt x="346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40"/>
            <p:cNvSpPr/>
            <p:nvPr/>
          </p:nvSpPr>
          <p:spPr>
            <a:xfrm>
              <a:off x="6786220" y="3499406"/>
              <a:ext cx="137878" cy="114505"/>
            </a:xfrm>
            <a:custGeom>
              <a:rect b="b" l="l" r="r" t="t"/>
              <a:pathLst>
                <a:path extrusionOk="0" h="4370" w="5262">
                  <a:moveTo>
                    <a:pt x="2377" y="1"/>
                  </a:moveTo>
                  <a:cubicBezTo>
                    <a:pt x="1028" y="1"/>
                    <a:pt x="1" y="1215"/>
                    <a:pt x="221" y="2545"/>
                  </a:cubicBezTo>
                  <a:cubicBezTo>
                    <a:pt x="240" y="2663"/>
                    <a:pt x="329" y="2716"/>
                    <a:pt x="420" y="2716"/>
                  </a:cubicBezTo>
                  <a:cubicBezTo>
                    <a:pt x="536" y="2716"/>
                    <a:pt x="654" y="2629"/>
                    <a:pt x="629" y="2478"/>
                  </a:cubicBezTo>
                  <a:cubicBezTo>
                    <a:pt x="434" y="1321"/>
                    <a:pt x="1359" y="413"/>
                    <a:pt x="2380" y="413"/>
                  </a:cubicBezTo>
                  <a:cubicBezTo>
                    <a:pt x="2787" y="413"/>
                    <a:pt x="3209" y="557"/>
                    <a:pt x="3582" y="889"/>
                  </a:cubicBezTo>
                  <a:cubicBezTo>
                    <a:pt x="4359" y="1614"/>
                    <a:pt x="4330" y="2857"/>
                    <a:pt x="3519" y="3543"/>
                  </a:cubicBezTo>
                  <a:cubicBezTo>
                    <a:pt x="3184" y="3824"/>
                    <a:pt x="2778" y="3959"/>
                    <a:pt x="2377" y="3959"/>
                  </a:cubicBezTo>
                  <a:cubicBezTo>
                    <a:pt x="1802" y="3959"/>
                    <a:pt x="1235" y="3682"/>
                    <a:pt x="893" y="3159"/>
                  </a:cubicBezTo>
                  <a:cubicBezTo>
                    <a:pt x="849" y="3091"/>
                    <a:pt x="788" y="3063"/>
                    <a:pt x="727" y="3063"/>
                  </a:cubicBezTo>
                  <a:cubicBezTo>
                    <a:pt x="583" y="3063"/>
                    <a:pt x="443" y="3223"/>
                    <a:pt x="548" y="3385"/>
                  </a:cubicBezTo>
                  <a:cubicBezTo>
                    <a:pt x="976" y="4034"/>
                    <a:pt x="1675" y="4369"/>
                    <a:pt x="2377" y="4369"/>
                  </a:cubicBezTo>
                  <a:cubicBezTo>
                    <a:pt x="2959" y="4369"/>
                    <a:pt x="3543" y="4140"/>
                    <a:pt x="3980" y="3668"/>
                  </a:cubicBezTo>
                  <a:cubicBezTo>
                    <a:pt x="5262" y="2276"/>
                    <a:pt x="4273" y="1"/>
                    <a:pt x="23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40"/>
            <p:cNvSpPr/>
            <p:nvPr/>
          </p:nvSpPr>
          <p:spPr>
            <a:xfrm>
              <a:off x="6829244" y="3526709"/>
              <a:ext cx="55392" cy="43496"/>
            </a:xfrm>
            <a:custGeom>
              <a:rect b="b" l="l" r="r" t="t"/>
              <a:pathLst>
                <a:path extrusionOk="0" h="1660" w="2114">
                  <a:moveTo>
                    <a:pt x="964" y="0"/>
                  </a:moveTo>
                  <a:cubicBezTo>
                    <a:pt x="949" y="0"/>
                    <a:pt x="934" y="2"/>
                    <a:pt x="917" y="5"/>
                  </a:cubicBezTo>
                  <a:cubicBezTo>
                    <a:pt x="135" y="164"/>
                    <a:pt x="0" y="1215"/>
                    <a:pt x="706" y="1570"/>
                  </a:cubicBezTo>
                  <a:cubicBezTo>
                    <a:pt x="830" y="1632"/>
                    <a:pt x="956" y="1659"/>
                    <a:pt x="1078" y="1659"/>
                  </a:cubicBezTo>
                  <a:cubicBezTo>
                    <a:pt x="1648" y="1659"/>
                    <a:pt x="2113" y="1047"/>
                    <a:pt x="1824" y="461"/>
                  </a:cubicBezTo>
                  <a:cubicBezTo>
                    <a:pt x="1784" y="377"/>
                    <a:pt x="1715" y="342"/>
                    <a:pt x="1646" y="342"/>
                  </a:cubicBezTo>
                  <a:cubicBezTo>
                    <a:pt x="1511" y="342"/>
                    <a:pt x="1375" y="477"/>
                    <a:pt x="1455" y="639"/>
                  </a:cubicBezTo>
                  <a:cubicBezTo>
                    <a:pt x="1601" y="936"/>
                    <a:pt x="1369" y="1246"/>
                    <a:pt x="1081" y="1246"/>
                  </a:cubicBezTo>
                  <a:cubicBezTo>
                    <a:pt x="1020" y="1246"/>
                    <a:pt x="956" y="1232"/>
                    <a:pt x="893" y="1200"/>
                  </a:cubicBezTo>
                  <a:cubicBezTo>
                    <a:pt x="533" y="1023"/>
                    <a:pt x="605" y="490"/>
                    <a:pt x="994" y="413"/>
                  </a:cubicBezTo>
                  <a:cubicBezTo>
                    <a:pt x="1246" y="359"/>
                    <a:pt x="1194" y="0"/>
                    <a:pt x="96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2" name="Google Shape;2892;p40"/>
          <p:cNvGrpSpPr/>
          <p:nvPr/>
        </p:nvGrpSpPr>
        <p:grpSpPr>
          <a:xfrm>
            <a:off x="1738491" y="1706401"/>
            <a:ext cx="469208" cy="510403"/>
            <a:chOff x="7076255" y="2428248"/>
            <a:chExt cx="369455" cy="363638"/>
          </a:xfrm>
        </p:grpSpPr>
        <p:sp>
          <p:nvSpPr>
            <p:cNvPr id="2893" name="Google Shape;2893;p40"/>
            <p:cNvSpPr/>
            <p:nvPr/>
          </p:nvSpPr>
          <p:spPr>
            <a:xfrm>
              <a:off x="7082544" y="2433567"/>
              <a:ext cx="358136" cy="352974"/>
            </a:xfrm>
            <a:custGeom>
              <a:rect b="b" l="l" r="r" t="t"/>
              <a:pathLst>
                <a:path extrusionOk="0" h="13471" w="13668">
                  <a:moveTo>
                    <a:pt x="2706" y="0"/>
                  </a:moveTo>
                  <a:cubicBezTo>
                    <a:pt x="2674" y="0"/>
                    <a:pt x="2641" y="2"/>
                    <a:pt x="2608" y="5"/>
                  </a:cubicBezTo>
                  <a:cubicBezTo>
                    <a:pt x="2003" y="68"/>
                    <a:pt x="1412" y="188"/>
                    <a:pt x="831" y="361"/>
                  </a:cubicBezTo>
                  <a:cubicBezTo>
                    <a:pt x="289" y="519"/>
                    <a:pt x="1" y="1114"/>
                    <a:pt x="222" y="1642"/>
                  </a:cubicBezTo>
                  <a:lnTo>
                    <a:pt x="1988" y="5910"/>
                  </a:lnTo>
                  <a:cubicBezTo>
                    <a:pt x="2025" y="5995"/>
                    <a:pt x="2109" y="6049"/>
                    <a:pt x="2195" y="6049"/>
                  </a:cubicBezTo>
                  <a:cubicBezTo>
                    <a:pt x="2221" y="6049"/>
                    <a:pt x="2247" y="6044"/>
                    <a:pt x="2272" y="6035"/>
                  </a:cubicBezTo>
                  <a:cubicBezTo>
                    <a:pt x="2651" y="5900"/>
                    <a:pt x="3049" y="5823"/>
                    <a:pt x="3448" y="5804"/>
                  </a:cubicBezTo>
                  <a:cubicBezTo>
                    <a:pt x="3568" y="5795"/>
                    <a:pt x="3664" y="5694"/>
                    <a:pt x="3664" y="5574"/>
                  </a:cubicBezTo>
                  <a:cubicBezTo>
                    <a:pt x="3664" y="5694"/>
                    <a:pt x="3755" y="5795"/>
                    <a:pt x="3875" y="5804"/>
                  </a:cubicBezTo>
                  <a:cubicBezTo>
                    <a:pt x="4278" y="5823"/>
                    <a:pt x="4676" y="5900"/>
                    <a:pt x="5051" y="6035"/>
                  </a:cubicBezTo>
                  <a:cubicBezTo>
                    <a:pt x="5077" y="6044"/>
                    <a:pt x="5104" y="6049"/>
                    <a:pt x="5130" y="6049"/>
                  </a:cubicBezTo>
                  <a:cubicBezTo>
                    <a:pt x="5219" y="6049"/>
                    <a:pt x="5302" y="5995"/>
                    <a:pt x="5339" y="5910"/>
                  </a:cubicBezTo>
                  <a:lnTo>
                    <a:pt x="5339" y="5910"/>
                  </a:lnTo>
                  <a:cubicBezTo>
                    <a:pt x="5291" y="6020"/>
                    <a:pt x="5339" y="6150"/>
                    <a:pt x="5449" y="6203"/>
                  </a:cubicBezTo>
                  <a:cubicBezTo>
                    <a:pt x="5809" y="6375"/>
                    <a:pt x="6145" y="6596"/>
                    <a:pt x="6443" y="6870"/>
                  </a:cubicBezTo>
                  <a:cubicBezTo>
                    <a:pt x="6474" y="6827"/>
                    <a:pt x="6515" y="6809"/>
                    <a:pt x="6558" y="6809"/>
                  </a:cubicBezTo>
                  <a:cubicBezTo>
                    <a:pt x="6716" y="6809"/>
                    <a:pt x="6900" y="7054"/>
                    <a:pt x="6745" y="7167"/>
                  </a:cubicBezTo>
                  <a:cubicBezTo>
                    <a:pt x="7014" y="7465"/>
                    <a:pt x="7240" y="7801"/>
                    <a:pt x="7413" y="8166"/>
                  </a:cubicBezTo>
                  <a:cubicBezTo>
                    <a:pt x="7452" y="8245"/>
                    <a:pt x="7533" y="8292"/>
                    <a:pt x="7617" y="8292"/>
                  </a:cubicBezTo>
                  <a:cubicBezTo>
                    <a:pt x="7645" y="8292"/>
                    <a:pt x="7673" y="8287"/>
                    <a:pt x="7701" y="8276"/>
                  </a:cubicBezTo>
                  <a:lnTo>
                    <a:pt x="7701" y="8276"/>
                  </a:lnTo>
                  <a:cubicBezTo>
                    <a:pt x="7590" y="8319"/>
                    <a:pt x="7537" y="8444"/>
                    <a:pt x="7576" y="8559"/>
                  </a:cubicBezTo>
                  <a:cubicBezTo>
                    <a:pt x="7710" y="8939"/>
                    <a:pt x="7787" y="9332"/>
                    <a:pt x="7811" y="9736"/>
                  </a:cubicBezTo>
                  <a:cubicBezTo>
                    <a:pt x="7816" y="9856"/>
                    <a:pt x="7917" y="9947"/>
                    <a:pt x="8037" y="9947"/>
                  </a:cubicBezTo>
                  <a:cubicBezTo>
                    <a:pt x="7917" y="9947"/>
                    <a:pt x="7816" y="10043"/>
                    <a:pt x="7811" y="10163"/>
                  </a:cubicBezTo>
                  <a:cubicBezTo>
                    <a:pt x="7787" y="10561"/>
                    <a:pt x="7710" y="10960"/>
                    <a:pt x="7576" y="11339"/>
                  </a:cubicBezTo>
                  <a:cubicBezTo>
                    <a:pt x="7533" y="11454"/>
                    <a:pt x="7590" y="11584"/>
                    <a:pt x="7705" y="11632"/>
                  </a:cubicBezTo>
                  <a:lnTo>
                    <a:pt x="11973" y="13398"/>
                  </a:lnTo>
                  <a:cubicBezTo>
                    <a:pt x="12092" y="13447"/>
                    <a:pt x="12216" y="13471"/>
                    <a:pt x="12338" y="13471"/>
                  </a:cubicBezTo>
                  <a:cubicBezTo>
                    <a:pt x="12747" y="13471"/>
                    <a:pt x="13132" y="13206"/>
                    <a:pt x="13255" y="12784"/>
                  </a:cubicBezTo>
                  <a:cubicBezTo>
                    <a:pt x="13427" y="12203"/>
                    <a:pt x="13543" y="11612"/>
                    <a:pt x="13605" y="11012"/>
                  </a:cubicBezTo>
                  <a:cubicBezTo>
                    <a:pt x="13667" y="10446"/>
                    <a:pt x="13226" y="9956"/>
                    <a:pt x="12654" y="9952"/>
                  </a:cubicBezTo>
                  <a:cubicBezTo>
                    <a:pt x="13226" y="9952"/>
                    <a:pt x="13667" y="9457"/>
                    <a:pt x="13605" y="8895"/>
                  </a:cubicBezTo>
                  <a:cubicBezTo>
                    <a:pt x="13543" y="8295"/>
                    <a:pt x="13427" y="7700"/>
                    <a:pt x="13255" y="7119"/>
                  </a:cubicBezTo>
                  <a:cubicBezTo>
                    <a:pt x="13132" y="6701"/>
                    <a:pt x="12748" y="6437"/>
                    <a:pt x="12338" y="6437"/>
                  </a:cubicBezTo>
                  <a:cubicBezTo>
                    <a:pt x="12216" y="6437"/>
                    <a:pt x="12093" y="6460"/>
                    <a:pt x="11973" y="6510"/>
                  </a:cubicBezTo>
                  <a:cubicBezTo>
                    <a:pt x="12496" y="6294"/>
                    <a:pt x="12717" y="5665"/>
                    <a:pt x="12448" y="5171"/>
                  </a:cubicBezTo>
                  <a:cubicBezTo>
                    <a:pt x="12314" y="4921"/>
                    <a:pt x="12170" y="4686"/>
                    <a:pt x="12016" y="4450"/>
                  </a:cubicBezTo>
                  <a:cubicBezTo>
                    <a:pt x="11838" y="4182"/>
                    <a:pt x="11646" y="3918"/>
                    <a:pt x="11440" y="3668"/>
                  </a:cubicBezTo>
                  <a:cubicBezTo>
                    <a:pt x="11251" y="3433"/>
                    <a:pt x="10974" y="3313"/>
                    <a:pt x="10697" y="3313"/>
                  </a:cubicBezTo>
                  <a:cubicBezTo>
                    <a:pt x="10454" y="3313"/>
                    <a:pt x="10210" y="3405"/>
                    <a:pt x="10024" y="3591"/>
                  </a:cubicBezTo>
                  <a:cubicBezTo>
                    <a:pt x="10422" y="3193"/>
                    <a:pt x="10389" y="2530"/>
                    <a:pt x="9947" y="2175"/>
                  </a:cubicBezTo>
                  <a:cubicBezTo>
                    <a:pt x="9702" y="1974"/>
                    <a:pt x="9448" y="1786"/>
                    <a:pt x="9184" y="1614"/>
                  </a:cubicBezTo>
                  <a:cubicBezTo>
                    <a:pt x="8944" y="1450"/>
                    <a:pt x="8699" y="1306"/>
                    <a:pt x="8445" y="1167"/>
                  </a:cubicBezTo>
                  <a:cubicBezTo>
                    <a:pt x="8299" y="1088"/>
                    <a:pt x="8142" y="1051"/>
                    <a:pt x="7988" y="1051"/>
                  </a:cubicBezTo>
                  <a:cubicBezTo>
                    <a:pt x="7616" y="1051"/>
                    <a:pt x="7260" y="1268"/>
                    <a:pt x="7107" y="1639"/>
                  </a:cubicBezTo>
                  <a:lnTo>
                    <a:pt x="7107" y="1639"/>
                  </a:lnTo>
                  <a:cubicBezTo>
                    <a:pt x="7320" y="1117"/>
                    <a:pt x="7037" y="519"/>
                    <a:pt x="6496" y="361"/>
                  </a:cubicBezTo>
                  <a:cubicBezTo>
                    <a:pt x="6208" y="274"/>
                    <a:pt x="5920" y="202"/>
                    <a:pt x="5622" y="145"/>
                  </a:cubicBezTo>
                  <a:cubicBezTo>
                    <a:pt x="5324" y="87"/>
                    <a:pt x="5027" y="39"/>
                    <a:pt x="4724" y="5"/>
                  </a:cubicBezTo>
                  <a:cubicBezTo>
                    <a:pt x="4691" y="2"/>
                    <a:pt x="4658" y="0"/>
                    <a:pt x="4625" y="0"/>
                  </a:cubicBezTo>
                  <a:cubicBezTo>
                    <a:pt x="4102" y="0"/>
                    <a:pt x="3668" y="423"/>
                    <a:pt x="3664" y="956"/>
                  </a:cubicBezTo>
                  <a:cubicBezTo>
                    <a:pt x="3664" y="423"/>
                    <a:pt x="3226" y="0"/>
                    <a:pt x="2706" y="0"/>
                  </a:cubicBezTo>
                  <a:close/>
                </a:path>
              </a:pathLst>
            </a:custGeom>
            <a:solidFill>
              <a:srgbClr val="C9D4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40"/>
            <p:cNvSpPr/>
            <p:nvPr/>
          </p:nvSpPr>
          <p:spPr>
            <a:xfrm>
              <a:off x="7268319" y="2550168"/>
              <a:ext cx="147441" cy="100749"/>
            </a:xfrm>
            <a:custGeom>
              <a:rect b="b" l="l" r="r" t="t"/>
              <a:pathLst>
                <a:path extrusionOk="0" h="3845" w="5627">
                  <a:moveTo>
                    <a:pt x="4926" y="0"/>
                  </a:moveTo>
                  <a:lnTo>
                    <a:pt x="1" y="3159"/>
                  </a:lnTo>
                  <a:cubicBezTo>
                    <a:pt x="121" y="3337"/>
                    <a:pt x="231" y="3524"/>
                    <a:pt x="323" y="3721"/>
                  </a:cubicBezTo>
                  <a:cubicBezTo>
                    <a:pt x="361" y="3798"/>
                    <a:pt x="442" y="3845"/>
                    <a:pt x="526" y="3845"/>
                  </a:cubicBezTo>
                  <a:cubicBezTo>
                    <a:pt x="556" y="3845"/>
                    <a:pt x="586" y="3839"/>
                    <a:pt x="615" y="3826"/>
                  </a:cubicBezTo>
                  <a:lnTo>
                    <a:pt x="4883" y="2060"/>
                  </a:lnTo>
                  <a:cubicBezTo>
                    <a:pt x="5406" y="1844"/>
                    <a:pt x="5627" y="1215"/>
                    <a:pt x="5358" y="721"/>
                  </a:cubicBezTo>
                  <a:cubicBezTo>
                    <a:pt x="5224" y="471"/>
                    <a:pt x="5080" y="236"/>
                    <a:pt x="4926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40"/>
            <p:cNvSpPr/>
            <p:nvPr/>
          </p:nvSpPr>
          <p:spPr>
            <a:xfrm>
              <a:off x="7285194" y="2641353"/>
              <a:ext cx="155355" cy="52981"/>
            </a:xfrm>
            <a:custGeom>
              <a:rect b="b" l="l" r="r" t="t"/>
              <a:pathLst>
                <a:path extrusionOk="0" h="2022" w="5929">
                  <a:moveTo>
                    <a:pt x="5722" y="1"/>
                  </a:moveTo>
                  <a:lnTo>
                    <a:pt x="0" y="1201"/>
                  </a:lnTo>
                  <a:cubicBezTo>
                    <a:pt x="43" y="1397"/>
                    <a:pt x="67" y="1604"/>
                    <a:pt x="77" y="1806"/>
                  </a:cubicBezTo>
                  <a:cubicBezTo>
                    <a:pt x="82" y="1926"/>
                    <a:pt x="183" y="2022"/>
                    <a:pt x="303" y="2022"/>
                  </a:cubicBezTo>
                  <a:lnTo>
                    <a:pt x="4925" y="2022"/>
                  </a:lnTo>
                  <a:cubicBezTo>
                    <a:pt x="5492" y="2017"/>
                    <a:pt x="5929" y="1527"/>
                    <a:pt x="5871" y="965"/>
                  </a:cubicBezTo>
                  <a:cubicBezTo>
                    <a:pt x="5837" y="639"/>
                    <a:pt x="5789" y="313"/>
                    <a:pt x="5722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40"/>
            <p:cNvSpPr/>
            <p:nvPr/>
          </p:nvSpPr>
          <p:spPr>
            <a:xfrm>
              <a:off x="7238763" y="2475831"/>
              <a:ext cx="116889" cy="139292"/>
            </a:xfrm>
            <a:custGeom>
              <a:rect b="b" l="l" r="r" t="t"/>
              <a:pathLst>
                <a:path extrusionOk="0" h="5316" w="4461">
                  <a:moveTo>
                    <a:pt x="3222" y="1"/>
                  </a:moveTo>
                  <a:lnTo>
                    <a:pt x="1" y="4882"/>
                  </a:lnTo>
                  <a:cubicBezTo>
                    <a:pt x="169" y="4993"/>
                    <a:pt x="327" y="5118"/>
                    <a:pt x="481" y="5257"/>
                  </a:cubicBezTo>
                  <a:cubicBezTo>
                    <a:pt x="525" y="5296"/>
                    <a:pt x="578" y="5315"/>
                    <a:pt x="632" y="5315"/>
                  </a:cubicBezTo>
                  <a:cubicBezTo>
                    <a:pt x="690" y="5315"/>
                    <a:pt x="748" y="5292"/>
                    <a:pt x="793" y="5247"/>
                  </a:cubicBezTo>
                  <a:lnTo>
                    <a:pt x="4057" y="1978"/>
                  </a:lnTo>
                  <a:cubicBezTo>
                    <a:pt x="4460" y="1580"/>
                    <a:pt x="4427" y="917"/>
                    <a:pt x="3985" y="562"/>
                  </a:cubicBezTo>
                  <a:cubicBezTo>
                    <a:pt x="3740" y="361"/>
                    <a:pt x="3486" y="173"/>
                    <a:pt x="3222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7280032" y="2713672"/>
              <a:ext cx="155852" cy="72869"/>
            </a:xfrm>
            <a:custGeom>
              <a:rect b="b" l="l" r="r" t="t"/>
              <a:pathLst>
                <a:path extrusionOk="0" h="2781" w="5948">
                  <a:moveTo>
                    <a:pt x="216" y="1"/>
                  </a:moveTo>
                  <a:cubicBezTo>
                    <a:pt x="173" y="222"/>
                    <a:pt x="116" y="438"/>
                    <a:pt x="39" y="654"/>
                  </a:cubicBezTo>
                  <a:cubicBezTo>
                    <a:pt x="0" y="769"/>
                    <a:pt x="58" y="894"/>
                    <a:pt x="168" y="942"/>
                  </a:cubicBezTo>
                  <a:lnTo>
                    <a:pt x="4436" y="2708"/>
                  </a:lnTo>
                  <a:cubicBezTo>
                    <a:pt x="4556" y="2758"/>
                    <a:pt x="4679" y="2781"/>
                    <a:pt x="4801" y="2781"/>
                  </a:cubicBezTo>
                  <a:cubicBezTo>
                    <a:pt x="5211" y="2781"/>
                    <a:pt x="5595" y="2517"/>
                    <a:pt x="5718" y="2098"/>
                  </a:cubicBezTo>
                  <a:cubicBezTo>
                    <a:pt x="5809" y="1786"/>
                    <a:pt x="5886" y="1470"/>
                    <a:pt x="5948" y="1148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7128974" y="2433567"/>
              <a:ext cx="49575" cy="153861"/>
            </a:xfrm>
            <a:custGeom>
              <a:rect b="b" l="l" r="r" t="t"/>
              <a:pathLst>
                <a:path extrusionOk="0" h="5872" w="1892">
                  <a:moveTo>
                    <a:pt x="934" y="0"/>
                  </a:moveTo>
                  <a:cubicBezTo>
                    <a:pt x="902" y="0"/>
                    <a:pt x="869" y="2"/>
                    <a:pt x="836" y="5"/>
                  </a:cubicBezTo>
                  <a:cubicBezTo>
                    <a:pt x="552" y="34"/>
                    <a:pt x="274" y="77"/>
                    <a:pt x="0" y="130"/>
                  </a:cubicBezTo>
                  <a:lnTo>
                    <a:pt x="1100" y="5871"/>
                  </a:lnTo>
                  <a:cubicBezTo>
                    <a:pt x="1292" y="5838"/>
                    <a:pt x="1484" y="5814"/>
                    <a:pt x="1680" y="5804"/>
                  </a:cubicBezTo>
                  <a:cubicBezTo>
                    <a:pt x="1800" y="5795"/>
                    <a:pt x="1892" y="5694"/>
                    <a:pt x="1892" y="5574"/>
                  </a:cubicBezTo>
                  <a:lnTo>
                    <a:pt x="1892" y="956"/>
                  </a:lnTo>
                  <a:cubicBezTo>
                    <a:pt x="1892" y="423"/>
                    <a:pt x="1454" y="0"/>
                    <a:pt x="93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7199276" y="2437340"/>
              <a:ext cx="75123" cy="154804"/>
            </a:xfrm>
            <a:custGeom>
              <a:rect b="b" l="l" r="r" t="t"/>
              <a:pathLst>
                <a:path extrusionOk="0" h="5908" w="2867">
                  <a:moveTo>
                    <a:pt x="1167" y="1"/>
                  </a:moveTo>
                  <a:lnTo>
                    <a:pt x="1" y="5727"/>
                  </a:lnTo>
                  <a:cubicBezTo>
                    <a:pt x="202" y="5771"/>
                    <a:pt x="404" y="5823"/>
                    <a:pt x="601" y="5895"/>
                  </a:cubicBezTo>
                  <a:cubicBezTo>
                    <a:pt x="624" y="5903"/>
                    <a:pt x="648" y="5907"/>
                    <a:pt x="671" y="5907"/>
                  </a:cubicBezTo>
                  <a:cubicBezTo>
                    <a:pt x="760" y="5907"/>
                    <a:pt x="846" y="5853"/>
                    <a:pt x="884" y="5766"/>
                  </a:cubicBezTo>
                  <a:lnTo>
                    <a:pt x="2650" y="1498"/>
                  </a:lnTo>
                  <a:cubicBezTo>
                    <a:pt x="2866" y="970"/>
                    <a:pt x="2583" y="375"/>
                    <a:pt x="2041" y="217"/>
                  </a:cubicBezTo>
                  <a:cubicBezTo>
                    <a:pt x="1753" y="130"/>
                    <a:pt x="1460" y="58"/>
                    <a:pt x="1167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7151849" y="2668892"/>
              <a:ext cx="52353" cy="52353"/>
            </a:xfrm>
            <a:custGeom>
              <a:rect b="b" l="l" r="r" t="t"/>
              <a:pathLst>
                <a:path extrusionOk="0" h="1998" w="1998">
                  <a:moveTo>
                    <a:pt x="999" y="1"/>
                  </a:moveTo>
                  <a:cubicBezTo>
                    <a:pt x="447" y="1"/>
                    <a:pt x="1" y="447"/>
                    <a:pt x="1" y="999"/>
                  </a:cubicBezTo>
                  <a:cubicBezTo>
                    <a:pt x="1" y="1551"/>
                    <a:pt x="447" y="1998"/>
                    <a:pt x="999" y="1998"/>
                  </a:cubicBezTo>
                  <a:cubicBezTo>
                    <a:pt x="1551" y="1998"/>
                    <a:pt x="1998" y="1551"/>
                    <a:pt x="1998" y="999"/>
                  </a:cubicBezTo>
                  <a:cubicBezTo>
                    <a:pt x="1998" y="447"/>
                    <a:pt x="1551" y="1"/>
                    <a:pt x="999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7151849" y="2695068"/>
              <a:ext cx="52484" cy="26176"/>
            </a:xfrm>
            <a:custGeom>
              <a:rect b="b" l="l" r="r" t="t"/>
              <a:pathLst>
                <a:path extrusionOk="0" h="999" w="2003">
                  <a:moveTo>
                    <a:pt x="1" y="0"/>
                  </a:moveTo>
                  <a:cubicBezTo>
                    <a:pt x="1" y="552"/>
                    <a:pt x="447" y="999"/>
                    <a:pt x="999" y="999"/>
                  </a:cubicBezTo>
                  <a:cubicBezTo>
                    <a:pt x="1551" y="999"/>
                    <a:pt x="2003" y="552"/>
                    <a:pt x="200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7076255" y="2428248"/>
              <a:ext cx="369455" cy="363638"/>
            </a:xfrm>
            <a:custGeom>
              <a:rect b="b" l="l" r="r" t="t"/>
              <a:pathLst>
                <a:path extrusionOk="0" h="13878" w="14100">
                  <a:moveTo>
                    <a:pt x="4819" y="406"/>
                  </a:moveTo>
                  <a:lnTo>
                    <a:pt x="4819" y="406"/>
                  </a:lnTo>
                  <a:cubicBezTo>
                    <a:pt x="4648" y="415"/>
                    <a:pt x="4483" y="481"/>
                    <a:pt x="4355" y="597"/>
                  </a:cubicBezTo>
                  <a:cubicBezTo>
                    <a:pt x="4339" y="612"/>
                    <a:pt x="4323" y="627"/>
                    <a:pt x="4309" y="643"/>
                  </a:cubicBezTo>
                  <a:lnTo>
                    <a:pt x="4309" y="643"/>
                  </a:lnTo>
                  <a:cubicBezTo>
                    <a:pt x="4501" y="640"/>
                    <a:pt x="4691" y="556"/>
                    <a:pt x="4819" y="406"/>
                  </a:cubicBezTo>
                  <a:close/>
                  <a:moveTo>
                    <a:pt x="8229" y="1455"/>
                  </a:moveTo>
                  <a:cubicBezTo>
                    <a:pt x="8351" y="1455"/>
                    <a:pt x="8474" y="1485"/>
                    <a:pt x="8589" y="1548"/>
                  </a:cubicBezTo>
                  <a:cubicBezTo>
                    <a:pt x="8833" y="1682"/>
                    <a:pt x="9078" y="1826"/>
                    <a:pt x="9309" y="1985"/>
                  </a:cubicBezTo>
                  <a:cubicBezTo>
                    <a:pt x="9568" y="2153"/>
                    <a:pt x="9818" y="2340"/>
                    <a:pt x="10058" y="2532"/>
                  </a:cubicBezTo>
                  <a:cubicBezTo>
                    <a:pt x="10226" y="2666"/>
                    <a:pt x="10326" y="2868"/>
                    <a:pt x="10336" y="3079"/>
                  </a:cubicBezTo>
                  <a:lnTo>
                    <a:pt x="10336" y="3117"/>
                  </a:lnTo>
                  <a:cubicBezTo>
                    <a:pt x="10336" y="3319"/>
                    <a:pt x="10259" y="3511"/>
                    <a:pt x="10115" y="3655"/>
                  </a:cubicBezTo>
                  <a:lnTo>
                    <a:pt x="6851" y="6919"/>
                  </a:lnTo>
                  <a:cubicBezTo>
                    <a:pt x="6846" y="6924"/>
                    <a:pt x="6841" y="6929"/>
                    <a:pt x="6832" y="6929"/>
                  </a:cubicBezTo>
                  <a:cubicBezTo>
                    <a:pt x="6827" y="6929"/>
                    <a:pt x="6822" y="6924"/>
                    <a:pt x="6817" y="6924"/>
                  </a:cubicBezTo>
                  <a:cubicBezTo>
                    <a:pt x="6505" y="6641"/>
                    <a:pt x="6155" y="6406"/>
                    <a:pt x="5771" y="6223"/>
                  </a:cubicBezTo>
                  <a:cubicBezTo>
                    <a:pt x="5761" y="6218"/>
                    <a:pt x="5756" y="6204"/>
                    <a:pt x="5761" y="6190"/>
                  </a:cubicBezTo>
                  <a:lnTo>
                    <a:pt x="7533" y="1922"/>
                  </a:lnTo>
                  <a:cubicBezTo>
                    <a:pt x="7652" y="1630"/>
                    <a:pt x="7935" y="1455"/>
                    <a:pt x="8229" y="1455"/>
                  </a:cubicBezTo>
                  <a:close/>
                  <a:moveTo>
                    <a:pt x="10940" y="3718"/>
                  </a:moveTo>
                  <a:cubicBezTo>
                    <a:pt x="11158" y="3718"/>
                    <a:pt x="11376" y="3812"/>
                    <a:pt x="11526" y="3996"/>
                  </a:cubicBezTo>
                  <a:cubicBezTo>
                    <a:pt x="11723" y="4245"/>
                    <a:pt x="11915" y="4500"/>
                    <a:pt x="12088" y="4769"/>
                  </a:cubicBezTo>
                  <a:cubicBezTo>
                    <a:pt x="12237" y="4994"/>
                    <a:pt x="12381" y="5229"/>
                    <a:pt x="12510" y="5470"/>
                  </a:cubicBezTo>
                  <a:cubicBezTo>
                    <a:pt x="12626" y="5681"/>
                    <a:pt x="12630" y="5935"/>
                    <a:pt x="12525" y="6156"/>
                  </a:cubicBezTo>
                  <a:lnTo>
                    <a:pt x="12520" y="6170"/>
                  </a:lnTo>
                  <a:cubicBezTo>
                    <a:pt x="12438" y="6334"/>
                    <a:pt x="12304" y="6458"/>
                    <a:pt x="12136" y="6530"/>
                  </a:cubicBezTo>
                  <a:lnTo>
                    <a:pt x="7869" y="8297"/>
                  </a:lnTo>
                  <a:lnTo>
                    <a:pt x="7849" y="8297"/>
                  </a:lnTo>
                  <a:cubicBezTo>
                    <a:pt x="7845" y="8297"/>
                    <a:pt x="7840" y="8292"/>
                    <a:pt x="7840" y="8287"/>
                  </a:cubicBezTo>
                  <a:cubicBezTo>
                    <a:pt x="7657" y="7903"/>
                    <a:pt x="7422" y="7553"/>
                    <a:pt x="7139" y="7241"/>
                  </a:cubicBezTo>
                  <a:cubicBezTo>
                    <a:pt x="7129" y="7231"/>
                    <a:pt x="7129" y="7217"/>
                    <a:pt x="7139" y="7207"/>
                  </a:cubicBezTo>
                  <a:lnTo>
                    <a:pt x="10408" y="3938"/>
                  </a:lnTo>
                  <a:cubicBezTo>
                    <a:pt x="10556" y="3790"/>
                    <a:pt x="10748" y="3718"/>
                    <a:pt x="10940" y="3718"/>
                  </a:cubicBezTo>
                  <a:close/>
                  <a:moveTo>
                    <a:pt x="3904" y="6151"/>
                  </a:moveTo>
                  <a:cubicBezTo>
                    <a:pt x="3961" y="6190"/>
                    <a:pt x="4033" y="6209"/>
                    <a:pt x="4105" y="6214"/>
                  </a:cubicBezTo>
                  <a:cubicBezTo>
                    <a:pt x="4216" y="6218"/>
                    <a:pt x="4326" y="6228"/>
                    <a:pt x="4432" y="6242"/>
                  </a:cubicBezTo>
                  <a:lnTo>
                    <a:pt x="3884" y="8988"/>
                  </a:lnTo>
                  <a:lnTo>
                    <a:pt x="3832" y="8988"/>
                  </a:lnTo>
                  <a:lnTo>
                    <a:pt x="3342" y="6242"/>
                  </a:lnTo>
                  <a:cubicBezTo>
                    <a:pt x="3462" y="6228"/>
                    <a:pt x="3582" y="6214"/>
                    <a:pt x="3702" y="6209"/>
                  </a:cubicBezTo>
                  <a:cubicBezTo>
                    <a:pt x="3712" y="6209"/>
                    <a:pt x="3726" y="6209"/>
                    <a:pt x="3736" y="6204"/>
                  </a:cubicBezTo>
                  <a:lnTo>
                    <a:pt x="3745" y="6204"/>
                  </a:lnTo>
                  <a:lnTo>
                    <a:pt x="3784" y="6199"/>
                  </a:lnTo>
                  <a:lnTo>
                    <a:pt x="3817" y="6185"/>
                  </a:lnTo>
                  <a:lnTo>
                    <a:pt x="3822" y="6185"/>
                  </a:lnTo>
                  <a:lnTo>
                    <a:pt x="3856" y="6175"/>
                  </a:lnTo>
                  <a:lnTo>
                    <a:pt x="3860" y="6175"/>
                  </a:lnTo>
                  <a:lnTo>
                    <a:pt x="3889" y="6156"/>
                  </a:lnTo>
                  <a:lnTo>
                    <a:pt x="3894" y="6151"/>
                  </a:lnTo>
                  <a:close/>
                  <a:moveTo>
                    <a:pt x="4825" y="6310"/>
                  </a:moveTo>
                  <a:cubicBezTo>
                    <a:pt x="4960" y="6343"/>
                    <a:pt x="5094" y="6382"/>
                    <a:pt x="5224" y="6430"/>
                  </a:cubicBezTo>
                  <a:lnTo>
                    <a:pt x="5252" y="6439"/>
                  </a:lnTo>
                  <a:lnTo>
                    <a:pt x="5262" y="6439"/>
                  </a:lnTo>
                  <a:lnTo>
                    <a:pt x="5286" y="6444"/>
                  </a:lnTo>
                  <a:lnTo>
                    <a:pt x="5296" y="6444"/>
                  </a:lnTo>
                  <a:lnTo>
                    <a:pt x="5329" y="6449"/>
                  </a:lnTo>
                  <a:lnTo>
                    <a:pt x="5435" y="6449"/>
                  </a:lnTo>
                  <a:cubicBezTo>
                    <a:pt x="5478" y="6506"/>
                    <a:pt x="5531" y="6554"/>
                    <a:pt x="5598" y="6583"/>
                  </a:cubicBezTo>
                  <a:cubicBezTo>
                    <a:pt x="5704" y="6636"/>
                    <a:pt x="5804" y="6689"/>
                    <a:pt x="5905" y="6751"/>
                  </a:cubicBezTo>
                  <a:lnTo>
                    <a:pt x="4340" y="9074"/>
                  </a:lnTo>
                  <a:lnTo>
                    <a:pt x="4278" y="9050"/>
                  </a:lnTo>
                  <a:lnTo>
                    <a:pt x="4825" y="6310"/>
                  </a:lnTo>
                  <a:close/>
                  <a:moveTo>
                    <a:pt x="6241" y="6977"/>
                  </a:moveTo>
                  <a:cubicBezTo>
                    <a:pt x="6347" y="7054"/>
                    <a:pt x="6453" y="7135"/>
                    <a:pt x="6549" y="7222"/>
                  </a:cubicBezTo>
                  <a:cubicBezTo>
                    <a:pt x="6558" y="7231"/>
                    <a:pt x="6568" y="7241"/>
                    <a:pt x="6577" y="7246"/>
                  </a:cubicBezTo>
                  <a:lnTo>
                    <a:pt x="6582" y="7250"/>
                  </a:lnTo>
                  <a:lnTo>
                    <a:pt x="6611" y="7270"/>
                  </a:lnTo>
                  <a:cubicBezTo>
                    <a:pt x="6621" y="7274"/>
                    <a:pt x="6630" y="7279"/>
                    <a:pt x="6640" y="7284"/>
                  </a:cubicBezTo>
                  <a:lnTo>
                    <a:pt x="6649" y="7289"/>
                  </a:lnTo>
                  <a:lnTo>
                    <a:pt x="6678" y="7303"/>
                  </a:lnTo>
                  <a:lnTo>
                    <a:pt x="6683" y="7303"/>
                  </a:lnTo>
                  <a:lnTo>
                    <a:pt x="6717" y="7313"/>
                  </a:lnTo>
                  <a:lnTo>
                    <a:pt x="6721" y="7313"/>
                  </a:lnTo>
                  <a:lnTo>
                    <a:pt x="6736" y="7318"/>
                  </a:lnTo>
                  <a:cubicBezTo>
                    <a:pt x="6750" y="7385"/>
                    <a:pt x="6784" y="7452"/>
                    <a:pt x="6837" y="7505"/>
                  </a:cubicBezTo>
                  <a:cubicBezTo>
                    <a:pt x="6909" y="7586"/>
                    <a:pt x="6981" y="7673"/>
                    <a:pt x="7048" y="7759"/>
                  </a:cubicBezTo>
                  <a:lnTo>
                    <a:pt x="4734" y="9334"/>
                  </a:lnTo>
                  <a:lnTo>
                    <a:pt x="4768" y="9372"/>
                  </a:lnTo>
                  <a:cubicBezTo>
                    <a:pt x="4739" y="9344"/>
                    <a:pt x="4711" y="9316"/>
                    <a:pt x="4683" y="9288"/>
                  </a:cubicBezTo>
                  <a:lnTo>
                    <a:pt x="4683" y="9288"/>
                  </a:lnTo>
                  <a:lnTo>
                    <a:pt x="6241" y="6977"/>
                  </a:lnTo>
                  <a:close/>
                  <a:moveTo>
                    <a:pt x="7278" y="8100"/>
                  </a:moveTo>
                  <a:cubicBezTo>
                    <a:pt x="7350" y="8215"/>
                    <a:pt x="7413" y="8335"/>
                    <a:pt x="7475" y="8460"/>
                  </a:cubicBezTo>
                  <a:cubicBezTo>
                    <a:pt x="7480" y="8474"/>
                    <a:pt x="7489" y="8489"/>
                    <a:pt x="7499" y="8503"/>
                  </a:cubicBezTo>
                  <a:lnTo>
                    <a:pt x="7504" y="8513"/>
                  </a:lnTo>
                  <a:cubicBezTo>
                    <a:pt x="7509" y="8522"/>
                    <a:pt x="7518" y="8537"/>
                    <a:pt x="7533" y="8546"/>
                  </a:cubicBezTo>
                  <a:lnTo>
                    <a:pt x="7537" y="8556"/>
                  </a:lnTo>
                  <a:cubicBezTo>
                    <a:pt x="7547" y="8566"/>
                    <a:pt x="7557" y="8575"/>
                    <a:pt x="7566" y="8590"/>
                  </a:cubicBezTo>
                  <a:lnTo>
                    <a:pt x="7571" y="8594"/>
                  </a:lnTo>
                  <a:cubicBezTo>
                    <a:pt x="7585" y="8604"/>
                    <a:pt x="7595" y="8614"/>
                    <a:pt x="7609" y="8623"/>
                  </a:cubicBezTo>
                  <a:cubicBezTo>
                    <a:pt x="7600" y="8695"/>
                    <a:pt x="7605" y="8767"/>
                    <a:pt x="7629" y="8834"/>
                  </a:cubicBezTo>
                  <a:cubicBezTo>
                    <a:pt x="7667" y="8945"/>
                    <a:pt x="7701" y="9055"/>
                    <a:pt x="7729" y="9170"/>
                  </a:cubicBezTo>
                  <a:lnTo>
                    <a:pt x="4993" y="9718"/>
                  </a:lnTo>
                  <a:cubicBezTo>
                    <a:pt x="4984" y="9703"/>
                    <a:pt x="4974" y="9684"/>
                    <a:pt x="4969" y="9670"/>
                  </a:cubicBezTo>
                  <a:lnTo>
                    <a:pt x="7278" y="8100"/>
                  </a:lnTo>
                  <a:close/>
                  <a:moveTo>
                    <a:pt x="12584" y="6837"/>
                  </a:moveTo>
                  <a:cubicBezTo>
                    <a:pt x="12693" y="6837"/>
                    <a:pt x="12803" y="6861"/>
                    <a:pt x="12904" y="6910"/>
                  </a:cubicBezTo>
                  <a:cubicBezTo>
                    <a:pt x="13101" y="7001"/>
                    <a:pt x="13245" y="7174"/>
                    <a:pt x="13302" y="7375"/>
                  </a:cubicBezTo>
                  <a:cubicBezTo>
                    <a:pt x="13471" y="7946"/>
                    <a:pt x="13586" y="8527"/>
                    <a:pt x="13648" y="9118"/>
                  </a:cubicBezTo>
                  <a:cubicBezTo>
                    <a:pt x="13667" y="9314"/>
                    <a:pt x="13610" y="9511"/>
                    <a:pt x="13490" y="9665"/>
                  </a:cubicBezTo>
                  <a:lnTo>
                    <a:pt x="13485" y="9679"/>
                  </a:lnTo>
                  <a:lnTo>
                    <a:pt x="13480" y="9684"/>
                  </a:lnTo>
                  <a:lnTo>
                    <a:pt x="13461" y="9708"/>
                  </a:lnTo>
                  <a:lnTo>
                    <a:pt x="13432" y="9737"/>
                  </a:lnTo>
                  <a:lnTo>
                    <a:pt x="13423" y="9747"/>
                  </a:lnTo>
                  <a:lnTo>
                    <a:pt x="13403" y="9766"/>
                  </a:lnTo>
                  <a:lnTo>
                    <a:pt x="13389" y="9775"/>
                  </a:lnTo>
                  <a:lnTo>
                    <a:pt x="13375" y="9790"/>
                  </a:lnTo>
                  <a:lnTo>
                    <a:pt x="13360" y="9804"/>
                  </a:lnTo>
                  <a:lnTo>
                    <a:pt x="13341" y="9814"/>
                  </a:lnTo>
                  <a:lnTo>
                    <a:pt x="13326" y="9823"/>
                  </a:lnTo>
                  <a:lnTo>
                    <a:pt x="13312" y="9838"/>
                  </a:lnTo>
                  <a:lnTo>
                    <a:pt x="13298" y="9847"/>
                  </a:lnTo>
                  <a:lnTo>
                    <a:pt x="13278" y="9857"/>
                  </a:lnTo>
                  <a:lnTo>
                    <a:pt x="13264" y="9867"/>
                  </a:lnTo>
                  <a:lnTo>
                    <a:pt x="13245" y="9876"/>
                  </a:lnTo>
                  <a:lnTo>
                    <a:pt x="13226" y="9881"/>
                  </a:lnTo>
                  <a:lnTo>
                    <a:pt x="13206" y="9891"/>
                  </a:lnTo>
                  <a:lnTo>
                    <a:pt x="13192" y="9900"/>
                  </a:lnTo>
                  <a:lnTo>
                    <a:pt x="13173" y="9905"/>
                  </a:lnTo>
                  <a:lnTo>
                    <a:pt x="13158" y="9915"/>
                  </a:lnTo>
                  <a:lnTo>
                    <a:pt x="13134" y="9919"/>
                  </a:lnTo>
                  <a:lnTo>
                    <a:pt x="13120" y="9924"/>
                  </a:lnTo>
                  <a:lnTo>
                    <a:pt x="13096" y="9934"/>
                  </a:lnTo>
                  <a:lnTo>
                    <a:pt x="13082" y="9934"/>
                  </a:lnTo>
                  <a:lnTo>
                    <a:pt x="13062" y="9939"/>
                  </a:lnTo>
                  <a:lnTo>
                    <a:pt x="13043" y="9939"/>
                  </a:lnTo>
                  <a:lnTo>
                    <a:pt x="13024" y="9943"/>
                  </a:lnTo>
                  <a:lnTo>
                    <a:pt x="13005" y="9943"/>
                  </a:lnTo>
                  <a:lnTo>
                    <a:pt x="12981" y="9948"/>
                  </a:lnTo>
                  <a:lnTo>
                    <a:pt x="8281" y="9948"/>
                  </a:lnTo>
                  <a:cubicBezTo>
                    <a:pt x="8267" y="9948"/>
                    <a:pt x="8257" y="9939"/>
                    <a:pt x="8257" y="9924"/>
                  </a:cubicBezTo>
                  <a:cubicBezTo>
                    <a:pt x="8233" y="9506"/>
                    <a:pt x="8152" y="9089"/>
                    <a:pt x="8013" y="8695"/>
                  </a:cubicBezTo>
                  <a:cubicBezTo>
                    <a:pt x="8008" y="8681"/>
                    <a:pt x="8013" y="8666"/>
                    <a:pt x="8027" y="8662"/>
                  </a:cubicBezTo>
                  <a:lnTo>
                    <a:pt x="12294" y="6895"/>
                  </a:lnTo>
                  <a:cubicBezTo>
                    <a:pt x="12387" y="6857"/>
                    <a:pt x="12486" y="6837"/>
                    <a:pt x="12584" y="6837"/>
                  </a:cubicBezTo>
                  <a:close/>
                  <a:moveTo>
                    <a:pt x="7816" y="9564"/>
                  </a:moveTo>
                  <a:cubicBezTo>
                    <a:pt x="7835" y="9694"/>
                    <a:pt x="7849" y="9823"/>
                    <a:pt x="7854" y="9953"/>
                  </a:cubicBezTo>
                  <a:cubicBezTo>
                    <a:pt x="7854" y="9967"/>
                    <a:pt x="7854" y="9977"/>
                    <a:pt x="7859" y="9991"/>
                  </a:cubicBezTo>
                  <a:lnTo>
                    <a:pt x="7859" y="10001"/>
                  </a:lnTo>
                  <a:cubicBezTo>
                    <a:pt x="7859" y="10011"/>
                    <a:pt x="7864" y="10025"/>
                    <a:pt x="7864" y="10035"/>
                  </a:cubicBezTo>
                  <a:cubicBezTo>
                    <a:pt x="7864" y="10049"/>
                    <a:pt x="7873" y="10059"/>
                    <a:pt x="7878" y="10068"/>
                  </a:cubicBezTo>
                  <a:lnTo>
                    <a:pt x="7878" y="10078"/>
                  </a:lnTo>
                  <a:cubicBezTo>
                    <a:pt x="7878" y="10087"/>
                    <a:pt x="7883" y="10097"/>
                    <a:pt x="7888" y="10111"/>
                  </a:cubicBezTo>
                  <a:cubicBezTo>
                    <a:pt x="7893" y="10121"/>
                    <a:pt x="7897" y="10131"/>
                    <a:pt x="7907" y="10140"/>
                  </a:cubicBezTo>
                  <a:lnTo>
                    <a:pt x="7912" y="10150"/>
                  </a:lnTo>
                  <a:lnTo>
                    <a:pt x="7912" y="10155"/>
                  </a:lnTo>
                  <a:cubicBezTo>
                    <a:pt x="7873" y="10217"/>
                    <a:pt x="7854" y="10289"/>
                    <a:pt x="7849" y="10361"/>
                  </a:cubicBezTo>
                  <a:lnTo>
                    <a:pt x="7854" y="10361"/>
                  </a:lnTo>
                  <a:cubicBezTo>
                    <a:pt x="7849" y="10467"/>
                    <a:pt x="7840" y="10572"/>
                    <a:pt x="7825" y="10673"/>
                  </a:cubicBezTo>
                  <a:lnTo>
                    <a:pt x="5084" y="10183"/>
                  </a:lnTo>
                  <a:lnTo>
                    <a:pt x="5084" y="10111"/>
                  </a:lnTo>
                  <a:lnTo>
                    <a:pt x="7816" y="9564"/>
                  </a:lnTo>
                  <a:close/>
                  <a:moveTo>
                    <a:pt x="3883" y="9385"/>
                  </a:moveTo>
                  <a:cubicBezTo>
                    <a:pt x="4293" y="9385"/>
                    <a:pt x="4686" y="9704"/>
                    <a:pt x="4686" y="10188"/>
                  </a:cubicBezTo>
                  <a:cubicBezTo>
                    <a:pt x="4681" y="10625"/>
                    <a:pt x="4326" y="10980"/>
                    <a:pt x="3884" y="10980"/>
                  </a:cubicBezTo>
                  <a:lnTo>
                    <a:pt x="3884" y="10985"/>
                  </a:lnTo>
                  <a:cubicBezTo>
                    <a:pt x="3174" y="10985"/>
                    <a:pt x="2819" y="10126"/>
                    <a:pt x="3323" y="9622"/>
                  </a:cubicBezTo>
                  <a:cubicBezTo>
                    <a:pt x="3486" y="9459"/>
                    <a:pt x="3686" y="9385"/>
                    <a:pt x="3883" y="9385"/>
                  </a:cubicBezTo>
                  <a:close/>
                  <a:moveTo>
                    <a:pt x="2935" y="1"/>
                  </a:moveTo>
                  <a:cubicBezTo>
                    <a:pt x="2895" y="1"/>
                    <a:pt x="2854" y="3"/>
                    <a:pt x="2814" y="7"/>
                  </a:cubicBezTo>
                  <a:cubicBezTo>
                    <a:pt x="2204" y="74"/>
                    <a:pt x="1599" y="194"/>
                    <a:pt x="1009" y="367"/>
                  </a:cubicBezTo>
                  <a:cubicBezTo>
                    <a:pt x="347" y="564"/>
                    <a:pt x="1" y="1289"/>
                    <a:pt x="265" y="1922"/>
                  </a:cubicBezTo>
                  <a:lnTo>
                    <a:pt x="606" y="2743"/>
                  </a:lnTo>
                  <a:cubicBezTo>
                    <a:pt x="640" y="2838"/>
                    <a:pt x="714" y="2877"/>
                    <a:pt x="788" y="2877"/>
                  </a:cubicBezTo>
                  <a:cubicBezTo>
                    <a:pt x="921" y="2877"/>
                    <a:pt x="1057" y="2751"/>
                    <a:pt x="980" y="2585"/>
                  </a:cubicBezTo>
                  <a:lnTo>
                    <a:pt x="639" y="1769"/>
                  </a:lnTo>
                  <a:cubicBezTo>
                    <a:pt x="558" y="1567"/>
                    <a:pt x="563" y="1346"/>
                    <a:pt x="654" y="1154"/>
                  </a:cubicBezTo>
                  <a:cubicBezTo>
                    <a:pt x="745" y="957"/>
                    <a:pt x="918" y="813"/>
                    <a:pt x="1119" y="756"/>
                  </a:cubicBezTo>
                  <a:cubicBezTo>
                    <a:pt x="1691" y="588"/>
                    <a:pt x="2271" y="472"/>
                    <a:pt x="2862" y="410"/>
                  </a:cubicBezTo>
                  <a:cubicBezTo>
                    <a:pt x="2889" y="407"/>
                    <a:pt x="2916" y="406"/>
                    <a:pt x="2943" y="406"/>
                  </a:cubicBezTo>
                  <a:cubicBezTo>
                    <a:pt x="3127" y="406"/>
                    <a:pt x="3309" y="476"/>
                    <a:pt x="3448" y="602"/>
                  </a:cubicBezTo>
                  <a:cubicBezTo>
                    <a:pt x="3606" y="741"/>
                    <a:pt x="3697" y="948"/>
                    <a:pt x="3697" y="1159"/>
                  </a:cubicBezTo>
                  <a:lnTo>
                    <a:pt x="3697" y="5782"/>
                  </a:lnTo>
                  <a:cubicBezTo>
                    <a:pt x="3697" y="5786"/>
                    <a:pt x="3697" y="5786"/>
                    <a:pt x="3697" y="5791"/>
                  </a:cubicBezTo>
                  <a:cubicBezTo>
                    <a:pt x="3692" y="5801"/>
                    <a:pt x="3688" y="5806"/>
                    <a:pt x="3678" y="5806"/>
                  </a:cubicBezTo>
                  <a:cubicBezTo>
                    <a:pt x="3256" y="5830"/>
                    <a:pt x="2838" y="5911"/>
                    <a:pt x="2444" y="6055"/>
                  </a:cubicBezTo>
                  <a:cubicBezTo>
                    <a:pt x="2430" y="6055"/>
                    <a:pt x="2416" y="6050"/>
                    <a:pt x="2411" y="6036"/>
                  </a:cubicBezTo>
                  <a:lnTo>
                    <a:pt x="1340" y="3458"/>
                  </a:lnTo>
                  <a:cubicBezTo>
                    <a:pt x="1307" y="3362"/>
                    <a:pt x="1235" y="3321"/>
                    <a:pt x="1161" y="3321"/>
                  </a:cubicBezTo>
                  <a:cubicBezTo>
                    <a:pt x="1030" y="3321"/>
                    <a:pt x="894" y="3449"/>
                    <a:pt x="971" y="3612"/>
                  </a:cubicBezTo>
                  <a:lnTo>
                    <a:pt x="2041" y="6190"/>
                  </a:lnTo>
                  <a:cubicBezTo>
                    <a:pt x="2108" y="6354"/>
                    <a:pt x="2266" y="6455"/>
                    <a:pt x="2435" y="6455"/>
                  </a:cubicBezTo>
                  <a:cubicBezTo>
                    <a:pt x="2482" y="6455"/>
                    <a:pt x="2531" y="6447"/>
                    <a:pt x="2579" y="6430"/>
                  </a:cubicBezTo>
                  <a:cubicBezTo>
                    <a:pt x="2699" y="6391"/>
                    <a:pt x="2819" y="6353"/>
                    <a:pt x="2944" y="6324"/>
                  </a:cubicBezTo>
                  <a:lnTo>
                    <a:pt x="3438" y="9070"/>
                  </a:lnTo>
                  <a:cubicBezTo>
                    <a:pt x="2627" y="9396"/>
                    <a:pt x="2425" y="10452"/>
                    <a:pt x="3054" y="11052"/>
                  </a:cubicBezTo>
                  <a:cubicBezTo>
                    <a:pt x="3292" y="11279"/>
                    <a:pt x="3587" y="11385"/>
                    <a:pt x="3879" y="11385"/>
                  </a:cubicBezTo>
                  <a:cubicBezTo>
                    <a:pt x="4364" y="11385"/>
                    <a:pt x="4837" y="11092"/>
                    <a:pt x="5017" y="10577"/>
                  </a:cubicBezTo>
                  <a:lnTo>
                    <a:pt x="7749" y="11071"/>
                  </a:lnTo>
                  <a:cubicBezTo>
                    <a:pt x="7715" y="11211"/>
                    <a:pt x="7677" y="11345"/>
                    <a:pt x="7629" y="11479"/>
                  </a:cubicBezTo>
                  <a:cubicBezTo>
                    <a:pt x="7552" y="11695"/>
                    <a:pt x="7657" y="11931"/>
                    <a:pt x="7869" y="12022"/>
                  </a:cubicBezTo>
                  <a:lnTo>
                    <a:pt x="10341" y="13044"/>
                  </a:lnTo>
                  <a:cubicBezTo>
                    <a:pt x="10367" y="13054"/>
                    <a:pt x="10392" y="13058"/>
                    <a:pt x="10416" y="13058"/>
                  </a:cubicBezTo>
                  <a:cubicBezTo>
                    <a:pt x="10612" y="13058"/>
                    <a:pt x="10704" y="12769"/>
                    <a:pt x="10494" y="12675"/>
                  </a:cubicBezTo>
                  <a:lnTo>
                    <a:pt x="8022" y="11647"/>
                  </a:lnTo>
                  <a:cubicBezTo>
                    <a:pt x="8013" y="11643"/>
                    <a:pt x="8003" y="11628"/>
                    <a:pt x="8008" y="11619"/>
                  </a:cubicBezTo>
                  <a:cubicBezTo>
                    <a:pt x="8147" y="11220"/>
                    <a:pt x="8233" y="10803"/>
                    <a:pt x="8253" y="10385"/>
                  </a:cubicBezTo>
                  <a:cubicBezTo>
                    <a:pt x="8253" y="10371"/>
                    <a:pt x="8267" y="10361"/>
                    <a:pt x="8281" y="10361"/>
                  </a:cubicBezTo>
                  <a:lnTo>
                    <a:pt x="12899" y="10361"/>
                  </a:lnTo>
                  <a:cubicBezTo>
                    <a:pt x="13115" y="10361"/>
                    <a:pt x="13317" y="10447"/>
                    <a:pt x="13461" y="10611"/>
                  </a:cubicBezTo>
                  <a:cubicBezTo>
                    <a:pt x="13605" y="10769"/>
                    <a:pt x="13672" y="10980"/>
                    <a:pt x="13648" y="11196"/>
                  </a:cubicBezTo>
                  <a:cubicBezTo>
                    <a:pt x="13586" y="11787"/>
                    <a:pt x="13471" y="12367"/>
                    <a:pt x="13307" y="12939"/>
                  </a:cubicBezTo>
                  <a:cubicBezTo>
                    <a:pt x="13245" y="13140"/>
                    <a:pt x="13101" y="13313"/>
                    <a:pt x="12909" y="13404"/>
                  </a:cubicBezTo>
                  <a:cubicBezTo>
                    <a:pt x="12808" y="13452"/>
                    <a:pt x="12697" y="13476"/>
                    <a:pt x="12586" y="13476"/>
                  </a:cubicBezTo>
                  <a:cubicBezTo>
                    <a:pt x="12487" y="13476"/>
                    <a:pt x="12387" y="13457"/>
                    <a:pt x="12294" y="13419"/>
                  </a:cubicBezTo>
                  <a:lnTo>
                    <a:pt x="11363" y="13035"/>
                  </a:lnTo>
                  <a:cubicBezTo>
                    <a:pt x="11330" y="13019"/>
                    <a:pt x="11298" y="13012"/>
                    <a:pt x="11269" y="13012"/>
                  </a:cubicBezTo>
                  <a:cubicBezTo>
                    <a:pt x="11074" y="13012"/>
                    <a:pt x="10980" y="13321"/>
                    <a:pt x="11210" y="13404"/>
                  </a:cubicBezTo>
                  <a:lnTo>
                    <a:pt x="12141" y="13788"/>
                  </a:lnTo>
                  <a:cubicBezTo>
                    <a:pt x="12286" y="13849"/>
                    <a:pt x="12436" y="13877"/>
                    <a:pt x="12584" y="13877"/>
                  </a:cubicBezTo>
                  <a:cubicBezTo>
                    <a:pt x="13079" y="13877"/>
                    <a:pt x="13543" y="13556"/>
                    <a:pt x="13691" y="13049"/>
                  </a:cubicBezTo>
                  <a:cubicBezTo>
                    <a:pt x="13869" y="12459"/>
                    <a:pt x="13989" y="11854"/>
                    <a:pt x="14051" y="11239"/>
                  </a:cubicBezTo>
                  <a:cubicBezTo>
                    <a:pt x="14099" y="10817"/>
                    <a:pt x="13907" y="10399"/>
                    <a:pt x="13552" y="10159"/>
                  </a:cubicBezTo>
                  <a:lnTo>
                    <a:pt x="13547" y="10155"/>
                  </a:lnTo>
                  <a:lnTo>
                    <a:pt x="13562" y="10150"/>
                  </a:lnTo>
                  <a:lnTo>
                    <a:pt x="13591" y="10126"/>
                  </a:lnTo>
                  <a:lnTo>
                    <a:pt x="13615" y="10107"/>
                  </a:lnTo>
                  <a:lnTo>
                    <a:pt x="13643" y="10083"/>
                  </a:lnTo>
                  <a:lnTo>
                    <a:pt x="13663" y="10068"/>
                  </a:lnTo>
                  <a:lnTo>
                    <a:pt x="13696" y="10035"/>
                  </a:lnTo>
                  <a:lnTo>
                    <a:pt x="13711" y="10020"/>
                  </a:lnTo>
                  <a:cubicBezTo>
                    <a:pt x="13725" y="10006"/>
                    <a:pt x="13744" y="9991"/>
                    <a:pt x="13759" y="9977"/>
                  </a:cubicBezTo>
                  <a:cubicBezTo>
                    <a:pt x="13979" y="9727"/>
                    <a:pt x="14085" y="9401"/>
                    <a:pt x="14047" y="9074"/>
                  </a:cubicBezTo>
                  <a:cubicBezTo>
                    <a:pt x="13984" y="8460"/>
                    <a:pt x="13864" y="7855"/>
                    <a:pt x="13687" y="7265"/>
                  </a:cubicBezTo>
                  <a:cubicBezTo>
                    <a:pt x="13567" y="6857"/>
                    <a:pt x="13230" y="6550"/>
                    <a:pt x="12818" y="6463"/>
                  </a:cubicBezTo>
                  <a:lnTo>
                    <a:pt x="12822" y="6449"/>
                  </a:lnTo>
                  <a:lnTo>
                    <a:pt x="12842" y="6415"/>
                  </a:lnTo>
                  <a:lnTo>
                    <a:pt x="12856" y="6391"/>
                  </a:lnTo>
                  <a:lnTo>
                    <a:pt x="12875" y="6358"/>
                  </a:lnTo>
                  <a:lnTo>
                    <a:pt x="12885" y="6334"/>
                  </a:lnTo>
                  <a:cubicBezTo>
                    <a:pt x="12894" y="6324"/>
                    <a:pt x="12899" y="6310"/>
                    <a:pt x="12904" y="6295"/>
                  </a:cubicBezTo>
                  <a:lnTo>
                    <a:pt x="12914" y="6276"/>
                  </a:lnTo>
                  <a:cubicBezTo>
                    <a:pt x="12923" y="6257"/>
                    <a:pt x="12928" y="6233"/>
                    <a:pt x="12938" y="6214"/>
                  </a:cubicBezTo>
                  <a:cubicBezTo>
                    <a:pt x="13038" y="5926"/>
                    <a:pt x="13024" y="5609"/>
                    <a:pt x="12890" y="5330"/>
                  </a:cubicBezTo>
                  <a:cubicBezTo>
                    <a:pt x="12880" y="5311"/>
                    <a:pt x="12870" y="5292"/>
                    <a:pt x="12861" y="5277"/>
                  </a:cubicBezTo>
                  <a:cubicBezTo>
                    <a:pt x="12726" y="5028"/>
                    <a:pt x="12578" y="4783"/>
                    <a:pt x="12424" y="4543"/>
                  </a:cubicBezTo>
                  <a:cubicBezTo>
                    <a:pt x="12242" y="4269"/>
                    <a:pt x="12045" y="4001"/>
                    <a:pt x="11838" y="3746"/>
                  </a:cubicBezTo>
                  <a:cubicBezTo>
                    <a:pt x="11615" y="3467"/>
                    <a:pt x="11283" y="3314"/>
                    <a:pt x="10937" y="3314"/>
                  </a:cubicBezTo>
                  <a:cubicBezTo>
                    <a:pt x="10867" y="3314"/>
                    <a:pt x="10796" y="3320"/>
                    <a:pt x="10725" y="3333"/>
                  </a:cubicBezTo>
                  <a:lnTo>
                    <a:pt x="10725" y="3319"/>
                  </a:lnTo>
                  <a:cubicBezTo>
                    <a:pt x="10725" y="3314"/>
                    <a:pt x="10725" y="3295"/>
                    <a:pt x="10730" y="3281"/>
                  </a:cubicBezTo>
                  <a:cubicBezTo>
                    <a:pt x="10730" y="3271"/>
                    <a:pt x="10730" y="3266"/>
                    <a:pt x="10734" y="3257"/>
                  </a:cubicBezTo>
                  <a:cubicBezTo>
                    <a:pt x="10734" y="3247"/>
                    <a:pt x="10734" y="3228"/>
                    <a:pt x="10734" y="3213"/>
                  </a:cubicBezTo>
                  <a:cubicBezTo>
                    <a:pt x="10739" y="3204"/>
                    <a:pt x="10734" y="3199"/>
                    <a:pt x="10734" y="3189"/>
                  </a:cubicBezTo>
                  <a:lnTo>
                    <a:pt x="10734" y="3146"/>
                  </a:lnTo>
                  <a:lnTo>
                    <a:pt x="10734" y="3127"/>
                  </a:lnTo>
                  <a:lnTo>
                    <a:pt x="10734" y="3060"/>
                  </a:lnTo>
                  <a:cubicBezTo>
                    <a:pt x="10720" y="2733"/>
                    <a:pt x="10562" y="2426"/>
                    <a:pt x="10307" y="2220"/>
                  </a:cubicBezTo>
                  <a:cubicBezTo>
                    <a:pt x="10058" y="2018"/>
                    <a:pt x="9798" y="1826"/>
                    <a:pt x="9529" y="1649"/>
                  </a:cubicBezTo>
                  <a:cubicBezTo>
                    <a:pt x="9289" y="1485"/>
                    <a:pt x="9035" y="1332"/>
                    <a:pt x="8776" y="1193"/>
                  </a:cubicBezTo>
                  <a:cubicBezTo>
                    <a:pt x="8603" y="1100"/>
                    <a:pt x="8413" y="1054"/>
                    <a:pt x="8224" y="1054"/>
                  </a:cubicBezTo>
                  <a:cubicBezTo>
                    <a:pt x="8002" y="1054"/>
                    <a:pt x="7782" y="1116"/>
                    <a:pt x="7590" y="1241"/>
                  </a:cubicBezTo>
                  <a:lnTo>
                    <a:pt x="7585" y="1226"/>
                  </a:lnTo>
                  <a:cubicBezTo>
                    <a:pt x="7585" y="1217"/>
                    <a:pt x="7581" y="1202"/>
                    <a:pt x="7576" y="1188"/>
                  </a:cubicBezTo>
                  <a:lnTo>
                    <a:pt x="7571" y="1164"/>
                  </a:lnTo>
                  <a:cubicBezTo>
                    <a:pt x="7566" y="1149"/>
                    <a:pt x="7561" y="1135"/>
                    <a:pt x="7557" y="1125"/>
                  </a:cubicBezTo>
                  <a:lnTo>
                    <a:pt x="7552" y="1101"/>
                  </a:lnTo>
                  <a:cubicBezTo>
                    <a:pt x="7547" y="1087"/>
                    <a:pt x="7542" y="1073"/>
                    <a:pt x="7533" y="1058"/>
                  </a:cubicBezTo>
                  <a:lnTo>
                    <a:pt x="7528" y="1039"/>
                  </a:lnTo>
                  <a:cubicBezTo>
                    <a:pt x="7518" y="1020"/>
                    <a:pt x="7509" y="996"/>
                    <a:pt x="7499" y="976"/>
                  </a:cubicBezTo>
                  <a:cubicBezTo>
                    <a:pt x="7422" y="813"/>
                    <a:pt x="7307" y="669"/>
                    <a:pt x="7163" y="559"/>
                  </a:cubicBezTo>
                  <a:lnTo>
                    <a:pt x="7153" y="554"/>
                  </a:lnTo>
                  <a:cubicBezTo>
                    <a:pt x="7043" y="468"/>
                    <a:pt x="6918" y="405"/>
                    <a:pt x="6784" y="367"/>
                  </a:cubicBezTo>
                  <a:cubicBezTo>
                    <a:pt x="6496" y="280"/>
                    <a:pt x="6193" y="208"/>
                    <a:pt x="5896" y="146"/>
                  </a:cubicBezTo>
                  <a:cubicBezTo>
                    <a:pt x="5598" y="88"/>
                    <a:pt x="5286" y="40"/>
                    <a:pt x="4974" y="7"/>
                  </a:cubicBezTo>
                  <a:cubicBezTo>
                    <a:pt x="4965" y="168"/>
                    <a:pt x="4906" y="303"/>
                    <a:pt x="4819" y="406"/>
                  </a:cubicBezTo>
                  <a:lnTo>
                    <a:pt x="4819" y="406"/>
                  </a:lnTo>
                  <a:cubicBezTo>
                    <a:pt x="4831" y="406"/>
                    <a:pt x="4844" y="405"/>
                    <a:pt x="4856" y="405"/>
                  </a:cubicBezTo>
                  <a:cubicBezTo>
                    <a:pt x="4884" y="405"/>
                    <a:pt x="4912" y="407"/>
                    <a:pt x="4940" y="410"/>
                  </a:cubicBezTo>
                  <a:cubicBezTo>
                    <a:pt x="5238" y="439"/>
                    <a:pt x="5536" y="487"/>
                    <a:pt x="5824" y="544"/>
                  </a:cubicBezTo>
                  <a:cubicBezTo>
                    <a:pt x="6117" y="602"/>
                    <a:pt x="6400" y="669"/>
                    <a:pt x="6678" y="751"/>
                  </a:cubicBezTo>
                  <a:cubicBezTo>
                    <a:pt x="6885" y="813"/>
                    <a:pt x="7053" y="957"/>
                    <a:pt x="7144" y="1149"/>
                  </a:cubicBezTo>
                  <a:cubicBezTo>
                    <a:pt x="7235" y="1341"/>
                    <a:pt x="7245" y="1567"/>
                    <a:pt x="7163" y="1764"/>
                  </a:cubicBezTo>
                  <a:lnTo>
                    <a:pt x="5392" y="6031"/>
                  </a:lnTo>
                  <a:cubicBezTo>
                    <a:pt x="5392" y="6031"/>
                    <a:pt x="5392" y="6036"/>
                    <a:pt x="5392" y="6036"/>
                  </a:cubicBezTo>
                  <a:lnTo>
                    <a:pt x="5392" y="6041"/>
                  </a:lnTo>
                  <a:lnTo>
                    <a:pt x="5368" y="6041"/>
                  </a:lnTo>
                  <a:cubicBezTo>
                    <a:pt x="4974" y="5897"/>
                    <a:pt x="4556" y="5815"/>
                    <a:pt x="4134" y="5796"/>
                  </a:cubicBezTo>
                  <a:cubicBezTo>
                    <a:pt x="4124" y="5791"/>
                    <a:pt x="4110" y="5782"/>
                    <a:pt x="4115" y="5767"/>
                  </a:cubicBezTo>
                  <a:lnTo>
                    <a:pt x="4115" y="5767"/>
                  </a:lnTo>
                  <a:lnTo>
                    <a:pt x="4105" y="5777"/>
                  </a:lnTo>
                  <a:lnTo>
                    <a:pt x="4105" y="1159"/>
                  </a:lnTo>
                  <a:cubicBezTo>
                    <a:pt x="4105" y="965"/>
                    <a:pt x="4179" y="783"/>
                    <a:pt x="4309" y="643"/>
                  </a:cubicBezTo>
                  <a:lnTo>
                    <a:pt x="4309" y="643"/>
                  </a:lnTo>
                  <a:cubicBezTo>
                    <a:pt x="4304" y="643"/>
                    <a:pt x="4300" y="643"/>
                    <a:pt x="4296" y="643"/>
                  </a:cubicBezTo>
                  <a:cubicBezTo>
                    <a:pt x="4074" y="643"/>
                    <a:pt x="3850" y="536"/>
                    <a:pt x="3716" y="300"/>
                  </a:cubicBezTo>
                  <a:cubicBezTo>
                    <a:pt x="3501" y="106"/>
                    <a:pt x="3224" y="1"/>
                    <a:pt x="29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03" name="Google Shape;2903;p40" title="Piano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0675" y="29892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4" name="Google Shape;2904;p40" title="Camera.mp3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7450" y="29667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5" name="Google Shape;2905;p40" title="Fan.mp3">
            <a:hlinkClick r:id="rId6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4450" y="29667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9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911" name="Google Shape;2911;p41"/>
          <p:cNvSpPr txBox="1"/>
          <p:nvPr>
            <p:ph idx="4294967295" type="body"/>
          </p:nvPr>
        </p:nvSpPr>
        <p:spPr>
          <a:xfrm>
            <a:off x="4951125" y="1017725"/>
            <a:ext cx="3547800" cy="3762300"/>
          </a:xfrm>
          <a:prstGeom prst="rect">
            <a:avLst/>
          </a:prstGeom>
        </p:spPr>
        <p:txBody>
          <a:bodyPr anchorCtr="0" anchor="ctr" bIns="91425" lIns="90000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On the left is the audio used.</a:t>
            </a:r>
            <a:endParaRPr/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On the right is the image of the audio that is converted.</a:t>
            </a:r>
            <a:endParaRPr/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 blue parts of the image represents lower energy in the audio. The more blue the image, the lower the energy.</a:t>
            </a:r>
            <a:endParaRPr/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 red </a:t>
            </a:r>
            <a:r>
              <a:rPr lang="en"/>
              <a:t>parts</a:t>
            </a:r>
            <a:r>
              <a:rPr lang="en"/>
              <a:t> of the image represents higher energy in the audio. The more red the image, the more energy is produced.</a:t>
            </a:r>
            <a:endParaRPr/>
          </a:p>
        </p:txBody>
      </p:sp>
      <p:grpSp>
        <p:nvGrpSpPr>
          <p:cNvPr id="2912" name="Google Shape;2912;p41"/>
          <p:cNvGrpSpPr/>
          <p:nvPr/>
        </p:nvGrpSpPr>
        <p:grpSpPr>
          <a:xfrm flipH="1">
            <a:off x="719997" y="1213794"/>
            <a:ext cx="4364141" cy="3370143"/>
            <a:chOff x="1835466" y="929768"/>
            <a:chExt cx="2388300" cy="3284100"/>
          </a:xfrm>
        </p:grpSpPr>
        <p:sp>
          <p:nvSpPr>
            <p:cNvPr id="2913" name="Google Shape;2913;p41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fmla="val 4846" name="adj"/>
              </a:avLst>
            </a:prstGeom>
            <a:solidFill>
              <a:schemeClr val="accent4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914" name="Google Shape;2914;p41"/>
            <p:cNvSpPr/>
            <p:nvPr/>
          </p:nvSpPr>
          <p:spPr>
            <a:xfrm>
              <a:off x="2010542" y="1124739"/>
              <a:ext cx="2031300" cy="2909100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41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16" name="Google Shape;2916;p41"/>
          <p:cNvPicPr preferRelativeResize="0"/>
          <p:nvPr/>
        </p:nvPicPr>
        <p:blipFill rotWithShape="1">
          <a:blip r:embed="rId3">
            <a:alphaModFix/>
          </a:blip>
          <a:srcRect b="3378" l="8526" r="17519" t="21029"/>
          <a:stretch/>
        </p:blipFill>
        <p:spPr>
          <a:xfrm>
            <a:off x="853000" y="1293588"/>
            <a:ext cx="4098126" cy="309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0" name="Shape 2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" name="Google Shape;2921;p42"/>
          <p:cNvSpPr/>
          <p:nvPr/>
        </p:nvSpPr>
        <p:spPr>
          <a:xfrm>
            <a:off x="1775325" y="3530275"/>
            <a:ext cx="430483" cy="426290"/>
          </a:xfrm>
          <a:custGeom>
            <a:rect b="b" l="l" r="r" t="t"/>
            <a:pathLst>
              <a:path extrusionOk="0" h="12913" w="13040">
                <a:moveTo>
                  <a:pt x="12211" y="724"/>
                </a:moveTo>
                <a:cubicBezTo>
                  <a:pt x="11302" y="3780"/>
                  <a:pt x="10942" y="6962"/>
                  <a:pt x="10205" y="10066"/>
                </a:cubicBezTo>
                <a:cubicBezTo>
                  <a:pt x="9374" y="9298"/>
                  <a:pt x="8449" y="8624"/>
                  <a:pt x="7775" y="7714"/>
                </a:cubicBezTo>
                <a:cubicBezTo>
                  <a:pt x="7701" y="7621"/>
                  <a:pt x="7587" y="7561"/>
                  <a:pt x="7474" y="7561"/>
                </a:cubicBezTo>
                <a:cubicBezTo>
                  <a:pt x="7398" y="7561"/>
                  <a:pt x="7321" y="7589"/>
                  <a:pt x="7258" y="7652"/>
                </a:cubicBezTo>
                <a:cubicBezTo>
                  <a:pt x="5879" y="9062"/>
                  <a:pt x="4562" y="10536"/>
                  <a:pt x="3308" y="12072"/>
                </a:cubicBezTo>
                <a:cubicBezTo>
                  <a:pt x="2572" y="11179"/>
                  <a:pt x="1678" y="10442"/>
                  <a:pt x="879" y="9595"/>
                </a:cubicBezTo>
                <a:cubicBezTo>
                  <a:pt x="2117" y="8326"/>
                  <a:pt x="3622" y="7338"/>
                  <a:pt x="4829" y="6022"/>
                </a:cubicBezTo>
                <a:cubicBezTo>
                  <a:pt x="4954" y="5896"/>
                  <a:pt x="4954" y="5692"/>
                  <a:pt x="4829" y="5567"/>
                </a:cubicBezTo>
                <a:cubicBezTo>
                  <a:pt x="3967" y="4658"/>
                  <a:pt x="3120" y="3733"/>
                  <a:pt x="2227" y="2855"/>
                </a:cubicBezTo>
                <a:cubicBezTo>
                  <a:pt x="5597" y="2291"/>
                  <a:pt x="8841" y="1225"/>
                  <a:pt x="12211" y="724"/>
                </a:cubicBezTo>
                <a:close/>
                <a:moveTo>
                  <a:pt x="12701" y="0"/>
                </a:moveTo>
                <a:cubicBezTo>
                  <a:pt x="12690" y="0"/>
                  <a:pt x="12678" y="1"/>
                  <a:pt x="12666" y="3"/>
                </a:cubicBezTo>
                <a:cubicBezTo>
                  <a:pt x="8873" y="504"/>
                  <a:pt x="5236" y="1758"/>
                  <a:pt x="1459" y="2323"/>
                </a:cubicBezTo>
                <a:cubicBezTo>
                  <a:pt x="1208" y="2370"/>
                  <a:pt x="1145" y="2714"/>
                  <a:pt x="1318" y="2871"/>
                </a:cubicBezTo>
                <a:cubicBezTo>
                  <a:pt x="2305" y="3812"/>
                  <a:pt x="3214" y="4815"/>
                  <a:pt x="4155" y="5787"/>
                </a:cubicBezTo>
                <a:cubicBezTo>
                  <a:pt x="2932" y="7040"/>
                  <a:pt x="1474" y="8012"/>
                  <a:pt x="267" y="9282"/>
                </a:cubicBezTo>
                <a:cubicBezTo>
                  <a:pt x="111" y="9376"/>
                  <a:pt x="1" y="9627"/>
                  <a:pt x="173" y="9815"/>
                </a:cubicBezTo>
                <a:cubicBezTo>
                  <a:pt x="1082" y="10818"/>
                  <a:pt x="2211" y="11649"/>
                  <a:pt x="3026" y="12746"/>
                </a:cubicBezTo>
                <a:cubicBezTo>
                  <a:pt x="3093" y="12841"/>
                  <a:pt x="3211" y="12913"/>
                  <a:pt x="3329" y="12913"/>
                </a:cubicBezTo>
                <a:cubicBezTo>
                  <a:pt x="3405" y="12913"/>
                  <a:pt x="3482" y="12883"/>
                  <a:pt x="3543" y="12809"/>
                </a:cubicBezTo>
                <a:cubicBezTo>
                  <a:pt x="4782" y="11273"/>
                  <a:pt x="6098" y="9783"/>
                  <a:pt x="7478" y="8373"/>
                </a:cubicBezTo>
                <a:cubicBezTo>
                  <a:pt x="8277" y="9313"/>
                  <a:pt x="9280" y="10034"/>
                  <a:pt x="10142" y="10912"/>
                </a:cubicBezTo>
                <a:cubicBezTo>
                  <a:pt x="10206" y="10981"/>
                  <a:pt x="10288" y="11012"/>
                  <a:pt x="10370" y="11012"/>
                </a:cubicBezTo>
                <a:cubicBezTo>
                  <a:pt x="10511" y="11012"/>
                  <a:pt x="10651" y="10920"/>
                  <a:pt x="10691" y="10771"/>
                </a:cubicBezTo>
                <a:cubicBezTo>
                  <a:pt x="11584" y="7354"/>
                  <a:pt x="11913" y="3796"/>
                  <a:pt x="12995" y="410"/>
                </a:cubicBezTo>
                <a:cubicBezTo>
                  <a:pt x="13039" y="247"/>
                  <a:pt x="12902" y="0"/>
                  <a:pt x="127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2" name="Google Shape;2922;p42"/>
          <p:cNvSpPr txBox="1"/>
          <p:nvPr>
            <p:ph idx="4294967295" type="title"/>
          </p:nvPr>
        </p:nvSpPr>
        <p:spPr>
          <a:xfrm>
            <a:off x="720000" y="54005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923" name="Google Shape;2923;p42"/>
          <p:cNvSpPr txBox="1"/>
          <p:nvPr>
            <p:ph idx="4294967295" type="body"/>
          </p:nvPr>
        </p:nvSpPr>
        <p:spPr>
          <a:xfrm>
            <a:off x="1021575" y="1243050"/>
            <a:ext cx="7103700" cy="3290400"/>
          </a:xfrm>
          <a:prstGeom prst="rect">
            <a:avLst/>
          </a:prstGeom>
        </p:spPr>
        <p:txBody>
          <a:bodyPr anchorCtr="0" anchor="ctr" bIns="91425" lIns="90000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 proposed algorithm has performed well and it was able to produce an image from the audio signal using energy in a spatial data representation.</a:t>
            </a:r>
            <a:endParaRPr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 purpose of converting an audio to image is so that it is easier to interpret and visualize the audio.</a:t>
            </a:r>
            <a:endParaRPr>
              <a:solidFill>
                <a:srgbClr val="383838"/>
              </a:solidFill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Char char="●"/>
            </a:pPr>
            <a:r>
              <a:rPr lang="en">
                <a:solidFill>
                  <a:srgbClr val="383838"/>
                </a:solidFill>
              </a:rPr>
              <a:t>I learned more about fundamental image and speech processing. Such as the process of converting audio to visual.</a:t>
            </a:r>
            <a:endParaRPr>
              <a:solidFill>
                <a:srgbClr val="383838"/>
              </a:solidFill>
            </a:endParaRPr>
          </a:p>
          <a:p>
            <a:pPr indent="-3302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Char char="●"/>
            </a:pPr>
            <a:r>
              <a:rPr lang="en">
                <a:solidFill>
                  <a:srgbClr val="383838"/>
                </a:solidFill>
              </a:rPr>
              <a:t>There are a variety of alternative ways to express the data, by using other attributes.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7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p43"/>
          <p:cNvSpPr txBox="1"/>
          <p:nvPr>
            <p:ph type="title"/>
          </p:nvPr>
        </p:nvSpPr>
        <p:spPr>
          <a:xfrm>
            <a:off x="1282900" y="1387800"/>
            <a:ext cx="6782700" cy="2367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700"/>
              <a:t>THANK YOU</a:t>
            </a:r>
            <a:endParaRPr sz="8700"/>
          </a:p>
        </p:txBody>
      </p:sp>
      <p:grpSp>
        <p:nvGrpSpPr>
          <p:cNvPr id="2929" name="Google Shape;2929;p43"/>
          <p:cNvGrpSpPr/>
          <p:nvPr/>
        </p:nvGrpSpPr>
        <p:grpSpPr>
          <a:xfrm>
            <a:off x="7863997" y="3844169"/>
            <a:ext cx="397646" cy="458063"/>
            <a:chOff x="3150425" y="3024575"/>
            <a:chExt cx="130350" cy="150150"/>
          </a:xfrm>
        </p:grpSpPr>
        <p:sp>
          <p:nvSpPr>
            <p:cNvPr id="2930" name="Google Shape;2930;p43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43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43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43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43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43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43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43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8" name="Google Shape;2938;p43"/>
          <p:cNvSpPr/>
          <p:nvPr/>
        </p:nvSpPr>
        <p:spPr>
          <a:xfrm>
            <a:off x="1071600" y="2888250"/>
            <a:ext cx="397650" cy="472182"/>
          </a:xfrm>
          <a:custGeom>
            <a:rect b="b" l="l" r="r" t="t"/>
            <a:pathLst>
              <a:path extrusionOk="0" h="5671" w="4776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9" name="Google Shape;2939;p43"/>
          <p:cNvSpPr/>
          <p:nvPr/>
        </p:nvSpPr>
        <p:spPr>
          <a:xfrm rot="5400000">
            <a:off x="392937" y="3878639"/>
            <a:ext cx="1042719" cy="1109918"/>
          </a:xfrm>
          <a:custGeom>
            <a:rect b="b" l="l" r="r" t="t"/>
            <a:pathLst>
              <a:path extrusionOk="0" h="34091" w="32027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743" name="Google Shape;2743;p31"/>
          <p:cNvSpPr txBox="1"/>
          <p:nvPr>
            <p:ph idx="1" type="body"/>
          </p:nvPr>
        </p:nvSpPr>
        <p:spPr>
          <a:xfrm>
            <a:off x="861300" y="1243050"/>
            <a:ext cx="7421400" cy="3290400"/>
          </a:xfrm>
          <a:prstGeom prst="rect">
            <a:avLst/>
          </a:prstGeom>
        </p:spPr>
        <p:txBody>
          <a:bodyPr anchorCtr="0" anchor="ctr" bIns="91425" lIns="90000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Convert audio into spatial data representation.</a:t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Design an approach to convert audio data values into spatial data values and display them.</a:t>
            </a:r>
            <a:endParaRPr sz="1600"/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There are multiple possible solutions to implement which are :</a:t>
            </a:r>
            <a:endParaRPr sz="1600"/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1) Mapping based on point to point.</a:t>
            </a:r>
            <a:endParaRPr sz="1600"/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2) Mapping based on frame to frame.</a:t>
            </a:r>
            <a:endParaRPr sz="16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3) Mapping based on features or attributes.</a:t>
            </a:r>
            <a:endParaRPr sz="16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4) Map into certain fixed images based on certain attributes.</a:t>
            </a:r>
            <a:endParaRPr sz="16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5) Combination of solution.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7" name="Shape 2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" name="Google Shape;2748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</a:t>
            </a:r>
            <a:r>
              <a:rPr lang="en"/>
              <a:t>ALGORITHM</a:t>
            </a:r>
            <a:endParaRPr/>
          </a:p>
        </p:txBody>
      </p:sp>
      <p:sp>
        <p:nvSpPr>
          <p:cNvPr id="2749" name="Google Shape;2749;p32"/>
          <p:cNvSpPr txBox="1"/>
          <p:nvPr>
            <p:ph idx="4294967295" type="body"/>
          </p:nvPr>
        </p:nvSpPr>
        <p:spPr>
          <a:xfrm>
            <a:off x="632625" y="1243050"/>
            <a:ext cx="3058500" cy="3290400"/>
          </a:xfrm>
          <a:prstGeom prst="rect">
            <a:avLst/>
          </a:prstGeom>
        </p:spPr>
        <p:txBody>
          <a:bodyPr anchorCtr="0" anchor="ctr" bIns="91425" lIns="90000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rPr lang="en">
                <a:solidFill>
                  <a:srgbClr val="383838"/>
                </a:solidFill>
              </a:rPr>
              <a:t>The provided algorithm uses a simple point to point direct mapping without any attributes.</a:t>
            </a:r>
            <a:endParaRPr>
              <a:solidFill>
                <a:srgbClr val="383838"/>
              </a:solidFill>
            </a:endParaRPr>
          </a:p>
          <a:p>
            <a:pPr indent="-330200" lvl="0" marL="457200" marR="50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00"/>
              <a:buAutoNum type="arabicParenR"/>
            </a:pPr>
            <a:r>
              <a:rPr lang="en">
                <a:solidFill>
                  <a:srgbClr val="383838"/>
                </a:solidFill>
              </a:rPr>
              <a:t>The output of this algorithm is in grayscale.</a:t>
            </a:r>
            <a:endParaRPr/>
          </a:p>
        </p:txBody>
      </p:sp>
      <p:grpSp>
        <p:nvGrpSpPr>
          <p:cNvPr id="2750" name="Google Shape;2750;p32"/>
          <p:cNvGrpSpPr/>
          <p:nvPr/>
        </p:nvGrpSpPr>
        <p:grpSpPr>
          <a:xfrm flipH="1">
            <a:off x="3822206" y="1415336"/>
            <a:ext cx="4656707" cy="2945838"/>
            <a:chOff x="1835466" y="929768"/>
            <a:chExt cx="2388300" cy="3284100"/>
          </a:xfrm>
        </p:grpSpPr>
        <p:sp>
          <p:nvSpPr>
            <p:cNvPr id="2751" name="Google Shape;2751;p32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fmla="val 4846" name="adj"/>
              </a:avLst>
            </a:prstGeom>
            <a:solidFill>
              <a:schemeClr val="accent4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752" name="Google Shape;2752;p32"/>
            <p:cNvSpPr/>
            <p:nvPr/>
          </p:nvSpPr>
          <p:spPr>
            <a:xfrm>
              <a:off x="2010542" y="1124739"/>
              <a:ext cx="2031300" cy="2909100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32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54" name="Google Shape;27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7200" y="1601150"/>
            <a:ext cx="3941899" cy="258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8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p33"/>
          <p:cNvSpPr/>
          <p:nvPr/>
        </p:nvSpPr>
        <p:spPr>
          <a:xfrm>
            <a:off x="1775325" y="3530275"/>
            <a:ext cx="430483" cy="426290"/>
          </a:xfrm>
          <a:custGeom>
            <a:rect b="b" l="l" r="r" t="t"/>
            <a:pathLst>
              <a:path extrusionOk="0" h="12913" w="13040">
                <a:moveTo>
                  <a:pt x="12211" y="724"/>
                </a:moveTo>
                <a:cubicBezTo>
                  <a:pt x="11302" y="3780"/>
                  <a:pt x="10942" y="6962"/>
                  <a:pt x="10205" y="10066"/>
                </a:cubicBezTo>
                <a:cubicBezTo>
                  <a:pt x="9374" y="9298"/>
                  <a:pt x="8449" y="8624"/>
                  <a:pt x="7775" y="7714"/>
                </a:cubicBezTo>
                <a:cubicBezTo>
                  <a:pt x="7701" y="7621"/>
                  <a:pt x="7587" y="7561"/>
                  <a:pt x="7474" y="7561"/>
                </a:cubicBezTo>
                <a:cubicBezTo>
                  <a:pt x="7398" y="7561"/>
                  <a:pt x="7321" y="7589"/>
                  <a:pt x="7258" y="7652"/>
                </a:cubicBezTo>
                <a:cubicBezTo>
                  <a:pt x="5879" y="9062"/>
                  <a:pt x="4562" y="10536"/>
                  <a:pt x="3308" y="12072"/>
                </a:cubicBezTo>
                <a:cubicBezTo>
                  <a:pt x="2572" y="11179"/>
                  <a:pt x="1678" y="10442"/>
                  <a:pt x="879" y="9595"/>
                </a:cubicBezTo>
                <a:cubicBezTo>
                  <a:pt x="2117" y="8326"/>
                  <a:pt x="3622" y="7338"/>
                  <a:pt x="4829" y="6022"/>
                </a:cubicBezTo>
                <a:cubicBezTo>
                  <a:pt x="4954" y="5896"/>
                  <a:pt x="4954" y="5692"/>
                  <a:pt x="4829" y="5567"/>
                </a:cubicBezTo>
                <a:cubicBezTo>
                  <a:pt x="3967" y="4658"/>
                  <a:pt x="3120" y="3733"/>
                  <a:pt x="2227" y="2855"/>
                </a:cubicBezTo>
                <a:cubicBezTo>
                  <a:pt x="5597" y="2291"/>
                  <a:pt x="8841" y="1225"/>
                  <a:pt x="12211" y="724"/>
                </a:cubicBezTo>
                <a:close/>
                <a:moveTo>
                  <a:pt x="12701" y="0"/>
                </a:moveTo>
                <a:cubicBezTo>
                  <a:pt x="12690" y="0"/>
                  <a:pt x="12678" y="1"/>
                  <a:pt x="12666" y="3"/>
                </a:cubicBezTo>
                <a:cubicBezTo>
                  <a:pt x="8873" y="504"/>
                  <a:pt x="5236" y="1758"/>
                  <a:pt x="1459" y="2323"/>
                </a:cubicBezTo>
                <a:cubicBezTo>
                  <a:pt x="1208" y="2370"/>
                  <a:pt x="1145" y="2714"/>
                  <a:pt x="1318" y="2871"/>
                </a:cubicBezTo>
                <a:cubicBezTo>
                  <a:pt x="2305" y="3812"/>
                  <a:pt x="3214" y="4815"/>
                  <a:pt x="4155" y="5787"/>
                </a:cubicBezTo>
                <a:cubicBezTo>
                  <a:pt x="2932" y="7040"/>
                  <a:pt x="1474" y="8012"/>
                  <a:pt x="267" y="9282"/>
                </a:cubicBezTo>
                <a:cubicBezTo>
                  <a:pt x="111" y="9376"/>
                  <a:pt x="1" y="9627"/>
                  <a:pt x="173" y="9815"/>
                </a:cubicBezTo>
                <a:cubicBezTo>
                  <a:pt x="1082" y="10818"/>
                  <a:pt x="2211" y="11649"/>
                  <a:pt x="3026" y="12746"/>
                </a:cubicBezTo>
                <a:cubicBezTo>
                  <a:pt x="3093" y="12841"/>
                  <a:pt x="3211" y="12913"/>
                  <a:pt x="3329" y="12913"/>
                </a:cubicBezTo>
                <a:cubicBezTo>
                  <a:pt x="3405" y="12913"/>
                  <a:pt x="3482" y="12883"/>
                  <a:pt x="3543" y="12809"/>
                </a:cubicBezTo>
                <a:cubicBezTo>
                  <a:pt x="4782" y="11273"/>
                  <a:pt x="6098" y="9783"/>
                  <a:pt x="7478" y="8373"/>
                </a:cubicBezTo>
                <a:cubicBezTo>
                  <a:pt x="8277" y="9313"/>
                  <a:pt x="9280" y="10034"/>
                  <a:pt x="10142" y="10912"/>
                </a:cubicBezTo>
                <a:cubicBezTo>
                  <a:pt x="10206" y="10981"/>
                  <a:pt x="10288" y="11012"/>
                  <a:pt x="10370" y="11012"/>
                </a:cubicBezTo>
                <a:cubicBezTo>
                  <a:pt x="10511" y="11012"/>
                  <a:pt x="10651" y="10920"/>
                  <a:pt x="10691" y="10771"/>
                </a:cubicBezTo>
                <a:cubicBezTo>
                  <a:pt x="11584" y="7354"/>
                  <a:pt x="11913" y="3796"/>
                  <a:pt x="12995" y="410"/>
                </a:cubicBezTo>
                <a:cubicBezTo>
                  <a:pt x="13039" y="247"/>
                  <a:pt x="12902" y="0"/>
                  <a:pt x="127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0" name="Google Shape;2760;p33"/>
          <p:cNvSpPr txBox="1"/>
          <p:nvPr>
            <p:ph idx="4294967295" type="title"/>
          </p:nvPr>
        </p:nvSpPr>
        <p:spPr>
          <a:xfrm>
            <a:off x="720000" y="54005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ALGORITHM</a:t>
            </a:r>
            <a:endParaRPr/>
          </a:p>
        </p:txBody>
      </p:sp>
      <p:sp>
        <p:nvSpPr>
          <p:cNvPr id="2761" name="Google Shape;2761;p33"/>
          <p:cNvSpPr txBox="1"/>
          <p:nvPr>
            <p:ph idx="4294967295" type="body"/>
          </p:nvPr>
        </p:nvSpPr>
        <p:spPr>
          <a:xfrm>
            <a:off x="1021575" y="1243050"/>
            <a:ext cx="7103700" cy="3290400"/>
          </a:xfrm>
          <a:prstGeom prst="rect">
            <a:avLst/>
          </a:prstGeom>
        </p:spPr>
        <p:txBody>
          <a:bodyPr anchorCtr="0" anchor="ctr" bIns="91425" lIns="90000" spcFirstLastPara="1" rIns="91425" wrap="square" tIns="91425">
            <a:noAutofit/>
          </a:bodyPr>
          <a:lstStyle/>
          <a:p>
            <a:pPr indent="-317500" lvl="0" marL="457200" marR="50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400"/>
              <a:buChar char="●"/>
            </a:pPr>
            <a:r>
              <a:rPr lang="en" sz="1400">
                <a:solidFill>
                  <a:srgbClr val="383838"/>
                </a:solidFill>
              </a:rPr>
              <a:t>Separated the audio frame by frame. Each frame consists the size of 256.</a:t>
            </a:r>
            <a:endParaRPr sz="1400">
              <a:solidFill>
                <a:srgbClr val="383838"/>
              </a:solidFill>
            </a:endParaRPr>
          </a:p>
          <a:p>
            <a:pPr indent="-317500" lvl="0" marL="457200" marR="50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400"/>
              <a:buChar char="●"/>
            </a:pPr>
            <a:r>
              <a:rPr lang="en" sz="1400">
                <a:solidFill>
                  <a:srgbClr val="383838"/>
                </a:solidFill>
              </a:rPr>
              <a:t>C</a:t>
            </a:r>
            <a:r>
              <a:rPr lang="en" sz="1400">
                <a:solidFill>
                  <a:srgbClr val="383838"/>
                </a:solidFill>
              </a:rPr>
              <a:t>alculating the energy after separating the audio into frames and then used the energy as the variable to convert into spatial data presentation.</a:t>
            </a:r>
            <a:endParaRPr sz="1400">
              <a:solidFill>
                <a:srgbClr val="383838"/>
              </a:solidFill>
            </a:endParaRPr>
          </a:p>
          <a:p>
            <a:pPr indent="-317500" lvl="0" marL="457200" marR="50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400"/>
              <a:buChar char="●"/>
            </a:pPr>
            <a:r>
              <a:rPr lang="en" sz="1400">
                <a:solidFill>
                  <a:srgbClr val="383838"/>
                </a:solidFill>
              </a:rPr>
              <a:t>Using energy as an attribute to make it simple for the viewer to understand the audio better.</a:t>
            </a:r>
            <a:endParaRPr sz="1400">
              <a:solidFill>
                <a:srgbClr val="383838"/>
              </a:solidFill>
            </a:endParaRPr>
          </a:p>
          <a:p>
            <a:pPr indent="-317500" lvl="0" marL="457200" marR="50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400"/>
              <a:buChar char="●"/>
            </a:pPr>
            <a:r>
              <a:rPr lang="en" sz="1400">
                <a:solidFill>
                  <a:srgbClr val="383838"/>
                </a:solidFill>
              </a:rPr>
              <a:t>The viewer can tell which section of the colour has a higher energy value and which part has a lower value by looking at the intensity of the color.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5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p34"/>
          <p:cNvSpPr txBox="1"/>
          <p:nvPr>
            <p:ph type="title"/>
          </p:nvPr>
        </p:nvSpPr>
        <p:spPr>
          <a:xfrm>
            <a:off x="720000" y="43315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</a:t>
            </a:r>
            <a:endParaRPr/>
          </a:p>
        </p:txBody>
      </p:sp>
      <p:pic>
        <p:nvPicPr>
          <p:cNvPr id="2767" name="Google Shape;27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25" y="1609725"/>
            <a:ext cx="7829550" cy="22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p35"/>
          <p:cNvSpPr txBox="1"/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E586A"/>
                </a:solidFill>
              </a:rPr>
              <a:t>MATLAB SCRIPT</a:t>
            </a:r>
            <a:endParaRPr>
              <a:solidFill>
                <a:srgbClr val="2E586A"/>
              </a:solidFill>
            </a:endParaRPr>
          </a:p>
        </p:txBody>
      </p:sp>
      <p:pic>
        <p:nvPicPr>
          <p:cNvPr id="2773" name="Google Shape;27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150" y="530700"/>
            <a:ext cx="3386904" cy="4498424"/>
          </a:xfrm>
          <a:prstGeom prst="rect">
            <a:avLst/>
          </a:prstGeom>
          <a:noFill/>
          <a:ln cap="flat" cmpd="sng" w="19050">
            <a:solidFill>
              <a:srgbClr val="2E58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74" name="Google Shape;2774;p35"/>
          <p:cNvPicPr preferRelativeResize="0"/>
          <p:nvPr/>
        </p:nvPicPr>
        <p:blipFill rotWithShape="1">
          <a:blip r:embed="rId4">
            <a:alphaModFix/>
          </a:blip>
          <a:srcRect b="0" l="0" r="7011" t="0"/>
          <a:stretch/>
        </p:blipFill>
        <p:spPr>
          <a:xfrm>
            <a:off x="207475" y="530700"/>
            <a:ext cx="2611675" cy="4498425"/>
          </a:xfrm>
          <a:prstGeom prst="rect">
            <a:avLst/>
          </a:prstGeom>
          <a:noFill/>
          <a:ln cap="flat" cmpd="sng" w="19050">
            <a:solidFill>
              <a:srgbClr val="2E58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75" name="Google Shape;277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4700" y="530700"/>
            <a:ext cx="2849014" cy="4498424"/>
          </a:xfrm>
          <a:prstGeom prst="rect">
            <a:avLst/>
          </a:prstGeom>
          <a:noFill/>
          <a:ln cap="flat" cmpd="sng" w="19050">
            <a:solidFill>
              <a:srgbClr val="2E586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9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EXPLANATION</a:t>
            </a:r>
            <a:endParaRPr/>
          </a:p>
        </p:txBody>
      </p:sp>
      <p:grpSp>
        <p:nvGrpSpPr>
          <p:cNvPr id="2781" name="Google Shape;2781;p36"/>
          <p:cNvGrpSpPr/>
          <p:nvPr/>
        </p:nvGrpSpPr>
        <p:grpSpPr>
          <a:xfrm>
            <a:off x="719992" y="1290976"/>
            <a:ext cx="3970209" cy="3263352"/>
            <a:chOff x="4685010" y="1603986"/>
            <a:chExt cx="3372300" cy="2568558"/>
          </a:xfrm>
        </p:grpSpPr>
        <p:sp>
          <p:nvSpPr>
            <p:cNvPr id="2782" name="Google Shape;2782;p36"/>
            <p:cNvSpPr/>
            <p:nvPr/>
          </p:nvSpPr>
          <p:spPr>
            <a:xfrm>
              <a:off x="5793973" y="3737585"/>
              <a:ext cx="1151683" cy="434959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rgbClr val="B7CCEE"/>
            </a:solidFill>
            <a:ln cap="flat" cmpd="sng" w="19050">
              <a:solidFill>
                <a:srgbClr val="81A4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83" name="Google Shape;2783;p36"/>
            <p:cNvSpPr/>
            <p:nvPr/>
          </p:nvSpPr>
          <p:spPr>
            <a:xfrm>
              <a:off x="4685010" y="1603986"/>
              <a:ext cx="3372300" cy="2133600"/>
            </a:xfrm>
            <a:prstGeom prst="roundRect">
              <a:avLst>
                <a:gd fmla="val 3857" name="adj"/>
              </a:avLst>
            </a:prstGeom>
            <a:solidFill>
              <a:srgbClr val="B7CCEE"/>
            </a:solidFill>
            <a:ln cap="flat" cmpd="sng" w="19050">
              <a:solidFill>
                <a:srgbClr val="81A4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36"/>
            <p:cNvSpPr/>
            <p:nvPr/>
          </p:nvSpPr>
          <p:spPr>
            <a:xfrm>
              <a:off x="4707939" y="1627229"/>
              <a:ext cx="3326700" cy="2087100"/>
            </a:xfrm>
            <a:prstGeom prst="roundRect">
              <a:avLst>
                <a:gd fmla="val 3282" name="adj"/>
              </a:avLst>
            </a:prstGeom>
            <a:solidFill>
              <a:srgbClr val="B7CC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36"/>
            <p:cNvSpPr/>
            <p:nvPr/>
          </p:nvSpPr>
          <p:spPr>
            <a:xfrm>
              <a:off x="4800860" y="1711722"/>
              <a:ext cx="3143400" cy="1916700"/>
            </a:xfrm>
            <a:prstGeom prst="rect">
              <a:avLst/>
            </a:prstGeom>
            <a:noFill/>
            <a:ln cap="flat" cmpd="sng" w="19050">
              <a:solidFill>
                <a:srgbClr val="81A4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86" name="Google Shape;2786;p36"/>
            <p:cNvCxnSpPr/>
            <p:nvPr/>
          </p:nvCxnSpPr>
          <p:spPr>
            <a:xfrm>
              <a:off x="5806419" y="4131362"/>
              <a:ext cx="1134900" cy="0"/>
            </a:xfrm>
            <a:prstGeom prst="straightConnector1">
              <a:avLst/>
            </a:prstGeom>
            <a:noFill/>
            <a:ln cap="flat" cmpd="sng" w="19050">
              <a:solidFill>
                <a:srgbClr val="81A4D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2787" name="Google Shape;2787;p36"/>
          <p:cNvPicPr preferRelativeResize="0"/>
          <p:nvPr/>
        </p:nvPicPr>
        <p:blipFill rotWithShape="1">
          <a:blip r:embed="rId3">
            <a:alphaModFix/>
          </a:blip>
          <a:srcRect b="62101" l="0" r="7011" t="0"/>
          <a:stretch/>
        </p:blipFill>
        <p:spPr>
          <a:xfrm>
            <a:off x="870875" y="1445375"/>
            <a:ext cx="3670750" cy="2396225"/>
          </a:xfrm>
          <a:prstGeom prst="rect">
            <a:avLst/>
          </a:prstGeom>
          <a:noFill/>
          <a:ln cap="flat" cmpd="sng" w="19050">
            <a:solidFill>
              <a:srgbClr val="2E586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88" name="Google Shape;2788;p36"/>
          <p:cNvSpPr txBox="1"/>
          <p:nvPr/>
        </p:nvSpPr>
        <p:spPr>
          <a:xfrm>
            <a:off x="5141475" y="1825200"/>
            <a:ext cx="32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Char char="●"/>
            </a:pP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Audio file is being read with audioread().</a:t>
            </a:r>
            <a:endParaRPr sz="16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Char char="●"/>
            </a:pP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sampleMap1(A) is being called to map the audio into an image.</a:t>
            </a:r>
            <a:endParaRPr sz="13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3" name="Google Shape;2793;p37"/>
          <p:cNvGrpSpPr/>
          <p:nvPr/>
        </p:nvGrpSpPr>
        <p:grpSpPr>
          <a:xfrm>
            <a:off x="4453792" y="1165776"/>
            <a:ext cx="3970209" cy="3263352"/>
            <a:chOff x="4685010" y="1603986"/>
            <a:chExt cx="3372300" cy="2568558"/>
          </a:xfrm>
        </p:grpSpPr>
        <p:sp>
          <p:nvSpPr>
            <p:cNvPr id="2794" name="Google Shape;2794;p37"/>
            <p:cNvSpPr/>
            <p:nvPr/>
          </p:nvSpPr>
          <p:spPr>
            <a:xfrm>
              <a:off x="5793973" y="3737585"/>
              <a:ext cx="1151683" cy="434959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rgbClr val="B7CCEE"/>
            </a:solidFill>
            <a:ln cap="flat" cmpd="sng" w="19050">
              <a:solidFill>
                <a:srgbClr val="81A4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95" name="Google Shape;2795;p37"/>
            <p:cNvSpPr/>
            <p:nvPr/>
          </p:nvSpPr>
          <p:spPr>
            <a:xfrm>
              <a:off x="4685010" y="1603986"/>
              <a:ext cx="3372300" cy="2133600"/>
            </a:xfrm>
            <a:prstGeom prst="roundRect">
              <a:avLst>
                <a:gd fmla="val 3857" name="adj"/>
              </a:avLst>
            </a:prstGeom>
            <a:solidFill>
              <a:srgbClr val="B7CCEE"/>
            </a:solidFill>
            <a:ln cap="flat" cmpd="sng" w="19050">
              <a:solidFill>
                <a:srgbClr val="81A4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37"/>
            <p:cNvSpPr/>
            <p:nvPr/>
          </p:nvSpPr>
          <p:spPr>
            <a:xfrm>
              <a:off x="4707939" y="1627229"/>
              <a:ext cx="3326700" cy="2087100"/>
            </a:xfrm>
            <a:prstGeom prst="roundRect">
              <a:avLst>
                <a:gd fmla="val 3282" name="adj"/>
              </a:avLst>
            </a:prstGeom>
            <a:solidFill>
              <a:srgbClr val="B7CC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37"/>
            <p:cNvSpPr/>
            <p:nvPr/>
          </p:nvSpPr>
          <p:spPr>
            <a:xfrm>
              <a:off x="4800860" y="1711722"/>
              <a:ext cx="3143400" cy="1916700"/>
            </a:xfrm>
            <a:prstGeom prst="rect">
              <a:avLst/>
            </a:prstGeom>
            <a:noFill/>
            <a:ln cap="flat" cmpd="sng" w="19050">
              <a:solidFill>
                <a:srgbClr val="81A4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98" name="Google Shape;2798;p37"/>
            <p:cNvCxnSpPr/>
            <p:nvPr/>
          </p:nvCxnSpPr>
          <p:spPr>
            <a:xfrm>
              <a:off x="5806419" y="4131362"/>
              <a:ext cx="1134900" cy="0"/>
            </a:xfrm>
            <a:prstGeom prst="straightConnector1">
              <a:avLst/>
            </a:prstGeom>
            <a:noFill/>
            <a:ln cap="flat" cmpd="sng" w="19050">
              <a:solidFill>
                <a:srgbClr val="81A4D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2799" name="Google Shape;2799;p37"/>
          <p:cNvPicPr preferRelativeResize="0"/>
          <p:nvPr/>
        </p:nvPicPr>
        <p:blipFill rotWithShape="1">
          <a:blip r:embed="rId3">
            <a:alphaModFix/>
          </a:blip>
          <a:srcRect b="45781" l="0" r="0" t="0"/>
          <a:stretch/>
        </p:blipFill>
        <p:spPr>
          <a:xfrm>
            <a:off x="4600975" y="1301175"/>
            <a:ext cx="3678525" cy="2439000"/>
          </a:xfrm>
          <a:prstGeom prst="rect">
            <a:avLst/>
          </a:prstGeom>
          <a:noFill/>
          <a:ln cap="flat" cmpd="sng" w="19050">
            <a:solidFill>
              <a:srgbClr val="2E586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00" name="Google Shape;2800;p37"/>
          <p:cNvSpPr txBox="1"/>
          <p:nvPr/>
        </p:nvSpPr>
        <p:spPr>
          <a:xfrm>
            <a:off x="621675" y="1196650"/>
            <a:ext cx="36786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Char char="●"/>
            </a:pP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F is used as the square root of the number of frame produced from the audio. It is used as it can be easy to declare the dimension.</a:t>
            </a:r>
            <a:endParaRPr sz="16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Char char="●"/>
            </a:pP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The loop will calculate the energy value of each frame and store it in an array.</a:t>
            </a:r>
            <a:endParaRPr sz="16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Char char="●"/>
            </a:pP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minA and maxA are minimum and maximum of value of energy.</a:t>
            </a:r>
            <a:endParaRPr sz="16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Char char="●"/>
            </a:pP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Half is declared for determining the color.</a:t>
            </a:r>
            <a:endParaRPr sz="19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01" name="Google Shape;2801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EXPLANATION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5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" name="Google Shape;2806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EXPLANATION</a:t>
            </a:r>
            <a:endParaRPr/>
          </a:p>
        </p:txBody>
      </p:sp>
      <p:grpSp>
        <p:nvGrpSpPr>
          <p:cNvPr id="2807" name="Google Shape;2807;p38"/>
          <p:cNvGrpSpPr/>
          <p:nvPr/>
        </p:nvGrpSpPr>
        <p:grpSpPr>
          <a:xfrm>
            <a:off x="648717" y="1290976"/>
            <a:ext cx="3970209" cy="3263352"/>
            <a:chOff x="4685010" y="1603986"/>
            <a:chExt cx="3372300" cy="2568558"/>
          </a:xfrm>
        </p:grpSpPr>
        <p:sp>
          <p:nvSpPr>
            <p:cNvPr id="2808" name="Google Shape;2808;p38"/>
            <p:cNvSpPr/>
            <p:nvPr/>
          </p:nvSpPr>
          <p:spPr>
            <a:xfrm>
              <a:off x="5793973" y="3737585"/>
              <a:ext cx="1151683" cy="434959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rgbClr val="B7CCEE"/>
            </a:solidFill>
            <a:ln cap="flat" cmpd="sng" w="19050">
              <a:solidFill>
                <a:srgbClr val="81A4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809" name="Google Shape;2809;p38"/>
            <p:cNvSpPr/>
            <p:nvPr/>
          </p:nvSpPr>
          <p:spPr>
            <a:xfrm>
              <a:off x="4685010" y="1603986"/>
              <a:ext cx="3372300" cy="2133600"/>
            </a:xfrm>
            <a:prstGeom prst="roundRect">
              <a:avLst>
                <a:gd fmla="val 3857" name="adj"/>
              </a:avLst>
            </a:prstGeom>
            <a:solidFill>
              <a:srgbClr val="B7CCEE"/>
            </a:solidFill>
            <a:ln cap="flat" cmpd="sng" w="19050">
              <a:solidFill>
                <a:srgbClr val="81A4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38"/>
            <p:cNvSpPr/>
            <p:nvPr/>
          </p:nvSpPr>
          <p:spPr>
            <a:xfrm>
              <a:off x="4707939" y="1627229"/>
              <a:ext cx="3326700" cy="2087100"/>
            </a:xfrm>
            <a:prstGeom prst="roundRect">
              <a:avLst>
                <a:gd fmla="val 3282" name="adj"/>
              </a:avLst>
            </a:prstGeom>
            <a:solidFill>
              <a:srgbClr val="B7CC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38"/>
            <p:cNvSpPr/>
            <p:nvPr/>
          </p:nvSpPr>
          <p:spPr>
            <a:xfrm>
              <a:off x="4800860" y="1711722"/>
              <a:ext cx="3143400" cy="1916700"/>
            </a:xfrm>
            <a:prstGeom prst="rect">
              <a:avLst/>
            </a:prstGeom>
            <a:noFill/>
            <a:ln cap="flat" cmpd="sng" w="19050">
              <a:solidFill>
                <a:srgbClr val="81A4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12" name="Google Shape;2812;p38"/>
            <p:cNvCxnSpPr/>
            <p:nvPr/>
          </p:nvCxnSpPr>
          <p:spPr>
            <a:xfrm>
              <a:off x="5806419" y="4131362"/>
              <a:ext cx="1134900" cy="0"/>
            </a:xfrm>
            <a:prstGeom prst="straightConnector1">
              <a:avLst/>
            </a:prstGeom>
            <a:noFill/>
            <a:ln cap="flat" cmpd="sng" w="19050">
              <a:solidFill>
                <a:srgbClr val="81A4D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813" name="Google Shape;2813;p38"/>
          <p:cNvSpPr txBox="1"/>
          <p:nvPr/>
        </p:nvSpPr>
        <p:spPr>
          <a:xfrm>
            <a:off x="4549675" y="1060250"/>
            <a:ext cx="3970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00050" rtl="0" algn="just"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Char char="●"/>
            </a:pP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RGB color is used, red represents the highest energy value and blue representing the lowest energy.</a:t>
            </a:r>
            <a:endParaRPr sz="16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30200" lvl="0" marL="400050" rtl="0" algn="just"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Char char="●"/>
            </a:pP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To make the spatial data easier to understand, various color saturations and color intensities can be used.</a:t>
            </a:r>
            <a:endParaRPr sz="16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30200" lvl="0" marL="400050" rtl="0" algn="just"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Char char="●"/>
            </a:pP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Colors in Matlab is represented by three values which are R, G and B.</a:t>
            </a:r>
            <a:endParaRPr sz="1600"/>
          </a:p>
          <a:p>
            <a:pPr indent="-330200" lvl="0" marL="400050" rtl="0" algn="just"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Char char="●"/>
            </a:pP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Value between 0 and 1 is normalised in this section. </a:t>
            </a: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The approach I use for plotting the image has a pixel value range of 0 to 1.</a:t>
            </a:r>
            <a:endParaRPr sz="16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814" name="Google Shape;2814;p38"/>
          <p:cNvPicPr preferRelativeResize="0"/>
          <p:nvPr/>
        </p:nvPicPr>
        <p:blipFill rotWithShape="1">
          <a:blip r:embed="rId3">
            <a:alphaModFix/>
          </a:blip>
          <a:srcRect b="0" l="0" r="2104" t="54617"/>
          <a:stretch/>
        </p:blipFill>
        <p:spPr>
          <a:xfrm>
            <a:off x="773925" y="1446000"/>
            <a:ext cx="3704350" cy="2402725"/>
          </a:xfrm>
          <a:prstGeom prst="rect">
            <a:avLst/>
          </a:prstGeom>
          <a:noFill/>
          <a:ln cap="flat" cmpd="sng" w="19050">
            <a:solidFill>
              <a:srgbClr val="2E586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waii Interface for Marketing by Slidesgo">
  <a:themeElements>
    <a:clrScheme name="Simple Light">
      <a:dk1>
        <a:srgbClr val="548CC3"/>
      </a:dk1>
      <a:lt1>
        <a:srgbClr val="B6D6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