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2"/>
    <p:sldId id="290" r:id="rId3"/>
    <p:sldId id="286" r:id="rId4"/>
    <p:sldId id="287" r:id="rId5"/>
    <p:sldId id="288" r:id="rId6"/>
    <p:sldId id="289" r:id="rId7"/>
    <p:sldId id="295" r:id="rId8"/>
    <p:sldId id="262" r:id="rId9"/>
    <p:sldId id="285" r:id="rId10"/>
    <p:sldId id="263" r:id="rId11"/>
    <p:sldId id="264" r:id="rId12"/>
    <p:sldId id="265" r:id="rId13"/>
    <p:sldId id="256" r:id="rId14"/>
    <p:sldId id="259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91" r:id="rId26"/>
    <p:sldId id="292" r:id="rId27"/>
    <p:sldId id="278" r:id="rId28"/>
    <p:sldId id="279" r:id="rId29"/>
    <p:sldId id="280" r:id="rId30"/>
    <p:sldId id="282" r:id="rId31"/>
    <p:sldId id="281" r:id="rId32"/>
    <p:sldId id="283" r:id="rId33"/>
    <p:sldId id="293" r:id="rId34"/>
    <p:sldId id="29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343" autoAdjust="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>
        <p:guide orient="horz" pos="2160"/>
        <p:guide pos="3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0634CF-7A3E-4DA7-8304-0D6549865BA8}" type="doc">
      <dgm:prSet loTypeId="urn:microsoft.com/office/officeart/2005/8/layout/process1" loCatId="process" qsTypeId="urn:microsoft.com/office/officeart/2005/8/quickstyle/simple1#1" qsCatId="simple" csTypeId="urn:microsoft.com/office/officeart/2005/8/colors/accent1_2#1" csCatId="accent1" phldr="1"/>
      <dgm:spPr/>
    </dgm:pt>
    <dgm:pt modelId="{5412D488-081F-4BD7-8FF3-CB61A319D05F}">
      <dgm:prSet phldrT="[Text]"/>
      <dgm:spPr/>
      <dgm:t>
        <a:bodyPr/>
        <a:lstStyle/>
        <a:p>
          <a:r>
            <a:rPr lang="en-US" dirty="0" err="1"/>
            <a:t>Kumpul</a:t>
          </a:r>
          <a:r>
            <a:rPr lang="en-US" dirty="0"/>
            <a:t> </a:t>
          </a:r>
          <a:r>
            <a:rPr lang="en-US" dirty="0" err="1"/>
            <a:t>Bahan</a:t>
          </a:r>
          <a:r>
            <a:rPr lang="en-US" dirty="0"/>
            <a:t>/</a:t>
          </a:r>
          <a:r>
            <a:rPr lang="en-US" dirty="0" err="1"/>
            <a:t>Sisa</a:t>
          </a:r>
          <a:r>
            <a:rPr lang="en-US" dirty="0"/>
            <a:t> </a:t>
          </a:r>
          <a:r>
            <a:rPr lang="en-US" dirty="0" err="1"/>
            <a:t>Makanan</a:t>
          </a:r>
          <a:endParaRPr lang="en-US" dirty="0"/>
        </a:p>
      </dgm:t>
    </dgm:pt>
    <dgm:pt modelId="{301C008D-DC90-4802-BDBE-64C7359B487A}" type="parTrans" cxnId="{A08D00A6-8594-402F-B558-D60F19C69425}">
      <dgm:prSet/>
      <dgm:spPr/>
      <dgm:t>
        <a:bodyPr/>
        <a:lstStyle/>
        <a:p>
          <a:endParaRPr lang="en-US"/>
        </a:p>
      </dgm:t>
    </dgm:pt>
    <dgm:pt modelId="{1BB9DD1D-E564-4055-8C41-3AA25C85CB7D}" type="sibTrans" cxnId="{A08D00A6-8594-402F-B558-D60F19C69425}">
      <dgm:prSet/>
      <dgm:spPr/>
      <dgm:t>
        <a:bodyPr/>
        <a:lstStyle/>
        <a:p>
          <a:endParaRPr lang="en-US"/>
        </a:p>
      </dgm:t>
    </dgm:pt>
    <dgm:pt modelId="{F9344751-F4AB-4644-8A7F-8169BE28DD9A}">
      <dgm:prSet phldrT="[Text]"/>
      <dgm:spPr/>
      <dgm:t>
        <a:bodyPr/>
        <a:lstStyle/>
        <a:p>
          <a:r>
            <a:rPr lang="en-US" dirty="0" err="1"/>
            <a:t>Campur</a:t>
          </a:r>
          <a:r>
            <a:rPr lang="en-US" dirty="0"/>
            <a:t> </a:t>
          </a:r>
          <a:r>
            <a:rPr lang="en-US" dirty="0" err="1"/>
            <a:t>Sisa</a:t>
          </a:r>
          <a:r>
            <a:rPr lang="en-US" dirty="0"/>
            <a:t> </a:t>
          </a:r>
          <a:r>
            <a:rPr lang="en-US" dirty="0" err="1"/>
            <a:t>makanan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EM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Daun</a:t>
          </a:r>
          <a:r>
            <a:rPr lang="en-US" dirty="0"/>
            <a:t> </a:t>
          </a:r>
          <a:r>
            <a:rPr lang="en-US" dirty="0" err="1"/>
            <a:t>Kering</a:t>
          </a:r>
          <a:endParaRPr lang="en-US" dirty="0"/>
        </a:p>
      </dgm:t>
    </dgm:pt>
    <dgm:pt modelId="{C7B6D49F-82C8-4EEB-ABD1-65F0AB0DB60F}" type="parTrans" cxnId="{436485D9-92D4-49B4-9FAE-EAA5501299CE}">
      <dgm:prSet/>
      <dgm:spPr/>
      <dgm:t>
        <a:bodyPr/>
        <a:lstStyle/>
        <a:p>
          <a:endParaRPr lang="en-US"/>
        </a:p>
      </dgm:t>
    </dgm:pt>
    <dgm:pt modelId="{9D3669DA-04FC-47BE-BE42-5C7C80A609F9}" type="sibTrans" cxnId="{436485D9-92D4-49B4-9FAE-EAA5501299CE}">
      <dgm:prSet/>
      <dgm:spPr/>
      <dgm:t>
        <a:bodyPr/>
        <a:lstStyle/>
        <a:p>
          <a:endParaRPr lang="en-US"/>
        </a:p>
      </dgm:t>
    </dgm:pt>
    <dgm:pt modelId="{A39D8E75-516F-44F5-A1ED-A5AD24C40EF3}">
      <dgm:prSet phldrT="[Text]"/>
      <dgm:spPr/>
      <dgm:t>
        <a:bodyPr/>
        <a:lstStyle/>
        <a:p>
          <a:r>
            <a:rPr lang="en-US" dirty="0" err="1"/>
            <a:t>Pengeringan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kutip</a:t>
          </a:r>
          <a:r>
            <a:rPr lang="en-US" dirty="0"/>
            <a:t> </a:t>
          </a:r>
          <a:r>
            <a:rPr lang="en-US" dirty="0" err="1"/>
            <a:t>leachet</a:t>
          </a:r>
          <a:endParaRPr lang="en-US" dirty="0"/>
        </a:p>
      </dgm:t>
    </dgm:pt>
    <dgm:pt modelId="{ECE2FAC0-0581-4402-B055-096037C7057D}" type="parTrans" cxnId="{CC929FBB-98E7-401D-BFEA-C28153FA8C2B}">
      <dgm:prSet/>
      <dgm:spPr/>
      <dgm:t>
        <a:bodyPr/>
        <a:lstStyle/>
        <a:p>
          <a:endParaRPr lang="en-US"/>
        </a:p>
      </dgm:t>
    </dgm:pt>
    <dgm:pt modelId="{E0D6C868-C26B-4300-BD26-C4B12C4D4911}" type="sibTrans" cxnId="{CC929FBB-98E7-401D-BFEA-C28153FA8C2B}">
      <dgm:prSet/>
      <dgm:spPr/>
      <dgm:t>
        <a:bodyPr/>
        <a:lstStyle/>
        <a:p>
          <a:endParaRPr lang="en-US"/>
        </a:p>
      </dgm:t>
    </dgm:pt>
    <dgm:pt modelId="{B0E18109-0341-437F-8D3B-BA06289619F9}">
      <dgm:prSet/>
      <dgm:spPr/>
      <dgm:t>
        <a:bodyPr/>
        <a:lstStyle/>
        <a:p>
          <a:r>
            <a:rPr lang="en-US" dirty="0" err="1"/>
            <a:t>Selepas</a:t>
          </a:r>
          <a:r>
            <a:rPr lang="en-US" dirty="0"/>
            <a:t>  2 </a:t>
          </a:r>
          <a:r>
            <a:rPr lang="en-US" dirty="0" err="1"/>
            <a:t>minggu</a:t>
          </a:r>
          <a:r>
            <a:rPr lang="en-US" dirty="0"/>
            <a:t>, </a:t>
          </a:r>
          <a:r>
            <a:rPr lang="en-US" dirty="0" err="1"/>
            <a:t>keringkan</a:t>
          </a:r>
          <a:r>
            <a:rPr lang="en-US" dirty="0"/>
            <a:t> </a:t>
          </a:r>
          <a:r>
            <a:rPr lang="en-US" dirty="0" err="1"/>
            <a:t>kompos</a:t>
          </a:r>
          <a:endParaRPr lang="en-US" dirty="0"/>
        </a:p>
      </dgm:t>
    </dgm:pt>
    <dgm:pt modelId="{CCA710C6-5741-406F-AE77-9DDB3ED3F6F6}" type="parTrans" cxnId="{0B4B2D33-74C8-4DC2-A95C-EDA624A9BC50}">
      <dgm:prSet/>
      <dgm:spPr/>
      <dgm:t>
        <a:bodyPr/>
        <a:lstStyle/>
        <a:p>
          <a:endParaRPr lang="en-US"/>
        </a:p>
      </dgm:t>
    </dgm:pt>
    <dgm:pt modelId="{5BAA09B3-3E12-45C0-A522-1F7BC0DA4BD1}" type="sibTrans" cxnId="{0B4B2D33-74C8-4DC2-A95C-EDA624A9BC50}">
      <dgm:prSet/>
      <dgm:spPr/>
      <dgm:t>
        <a:bodyPr/>
        <a:lstStyle/>
        <a:p>
          <a:endParaRPr lang="en-US"/>
        </a:p>
      </dgm:t>
    </dgm:pt>
    <dgm:pt modelId="{205ED73D-5F90-4BFC-8CCB-936F23218455}">
      <dgm:prSet/>
      <dgm:spPr/>
      <dgm:t>
        <a:bodyPr/>
        <a:lstStyle/>
        <a:p>
          <a:r>
            <a:rPr lang="en-US" dirty="0" err="1"/>
            <a:t>Masukkan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pengisar</a:t>
          </a:r>
          <a:endParaRPr lang="en-US" dirty="0"/>
        </a:p>
      </dgm:t>
    </dgm:pt>
    <dgm:pt modelId="{633530E0-249E-4CA5-9A76-BC27F0DEDB1A}" type="parTrans" cxnId="{E6F380DC-3780-434D-B97A-AA180779E43D}">
      <dgm:prSet/>
      <dgm:spPr/>
      <dgm:t>
        <a:bodyPr/>
        <a:lstStyle/>
        <a:p>
          <a:endParaRPr lang="en-US"/>
        </a:p>
      </dgm:t>
    </dgm:pt>
    <dgm:pt modelId="{6A912794-5450-452B-8219-60FB5EEEDD06}" type="sibTrans" cxnId="{E6F380DC-3780-434D-B97A-AA180779E43D}">
      <dgm:prSet/>
      <dgm:spPr/>
      <dgm:t>
        <a:bodyPr/>
        <a:lstStyle/>
        <a:p>
          <a:endParaRPr lang="en-US"/>
        </a:p>
      </dgm:t>
    </dgm:pt>
    <dgm:pt modelId="{A1746D91-E1C9-440F-A5B8-A43CF6192A7F}">
      <dgm:prSet/>
      <dgm:spPr/>
      <dgm:t>
        <a:bodyPr/>
        <a:lstStyle/>
        <a:p>
          <a:r>
            <a:rPr lang="en-US" dirty="0" err="1"/>
            <a:t>Bungkus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packet</a:t>
          </a:r>
        </a:p>
      </dgm:t>
    </dgm:pt>
    <dgm:pt modelId="{9A495E11-B3CB-4498-A0A1-0809740DEE4E}" type="parTrans" cxnId="{E75B9014-643F-49B2-B24A-CA81660C9546}">
      <dgm:prSet/>
      <dgm:spPr/>
      <dgm:t>
        <a:bodyPr/>
        <a:lstStyle/>
        <a:p>
          <a:endParaRPr lang="en-US"/>
        </a:p>
      </dgm:t>
    </dgm:pt>
    <dgm:pt modelId="{EFB66DCD-8BB0-437A-A1DC-B550C15584A9}" type="sibTrans" cxnId="{E75B9014-643F-49B2-B24A-CA81660C9546}">
      <dgm:prSet/>
      <dgm:spPr/>
      <dgm:t>
        <a:bodyPr/>
        <a:lstStyle/>
        <a:p>
          <a:endParaRPr lang="en-US"/>
        </a:p>
      </dgm:t>
    </dgm:pt>
    <dgm:pt modelId="{A5900363-9352-4EE7-AD3F-E8F57B8E3DAB}" type="pres">
      <dgm:prSet presAssocID="{F30634CF-7A3E-4DA7-8304-0D6549865BA8}" presName="Name0" presStyleCnt="0">
        <dgm:presLayoutVars>
          <dgm:dir/>
          <dgm:resizeHandles val="exact"/>
        </dgm:presLayoutVars>
      </dgm:prSet>
      <dgm:spPr/>
    </dgm:pt>
    <dgm:pt modelId="{54A18C18-17A0-4A1D-A90B-FECC8C9CC2D9}" type="pres">
      <dgm:prSet presAssocID="{5412D488-081F-4BD7-8FF3-CB61A319D05F}" presName="node" presStyleLbl="node1" presStyleIdx="0" presStyleCnt="6" custScaleX="129988" custScaleY="123120" custLinFactNeighborX="8669" custLinFactNeighborY="-50671">
        <dgm:presLayoutVars>
          <dgm:bulletEnabled val="1"/>
        </dgm:presLayoutVars>
      </dgm:prSet>
      <dgm:spPr/>
    </dgm:pt>
    <dgm:pt modelId="{AE821E60-4C0B-4C04-866C-1B707F37E70C}" type="pres">
      <dgm:prSet presAssocID="{1BB9DD1D-E564-4055-8C41-3AA25C85CB7D}" presName="sibTrans" presStyleLbl="sibTrans2D1" presStyleIdx="0" presStyleCnt="5"/>
      <dgm:spPr/>
    </dgm:pt>
    <dgm:pt modelId="{C3F57D39-AD53-49F3-B292-3BB7B6C57E70}" type="pres">
      <dgm:prSet presAssocID="{1BB9DD1D-E564-4055-8C41-3AA25C85CB7D}" presName="connectorText" presStyleLbl="sibTrans2D1" presStyleIdx="0" presStyleCnt="5"/>
      <dgm:spPr/>
    </dgm:pt>
    <dgm:pt modelId="{EA0F57A5-5A0B-4D97-98B3-1D5FA32263CB}" type="pres">
      <dgm:prSet presAssocID="{F9344751-F4AB-4644-8A7F-8169BE28DD9A}" presName="node" presStyleLbl="node1" presStyleIdx="1" presStyleCnt="6" custScaleX="141034" custScaleY="154534" custLinFactX="26277" custLinFactNeighborX="100000" custLinFactNeighborY="-45109">
        <dgm:presLayoutVars>
          <dgm:bulletEnabled val="1"/>
        </dgm:presLayoutVars>
      </dgm:prSet>
      <dgm:spPr/>
    </dgm:pt>
    <dgm:pt modelId="{1A2E2D96-42D4-4555-86AA-FB3B464B6D8A}" type="pres">
      <dgm:prSet presAssocID="{9D3669DA-04FC-47BE-BE42-5C7C80A609F9}" presName="sibTrans" presStyleLbl="sibTrans2D1" presStyleIdx="1" presStyleCnt="5"/>
      <dgm:spPr/>
    </dgm:pt>
    <dgm:pt modelId="{93BED93B-C4CC-439B-B6F6-D6D91B90881E}" type="pres">
      <dgm:prSet presAssocID="{9D3669DA-04FC-47BE-BE42-5C7C80A609F9}" presName="connectorText" presStyleLbl="sibTrans2D1" presStyleIdx="1" presStyleCnt="5"/>
      <dgm:spPr/>
    </dgm:pt>
    <dgm:pt modelId="{75223D1C-DCEB-40C5-BB9B-33B89C2F303E}" type="pres">
      <dgm:prSet presAssocID="{A39D8E75-516F-44F5-A1ED-A5AD24C40EF3}" presName="node" presStyleLbl="node1" presStyleIdx="2" presStyleCnt="6" custScaleX="146847" custScaleY="130515" custLinFactX="100000" custLinFactNeighborX="132534" custLinFactNeighborY="-49869">
        <dgm:presLayoutVars>
          <dgm:bulletEnabled val="1"/>
        </dgm:presLayoutVars>
      </dgm:prSet>
      <dgm:spPr/>
    </dgm:pt>
    <dgm:pt modelId="{B337A2D4-CD61-4AB1-81AC-1BEBB02BF1DA}" type="pres">
      <dgm:prSet presAssocID="{E0D6C868-C26B-4300-BD26-C4B12C4D4911}" presName="sibTrans" presStyleLbl="sibTrans2D1" presStyleIdx="2" presStyleCnt="5"/>
      <dgm:spPr/>
    </dgm:pt>
    <dgm:pt modelId="{84DA2F8B-5A76-4980-B150-6DDB6E2B0A93}" type="pres">
      <dgm:prSet presAssocID="{E0D6C868-C26B-4300-BD26-C4B12C4D4911}" presName="connectorText" presStyleLbl="sibTrans2D1" presStyleIdx="2" presStyleCnt="5"/>
      <dgm:spPr/>
    </dgm:pt>
    <dgm:pt modelId="{54961B3C-698F-4C26-BC59-8E3C4729C4A8}" type="pres">
      <dgm:prSet presAssocID="{B0E18109-0341-437F-8D3B-BA06289619F9}" presName="node" presStyleLbl="node1" presStyleIdx="3" presStyleCnt="6" custScaleX="162745" custScaleY="134788" custLinFactX="145977" custLinFactNeighborX="200000" custLinFactNeighborY="-45907">
        <dgm:presLayoutVars>
          <dgm:bulletEnabled val="1"/>
        </dgm:presLayoutVars>
      </dgm:prSet>
      <dgm:spPr/>
    </dgm:pt>
    <dgm:pt modelId="{0A1A25FB-4B8E-495B-B198-8B1F1EE68D7C}" type="pres">
      <dgm:prSet presAssocID="{5BAA09B3-3E12-45C0-A522-1F7BC0DA4BD1}" presName="sibTrans" presStyleLbl="sibTrans2D1" presStyleIdx="3" presStyleCnt="5"/>
      <dgm:spPr/>
    </dgm:pt>
    <dgm:pt modelId="{59B97452-5FAC-42F9-BE89-A330A92C5C8F}" type="pres">
      <dgm:prSet presAssocID="{5BAA09B3-3E12-45C0-A522-1F7BC0DA4BD1}" presName="connectorText" presStyleLbl="sibTrans2D1" presStyleIdx="3" presStyleCnt="5"/>
      <dgm:spPr/>
    </dgm:pt>
    <dgm:pt modelId="{E330B8FB-23A6-4833-8FC7-0238AF19C4DC}" type="pres">
      <dgm:prSet presAssocID="{205ED73D-5F90-4BFC-8CCB-936F23218455}" presName="node" presStyleLbl="node1" presStyleIdx="4" presStyleCnt="6" custScaleX="140463" custScaleY="146455" custLinFactX="-1376" custLinFactY="67417" custLinFactNeighborX="-100000" custLinFactNeighborY="100000">
        <dgm:presLayoutVars>
          <dgm:bulletEnabled val="1"/>
        </dgm:presLayoutVars>
      </dgm:prSet>
      <dgm:spPr/>
    </dgm:pt>
    <dgm:pt modelId="{2F89F803-CB15-46AF-A6DD-DE05D86B228F}" type="pres">
      <dgm:prSet presAssocID="{6A912794-5450-452B-8219-60FB5EEEDD06}" presName="sibTrans" presStyleLbl="sibTrans2D1" presStyleIdx="4" presStyleCnt="5"/>
      <dgm:spPr/>
    </dgm:pt>
    <dgm:pt modelId="{4FD4CA65-BF1B-4B92-B733-6490D4D58843}" type="pres">
      <dgm:prSet presAssocID="{6A912794-5450-452B-8219-60FB5EEEDD06}" presName="connectorText" presStyleLbl="sibTrans2D1" presStyleIdx="4" presStyleCnt="5"/>
      <dgm:spPr/>
    </dgm:pt>
    <dgm:pt modelId="{C6297BCA-2E89-48BC-8DE5-34F4178CEB78}" type="pres">
      <dgm:prSet presAssocID="{A1746D91-E1C9-440F-A5B8-A43CF6192A7F}" presName="node" presStyleLbl="node1" presStyleIdx="5" presStyleCnt="6" custScaleX="197151" custScaleY="141973" custLinFactX="-388751" custLinFactY="60772" custLinFactNeighborX="-400000" custLinFactNeighborY="100000">
        <dgm:presLayoutVars>
          <dgm:bulletEnabled val="1"/>
        </dgm:presLayoutVars>
      </dgm:prSet>
      <dgm:spPr/>
    </dgm:pt>
  </dgm:ptLst>
  <dgm:cxnLst>
    <dgm:cxn modelId="{E75B9014-643F-49B2-B24A-CA81660C9546}" srcId="{F30634CF-7A3E-4DA7-8304-0D6549865BA8}" destId="{A1746D91-E1C9-440F-A5B8-A43CF6192A7F}" srcOrd="5" destOrd="0" parTransId="{9A495E11-B3CB-4498-A0A1-0809740DEE4E}" sibTransId="{EFB66DCD-8BB0-437A-A1DC-B550C15584A9}"/>
    <dgm:cxn modelId="{0DCCFC2B-BF21-4042-A49A-45C6E1964BD2}" type="presOf" srcId="{A39D8E75-516F-44F5-A1ED-A5AD24C40EF3}" destId="{75223D1C-DCEB-40C5-BB9B-33B89C2F303E}" srcOrd="0" destOrd="0" presId="urn:microsoft.com/office/officeart/2005/8/layout/process1"/>
    <dgm:cxn modelId="{53BBC830-85BC-45E6-B26A-54C510C1A90B}" type="presOf" srcId="{F30634CF-7A3E-4DA7-8304-0D6549865BA8}" destId="{A5900363-9352-4EE7-AD3F-E8F57B8E3DAB}" srcOrd="0" destOrd="0" presId="urn:microsoft.com/office/officeart/2005/8/layout/process1"/>
    <dgm:cxn modelId="{0B4B2D33-74C8-4DC2-A95C-EDA624A9BC50}" srcId="{F30634CF-7A3E-4DA7-8304-0D6549865BA8}" destId="{B0E18109-0341-437F-8D3B-BA06289619F9}" srcOrd="3" destOrd="0" parTransId="{CCA710C6-5741-406F-AE77-9DDB3ED3F6F6}" sibTransId="{5BAA09B3-3E12-45C0-A522-1F7BC0DA4BD1}"/>
    <dgm:cxn modelId="{C410583C-07A2-43B6-A780-34AE50410019}" type="presOf" srcId="{5412D488-081F-4BD7-8FF3-CB61A319D05F}" destId="{54A18C18-17A0-4A1D-A90B-FECC8C9CC2D9}" srcOrd="0" destOrd="0" presId="urn:microsoft.com/office/officeart/2005/8/layout/process1"/>
    <dgm:cxn modelId="{C4525D43-1556-4C76-938B-6FCAF4199349}" type="presOf" srcId="{A1746D91-E1C9-440F-A5B8-A43CF6192A7F}" destId="{C6297BCA-2E89-48BC-8DE5-34F4178CEB78}" srcOrd="0" destOrd="0" presId="urn:microsoft.com/office/officeart/2005/8/layout/process1"/>
    <dgm:cxn modelId="{166D4E43-EA16-4059-9157-CB65B6CDEEED}" type="presOf" srcId="{9D3669DA-04FC-47BE-BE42-5C7C80A609F9}" destId="{1A2E2D96-42D4-4555-86AA-FB3B464B6D8A}" srcOrd="0" destOrd="0" presId="urn:microsoft.com/office/officeart/2005/8/layout/process1"/>
    <dgm:cxn modelId="{CB5E1D67-4BBA-483A-A3DB-A03F69D0B95C}" type="presOf" srcId="{6A912794-5450-452B-8219-60FB5EEEDD06}" destId="{4FD4CA65-BF1B-4B92-B733-6490D4D58843}" srcOrd="1" destOrd="0" presId="urn:microsoft.com/office/officeart/2005/8/layout/process1"/>
    <dgm:cxn modelId="{D00C634A-5244-41B0-95D8-935764A0B002}" type="presOf" srcId="{F9344751-F4AB-4644-8A7F-8169BE28DD9A}" destId="{EA0F57A5-5A0B-4D97-98B3-1D5FA32263CB}" srcOrd="0" destOrd="0" presId="urn:microsoft.com/office/officeart/2005/8/layout/process1"/>
    <dgm:cxn modelId="{B21D3674-F643-4E46-A24E-6F9B0B014161}" type="presOf" srcId="{205ED73D-5F90-4BFC-8CCB-936F23218455}" destId="{E330B8FB-23A6-4833-8FC7-0238AF19C4DC}" srcOrd="0" destOrd="0" presId="urn:microsoft.com/office/officeart/2005/8/layout/process1"/>
    <dgm:cxn modelId="{4C5A4975-9181-49FC-A71B-FEB37A83FADA}" type="presOf" srcId="{E0D6C868-C26B-4300-BD26-C4B12C4D4911}" destId="{B337A2D4-CD61-4AB1-81AC-1BEBB02BF1DA}" srcOrd="0" destOrd="0" presId="urn:microsoft.com/office/officeart/2005/8/layout/process1"/>
    <dgm:cxn modelId="{D2E1CD76-59D0-4034-B25A-3E7FCF385887}" type="presOf" srcId="{5BAA09B3-3E12-45C0-A522-1F7BC0DA4BD1}" destId="{59B97452-5FAC-42F9-BE89-A330A92C5C8F}" srcOrd="1" destOrd="0" presId="urn:microsoft.com/office/officeart/2005/8/layout/process1"/>
    <dgm:cxn modelId="{3A40BC7D-7E5B-463E-8902-2B98943543BD}" type="presOf" srcId="{5BAA09B3-3E12-45C0-A522-1F7BC0DA4BD1}" destId="{0A1A25FB-4B8E-495B-B198-8B1F1EE68D7C}" srcOrd="0" destOrd="0" presId="urn:microsoft.com/office/officeart/2005/8/layout/process1"/>
    <dgm:cxn modelId="{3E606E7E-D5C7-485F-8441-75930FBD1064}" type="presOf" srcId="{1BB9DD1D-E564-4055-8C41-3AA25C85CB7D}" destId="{AE821E60-4C0B-4C04-866C-1B707F37E70C}" srcOrd="0" destOrd="0" presId="urn:microsoft.com/office/officeart/2005/8/layout/process1"/>
    <dgm:cxn modelId="{E533817F-FAA0-4561-9A91-74BEFFB14BCC}" type="presOf" srcId="{E0D6C868-C26B-4300-BD26-C4B12C4D4911}" destId="{84DA2F8B-5A76-4980-B150-6DDB6E2B0A93}" srcOrd="1" destOrd="0" presId="urn:microsoft.com/office/officeart/2005/8/layout/process1"/>
    <dgm:cxn modelId="{B93B2181-5EEF-44F2-BA6E-AF62C20817E6}" type="presOf" srcId="{6A912794-5450-452B-8219-60FB5EEEDD06}" destId="{2F89F803-CB15-46AF-A6DD-DE05D86B228F}" srcOrd="0" destOrd="0" presId="urn:microsoft.com/office/officeart/2005/8/layout/process1"/>
    <dgm:cxn modelId="{934B50A3-5639-48C9-B12C-40AF59C7DD43}" type="presOf" srcId="{9D3669DA-04FC-47BE-BE42-5C7C80A609F9}" destId="{93BED93B-C4CC-439B-B6F6-D6D91B90881E}" srcOrd="1" destOrd="0" presId="urn:microsoft.com/office/officeart/2005/8/layout/process1"/>
    <dgm:cxn modelId="{A08D00A6-8594-402F-B558-D60F19C69425}" srcId="{F30634CF-7A3E-4DA7-8304-0D6549865BA8}" destId="{5412D488-081F-4BD7-8FF3-CB61A319D05F}" srcOrd="0" destOrd="0" parTransId="{301C008D-DC90-4802-BDBE-64C7359B487A}" sibTransId="{1BB9DD1D-E564-4055-8C41-3AA25C85CB7D}"/>
    <dgm:cxn modelId="{CC929FBB-98E7-401D-BFEA-C28153FA8C2B}" srcId="{F30634CF-7A3E-4DA7-8304-0D6549865BA8}" destId="{A39D8E75-516F-44F5-A1ED-A5AD24C40EF3}" srcOrd="2" destOrd="0" parTransId="{ECE2FAC0-0581-4402-B055-096037C7057D}" sibTransId="{E0D6C868-C26B-4300-BD26-C4B12C4D4911}"/>
    <dgm:cxn modelId="{F2370AD6-EEE0-4138-A43B-81435CF3413E}" type="presOf" srcId="{B0E18109-0341-437F-8D3B-BA06289619F9}" destId="{54961B3C-698F-4C26-BC59-8E3C4729C4A8}" srcOrd="0" destOrd="0" presId="urn:microsoft.com/office/officeart/2005/8/layout/process1"/>
    <dgm:cxn modelId="{436485D9-92D4-49B4-9FAE-EAA5501299CE}" srcId="{F30634CF-7A3E-4DA7-8304-0D6549865BA8}" destId="{F9344751-F4AB-4644-8A7F-8169BE28DD9A}" srcOrd="1" destOrd="0" parTransId="{C7B6D49F-82C8-4EEB-ABD1-65F0AB0DB60F}" sibTransId="{9D3669DA-04FC-47BE-BE42-5C7C80A609F9}"/>
    <dgm:cxn modelId="{E6F380DC-3780-434D-B97A-AA180779E43D}" srcId="{F30634CF-7A3E-4DA7-8304-0D6549865BA8}" destId="{205ED73D-5F90-4BFC-8CCB-936F23218455}" srcOrd="4" destOrd="0" parTransId="{633530E0-249E-4CA5-9A76-BC27F0DEDB1A}" sibTransId="{6A912794-5450-452B-8219-60FB5EEEDD06}"/>
    <dgm:cxn modelId="{B44D0AE6-B382-4DBB-8A89-6B154EDABEA2}" type="presOf" srcId="{1BB9DD1D-E564-4055-8C41-3AA25C85CB7D}" destId="{C3F57D39-AD53-49F3-B292-3BB7B6C57E70}" srcOrd="1" destOrd="0" presId="urn:microsoft.com/office/officeart/2005/8/layout/process1"/>
    <dgm:cxn modelId="{58C0E9CE-5A9B-4E18-AC10-8F1C9402123F}" type="presParOf" srcId="{A5900363-9352-4EE7-AD3F-E8F57B8E3DAB}" destId="{54A18C18-17A0-4A1D-A90B-FECC8C9CC2D9}" srcOrd="0" destOrd="0" presId="urn:microsoft.com/office/officeart/2005/8/layout/process1"/>
    <dgm:cxn modelId="{8C51099C-CE58-4BC3-9544-C09B353329DF}" type="presParOf" srcId="{A5900363-9352-4EE7-AD3F-E8F57B8E3DAB}" destId="{AE821E60-4C0B-4C04-866C-1B707F37E70C}" srcOrd="1" destOrd="0" presId="urn:microsoft.com/office/officeart/2005/8/layout/process1"/>
    <dgm:cxn modelId="{CA1773E6-5F03-477A-827F-E35A7C24759D}" type="presParOf" srcId="{AE821E60-4C0B-4C04-866C-1B707F37E70C}" destId="{C3F57D39-AD53-49F3-B292-3BB7B6C57E70}" srcOrd="0" destOrd="0" presId="urn:microsoft.com/office/officeart/2005/8/layout/process1"/>
    <dgm:cxn modelId="{1E83EA55-E30A-43F2-BF8F-09F4D30B8185}" type="presParOf" srcId="{A5900363-9352-4EE7-AD3F-E8F57B8E3DAB}" destId="{EA0F57A5-5A0B-4D97-98B3-1D5FA32263CB}" srcOrd="2" destOrd="0" presId="urn:microsoft.com/office/officeart/2005/8/layout/process1"/>
    <dgm:cxn modelId="{52849BD1-8D79-4228-9008-DE943C22F533}" type="presParOf" srcId="{A5900363-9352-4EE7-AD3F-E8F57B8E3DAB}" destId="{1A2E2D96-42D4-4555-86AA-FB3B464B6D8A}" srcOrd="3" destOrd="0" presId="urn:microsoft.com/office/officeart/2005/8/layout/process1"/>
    <dgm:cxn modelId="{3B100F41-211C-4CD0-9322-CA018441385E}" type="presParOf" srcId="{1A2E2D96-42D4-4555-86AA-FB3B464B6D8A}" destId="{93BED93B-C4CC-439B-B6F6-D6D91B90881E}" srcOrd="0" destOrd="0" presId="urn:microsoft.com/office/officeart/2005/8/layout/process1"/>
    <dgm:cxn modelId="{445D73E8-DE72-4490-B283-3F4ADB63FC35}" type="presParOf" srcId="{A5900363-9352-4EE7-AD3F-E8F57B8E3DAB}" destId="{75223D1C-DCEB-40C5-BB9B-33B89C2F303E}" srcOrd="4" destOrd="0" presId="urn:microsoft.com/office/officeart/2005/8/layout/process1"/>
    <dgm:cxn modelId="{FA218B50-1698-40D7-BA32-FAB4E070F841}" type="presParOf" srcId="{A5900363-9352-4EE7-AD3F-E8F57B8E3DAB}" destId="{B337A2D4-CD61-4AB1-81AC-1BEBB02BF1DA}" srcOrd="5" destOrd="0" presId="urn:microsoft.com/office/officeart/2005/8/layout/process1"/>
    <dgm:cxn modelId="{FA3E5ED6-8F2E-461F-9A0B-BF2A4CA2935B}" type="presParOf" srcId="{B337A2D4-CD61-4AB1-81AC-1BEBB02BF1DA}" destId="{84DA2F8B-5A76-4980-B150-6DDB6E2B0A93}" srcOrd="0" destOrd="0" presId="urn:microsoft.com/office/officeart/2005/8/layout/process1"/>
    <dgm:cxn modelId="{1EA15BE7-B60C-4F87-9CE6-001917BE9087}" type="presParOf" srcId="{A5900363-9352-4EE7-AD3F-E8F57B8E3DAB}" destId="{54961B3C-698F-4C26-BC59-8E3C4729C4A8}" srcOrd="6" destOrd="0" presId="urn:microsoft.com/office/officeart/2005/8/layout/process1"/>
    <dgm:cxn modelId="{F0D5B6B2-DE68-40FF-8B68-CFF50181D041}" type="presParOf" srcId="{A5900363-9352-4EE7-AD3F-E8F57B8E3DAB}" destId="{0A1A25FB-4B8E-495B-B198-8B1F1EE68D7C}" srcOrd="7" destOrd="0" presId="urn:microsoft.com/office/officeart/2005/8/layout/process1"/>
    <dgm:cxn modelId="{993B395B-8EA8-4EAC-B639-376309A5797F}" type="presParOf" srcId="{0A1A25FB-4B8E-495B-B198-8B1F1EE68D7C}" destId="{59B97452-5FAC-42F9-BE89-A330A92C5C8F}" srcOrd="0" destOrd="0" presId="urn:microsoft.com/office/officeart/2005/8/layout/process1"/>
    <dgm:cxn modelId="{E47A1900-2C23-416C-BB15-00019FFD4FD4}" type="presParOf" srcId="{A5900363-9352-4EE7-AD3F-E8F57B8E3DAB}" destId="{E330B8FB-23A6-4833-8FC7-0238AF19C4DC}" srcOrd="8" destOrd="0" presId="urn:microsoft.com/office/officeart/2005/8/layout/process1"/>
    <dgm:cxn modelId="{7A9459D8-2163-42D1-8066-707E0760B1CC}" type="presParOf" srcId="{A5900363-9352-4EE7-AD3F-E8F57B8E3DAB}" destId="{2F89F803-CB15-46AF-A6DD-DE05D86B228F}" srcOrd="9" destOrd="0" presId="urn:microsoft.com/office/officeart/2005/8/layout/process1"/>
    <dgm:cxn modelId="{F0DF8309-FC12-48E3-BC22-D8173C375423}" type="presParOf" srcId="{2F89F803-CB15-46AF-A6DD-DE05D86B228F}" destId="{4FD4CA65-BF1B-4B92-B733-6490D4D58843}" srcOrd="0" destOrd="0" presId="urn:microsoft.com/office/officeart/2005/8/layout/process1"/>
    <dgm:cxn modelId="{9A9C9CE1-934E-4275-A1C8-59B676DB7B4D}" type="presParOf" srcId="{A5900363-9352-4EE7-AD3F-E8F57B8E3DAB}" destId="{C6297BCA-2E89-48BC-8DE5-34F4178CEB78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18C18-17A0-4A1D-A90B-FECC8C9CC2D9}">
      <dsp:nvSpPr>
        <dsp:cNvPr id="0" name=""/>
        <dsp:cNvSpPr/>
      </dsp:nvSpPr>
      <dsp:spPr>
        <a:xfrm>
          <a:off x="38599" y="1693119"/>
          <a:ext cx="1281143" cy="1244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Kumpul</a:t>
          </a:r>
          <a:r>
            <a:rPr lang="en-US" sz="1600" kern="1200" dirty="0"/>
            <a:t> </a:t>
          </a:r>
          <a:r>
            <a:rPr lang="en-US" sz="1600" kern="1200" dirty="0" err="1"/>
            <a:t>Bahan</a:t>
          </a:r>
          <a:r>
            <a:rPr lang="en-US" sz="1600" kern="1200" dirty="0"/>
            <a:t>/</a:t>
          </a:r>
          <a:r>
            <a:rPr lang="en-US" sz="1600" kern="1200" dirty="0" err="1"/>
            <a:t>Sisa</a:t>
          </a:r>
          <a:r>
            <a:rPr lang="en-US" sz="1600" kern="1200" dirty="0"/>
            <a:t> </a:t>
          </a:r>
          <a:r>
            <a:rPr lang="en-US" sz="1600" kern="1200" dirty="0" err="1"/>
            <a:t>Makanan</a:t>
          </a:r>
          <a:endParaRPr lang="en-US" sz="1600" kern="1200" dirty="0"/>
        </a:p>
      </dsp:txBody>
      <dsp:txXfrm>
        <a:off x="75042" y="1729562"/>
        <a:ext cx="1208257" cy="1171378"/>
      </dsp:txXfrm>
    </dsp:sp>
    <dsp:sp modelId="{AE821E60-4C0B-4C04-866C-1B707F37E70C}">
      <dsp:nvSpPr>
        <dsp:cNvPr id="0" name=""/>
        <dsp:cNvSpPr/>
      </dsp:nvSpPr>
      <dsp:spPr>
        <a:xfrm rot="82253">
          <a:off x="1572985" y="2220856"/>
          <a:ext cx="537189" cy="24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572995" y="2268864"/>
        <a:ext cx="463862" cy="146655"/>
      </dsp:txXfrm>
    </dsp:sp>
    <dsp:sp modelId="{EA0F57A5-5A0B-4D97-98B3-1D5FA32263CB}">
      <dsp:nvSpPr>
        <dsp:cNvPr id="0" name=""/>
        <dsp:cNvSpPr/>
      </dsp:nvSpPr>
      <dsp:spPr>
        <a:xfrm>
          <a:off x="2333019" y="1590592"/>
          <a:ext cx="1390011" cy="1561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Campur</a:t>
          </a:r>
          <a:r>
            <a:rPr lang="en-US" sz="1600" kern="1200" dirty="0"/>
            <a:t> </a:t>
          </a:r>
          <a:r>
            <a:rPr lang="en-US" sz="1600" kern="1200" dirty="0" err="1"/>
            <a:t>Sisa</a:t>
          </a:r>
          <a:r>
            <a:rPr lang="en-US" sz="1600" kern="1200" dirty="0"/>
            <a:t> </a:t>
          </a:r>
          <a:r>
            <a:rPr lang="en-US" sz="1600" kern="1200" dirty="0" err="1"/>
            <a:t>makanan</a:t>
          </a:r>
          <a:r>
            <a:rPr lang="en-US" sz="1600" kern="1200" dirty="0"/>
            <a:t> </a:t>
          </a:r>
          <a:r>
            <a:rPr lang="en-US" sz="1600" kern="1200" dirty="0" err="1"/>
            <a:t>dengan</a:t>
          </a:r>
          <a:r>
            <a:rPr lang="en-US" sz="1600" kern="1200" dirty="0"/>
            <a:t> EM </a:t>
          </a:r>
          <a:r>
            <a:rPr lang="en-US" sz="1600" kern="1200" dirty="0" err="1"/>
            <a:t>dan</a:t>
          </a:r>
          <a:r>
            <a:rPr lang="en-US" sz="1600" kern="1200" dirty="0"/>
            <a:t> </a:t>
          </a:r>
          <a:r>
            <a:rPr lang="en-US" sz="1600" kern="1200" dirty="0" err="1"/>
            <a:t>Daun</a:t>
          </a:r>
          <a:r>
            <a:rPr lang="en-US" sz="1600" kern="1200" dirty="0"/>
            <a:t> </a:t>
          </a:r>
          <a:r>
            <a:rPr lang="en-US" sz="1600" kern="1200" dirty="0" err="1"/>
            <a:t>Kering</a:t>
          </a:r>
          <a:endParaRPr lang="en-US" sz="1600" kern="1200" dirty="0"/>
        </a:p>
      </dsp:txBody>
      <dsp:txXfrm>
        <a:off x="2373731" y="1631304"/>
        <a:ext cx="1308587" cy="1480313"/>
      </dsp:txXfrm>
    </dsp:sp>
    <dsp:sp modelId="{1A2E2D96-42D4-4555-86AA-FB3B464B6D8A}">
      <dsp:nvSpPr>
        <dsp:cNvPr id="0" name=""/>
        <dsp:cNvSpPr/>
      </dsp:nvSpPr>
      <dsp:spPr>
        <a:xfrm rot="21538017">
          <a:off x="4035252" y="2225116"/>
          <a:ext cx="662129" cy="24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035258" y="2274662"/>
        <a:ext cx="588802" cy="146655"/>
      </dsp:txXfrm>
    </dsp:sp>
    <dsp:sp modelId="{75223D1C-DCEB-40C5-BB9B-33B89C2F303E}">
      <dsp:nvSpPr>
        <dsp:cNvPr id="0" name=""/>
        <dsp:cNvSpPr/>
      </dsp:nvSpPr>
      <dsp:spPr>
        <a:xfrm>
          <a:off x="4972129" y="1663856"/>
          <a:ext cx="1447303" cy="1318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Pengeringan</a:t>
          </a:r>
          <a:r>
            <a:rPr lang="en-US" sz="1600" kern="1200" dirty="0"/>
            <a:t> </a:t>
          </a:r>
          <a:r>
            <a:rPr lang="en-US" sz="1600" kern="1200" dirty="0" err="1"/>
            <a:t>dan</a:t>
          </a:r>
          <a:r>
            <a:rPr lang="en-US" sz="1600" kern="1200" dirty="0"/>
            <a:t> </a:t>
          </a:r>
          <a:r>
            <a:rPr lang="en-US" sz="1600" kern="1200" dirty="0" err="1"/>
            <a:t>kutip</a:t>
          </a:r>
          <a:r>
            <a:rPr lang="en-US" sz="1600" kern="1200" dirty="0"/>
            <a:t> </a:t>
          </a:r>
          <a:r>
            <a:rPr lang="en-US" sz="1600" kern="1200" dirty="0" err="1"/>
            <a:t>leachet</a:t>
          </a:r>
          <a:endParaRPr lang="en-US" sz="1600" kern="1200" dirty="0"/>
        </a:p>
      </dsp:txBody>
      <dsp:txXfrm>
        <a:off x="5010761" y="1702488"/>
        <a:ext cx="1370039" cy="1241734"/>
      </dsp:txXfrm>
    </dsp:sp>
    <dsp:sp modelId="{B337A2D4-CD61-4AB1-81AC-1BEBB02BF1DA}">
      <dsp:nvSpPr>
        <dsp:cNvPr id="0" name=""/>
        <dsp:cNvSpPr/>
      </dsp:nvSpPr>
      <dsp:spPr>
        <a:xfrm rot="52155">
          <a:off x="6697737" y="2220822"/>
          <a:ext cx="590144" cy="24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697741" y="2269151"/>
        <a:ext cx="516817" cy="146655"/>
      </dsp:txXfrm>
    </dsp:sp>
    <dsp:sp modelId="{54961B3C-698F-4C26-BC59-8E3C4729C4A8}">
      <dsp:nvSpPr>
        <dsp:cNvPr id="0" name=""/>
        <dsp:cNvSpPr/>
      </dsp:nvSpPr>
      <dsp:spPr>
        <a:xfrm>
          <a:off x="7532785" y="1682305"/>
          <a:ext cx="1603992" cy="1362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Selepas</a:t>
          </a:r>
          <a:r>
            <a:rPr lang="en-US" sz="1600" kern="1200" dirty="0"/>
            <a:t>  2 </a:t>
          </a:r>
          <a:r>
            <a:rPr lang="en-US" sz="1600" kern="1200" dirty="0" err="1"/>
            <a:t>minggu</a:t>
          </a:r>
          <a:r>
            <a:rPr lang="en-US" sz="1600" kern="1200" dirty="0"/>
            <a:t>, </a:t>
          </a:r>
          <a:r>
            <a:rPr lang="en-US" sz="1600" kern="1200" dirty="0" err="1"/>
            <a:t>keringkan</a:t>
          </a:r>
          <a:r>
            <a:rPr lang="en-US" sz="1600" kern="1200" dirty="0"/>
            <a:t> </a:t>
          </a:r>
          <a:r>
            <a:rPr lang="en-US" sz="1600" kern="1200" dirty="0" err="1"/>
            <a:t>kompos</a:t>
          </a:r>
          <a:endParaRPr lang="en-US" sz="1600" kern="1200" dirty="0"/>
        </a:p>
      </dsp:txBody>
      <dsp:txXfrm>
        <a:off x="7572682" y="1722202"/>
        <a:ext cx="1524198" cy="1282388"/>
      </dsp:txXfrm>
    </dsp:sp>
    <dsp:sp modelId="{0A1A25FB-4B8E-495B-B198-8B1F1EE68D7C}">
      <dsp:nvSpPr>
        <dsp:cNvPr id="0" name=""/>
        <dsp:cNvSpPr/>
      </dsp:nvSpPr>
      <dsp:spPr>
        <a:xfrm rot="6546047">
          <a:off x="7761837" y="3300666"/>
          <a:ext cx="412100" cy="24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7810498" y="3314906"/>
        <a:ext cx="338773" cy="146655"/>
      </dsp:txXfrm>
    </dsp:sp>
    <dsp:sp modelId="{E330B8FB-23A6-4833-8FC7-0238AF19C4DC}">
      <dsp:nvSpPr>
        <dsp:cNvPr id="0" name=""/>
        <dsp:cNvSpPr/>
      </dsp:nvSpPr>
      <dsp:spPr>
        <a:xfrm>
          <a:off x="6896018" y="3779227"/>
          <a:ext cx="1384384" cy="14800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Masukkan</a:t>
          </a:r>
          <a:r>
            <a:rPr lang="en-US" sz="1600" kern="1200" dirty="0"/>
            <a:t> </a:t>
          </a:r>
          <a:r>
            <a:rPr lang="en-US" sz="1600" kern="1200" dirty="0" err="1"/>
            <a:t>dalam</a:t>
          </a:r>
          <a:r>
            <a:rPr lang="en-US" sz="1600" kern="1200" dirty="0"/>
            <a:t> </a:t>
          </a:r>
          <a:r>
            <a:rPr lang="en-US" sz="1600" kern="1200" dirty="0" err="1"/>
            <a:t>pengisar</a:t>
          </a:r>
          <a:endParaRPr lang="en-US" sz="1600" kern="1200" dirty="0"/>
        </a:p>
      </dsp:txBody>
      <dsp:txXfrm>
        <a:off x="6936565" y="3819774"/>
        <a:ext cx="1303290" cy="1398996"/>
      </dsp:txXfrm>
    </dsp:sp>
    <dsp:sp modelId="{2F89F803-CB15-46AF-A6DD-DE05D86B228F}">
      <dsp:nvSpPr>
        <dsp:cNvPr id="0" name=""/>
        <dsp:cNvSpPr/>
      </dsp:nvSpPr>
      <dsp:spPr>
        <a:xfrm rot="10878440">
          <a:off x="5898382" y="4366232"/>
          <a:ext cx="677997" cy="24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5971699" y="4415953"/>
        <a:ext cx="604670" cy="146655"/>
      </dsp:txXfrm>
    </dsp:sp>
    <dsp:sp modelId="{C6297BCA-2E89-48BC-8DE5-34F4178CEB78}">
      <dsp:nvSpPr>
        <dsp:cNvPr id="0" name=""/>
        <dsp:cNvSpPr/>
      </dsp:nvSpPr>
      <dsp:spPr>
        <a:xfrm>
          <a:off x="3674017" y="3734720"/>
          <a:ext cx="1943093" cy="14347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Bungkus</a:t>
          </a:r>
          <a:r>
            <a:rPr lang="en-US" sz="1600" kern="1200" dirty="0"/>
            <a:t> </a:t>
          </a:r>
          <a:r>
            <a:rPr lang="en-US" sz="1600" kern="1200" dirty="0" err="1"/>
            <a:t>dalam</a:t>
          </a:r>
          <a:r>
            <a:rPr lang="en-US" sz="1600" kern="1200" dirty="0"/>
            <a:t> packet</a:t>
          </a:r>
        </a:p>
      </dsp:txBody>
      <dsp:txXfrm>
        <a:off x="3716041" y="3776744"/>
        <a:ext cx="1859045" cy="1350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MY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MY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A61E677B-0D13-4134-ABFA-5499868ED537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0CA5D153-D83F-42B2-B8B2-3FB8C5A93684}" type="slidenum">
              <a:rPr lang="en-GB" smtClean="0"/>
              <a:t>‹#›</a:t>
            </a:fld>
            <a:endParaRPr lang="en-GB"/>
          </a:p>
        </p:txBody>
      </p:sp>
      <p:pic>
        <p:nvPicPr>
          <p:cNvPr id="1031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-11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-11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-11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-11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4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Course%20Learning%20Outcome%20KOQ%202015.ppt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Lagu%20Rasmi%20UTM%20-%20Keunggulan%20Terbilang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52550" y="3128645"/>
            <a:ext cx="10058400" cy="1524000"/>
          </a:xfrm>
        </p:spPr>
        <p:txBody>
          <a:bodyPr>
            <a:normAutofit/>
          </a:bodyPr>
          <a:lstStyle/>
          <a:p>
            <a:r>
              <a:rPr lang="en-US" sz="3200" dirty="0"/>
              <a:t>KESUKARELAWAN </a:t>
            </a:r>
            <a:r>
              <a:rPr lang="en-MY" altLang="en-US" sz="3200" dirty="0"/>
              <a:t>UKQR </a:t>
            </a:r>
            <a:r>
              <a:rPr lang="en-US" sz="3200"/>
              <a:t>2012</a:t>
            </a:r>
            <a:endParaRPr lang="en-US" sz="3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99285" y="1376045"/>
            <a:ext cx="85344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5" y="4782185"/>
            <a:ext cx="2419350" cy="1694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105410"/>
            <a:ext cx="4269105" cy="190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73" y="1205556"/>
            <a:ext cx="2461587" cy="1035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45" y="105410"/>
            <a:ext cx="3221355" cy="3135630"/>
          </a:xfrm>
          <a:prstGeom prst="rect">
            <a:avLst/>
          </a:prstGeom>
        </p:spPr>
      </p:pic>
      <p:sp>
        <p:nvSpPr>
          <p:cNvPr id="2" name="WordArt 4" descr="pinki"/>
          <p:cNvSpPr>
            <a:spLocks noGrp="1" noChangeArrowheads="1" noChangeShapeType="1" noTextEdit="1"/>
          </p:cNvSpPr>
          <p:nvPr/>
        </p:nvSpPr>
        <p:spPr bwMode="auto">
          <a:xfrm>
            <a:off x="2959100" y="2241550"/>
            <a:ext cx="7137400" cy="5249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fromWordArt="0" anchor="ctr" anchorCtr="0" compatLnSpc="1">
            <a:prstTxWarp prst="textDoubleWave1">
              <a:avLst>
                <a:gd name="adj1" fmla="val 6500"/>
                <a:gd name="adj2" fmla="val 0"/>
              </a:avLst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-11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-11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-11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-11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-112" charset="0"/>
              </a:defRPr>
            </a:lvl9pPr>
          </a:lstStyle>
          <a:p>
            <a:pPr algn="ctr"/>
            <a:r>
              <a:rPr lang="en-US" sz="2400" kern="10" dirty="0">
                <a:ln w="9525">
                  <a:solidFill>
                    <a:srgbClr val="000000"/>
                  </a:solidFill>
                  <a:round/>
                </a:ln>
                <a:solidFill>
                  <a:schemeClr val="bg1"/>
                </a:solidFill>
                <a:effectLst>
                  <a:outerShdw dist="107763" dir="2700000" algn="ctr" rotWithShape="0">
                    <a:srgbClr val="868686"/>
                  </a:outerShdw>
                </a:effectLst>
                <a:latin typeface="Impact" panose="020B0806030902050204"/>
              </a:rPr>
              <a:t>SALAM SEJAHSTERA DAN SALAM PENGENALAN</a:t>
            </a:r>
            <a:endParaRPr lang="en-MY" sz="2400" kern="10" dirty="0">
              <a:ln w="9525">
                <a:solidFill>
                  <a:srgbClr val="000000"/>
                </a:solidFill>
                <a:round/>
              </a:ln>
              <a:solidFill>
                <a:schemeClr val="bg1"/>
              </a:solidFill>
              <a:effectLst>
                <a:outerShdw dist="107763" dir="2700000" algn="ctr" rotWithShape="0">
                  <a:srgbClr val="868686"/>
                </a:outerShdw>
              </a:effectLst>
              <a:latin typeface="Impact" panose="020B0806030902050204"/>
            </a:endParaRPr>
          </a:p>
        </p:txBody>
      </p:sp>
      <p:pic>
        <p:nvPicPr>
          <p:cNvPr id="9" name="Picture 7" descr="bismi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-40005"/>
            <a:ext cx="464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10125" cy="3855720"/>
          </a:xfrm>
        </p:spPr>
        <p:txBody>
          <a:bodyPr/>
          <a:lstStyle/>
          <a:p>
            <a:pPr lvl="0">
              <a:spcBef>
                <a:spcPts val="200"/>
              </a:spcBef>
              <a:spcAft>
                <a:spcPts val="0"/>
              </a:spcAft>
              <a:buFont typeface="Symbol" panose="05050102010706020507"/>
              <a:buChar char=""/>
            </a:pP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Program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Kemasyarakatan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Baja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Kompos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dan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Penjagaan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Alam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Sekitar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Endau.</a:t>
            </a:r>
            <a:endParaRPr lang="en-US" sz="1600" kern="1000" dirty="0">
              <a:solidFill>
                <a:srgbClr val="595959"/>
              </a:solidFill>
              <a:latin typeface="Cambria" panose="02040503050406030204"/>
              <a:ea typeface="Cambria" panose="02040503050406030204"/>
              <a:cs typeface="Times New Roman" panose="02020603050405020304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/>
              <a:buChar char=""/>
            </a:pP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Anjuran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MY" alt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UKQP 1021 Kepimpinan dan Pengurusan Kelab, CCSL dan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Majlis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Sukarelawan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Universiti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Malaysia (MASKUM) UTM.</a:t>
            </a:r>
            <a:endParaRPr lang="en-US" sz="1600" kern="1000" dirty="0">
              <a:solidFill>
                <a:srgbClr val="595959"/>
              </a:solidFill>
              <a:latin typeface="Cambria" panose="02040503050406030204"/>
              <a:ea typeface="Cambria" panose="02040503050406030204"/>
              <a:cs typeface="Times New Roman" panose="02020603050405020304"/>
            </a:endParaRPr>
          </a:p>
          <a:p>
            <a:pPr lvl="0">
              <a:spcBef>
                <a:spcPts val="0"/>
              </a:spcBef>
              <a:spcAft>
                <a:spcPts val="200"/>
              </a:spcAft>
              <a:buFont typeface="Symbol" panose="05050102010706020507"/>
              <a:buChar char=""/>
            </a:pP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Bertempat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di </a:t>
            </a:r>
            <a:r>
              <a:rPr lang="en-MY" alt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Endau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Mersing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.</a:t>
            </a:r>
            <a:endParaRPr lang="en-US" sz="1600" kern="1000" dirty="0">
              <a:solidFill>
                <a:srgbClr val="595959"/>
              </a:solidFill>
              <a:latin typeface="Cambria" panose="02040503050406030204"/>
              <a:ea typeface="Cambria" panose="02040503050406030204"/>
              <a:cs typeface="Times New Roman" panose="02020603050405020304"/>
            </a:endParaRP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00990"/>
            <a:ext cx="6078855" cy="572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>
              <a:spcBef>
                <a:spcPts val="200"/>
              </a:spcBef>
              <a:spcAft>
                <a:spcPts val="0"/>
              </a:spcAft>
              <a:buFont typeface="Symbol" panose="05050102010706020507"/>
              <a:buChar char=""/>
            </a:pP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Program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Kemasyarakatan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Baja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Kompos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dan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Penjagaan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Alam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Sekitar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Endau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Fasa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Kedua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.</a:t>
            </a:r>
            <a:endParaRPr lang="en-US" sz="1600" kern="1000" dirty="0">
              <a:solidFill>
                <a:srgbClr val="595959"/>
              </a:solidFill>
              <a:latin typeface="Cambria" panose="02040503050406030204"/>
              <a:ea typeface="Cambria" panose="02040503050406030204"/>
              <a:cs typeface="Times New Roman" panose="02020603050405020304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/>
              <a:buChar char=""/>
            </a:pP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Anjuran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Majlis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Sukarelawan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Universiti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Malaysia (MASKUM) UTM.</a:t>
            </a:r>
            <a:endParaRPr lang="en-US" sz="1600" kern="1000" dirty="0">
              <a:solidFill>
                <a:srgbClr val="595959"/>
              </a:solidFill>
              <a:latin typeface="Cambria" panose="02040503050406030204"/>
              <a:ea typeface="Cambria" panose="02040503050406030204"/>
              <a:cs typeface="Times New Roman" panose="02020603050405020304"/>
            </a:endParaRPr>
          </a:p>
          <a:p>
            <a:pPr lvl="0">
              <a:spcBef>
                <a:spcPts val="0"/>
              </a:spcBef>
              <a:spcAft>
                <a:spcPts val="200"/>
              </a:spcAft>
              <a:buFont typeface="Symbol" panose="05050102010706020507"/>
              <a:buChar char=""/>
            </a:pP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Bertempat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di </a:t>
            </a:r>
            <a:r>
              <a:rPr lang="en-US" kern="1000" dirty="0" err="1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Mersing</a:t>
            </a:r>
            <a:r>
              <a:rPr lang="en-US" kern="1000" dirty="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.</a:t>
            </a:r>
            <a:endParaRPr lang="en-US" sz="1600" kern="1000" dirty="0">
              <a:solidFill>
                <a:srgbClr val="595959"/>
              </a:solidFill>
              <a:latin typeface="Cambria" panose="02040503050406030204"/>
              <a:ea typeface="Cambria" panose="02040503050406030204"/>
              <a:cs typeface="Times New Roman" panose="02020603050405020304"/>
            </a:endParaRPr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3" y="1295400"/>
            <a:ext cx="5749616" cy="431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" y="1144270"/>
            <a:ext cx="4638675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65" y="1144905"/>
            <a:ext cx="5076825" cy="536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02610" y="-27305"/>
            <a:ext cx="906399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MY" alt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PROGRAM MY SOUL MY COMMUNITY</a:t>
            </a:r>
          </a:p>
          <a:p>
            <a:pPr algn="ctr"/>
            <a:r>
              <a:rPr lang="en-MY" alt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UKQP 1021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mposting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" y="1327446"/>
            <a:ext cx="4362483" cy="448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7337" y="0"/>
            <a:ext cx="9091748" cy="1684875"/>
          </a:xfrm>
        </p:spPr>
        <p:txBody>
          <a:bodyPr/>
          <a:lstStyle/>
          <a:p>
            <a:r>
              <a:rPr lang="en-US" sz="4800" b="1" dirty="0">
                <a:solidFill>
                  <a:schemeClr val="accent3">
                    <a:lumMod val="75000"/>
                  </a:schemeClr>
                </a:solidFill>
                <a:latin typeface="Baskerville Old Face" panose="02020602080505020303" pitchFamily="18" charset="0"/>
              </a:rPr>
              <a:t>COMPOSTING WORKSHOP AT SJKC PULAI, JOHOR</a:t>
            </a:r>
            <a:endParaRPr lang="en-GB" sz="4800" b="1" dirty="0">
              <a:solidFill>
                <a:schemeClr val="accent3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11" y="2818922"/>
            <a:ext cx="1725743" cy="1725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1562" y="2412087"/>
            <a:ext cx="3100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CONDUCTED BY: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27369" y="4428280"/>
            <a:ext cx="344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SPECIAL VISIT FROM</a:t>
            </a:r>
            <a:r>
              <a:rPr lang="en-US" sz="2800" dirty="0"/>
              <a:t>: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687" y="4997746"/>
            <a:ext cx="1433957" cy="1433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30694" y="1661929"/>
            <a:ext cx="365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18</a:t>
            </a:r>
            <a:r>
              <a:rPr lang="en-US" sz="3600" b="1" baseline="300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 JUNE 2017</a:t>
            </a:r>
            <a:endParaRPr lang="en-GB" sz="36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 descr="logo sjk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132" y="3022747"/>
            <a:ext cx="1128316" cy="126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7085A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25837" y="2412087"/>
            <a:ext cx="3100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SUPPORTED BY:</a:t>
            </a:r>
            <a:endParaRPr lang="en-GB" sz="2800" b="1" dirty="0"/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7" y="1084218"/>
            <a:ext cx="5976983" cy="4482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497" y="5569134"/>
            <a:ext cx="597698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haparral Pro" panose="02060503040505020203" pitchFamily="18" charset="0"/>
              </a:rPr>
              <a:t>With all the communities who joined the Composting Workshop</a:t>
            </a:r>
            <a:endParaRPr lang="en-GB" i="1" dirty="0">
              <a:solidFill>
                <a:srgbClr val="C00000"/>
              </a:solidFill>
              <a:latin typeface="Chaparral Pro" panose="020605030405050202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6174" y="956856"/>
            <a:ext cx="50063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Participants: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1 UTM staff </a:t>
            </a:r>
            <a:br>
              <a:rPr lang="en-US" sz="2400" b="1" dirty="0"/>
            </a:br>
            <a:r>
              <a:rPr lang="en-US" sz="2400" b="1" dirty="0"/>
              <a:t>(Advisor of UTM Green DNA Society)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7 UTM students (UTM Green DNA Society)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2 visiting professors from SJTU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5 school teachers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10 volunteers from the community </a:t>
            </a:r>
            <a:br>
              <a:rPr lang="en-US" sz="2400" b="1" dirty="0"/>
            </a:br>
            <a:r>
              <a:rPr lang="en-US" sz="2400" b="1" dirty="0"/>
              <a:t>(mostly student’s parents)</a:t>
            </a:r>
          </a:p>
          <a:p>
            <a:pPr algn="ctr"/>
            <a:r>
              <a:rPr lang="en-US" sz="2400" b="1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1261208" y="1014915"/>
            <a:ext cx="9144000" cy="165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9pPr>
          </a:lstStyle>
          <a:p>
            <a:r>
              <a:rPr lang="en-US" dirty="0"/>
              <a:t>10th </a:t>
            </a:r>
            <a:r>
              <a:rPr lang="en-US"/>
              <a:t>Global Congress </a:t>
            </a:r>
            <a:r>
              <a:rPr lang="en-US" dirty="0"/>
              <a:t>&amp; Conferment Ceremony (GCCC) (Leadership): Beyond Sustainable Development Goals Realization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ubtitle 2"/>
          <p:cNvSpPr txBox="1"/>
          <p:nvPr/>
        </p:nvSpPr>
        <p:spPr bwMode="auto">
          <a:xfrm>
            <a:off x="1261208" y="2902942"/>
            <a:ext cx="9144000" cy="124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 fontScale="92500" lnSpcReduction="2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4"/>
                </a:solidFill>
              </a:rPr>
              <a:t>16</a:t>
            </a:r>
            <a:r>
              <a:rPr lang="en-US" sz="3200" baseline="30000" dirty="0">
                <a:solidFill>
                  <a:schemeClr val="accent4"/>
                </a:solidFill>
              </a:rPr>
              <a:t>th</a:t>
            </a:r>
            <a:r>
              <a:rPr lang="en-US" sz="3200" dirty="0">
                <a:solidFill>
                  <a:schemeClr val="accent4"/>
                </a:solidFill>
              </a:rPr>
              <a:t> July 2017 </a:t>
            </a:r>
            <a:br>
              <a:rPr lang="en-US" sz="3200" dirty="0">
                <a:solidFill>
                  <a:schemeClr val="accent4"/>
                </a:solidFill>
              </a:rPr>
            </a:b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 err="1">
                <a:solidFill>
                  <a:schemeClr val="accent4"/>
                </a:solidFill>
              </a:rPr>
              <a:t>Dewan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Senat</a:t>
            </a:r>
            <a:r>
              <a:rPr lang="en-US" sz="3200" dirty="0">
                <a:solidFill>
                  <a:schemeClr val="accent4"/>
                </a:solidFill>
              </a:rPr>
              <a:t> &amp; Banquet, UTM</a:t>
            </a:r>
          </a:p>
          <a:p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4" name="Picture 3" descr="UTM-Low-Carbon-Asia-Research-Centre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3" y="4613839"/>
            <a:ext cx="3735883" cy="1736602"/>
          </a:xfrm>
          <a:prstGeom prst="rect">
            <a:avLst/>
          </a:prstGeom>
        </p:spPr>
      </p:pic>
      <p:pic>
        <p:nvPicPr>
          <p:cNvPr id="5" name="Picture 4" descr="lestar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361" y="4663441"/>
            <a:ext cx="4307234" cy="16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28" y="4663441"/>
            <a:ext cx="1794867" cy="179486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875212" y="4219302"/>
            <a:ext cx="3997234" cy="2246812"/>
          </a:xfrm>
        </p:spPr>
        <p:txBody>
          <a:bodyPr/>
          <a:lstStyle/>
          <a:p>
            <a:pPr marL="0" indent="0" algn="ctr">
              <a:buNone/>
            </a:pPr>
            <a:r>
              <a:rPr lang="en-US" sz="1200" b="1" dirty="0"/>
              <a:t>Participants:</a:t>
            </a:r>
          </a:p>
          <a:p>
            <a:pPr marL="0" indent="0" algn="ctr">
              <a:buNone/>
            </a:pPr>
            <a:endParaRPr lang="en-US" sz="1200" b="1" dirty="0"/>
          </a:p>
          <a:p>
            <a:pPr marL="0" indent="0" algn="ctr">
              <a:buNone/>
            </a:pPr>
            <a:r>
              <a:rPr lang="en-US" sz="1200" b="1" dirty="0"/>
              <a:t>1 UTM staff </a:t>
            </a:r>
            <a:br>
              <a:rPr lang="en-US" sz="1200" b="1" dirty="0"/>
            </a:br>
            <a:r>
              <a:rPr lang="en-US" sz="1200" b="1" dirty="0"/>
              <a:t>(Advisor of UTM Green DNA Society) </a:t>
            </a:r>
          </a:p>
          <a:p>
            <a:pPr marL="0" indent="0" algn="ctr">
              <a:buNone/>
            </a:pPr>
            <a:endParaRPr lang="en-US" sz="1200" b="1" dirty="0"/>
          </a:p>
          <a:p>
            <a:pPr marL="0" indent="0" algn="ctr">
              <a:buNone/>
            </a:pPr>
            <a:r>
              <a:rPr lang="en-US" sz="1200" b="1" dirty="0"/>
              <a:t>5 UTM students </a:t>
            </a:r>
            <a:br>
              <a:rPr lang="en-US" sz="1200" b="1" dirty="0"/>
            </a:br>
            <a:r>
              <a:rPr lang="en-US" sz="1200" b="1" dirty="0"/>
              <a:t>(UTM Green DNA Society)</a:t>
            </a:r>
            <a:br>
              <a:rPr lang="en-US" sz="1200" b="1" dirty="0"/>
            </a:br>
            <a:br>
              <a:rPr lang="en-US" sz="1200" b="1" dirty="0"/>
            </a:br>
            <a:r>
              <a:rPr lang="en-US" sz="1200" b="1" dirty="0"/>
              <a:t>80 international delegates</a:t>
            </a:r>
            <a:br>
              <a:rPr lang="en-US" sz="1200" b="1" dirty="0"/>
            </a:br>
            <a:br>
              <a:rPr lang="en-US" sz="1200" b="1" dirty="0"/>
            </a:br>
            <a:r>
              <a:rPr lang="en-US" sz="1200" b="1" dirty="0"/>
              <a:t>100 staff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5" y="691935"/>
            <a:ext cx="4319793" cy="2861161"/>
          </a:xfr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419" y="1541417"/>
            <a:ext cx="6685877" cy="44283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31520" y="3553097"/>
            <a:ext cx="433003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 of the students is explaining to visitors about food waste composting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5356" y="5956662"/>
            <a:ext cx="669894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Talk session on composting project by Dr. Lee in Senate Hall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26380" y="643377"/>
            <a:ext cx="6515101" cy="190722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Site Visit to Mini RTC </a:t>
            </a:r>
            <a:r>
              <a:rPr lang="en-US" b="1" dirty="0" err="1">
                <a:solidFill>
                  <a:schemeClr val="tx2"/>
                </a:solidFill>
              </a:rPr>
              <a:t>Layang-Layang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>
                <a:solidFill>
                  <a:schemeClr val="tx2"/>
                </a:solidFill>
              </a:rPr>
              <a:t>with </a:t>
            </a:r>
            <a:br>
              <a:rPr lang="en-US" b="1">
                <a:solidFill>
                  <a:schemeClr val="tx2"/>
                </a:solidFill>
              </a:rPr>
            </a:br>
            <a:r>
              <a:rPr lang="en-US" b="1">
                <a:solidFill>
                  <a:schemeClr val="tx2"/>
                </a:solidFill>
              </a:rPr>
              <a:t>UTM Summer School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454140" y="2832552"/>
            <a:ext cx="4259580" cy="705891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27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August 2017</a:t>
            </a:r>
          </a:p>
        </p:txBody>
      </p:sp>
      <p:pic>
        <p:nvPicPr>
          <p:cNvPr id="1026" name="Picture 2" descr="WhatsApp Image 2017-04-06 at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09" y="4542417"/>
            <a:ext cx="1825657" cy="182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7" name="Picture 3" descr="RTC Layang-lay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2" y="4997061"/>
            <a:ext cx="2139951" cy="103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4399" y="2379156"/>
            <a:ext cx="2352997" cy="235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9" descr="UTM-Low-Carbon-Asia-Research-Centre2-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5228" y="779092"/>
            <a:ext cx="3731340" cy="1734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61" y="3820389"/>
            <a:ext cx="5033679" cy="271865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477974"/>
            <a:ext cx="4950824" cy="5891799"/>
          </a:xfrm>
        </p:spPr>
        <p:txBody>
          <a:bodyPr anchor="ctr">
            <a:noAutofit/>
          </a:bodyPr>
          <a:lstStyle/>
          <a:p>
            <a:pPr algn="ctr"/>
            <a:r>
              <a:rPr lang="en-US" sz="2400" dirty="0"/>
              <a:t>Participants: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1 UTM staff </a:t>
            </a:r>
            <a:br>
              <a:rPr lang="en-US" sz="2400" dirty="0"/>
            </a:br>
            <a:r>
              <a:rPr lang="en-US" sz="2400" dirty="0"/>
              <a:t>(Advisor of UTM Green DNA Society)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12 UTM students </a:t>
            </a:r>
            <a:br>
              <a:rPr lang="en-US" sz="2400" dirty="0"/>
            </a:br>
            <a:r>
              <a:rPr lang="en-US" sz="2400" dirty="0"/>
              <a:t>(UTM Green DNA Society)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6 delegates from Japan</a:t>
            </a:r>
            <a:br>
              <a:rPr lang="en-US" sz="2400" dirty="0"/>
            </a:br>
            <a:r>
              <a:rPr lang="en-US" sz="2400" dirty="0"/>
              <a:t>(UTM Summer School)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26 volunteers from the community </a:t>
            </a:r>
            <a:endParaRPr lang="en-US" sz="2400" b="1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2" r="5802"/>
          <a:stretch>
            <a:fillRect/>
          </a:stretch>
        </p:blipFill>
        <p:spPr>
          <a:xfrm>
            <a:off x="4950825" y="477974"/>
            <a:ext cx="6740434" cy="4873625"/>
          </a:xfr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950825" y="5446443"/>
            <a:ext cx="6936377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UTM Summer School participants and students from UTM Green DNA Society together with the </a:t>
            </a:r>
            <a:r>
              <a:rPr lang="en-US" b="1"/>
              <a:t>community of </a:t>
            </a:r>
            <a:r>
              <a:rPr lang="en-US" b="1" dirty="0"/>
              <a:t>Kg. SC Jaya </a:t>
            </a:r>
            <a:r>
              <a:rPr lang="en-US" b="1" dirty="0" err="1"/>
              <a:t>Sepakat</a:t>
            </a:r>
            <a:r>
              <a:rPr lang="en-US" b="1" dirty="0"/>
              <a:t>, Mini RTC </a:t>
            </a:r>
            <a:r>
              <a:rPr lang="en-US" b="1" dirty="0" err="1"/>
              <a:t>Layang-Layang</a:t>
            </a:r>
            <a:endParaRPr lang="en-US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608" y="2204864"/>
            <a:ext cx="5813065" cy="4040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5627" y="332656"/>
            <a:ext cx="9210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Site Visit by SJTU to Bio-Compost Site @ Mini RTC </a:t>
            </a:r>
            <a:r>
              <a:rPr lang="en-US" sz="3200" dirty="0" err="1">
                <a:solidFill>
                  <a:schemeClr val="accent3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Layang-layang</a:t>
            </a:r>
            <a:endParaRPr lang="en-GB" sz="3200" dirty="0">
              <a:solidFill>
                <a:schemeClr val="accent3">
                  <a:lumMod val="75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7600" y="1429940"/>
            <a:ext cx="363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Adobe Caslon Pro Bold" panose="0205070206050A020403" pitchFamily="18" charset="0"/>
              </a:rPr>
              <a:t>18</a:t>
            </a:r>
            <a:r>
              <a:rPr lang="en-US" sz="2800" i="1" baseline="30000" dirty="0">
                <a:solidFill>
                  <a:srgbClr val="C00000"/>
                </a:solidFill>
                <a:latin typeface="Adobe Caslon Pro Bold" panose="0205070206050A020403" pitchFamily="18" charset="0"/>
              </a:rPr>
              <a:t>th</a:t>
            </a:r>
            <a:r>
              <a:rPr lang="en-US" sz="2800" i="1" dirty="0">
                <a:solidFill>
                  <a:srgbClr val="C00000"/>
                </a:solidFill>
                <a:latin typeface="Adobe Caslon Pro Bold" panose="0205070206050A020403" pitchFamily="18" charset="0"/>
              </a:rPr>
              <a:t> JUNE 2017</a:t>
            </a:r>
            <a:endParaRPr lang="en-GB" sz="2800" i="1" dirty="0">
              <a:solidFill>
                <a:srgbClr val="C00000"/>
              </a:solidFill>
              <a:latin typeface="Adobe Caslon Pro Bold" panose="0205070206050A020403" pitchFamily="18" charset="0"/>
            </a:endParaRPr>
          </a:p>
        </p:txBody>
      </p:sp>
      <p:pic>
        <p:nvPicPr>
          <p:cNvPr id="1026" name="Picture 2" descr="Image result for shanghai jiao tong univer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9" y="2508552"/>
            <a:ext cx="1379845" cy="10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6" y="920403"/>
            <a:ext cx="1884237" cy="141317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023659" y="2276872"/>
            <a:ext cx="3074440" cy="1944216"/>
          </a:xfrm>
          <a:prstGeom prst="wedgeRoundRectCallout">
            <a:avLst>
              <a:gd name="adj1" fmla="val 78565"/>
              <a:gd name="adj2" fmla="val 37205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C:\Users\Aishah\Downloads\New folder\Kulai and Layang2\DSCN90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23079" r="23944" b="20302"/>
          <a:stretch>
            <a:fillRect/>
          </a:stretch>
        </p:blipFill>
        <p:spPr bwMode="auto">
          <a:xfrm>
            <a:off x="3302159" y="2438034"/>
            <a:ext cx="2535371" cy="162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hatsApp Image 2017-04-06 at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1" y="4763917"/>
            <a:ext cx="1732492" cy="129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" name="Picture 3" descr="RTC Layang-lay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0" y="3893379"/>
            <a:ext cx="1814435" cy="65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3387932" y="99696"/>
            <a:ext cx="7162800" cy="8384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rial Rounded MT Bold" pitchFamily="34" charset="0"/>
              </a:rPr>
              <a:t>SKOP PENGAJARAN DAN PEMBELAJARAN</a:t>
            </a:r>
          </a:p>
        </p:txBody>
      </p:sp>
      <p:grpSp>
        <p:nvGrpSpPr>
          <p:cNvPr id="7" name="Gruppe 26"/>
          <p:cNvGrpSpPr/>
          <p:nvPr/>
        </p:nvGrpSpPr>
        <p:grpSpPr bwMode="auto">
          <a:xfrm>
            <a:off x="1565363" y="1828800"/>
            <a:ext cx="3048000" cy="4529138"/>
            <a:chOff x="268288" y="1312760"/>
            <a:chExt cx="3770311" cy="5345533"/>
          </a:xfrm>
        </p:grpSpPr>
        <p:grpSp>
          <p:nvGrpSpPr>
            <p:cNvPr id="8" name="Gruppe 23"/>
            <p:cNvGrpSpPr/>
            <p:nvPr/>
          </p:nvGrpSpPr>
          <p:grpSpPr bwMode="auto">
            <a:xfrm>
              <a:off x="715962" y="1312760"/>
              <a:ext cx="3322637" cy="5142016"/>
              <a:chOff x="715962" y="1312760"/>
              <a:chExt cx="3322637" cy="5142016"/>
            </a:xfrm>
          </p:grpSpPr>
          <p:grpSp>
            <p:nvGrpSpPr>
              <p:cNvPr id="11" name="Gruppe 19"/>
              <p:cNvGrpSpPr/>
              <p:nvPr/>
            </p:nvGrpSpPr>
            <p:grpSpPr bwMode="auto">
              <a:xfrm>
                <a:off x="715962" y="1312760"/>
                <a:ext cx="3322637" cy="5142016"/>
                <a:chOff x="8240713" y="-3600450"/>
                <a:chExt cx="3136900" cy="4854575"/>
              </a:xfrm>
            </p:grpSpPr>
            <p:sp>
              <p:nvSpPr>
                <p:cNvPr id="18" name="Freeform 68"/>
                <p:cNvSpPr/>
                <p:nvPr/>
              </p:nvSpPr>
              <p:spPr bwMode="auto">
                <a:xfrm>
                  <a:off x="8240713" y="-3600450"/>
                  <a:ext cx="3136900" cy="4854575"/>
                </a:xfrm>
                <a:custGeom>
                  <a:avLst/>
                  <a:gdLst>
                    <a:gd name="T0" fmla="*/ 2147483647 w 1976"/>
                    <a:gd name="T1" fmla="*/ 2147483647 h 3058"/>
                    <a:gd name="T2" fmla="*/ 2147483647 w 1976"/>
                    <a:gd name="T3" fmla="*/ 2147483647 h 3058"/>
                    <a:gd name="T4" fmla="*/ 2147483647 w 1976"/>
                    <a:gd name="T5" fmla="*/ 2147483647 h 3058"/>
                    <a:gd name="T6" fmla="*/ 2147483647 w 1976"/>
                    <a:gd name="T7" fmla="*/ 2147483647 h 3058"/>
                    <a:gd name="T8" fmla="*/ 2147483647 w 1976"/>
                    <a:gd name="T9" fmla="*/ 2147483647 h 3058"/>
                    <a:gd name="T10" fmla="*/ 2147483647 w 1976"/>
                    <a:gd name="T11" fmla="*/ 2147483647 h 3058"/>
                    <a:gd name="T12" fmla="*/ 2147483647 w 1976"/>
                    <a:gd name="T13" fmla="*/ 2147483647 h 3058"/>
                    <a:gd name="T14" fmla="*/ 2147483647 w 1976"/>
                    <a:gd name="T15" fmla="*/ 2147483647 h 3058"/>
                    <a:gd name="T16" fmla="*/ 2147483647 w 1976"/>
                    <a:gd name="T17" fmla="*/ 2147483647 h 3058"/>
                    <a:gd name="T18" fmla="*/ 2147483647 w 1976"/>
                    <a:gd name="T19" fmla="*/ 2147483647 h 3058"/>
                    <a:gd name="T20" fmla="*/ 2147483647 w 1976"/>
                    <a:gd name="T21" fmla="*/ 2147483647 h 3058"/>
                    <a:gd name="T22" fmla="*/ 2147483647 w 1976"/>
                    <a:gd name="T23" fmla="*/ 2147483647 h 3058"/>
                    <a:gd name="T24" fmla="*/ 2147483647 w 1976"/>
                    <a:gd name="T25" fmla="*/ 2147483647 h 3058"/>
                    <a:gd name="T26" fmla="*/ 2147483647 w 1976"/>
                    <a:gd name="T27" fmla="*/ 2147483647 h 3058"/>
                    <a:gd name="T28" fmla="*/ 2147483647 w 1976"/>
                    <a:gd name="T29" fmla="*/ 2147483647 h 3058"/>
                    <a:gd name="T30" fmla="*/ 2147483647 w 1976"/>
                    <a:gd name="T31" fmla="*/ 2147483647 h 3058"/>
                    <a:gd name="T32" fmla="*/ 2147483647 w 1976"/>
                    <a:gd name="T33" fmla="*/ 2147483647 h 3058"/>
                    <a:gd name="T34" fmla="*/ 2147483647 w 1976"/>
                    <a:gd name="T35" fmla="*/ 2147483647 h 3058"/>
                    <a:gd name="T36" fmla="*/ 2147483647 w 1976"/>
                    <a:gd name="T37" fmla="*/ 2147483647 h 3058"/>
                    <a:gd name="T38" fmla="*/ 2147483647 w 1976"/>
                    <a:gd name="T39" fmla="*/ 2147483647 h 3058"/>
                    <a:gd name="T40" fmla="*/ 2147483647 w 1976"/>
                    <a:gd name="T41" fmla="*/ 2147483647 h 3058"/>
                    <a:gd name="T42" fmla="*/ 2147483647 w 1976"/>
                    <a:gd name="T43" fmla="*/ 2147483647 h 3058"/>
                    <a:gd name="T44" fmla="*/ 2147483647 w 1976"/>
                    <a:gd name="T45" fmla="*/ 2147483647 h 3058"/>
                    <a:gd name="T46" fmla="*/ 2147483647 w 1976"/>
                    <a:gd name="T47" fmla="*/ 2147483647 h 3058"/>
                    <a:gd name="T48" fmla="*/ 2147483647 w 1976"/>
                    <a:gd name="T49" fmla="*/ 2147483647 h 3058"/>
                    <a:gd name="T50" fmla="*/ 2147483647 w 1976"/>
                    <a:gd name="T51" fmla="*/ 2147483647 h 3058"/>
                    <a:gd name="T52" fmla="*/ 2147483647 w 1976"/>
                    <a:gd name="T53" fmla="*/ 2147483647 h 3058"/>
                    <a:gd name="T54" fmla="*/ 2147483647 w 1976"/>
                    <a:gd name="T55" fmla="*/ 2147483647 h 3058"/>
                    <a:gd name="T56" fmla="*/ 2147483647 w 1976"/>
                    <a:gd name="T57" fmla="*/ 2147483647 h 3058"/>
                    <a:gd name="T58" fmla="*/ 2147483647 w 1976"/>
                    <a:gd name="T59" fmla="*/ 2147483647 h 3058"/>
                    <a:gd name="T60" fmla="*/ 2147483647 w 1976"/>
                    <a:gd name="T61" fmla="*/ 2147483647 h 3058"/>
                    <a:gd name="T62" fmla="*/ 2147483647 w 1976"/>
                    <a:gd name="T63" fmla="*/ 2147483647 h 3058"/>
                    <a:gd name="T64" fmla="*/ 2147483647 w 1976"/>
                    <a:gd name="T65" fmla="*/ 2147483647 h 3058"/>
                    <a:gd name="T66" fmla="*/ 2147483647 w 1976"/>
                    <a:gd name="T67" fmla="*/ 2147483647 h 3058"/>
                    <a:gd name="T68" fmla="*/ 2147483647 w 1976"/>
                    <a:gd name="T69" fmla="*/ 2147483647 h 3058"/>
                    <a:gd name="T70" fmla="*/ 2147483647 w 1976"/>
                    <a:gd name="T71" fmla="*/ 2147483647 h 3058"/>
                    <a:gd name="T72" fmla="*/ 2147483647 w 1976"/>
                    <a:gd name="T73" fmla="*/ 2147483647 h 3058"/>
                    <a:gd name="T74" fmla="*/ 2147483647 w 1976"/>
                    <a:gd name="T75" fmla="*/ 2147483647 h 3058"/>
                    <a:gd name="T76" fmla="*/ 2147483647 w 1976"/>
                    <a:gd name="T77" fmla="*/ 2147483647 h 3058"/>
                    <a:gd name="T78" fmla="*/ 2147483647 w 1976"/>
                    <a:gd name="T79" fmla="*/ 2147483647 h 3058"/>
                    <a:gd name="T80" fmla="*/ 2147483647 w 1976"/>
                    <a:gd name="T81" fmla="*/ 2147483647 h 3058"/>
                    <a:gd name="T82" fmla="*/ 2147483647 w 1976"/>
                    <a:gd name="T83" fmla="*/ 2147483647 h 3058"/>
                    <a:gd name="T84" fmla="*/ 2147483647 w 1976"/>
                    <a:gd name="T85" fmla="*/ 2147483647 h 3058"/>
                    <a:gd name="T86" fmla="*/ 2147483647 w 1976"/>
                    <a:gd name="T87" fmla="*/ 2147483647 h 3058"/>
                    <a:gd name="T88" fmla="*/ 2147483647 w 1976"/>
                    <a:gd name="T89" fmla="*/ 2147483647 h 3058"/>
                    <a:gd name="T90" fmla="*/ 2147483647 w 1976"/>
                    <a:gd name="T91" fmla="*/ 2147483647 h 3058"/>
                    <a:gd name="T92" fmla="*/ 2147483647 w 1976"/>
                    <a:gd name="T93" fmla="*/ 2147483647 h 3058"/>
                    <a:gd name="T94" fmla="*/ 2147483647 w 1976"/>
                    <a:gd name="T95" fmla="*/ 2147483647 h 3058"/>
                    <a:gd name="T96" fmla="*/ 2147483647 w 1976"/>
                    <a:gd name="T97" fmla="*/ 2147483647 h 3058"/>
                    <a:gd name="T98" fmla="*/ 2147483647 w 1976"/>
                    <a:gd name="T99" fmla="*/ 2147483647 h 3058"/>
                    <a:gd name="T100" fmla="*/ 2147483647 w 1976"/>
                    <a:gd name="T101" fmla="*/ 2147483647 h 3058"/>
                    <a:gd name="T102" fmla="*/ 2147483647 w 1976"/>
                    <a:gd name="T103" fmla="*/ 2147483647 h 3058"/>
                    <a:gd name="T104" fmla="*/ 2147483647 w 1976"/>
                    <a:gd name="T105" fmla="*/ 2147483647 h 3058"/>
                    <a:gd name="T106" fmla="*/ 2147483647 w 1976"/>
                    <a:gd name="T107" fmla="*/ 2147483647 h 3058"/>
                    <a:gd name="T108" fmla="*/ 2147483647 w 1976"/>
                    <a:gd name="T109" fmla="*/ 2147483647 h 3058"/>
                    <a:gd name="T110" fmla="*/ 2147483647 w 1976"/>
                    <a:gd name="T111" fmla="*/ 2147483647 h 3058"/>
                    <a:gd name="T112" fmla="*/ 2147483647 w 1976"/>
                    <a:gd name="T113" fmla="*/ 2147483647 h 3058"/>
                    <a:gd name="T114" fmla="*/ 2147483647 w 1976"/>
                    <a:gd name="T115" fmla="*/ 2147483647 h 305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976"/>
                    <a:gd name="T175" fmla="*/ 0 h 3058"/>
                    <a:gd name="T176" fmla="*/ 1976 w 1976"/>
                    <a:gd name="T177" fmla="*/ 3058 h 305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976" h="3058">
                      <a:moveTo>
                        <a:pt x="588" y="4"/>
                      </a:moveTo>
                      <a:lnTo>
                        <a:pt x="566" y="8"/>
                      </a:lnTo>
                      <a:lnTo>
                        <a:pt x="558" y="12"/>
                      </a:lnTo>
                      <a:lnTo>
                        <a:pt x="550" y="16"/>
                      </a:lnTo>
                      <a:lnTo>
                        <a:pt x="542" y="20"/>
                      </a:lnTo>
                      <a:lnTo>
                        <a:pt x="534" y="24"/>
                      </a:lnTo>
                      <a:lnTo>
                        <a:pt x="526" y="28"/>
                      </a:lnTo>
                      <a:lnTo>
                        <a:pt x="514" y="30"/>
                      </a:lnTo>
                      <a:lnTo>
                        <a:pt x="510" y="34"/>
                      </a:lnTo>
                      <a:lnTo>
                        <a:pt x="506" y="38"/>
                      </a:lnTo>
                      <a:lnTo>
                        <a:pt x="502" y="42"/>
                      </a:lnTo>
                      <a:lnTo>
                        <a:pt x="500" y="46"/>
                      </a:lnTo>
                      <a:lnTo>
                        <a:pt x="492" y="50"/>
                      </a:lnTo>
                      <a:lnTo>
                        <a:pt x="488" y="54"/>
                      </a:lnTo>
                      <a:lnTo>
                        <a:pt x="484" y="58"/>
                      </a:lnTo>
                      <a:lnTo>
                        <a:pt x="476" y="62"/>
                      </a:lnTo>
                      <a:lnTo>
                        <a:pt x="476" y="70"/>
                      </a:lnTo>
                      <a:lnTo>
                        <a:pt x="468" y="70"/>
                      </a:lnTo>
                      <a:lnTo>
                        <a:pt x="464" y="82"/>
                      </a:lnTo>
                      <a:lnTo>
                        <a:pt x="464" y="90"/>
                      </a:lnTo>
                      <a:lnTo>
                        <a:pt x="464" y="94"/>
                      </a:lnTo>
                      <a:lnTo>
                        <a:pt x="460" y="98"/>
                      </a:lnTo>
                      <a:lnTo>
                        <a:pt x="460" y="104"/>
                      </a:lnTo>
                      <a:lnTo>
                        <a:pt x="460" y="116"/>
                      </a:lnTo>
                      <a:lnTo>
                        <a:pt x="456" y="168"/>
                      </a:lnTo>
                      <a:lnTo>
                        <a:pt x="452" y="178"/>
                      </a:lnTo>
                      <a:lnTo>
                        <a:pt x="452" y="182"/>
                      </a:lnTo>
                      <a:lnTo>
                        <a:pt x="456" y="256"/>
                      </a:lnTo>
                      <a:lnTo>
                        <a:pt x="460" y="260"/>
                      </a:lnTo>
                      <a:lnTo>
                        <a:pt x="464" y="264"/>
                      </a:lnTo>
                      <a:lnTo>
                        <a:pt x="468" y="276"/>
                      </a:lnTo>
                      <a:lnTo>
                        <a:pt x="472" y="284"/>
                      </a:lnTo>
                      <a:lnTo>
                        <a:pt x="444" y="284"/>
                      </a:lnTo>
                      <a:lnTo>
                        <a:pt x="436" y="288"/>
                      </a:lnTo>
                      <a:lnTo>
                        <a:pt x="428" y="292"/>
                      </a:lnTo>
                      <a:lnTo>
                        <a:pt x="424" y="296"/>
                      </a:lnTo>
                      <a:lnTo>
                        <a:pt x="422" y="304"/>
                      </a:lnTo>
                      <a:lnTo>
                        <a:pt x="418" y="308"/>
                      </a:lnTo>
                      <a:lnTo>
                        <a:pt x="414" y="312"/>
                      </a:lnTo>
                      <a:lnTo>
                        <a:pt x="410" y="320"/>
                      </a:lnTo>
                      <a:lnTo>
                        <a:pt x="406" y="324"/>
                      </a:lnTo>
                      <a:lnTo>
                        <a:pt x="402" y="332"/>
                      </a:lnTo>
                      <a:lnTo>
                        <a:pt x="398" y="334"/>
                      </a:lnTo>
                      <a:lnTo>
                        <a:pt x="394" y="338"/>
                      </a:lnTo>
                      <a:lnTo>
                        <a:pt x="390" y="342"/>
                      </a:lnTo>
                      <a:lnTo>
                        <a:pt x="386" y="350"/>
                      </a:lnTo>
                      <a:lnTo>
                        <a:pt x="382" y="354"/>
                      </a:lnTo>
                      <a:lnTo>
                        <a:pt x="378" y="358"/>
                      </a:lnTo>
                      <a:lnTo>
                        <a:pt x="348" y="362"/>
                      </a:lnTo>
                      <a:lnTo>
                        <a:pt x="320" y="366"/>
                      </a:lnTo>
                      <a:lnTo>
                        <a:pt x="300" y="370"/>
                      </a:lnTo>
                      <a:lnTo>
                        <a:pt x="292" y="374"/>
                      </a:lnTo>
                      <a:lnTo>
                        <a:pt x="284" y="378"/>
                      </a:lnTo>
                      <a:lnTo>
                        <a:pt x="276" y="382"/>
                      </a:lnTo>
                      <a:lnTo>
                        <a:pt x="230" y="386"/>
                      </a:lnTo>
                      <a:lnTo>
                        <a:pt x="210" y="390"/>
                      </a:lnTo>
                      <a:lnTo>
                        <a:pt x="196" y="394"/>
                      </a:lnTo>
                      <a:lnTo>
                        <a:pt x="184" y="398"/>
                      </a:lnTo>
                      <a:lnTo>
                        <a:pt x="168" y="402"/>
                      </a:lnTo>
                      <a:lnTo>
                        <a:pt x="156" y="406"/>
                      </a:lnTo>
                      <a:lnTo>
                        <a:pt x="144" y="408"/>
                      </a:lnTo>
                      <a:lnTo>
                        <a:pt x="140" y="412"/>
                      </a:lnTo>
                      <a:lnTo>
                        <a:pt x="128" y="416"/>
                      </a:lnTo>
                      <a:lnTo>
                        <a:pt x="118" y="420"/>
                      </a:lnTo>
                      <a:lnTo>
                        <a:pt x="114" y="424"/>
                      </a:lnTo>
                      <a:lnTo>
                        <a:pt x="110" y="428"/>
                      </a:lnTo>
                      <a:lnTo>
                        <a:pt x="106" y="436"/>
                      </a:lnTo>
                      <a:lnTo>
                        <a:pt x="102" y="448"/>
                      </a:lnTo>
                      <a:lnTo>
                        <a:pt x="98" y="468"/>
                      </a:lnTo>
                      <a:lnTo>
                        <a:pt x="94" y="526"/>
                      </a:lnTo>
                      <a:lnTo>
                        <a:pt x="94" y="542"/>
                      </a:lnTo>
                      <a:lnTo>
                        <a:pt x="98" y="550"/>
                      </a:lnTo>
                      <a:lnTo>
                        <a:pt x="102" y="558"/>
                      </a:lnTo>
                      <a:lnTo>
                        <a:pt x="102" y="600"/>
                      </a:lnTo>
                      <a:lnTo>
                        <a:pt x="94" y="604"/>
                      </a:lnTo>
                      <a:lnTo>
                        <a:pt x="90" y="608"/>
                      </a:lnTo>
                      <a:lnTo>
                        <a:pt x="86" y="612"/>
                      </a:lnTo>
                      <a:lnTo>
                        <a:pt x="82" y="616"/>
                      </a:lnTo>
                      <a:lnTo>
                        <a:pt x="78" y="646"/>
                      </a:lnTo>
                      <a:lnTo>
                        <a:pt x="66" y="650"/>
                      </a:lnTo>
                      <a:lnTo>
                        <a:pt x="62" y="654"/>
                      </a:lnTo>
                      <a:lnTo>
                        <a:pt x="58" y="658"/>
                      </a:lnTo>
                      <a:lnTo>
                        <a:pt x="54" y="662"/>
                      </a:lnTo>
                      <a:lnTo>
                        <a:pt x="50" y="678"/>
                      </a:lnTo>
                      <a:lnTo>
                        <a:pt x="46" y="694"/>
                      </a:lnTo>
                      <a:lnTo>
                        <a:pt x="44" y="706"/>
                      </a:lnTo>
                      <a:lnTo>
                        <a:pt x="40" y="712"/>
                      </a:lnTo>
                      <a:lnTo>
                        <a:pt x="36" y="724"/>
                      </a:lnTo>
                      <a:lnTo>
                        <a:pt x="32" y="732"/>
                      </a:lnTo>
                      <a:lnTo>
                        <a:pt x="28" y="744"/>
                      </a:lnTo>
                      <a:lnTo>
                        <a:pt x="24" y="752"/>
                      </a:lnTo>
                      <a:lnTo>
                        <a:pt x="20" y="760"/>
                      </a:lnTo>
                      <a:lnTo>
                        <a:pt x="16" y="772"/>
                      </a:lnTo>
                      <a:lnTo>
                        <a:pt x="12" y="780"/>
                      </a:lnTo>
                      <a:lnTo>
                        <a:pt x="8" y="790"/>
                      </a:lnTo>
                      <a:lnTo>
                        <a:pt x="4" y="802"/>
                      </a:lnTo>
                      <a:lnTo>
                        <a:pt x="0" y="826"/>
                      </a:lnTo>
                      <a:lnTo>
                        <a:pt x="0" y="884"/>
                      </a:lnTo>
                      <a:lnTo>
                        <a:pt x="4" y="912"/>
                      </a:lnTo>
                      <a:lnTo>
                        <a:pt x="8" y="920"/>
                      </a:lnTo>
                      <a:lnTo>
                        <a:pt x="12" y="928"/>
                      </a:lnTo>
                      <a:lnTo>
                        <a:pt x="16" y="936"/>
                      </a:lnTo>
                      <a:lnTo>
                        <a:pt x="20" y="938"/>
                      </a:lnTo>
                      <a:lnTo>
                        <a:pt x="24" y="946"/>
                      </a:lnTo>
                      <a:lnTo>
                        <a:pt x="28" y="950"/>
                      </a:lnTo>
                      <a:lnTo>
                        <a:pt x="32" y="954"/>
                      </a:lnTo>
                      <a:lnTo>
                        <a:pt x="40" y="958"/>
                      </a:lnTo>
                      <a:lnTo>
                        <a:pt x="44" y="962"/>
                      </a:lnTo>
                      <a:lnTo>
                        <a:pt x="46" y="966"/>
                      </a:lnTo>
                      <a:lnTo>
                        <a:pt x="50" y="970"/>
                      </a:lnTo>
                      <a:lnTo>
                        <a:pt x="66" y="974"/>
                      </a:lnTo>
                      <a:lnTo>
                        <a:pt x="118" y="978"/>
                      </a:lnTo>
                      <a:lnTo>
                        <a:pt x="128" y="982"/>
                      </a:lnTo>
                      <a:lnTo>
                        <a:pt x="148" y="986"/>
                      </a:lnTo>
                      <a:lnTo>
                        <a:pt x="164" y="990"/>
                      </a:lnTo>
                      <a:lnTo>
                        <a:pt x="176" y="990"/>
                      </a:lnTo>
                      <a:lnTo>
                        <a:pt x="176" y="1012"/>
                      </a:lnTo>
                      <a:lnTo>
                        <a:pt x="180" y="1028"/>
                      </a:lnTo>
                      <a:lnTo>
                        <a:pt x="180" y="1044"/>
                      </a:lnTo>
                      <a:lnTo>
                        <a:pt x="176" y="1106"/>
                      </a:lnTo>
                      <a:lnTo>
                        <a:pt x="172" y="1126"/>
                      </a:lnTo>
                      <a:lnTo>
                        <a:pt x="168" y="1146"/>
                      </a:lnTo>
                      <a:lnTo>
                        <a:pt x="164" y="1164"/>
                      </a:lnTo>
                      <a:lnTo>
                        <a:pt x="160" y="1192"/>
                      </a:lnTo>
                      <a:lnTo>
                        <a:pt x="156" y="1208"/>
                      </a:lnTo>
                      <a:lnTo>
                        <a:pt x="152" y="1220"/>
                      </a:lnTo>
                      <a:lnTo>
                        <a:pt x="148" y="1236"/>
                      </a:lnTo>
                      <a:lnTo>
                        <a:pt x="144" y="1246"/>
                      </a:lnTo>
                      <a:lnTo>
                        <a:pt x="140" y="1332"/>
                      </a:lnTo>
                      <a:lnTo>
                        <a:pt x="136" y="1462"/>
                      </a:lnTo>
                      <a:lnTo>
                        <a:pt x="132" y="1628"/>
                      </a:lnTo>
                      <a:lnTo>
                        <a:pt x="132" y="1640"/>
                      </a:lnTo>
                      <a:lnTo>
                        <a:pt x="152" y="1644"/>
                      </a:lnTo>
                      <a:lnTo>
                        <a:pt x="160" y="1644"/>
                      </a:lnTo>
                      <a:lnTo>
                        <a:pt x="156" y="1660"/>
                      </a:lnTo>
                      <a:lnTo>
                        <a:pt x="156" y="1726"/>
                      </a:lnTo>
                      <a:lnTo>
                        <a:pt x="160" y="1758"/>
                      </a:lnTo>
                      <a:lnTo>
                        <a:pt x="164" y="1788"/>
                      </a:lnTo>
                      <a:lnTo>
                        <a:pt x="168" y="1816"/>
                      </a:lnTo>
                      <a:lnTo>
                        <a:pt x="172" y="1844"/>
                      </a:lnTo>
                      <a:lnTo>
                        <a:pt x="176" y="1932"/>
                      </a:lnTo>
                      <a:lnTo>
                        <a:pt x="180" y="1948"/>
                      </a:lnTo>
                      <a:lnTo>
                        <a:pt x="184" y="1960"/>
                      </a:lnTo>
                      <a:lnTo>
                        <a:pt x="188" y="1968"/>
                      </a:lnTo>
                      <a:lnTo>
                        <a:pt x="192" y="2018"/>
                      </a:lnTo>
                      <a:lnTo>
                        <a:pt x="196" y="2038"/>
                      </a:lnTo>
                      <a:lnTo>
                        <a:pt x="196" y="2062"/>
                      </a:lnTo>
                      <a:lnTo>
                        <a:pt x="192" y="2080"/>
                      </a:lnTo>
                      <a:lnTo>
                        <a:pt x="188" y="2096"/>
                      </a:lnTo>
                      <a:lnTo>
                        <a:pt x="184" y="2112"/>
                      </a:lnTo>
                      <a:lnTo>
                        <a:pt x="180" y="2128"/>
                      </a:lnTo>
                      <a:lnTo>
                        <a:pt x="176" y="2178"/>
                      </a:lnTo>
                      <a:lnTo>
                        <a:pt x="172" y="2198"/>
                      </a:lnTo>
                      <a:lnTo>
                        <a:pt x="168" y="2220"/>
                      </a:lnTo>
                      <a:lnTo>
                        <a:pt x="164" y="2244"/>
                      </a:lnTo>
                      <a:lnTo>
                        <a:pt x="160" y="2272"/>
                      </a:lnTo>
                      <a:lnTo>
                        <a:pt x="156" y="2298"/>
                      </a:lnTo>
                      <a:lnTo>
                        <a:pt x="152" y="2322"/>
                      </a:lnTo>
                      <a:lnTo>
                        <a:pt x="148" y="2354"/>
                      </a:lnTo>
                      <a:lnTo>
                        <a:pt x="148" y="2466"/>
                      </a:lnTo>
                      <a:lnTo>
                        <a:pt x="152" y="2518"/>
                      </a:lnTo>
                      <a:lnTo>
                        <a:pt x="156" y="2548"/>
                      </a:lnTo>
                      <a:lnTo>
                        <a:pt x="160" y="2572"/>
                      </a:lnTo>
                      <a:lnTo>
                        <a:pt x="160" y="2626"/>
                      </a:lnTo>
                      <a:lnTo>
                        <a:pt x="160" y="2744"/>
                      </a:lnTo>
                      <a:lnTo>
                        <a:pt x="164" y="2774"/>
                      </a:lnTo>
                      <a:lnTo>
                        <a:pt x="168" y="2798"/>
                      </a:lnTo>
                      <a:lnTo>
                        <a:pt x="172" y="2826"/>
                      </a:lnTo>
                      <a:lnTo>
                        <a:pt x="176" y="2872"/>
                      </a:lnTo>
                      <a:lnTo>
                        <a:pt x="176" y="2914"/>
                      </a:lnTo>
                      <a:lnTo>
                        <a:pt x="172" y="2918"/>
                      </a:lnTo>
                      <a:lnTo>
                        <a:pt x="168" y="2926"/>
                      </a:lnTo>
                      <a:lnTo>
                        <a:pt x="164" y="2930"/>
                      </a:lnTo>
                      <a:lnTo>
                        <a:pt x="160" y="2934"/>
                      </a:lnTo>
                      <a:lnTo>
                        <a:pt x="156" y="2938"/>
                      </a:lnTo>
                      <a:lnTo>
                        <a:pt x="152" y="2942"/>
                      </a:lnTo>
                      <a:lnTo>
                        <a:pt x="148" y="2946"/>
                      </a:lnTo>
                      <a:lnTo>
                        <a:pt x="144" y="2950"/>
                      </a:lnTo>
                      <a:lnTo>
                        <a:pt x="140" y="2954"/>
                      </a:lnTo>
                      <a:lnTo>
                        <a:pt x="136" y="2958"/>
                      </a:lnTo>
                      <a:lnTo>
                        <a:pt x="132" y="2966"/>
                      </a:lnTo>
                      <a:lnTo>
                        <a:pt x="128" y="2970"/>
                      </a:lnTo>
                      <a:lnTo>
                        <a:pt x="124" y="2974"/>
                      </a:lnTo>
                      <a:lnTo>
                        <a:pt x="122" y="2980"/>
                      </a:lnTo>
                      <a:lnTo>
                        <a:pt x="118" y="3012"/>
                      </a:lnTo>
                      <a:lnTo>
                        <a:pt x="114" y="3020"/>
                      </a:lnTo>
                      <a:lnTo>
                        <a:pt x="114" y="3052"/>
                      </a:lnTo>
                      <a:lnTo>
                        <a:pt x="118" y="3054"/>
                      </a:lnTo>
                      <a:lnTo>
                        <a:pt x="124" y="3058"/>
                      </a:lnTo>
                      <a:lnTo>
                        <a:pt x="160" y="3058"/>
                      </a:lnTo>
                      <a:lnTo>
                        <a:pt x="234" y="3054"/>
                      </a:lnTo>
                      <a:lnTo>
                        <a:pt x="276" y="3052"/>
                      </a:lnTo>
                      <a:lnTo>
                        <a:pt x="288" y="3048"/>
                      </a:lnTo>
                      <a:lnTo>
                        <a:pt x="300" y="3044"/>
                      </a:lnTo>
                      <a:lnTo>
                        <a:pt x="308" y="3040"/>
                      </a:lnTo>
                      <a:lnTo>
                        <a:pt x="312" y="3036"/>
                      </a:lnTo>
                      <a:lnTo>
                        <a:pt x="316" y="3032"/>
                      </a:lnTo>
                      <a:lnTo>
                        <a:pt x="320" y="3028"/>
                      </a:lnTo>
                      <a:lnTo>
                        <a:pt x="324" y="3024"/>
                      </a:lnTo>
                      <a:lnTo>
                        <a:pt x="328" y="3020"/>
                      </a:lnTo>
                      <a:lnTo>
                        <a:pt x="332" y="3012"/>
                      </a:lnTo>
                      <a:lnTo>
                        <a:pt x="332" y="3000"/>
                      </a:lnTo>
                      <a:lnTo>
                        <a:pt x="348" y="2996"/>
                      </a:lnTo>
                      <a:lnTo>
                        <a:pt x="358" y="2992"/>
                      </a:lnTo>
                      <a:lnTo>
                        <a:pt x="366" y="2988"/>
                      </a:lnTo>
                      <a:lnTo>
                        <a:pt x="370" y="2984"/>
                      </a:lnTo>
                      <a:lnTo>
                        <a:pt x="374" y="2980"/>
                      </a:lnTo>
                      <a:lnTo>
                        <a:pt x="382" y="2978"/>
                      </a:lnTo>
                      <a:lnTo>
                        <a:pt x="386" y="2970"/>
                      </a:lnTo>
                      <a:lnTo>
                        <a:pt x="386" y="2962"/>
                      </a:lnTo>
                      <a:lnTo>
                        <a:pt x="382" y="2926"/>
                      </a:lnTo>
                      <a:lnTo>
                        <a:pt x="378" y="2910"/>
                      </a:lnTo>
                      <a:lnTo>
                        <a:pt x="374" y="2896"/>
                      </a:lnTo>
                      <a:lnTo>
                        <a:pt x="382" y="2896"/>
                      </a:lnTo>
                      <a:lnTo>
                        <a:pt x="386" y="2864"/>
                      </a:lnTo>
                      <a:lnTo>
                        <a:pt x="390" y="2848"/>
                      </a:lnTo>
                      <a:lnTo>
                        <a:pt x="394" y="2826"/>
                      </a:lnTo>
                      <a:lnTo>
                        <a:pt x="398" y="2818"/>
                      </a:lnTo>
                      <a:lnTo>
                        <a:pt x="402" y="2806"/>
                      </a:lnTo>
                      <a:lnTo>
                        <a:pt x="406" y="2790"/>
                      </a:lnTo>
                      <a:lnTo>
                        <a:pt x="410" y="2778"/>
                      </a:lnTo>
                      <a:lnTo>
                        <a:pt x="414" y="2762"/>
                      </a:lnTo>
                      <a:lnTo>
                        <a:pt x="418" y="2750"/>
                      </a:lnTo>
                      <a:lnTo>
                        <a:pt x="422" y="2736"/>
                      </a:lnTo>
                      <a:lnTo>
                        <a:pt x="424" y="2720"/>
                      </a:lnTo>
                      <a:lnTo>
                        <a:pt x="428" y="2700"/>
                      </a:lnTo>
                      <a:lnTo>
                        <a:pt x="432" y="2676"/>
                      </a:lnTo>
                      <a:lnTo>
                        <a:pt x="436" y="2654"/>
                      </a:lnTo>
                      <a:lnTo>
                        <a:pt x="440" y="2630"/>
                      </a:lnTo>
                      <a:lnTo>
                        <a:pt x="444" y="2588"/>
                      </a:lnTo>
                      <a:lnTo>
                        <a:pt x="448" y="2514"/>
                      </a:lnTo>
                      <a:lnTo>
                        <a:pt x="448" y="2408"/>
                      </a:lnTo>
                      <a:lnTo>
                        <a:pt x="444" y="2272"/>
                      </a:lnTo>
                      <a:lnTo>
                        <a:pt x="440" y="2162"/>
                      </a:lnTo>
                      <a:lnTo>
                        <a:pt x="440" y="1948"/>
                      </a:lnTo>
                      <a:lnTo>
                        <a:pt x="444" y="1918"/>
                      </a:lnTo>
                      <a:lnTo>
                        <a:pt x="448" y="1906"/>
                      </a:lnTo>
                      <a:lnTo>
                        <a:pt x="452" y="1894"/>
                      </a:lnTo>
                      <a:lnTo>
                        <a:pt x="456" y="1878"/>
                      </a:lnTo>
                      <a:lnTo>
                        <a:pt x="460" y="1866"/>
                      </a:lnTo>
                      <a:lnTo>
                        <a:pt x="464" y="1850"/>
                      </a:lnTo>
                      <a:lnTo>
                        <a:pt x="468" y="1840"/>
                      </a:lnTo>
                      <a:lnTo>
                        <a:pt x="472" y="1832"/>
                      </a:lnTo>
                      <a:lnTo>
                        <a:pt x="476" y="1824"/>
                      </a:lnTo>
                      <a:lnTo>
                        <a:pt x="480" y="1816"/>
                      </a:lnTo>
                      <a:lnTo>
                        <a:pt x="484" y="1808"/>
                      </a:lnTo>
                      <a:lnTo>
                        <a:pt x="488" y="1792"/>
                      </a:lnTo>
                      <a:lnTo>
                        <a:pt x="492" y="1780"/>
                      </a:lnTo>
                      <a:lnTo>
                        <a:pt x="496" y="1764"/>
                      </a:lnTo>
                      <a:lnTo>
                        <a:pt x="500" y="1746"/>
                      </a:lnTo>
                      <a:lnTo>
                        <a:pt x="502" y="1730"/>
                      </a:lnTo>
                      <a:lnTo>
                        <a:pt x="502" y="1754"/>
                      </a:lnTo>
                      <a:lnTo>
                        <a:pt x="506" y="1784"/>
                      </a:lnTo>
                      <a:lnTo>
                        <a:pt x="510" y="1812"/>
                      </a:lnTo>
                      <a:lnTo>
                        <a:pt x="514" y="1836"/>
                      </a:lnTo>
                      <a:lnTo>
                        <a:pt x="518" y="1854"/>
                      </a:lnTo>
                      <a:lnTo>
                        <a:pt x="522" y="1878"/>
                      </a:lnTo>
                      <a:lnTo>
                        <a:pt x="526" y="1898"/>
                      </a:lnTo>
                      <a:lnTo>
                        <a:pt x="530" y="1918"/>
                      </a:lnTo>
                      <a:lnTo>
                        <a:pt x="534" y="1936"/>
                      </a:lnTo>
                      <a:lnTo>
                        <a:pt x="538" y="1952"/>
                      </a:lnTo>
                      <a:lnTo>
                        <a:pt x="542" y="1968"/>
                      </a:lnTo>
                      <a:lnTo>
                        <a:pt x="546" y="2038"/>
                      </a:lnTo>
                      <a:lnTo>
                        <a:pt x="550" y="2140"/>
                      </a:lnTo>
                      <a:lnTo>
                        <a:pt x="550" y="2182"/>
                      </a:lnTo>
                      <a:lnTo>
                        <a:pt x="546" y="2220"/>
                      </a:lnTo>
                      <a:lnTo>
                        <a:pt x="542" y="2264"/>
                      </a:lnTo>
                      <a:lnTo>
                        <a:pt x="538" y="2338"/>
                      </a:lnTo>
                      <a:lnTo>
                        <a:pt x="538" y="2580"/>
                      </a:lnTo>
                      <a:lnTo>
                        <a:pt x="542" y="2626"/>
                      </a:lnTo>
                      <a:lnTo>
                        <a:pt x="546" y="2658"/>
                      </a:lnTo>
                      <a:lnTo>
                        <a:pt x="550" y="2680"/>
                      </a:lnTo>
                      <a:lnTo>
                        <a:pt x="554" y="2704"/>
                      </a:lnTo>
                      <a:lnTo>
                        <a:pt x="558" y="2732"/>
                      </a:lnTo>
                      <a:lnTo>
                        <a:pt x="562" y="2748"/>
                      </a:lnTo>
                      <a:lnTo>
                        <a:pt x="566" y="2762"/>
                      </a:lnTo>
                      <a:lnTo>
                        <a:pt x="570" y="2778"/>
                      </a:lnTo>
                      <a:lnTo>
                        <a:pt x="574" y="2794"/>
                      </a:lnTo>
                      <a:lnTo>
                        <a:pt x="576" y="2806"/>
                      </a:lnTo>
                      <a:lnTo>
                        <a:pt x="580" y="2826"/>
                      </a:lnTo>
                      <a:lnTo>
                        <a:pt x="584" y="2840"/>
                      </a:lnTo>
                      <a:lnTo>
                        <a:pt x="588" y="2848"/>
                      </a:lnTo>
                      <a:lnTo>
                        <a:pt x="592" y="2860"/>
                      </a:lnTo>
                      <a:lnTo>
                        <a:pt x="596" y="2868"/>
                      </a:lnTo>
                      <a:lnTo>
                        <a:pt x="596" y="2884"/>
                      </a:lnTo>
                      <a:lnTo>
                        <a:pt x="592" y="2922"/>
                      </a:lnTo>
                      <a:lnTo>
                        <a:pt x="592" y="2938"/>
                      </a:lnTo>
                      <a:lnTo>
                        <a:pt x="596" y="2942"/>
                      </a:lnTo>
                      <a:lnTo>
                        <a:pt x="600" y="2946"/>
                      </a:lnTo>
                      <a:lnTo>
                        <a:pt x="608" y="2950"/>
                      </a:lnTo>
                      <a:lnTo>
                        <a:pt x="620" y="2954"/>
                      </a:lnTo>
                      <a:lnTo>
                        <a:pt x="640" y="2954"/>
                      </a:lnTo>
                      <a:lnTo>
                        <a:pt x="640" y="2974"/>
                      </a:lnTo>
                      <a:lnTo>
                        <a:pt x="644" y="2980"/>
                      </a:lnTo>
                      <a:lnTo>
                        <a:pt x="652" y="2984"/>
                      </a:lnTo>
                      <a:lnTo>
                        <a:pt x="654" y="2988"/>
                      </a:lnTo>
                      <a:lnTo>
                        <a:pt x="658" y="2992"/>
                      </a:lnTo>
                      <a:lnTo>
                        <a:pt x="666" y="2996"/>
                      </a:lnTo>
                      <a:lnTo>
                        <a:pt x="686" y="3000"/>
                      </a:lnTo>
                      <a:lnTo>
                        <a:pt x="698" y="3000"/>
                      </a:lnTo>
                      <a:lnTo>
                        <a:pt x="752" y="2996"/>
                      </a:lnTo>
                      <a:lnTo>
                        <a:pt x="796" y="2992"/>
                      </a:lnTo>
                      <a:lnTo>
                        <a:pt x="826" y="2988"/>
                      </a:lnTo>
                      <a:lnTo>
                        <a:pt x="838" y="2984"/>
                      </a:lnTo>
                      <a:lnTo>
                        <a:pt x="842" y="2980"/>
                      </a:lnTo>
                      <a:lnTo>
                        <a:pt x="846" y="2974"/>
                      </a:lnTo>
                      <a:lnTo>
                        <a:pt x="846" y="2962"/>
                      </a:lnTo>
                      <a:lnTo>
                        <a:pt x="842" y="2942"/>
                      </a:lnTo>
                      <a:lnTo>
                        <a:pt x="838" y="2938"/>
                      </a:lnTo>
                      <a:lnTo>
                        <a:pt x="834" y="2914"/>
                      </a:lnTo>
                      <a:lnTo>
                        <a:pt x="830" y="2906"/>
                      </a:lnTo>
                      <a:lnTo>
                        <a:pt x="826" y="2902"/>
                      </a:lnTo>
                      <a:lnTo>
                        <a:pt x="822" y="2900"/>
                      </a:lnTo>
                      <a:lnTo>
                        <a:pt x="818" y="2896"/>
                      </a:lnTo>
                      <a:lnTo>
                        <a:pt x="814" y="2892"/>
                      </a:lnTo>
                      <a:lnTo>
                        <a:pt x="810" y="2888"/>
                      </a:lnTo>
                      <a:lnTo>
                        <a:pt x="806" y="2884"/>
                      </a:lnTo>
                      <a:lnTo>
                        <a:pt x="804" y="2880"/>
                      </a:lnTo>
                      <a:lnTo>
                        <a:pt x="800" y="2876"/>
                      </a:lnTo>
                      <a:lnTo>
                        <a:pt x="796" y="2872"/>
                      </a:lnTo>
                      <a:lnTo>
                        <a:pt x="796" y="2860"/>
                      </a:lnTo>
                      <a:lnTo>
                        <a:pt x="800" y="2844"/>
                      </a:lnTo>
                      <a:lnTo>
                        <a:pt x="804" y="2828"/>
                      </a:lnTo>
                      <a:lnTo>
                        <a:pt x="806" y="2822"/>
                      </a:lnTo>
                      <a:lnTo>
                        <a:pt x="810" y="2810"/>
                      </a:lnTo>
                      <a:lnTo>
                        <a:pt x="814" y="2798"/>
                      </a:lnTo>
                      <a:lnTo>
                        <a:pt x="818" y="2790"/>
                      </a:lnTo>
                      <a:lnTo>
                        <a:pt x="822" y="2778"/>
                      </a:lnTo>
                      <a:lnTo>
                        <a:pt x="826" y="2766"/>
                      </a:lnTo>
                      <a:lnTo>
                        <a:pt x="830" y="2744"/>
                      </a:lnTo>
                      <a:lnTo>
                        <a:pt x="830" y="2528"/>
                      </a:lnTo>
                      <a:lnTo>
                        <a:pt x="830" y="2502"/>
                      </a:lnTo>
                      <a:lnTo>
                        <a:pt x="834" y="2482"/>
                      </a:lnTo>
                      <a:lnTo>
                        <a:pt x="838" y="2458"/>
                      </a:lnTo>
                      <a:lnTo>
                        <a:pt x="842" y="2428"/>
                      </a:lnTo>
                      <a:lnTo>
                        <a:pt x="842" y="2268"/>
                      </a:lnTo>
                      <a:lnTo>
                        <a:pt x="838" y="2236"/>
                      </a:lnTo>
                      <a:lnTo>
                        <a:pt x="838" y="1968"/>
                      </a:lnTo>
                      <a:lnTo>
                        <a:pt x="842" y="1932"/>
                      </a:lnTo>
                      <a:lnTo>
                        <a:pt x="846" y="1902"/>
                      </a:lnTo>
                      <a:lnTo>
                        <a:pt x="850" y="1866"/>
                      </a:lnTo>
                      <a:lnTo>
                        <a:pt x="854" y="1824"/>
                      </a:lnTo>
                      <a:lnTo>
                        <a:pt x="854" y="1628"/>
                      </a:lnTo>
                      <a:lnTo>
                        <a:pt x="850" y="1578"/>
                      </a:lnTo>
                      <a:lnTo>
                        <a:pt x="870" y="1578"/>
                      </a:lnTo>
                      <a:lnTo>
                        <a:pt x="912" y="1578"/>
                      </a:lnTo>
                      <a:lnTo>
                        <a:pt x="920" y="1582"/>
                      </a:lnTo>
                      <a:lnTo>
                        <a:pt x="928" y="1586"/>
                      </a:lnTo>
                      <a:lnTo>
                        <a:pt x="940" y="1590"/>
                      </a:lnTo>
                      <a:lnTo>
                        <a:pt x="948" y="1594"/>
                      </a:lnTo>
                      <a:lnTo>
                        <a:pt x="954" y="1598"/>
                      </a:lnTo>
                      <a:lnTo>
                        <a:pt x="962" y="1602"/>
                      </a:lnTo>
                      <a:lnTo>
                        <a:pt x="974" y="1606"/>
                      </a:lnTo>
                      <a:lnTo>
                        <a:pt x="986" y="1610"/>
                      </a:lnTo>
                      <a:lnTo>
                        <a:pt x="998" y="1614"/>
                      </a:lnTo>
                      <a:lnTo>
                        <a:pt x="1010" y="1616"/>
                      </a:lnTo>
                      <a:lnTo>
                        <a:pt x="1022" y="1620"/>
                      </a:lnTo>
                      <a:lnTo>
                        <a:pt x="1032" y="1624"/>
                      </a:lnTo>
                      <a:lnTo>
                        <a:pt x="1048" y="1628"/>
                      </a:lnTo>
                      <a:lnTo>
                        <a:pt x="1060" y="1632"/>
                      </a:lnTo>
                      <a:lnTo>
                        <a:pt x="1076" y="1636"/>
                      </a:lnTo>
                      <a:lnTo>
                        <a:pt x="1092" y="1640"/>
                      </a:lnTo>
                      <a:lnTo>
                        <a:pt x="1096" y="1644"/>
                      </a:lnTo>
                      <a:lnTo>
                        <a:pt x="1104" y="1648"/>
                      </a:lnTo>
                      <a:lnTo>
                        <a:pt x="1106" y="1652"/>
                      </a:lnTo>
                      <a:lnTo>
                        <a:pt x="1114" y="1656"/>
                      </a:lnTo>
                      <a:lnTo>
                        <a:pt x="1126" y="1656"/>
                      </a:lnTo>
                      <a:lnTo>
                        <a:pt x="1130" y="1652"/>
                      </a:lnTo>
                      <a:lnTo>
                        <a:pt x="1130" y="1640"/>
                      </a:lnTo>
                      <a:lnTo>
                        <a:pt x="1126" y="1620"/>
                      </a:lnTo>
                      <a:lnTo>
                        <a:pt x="1122" y="1610"/>
                      </a:lnTo>
                      <a:lnTo>
                        <a:pt x="1118" y="1598"/>
                      </a:lnTo>
                      <a:lnTo>
                        <a:pt x="1114" y="1582"/>
                      </a:lnTo>
                      <a:lnTo>
                        <a:pt x="1110" y="1562"/>
                      </a:lnTo>
                      <a:lnTo>
                        <a:pt x="1106" y="1542"/>
                      </a:lnTo>
                      <a:lnTo>
                        <a:pt x="1104" y="1524"/>
                      </a:lnTo>
                      <a:lnTo>
                        <a:pt x="1100" y="1504"/>
                      </a:lnTo>
                      <a:lnTo>
                        <a:pt x="1096" y="1480"/>
                      </a:lnTo>
                      <a:lnTo>
                        <a:pt x="1092" y="1462"/>
                      </a:lnTo>
                      <a:lnTo>
                        <a:pt x="1088" y="1438"/>
                      </a:lnTo>
                      <a:lnTo>
                        <a:pt x="1084" y="1414"/>
                      </a:lnTo>
                      <a:lnTo>
                        <a:pt x="1080" y="1392"/>
                      </a:lnTo>
                      <a:lnTo>
                        <a:pt x="1076" y="1364"/>
                      </a:lnTo>
                      <a:lnTo>
                        <a:pt x="1072" y="1348"/>
                      </a:lnTo>
                      <a:lnTo>
                        <a:pt x="1080" y="1348"/>
                      </a:lnTo>
                      <a:lnTo>
                        <a:pt x="1154" y="1344"/>
                      </a:lnTo>
                      <a:lnTo>
                        <a:pt x="1228" y="1340"/>
                      </a:lnTo>
                      <a:lnTo>
                        <a:pt x="1302" y="1336"/>
                      </a:lnTo>
                      <a:lnTo>
                        <a:pt x="1384" y="1332"/>
                      </a:lnTo>
                      <a:lnTo>
                        <a:pt x="1466" y="1328"/>
                      </a:lnTo>
                      <a:lnTo>
                        <a:pt x="1536" y="1324"/>
                      </a:lnTo>
                      <a:lnTo>
                        <a:pt x="1606" y="1320"/>
                      </a:lnTo>
                      <a:lnTo>
                        <a:pt x="1688" y="1316"/>
                      </a:lnTo>
                      <a:lnTo>
                        <a:pt x="1774" y="1314"/>
                      </a:lnTo>
                      <a:lnTo>
                        <a:pt x="1836" y="1310"/>
                      </a:lnTo>
                      <a:lnTo>
                        <a:pt x="1898" y="1306"/>
                      </a:lnTo>
                      <a:lnTo>
                        <a:pt x="1976" y="1302"/>
                      </a:lnTo>
                      <a:lnTo>
                        <a:pt x="1976" y="1278"/>
                      </a:lnTo>
                      <a:lnTo>
                        <a:pt x="1972" y="1246"/>
                      </a:lnTo>
                      <a:lnTo>
                        <a:pt x="1968" y="1216"/>
                      </a:lnTo>
                      <a:lnTo>
                        <a:pt x="1964" y="1180"/>
                      </a:lnTo>
                      <a:lnTo>
                        <a:pt x="1960" y="1150"/>
                      </a:lnTo>
                      <a:lnTo>
                        <a:pt x="1956" y="1114"/>
                      </a:lnTo>
                      <a:lnTo>
                        <a:pt x="1952" y="1084"/>
                      </a:lnTo>
                      <a:lnTo>
                        <a:pt x="1948" y="1048"/>
                      </a:lnTo>
                      <a:lnTo>
                        <a:pt x="1944" y="1016"/>
                      </a:lnTo>
                      <a:lnTo>
                        <a:pt x="1940" y="982"/>
                      </a:lnTo>
                      <a:lnTo>
                        <a:pt x="1938" y="950"/>
                      </a:lnTo>
                      <a:lnTo>
                        <a:pt x="1934" y="916"/>
                      </a:lnTo>
                      <a:lnTo>
                        <a:pt x="1930" y="884"/>
                      </a:lnTo>
                      <a:lnTo>
                        <a:pt x="1926" y="850"/>
                      </a:lnTo>
                      <a:lnTo>
                        <a:pt x="1926" y="826"/>
                      </a:lnTo>
                      <a:lnTo>
                        <a:pt x="1930" y="822"/>
                      </a:lnTo>
                      <a:lnTo>
                        <a:pt x="1930" y="806"/>
                      </a:lnTo>
                      <a:lnTo>
                        <a:pt x="1926" y="802"/>
                      </a:lnTo>
                      <a:lnTo>
                        <a:pt x="1918" y="802"/>
                      </a:lnTo>
                      <a:lnTo>
                        <a:pt x="1922" y="790"/>
                      </a:lnTo>
                      <a:lnTo>
                        <a:pt x="1934" y="786"/>
                      </a:lnTo>
                      <a:lnTo>
                        <a:pt x="1938" y="784"/>
                      </a:lnTo>
                      <a:lnTo>
                        <a:pt x="1938" y="764"/>
                      </a:lnTo>
                      <a:lnTo>
                        <a:pt x="1934" y="760"/>
                      </a:lnTo>
                      <a:lnTo>
                        <a:pt x="1930" y="756"/>
                      </a:lnTo>
                      <a:lnTo>
                        <a:pt x="1914" y="756"/>
                      </a:lnTo>
                      <a:lnTo>
                        <a:pt x="1914" y="744"/>
                      </a:lnTo>
                      <a:lnTo>
                        <a:pt x="1910" y="724"/>
                      </a:lnTo>
                      <a:lnTo>
                        <a:pt x="1922" y="724"/>
                      </a:lnTo>
                      <a:lnTo>
                        <a:pt x="1926" y="720"/>
                      </a:lnTo>
                      <a:lnTo>
                        <a:pt x="1930" y="716"/>
                      </a:lnTo>
                      <a:lnTo>
                        <a:pt x="1930" y="702"/>
                      </a:lnTo>
                      <a:lnTo>
                        <a:pt x="1926" y="698"/>
                      </a:lnTo>
                      <a:lnTo>
                        <a:pt x="1918" y="694"/>
                      </a:lnTo>
                      <a:lnTo>
                        <a:pt x="1906" y="694"/>
                      </a:lnTo>
                      <a:lnTo>
                        <a:pt x="1906" y="670"/>
                      </a:lnTo>
                      <a:lnTo>
                        <a:pt x="1902" y="632"/>
                      </a:lnTo>
                      <a:lnTo>
                        <a:pt x="1898" y="588"/>
                      </a:lnTo>
                      <a:lnTo>
                        <a:pt x="1894" y="550"/>
                      </a:lnTo>
                      <a:lnTo>
                        <a:pt x="1890" y="518"/>
                      </a:lnTo>
                      <a:lnTo>
                        <a:pt x="1886" y="502"/>
                      </a:lnTo>
                      <a:lnTo>
                        <a:pt x="1824" y="502"/>
                      </a:lnTo>
                      <a:lnTo>
                        <a:pt x="1726" y="506"/>
                      </a:lnTo>
                      <a:lnTo>
                        <a:pt x="1626" y="510"/>
                      </a:lnTo>
                      <a:lnTo>
                        <a:pt x="1524" y="514"/>
                      </a:lnTo>
                      <a:lnTo>
                        <a:pt x="1410" y="518"/>
                      </a:lnTo>
                      <a:lnTo>
                        <a:pt x="1302" y="522"/>
                      </a:lnTo>
                      <a:lnTo>
                        <a:pt x="1200" y="526"/>
                      </a:lnTo>
                      <a:lnTo>
                        <a:pt x="1064" y="530"/>
                      </a:lnTo>
                      <a:lnTo>
                        <a:pt x="962" y="534"/>
                      </a:lnTo>
                      <a:lnTo>
                        <a:pt x="962" y="526"/>
                      </a:lnTo>
                      <a:lnTo>
                        <a:pt x="958" y="518"/>
                      </a:lnTo>
                      <a:lnTo>
                        <a:pt x="954" y="510"/>
                      </a:lnTo>
                      <a:lnTo>
                        <a:pt x="952" y="506"/>
                      </a:lnTo>
                      <a:lnTo>
                        <a:pt x="948" y="498"/>
                      </a:lnTo>
                      <a:lnTo>
                        <a:pt x="944" y="490"/>
                      </a:lnTo>
                      <a:lnTo>
                        <a:pt x="940" y="486"/>
                      </a:lnTo>
                      <a:lnTo>
                        <a:pt x="936" y="484"/>
                      </a:lnTo>
                      <a:lnTo>
                        <a:pt x="932" y="480"/>
                      </a:lnTo>
                      <a:lnTo>
                        <a:pt x="928" y="476"/>
                      </a:lnTo>
                      <a:lnTo>
                        <a:pt x="924" y="472"/>
                      </a:lnTo>
                      <a:lnTo>
                        <a:pt x="920" y="468"/>
                      </a:lnTo>
                      <a:lnTo>
                        <a:pt x="916" y="464"/>
                      </a:lnTo>
                      <a:lnTo>
                        <a:pt x="908" y="460"/>
                      </a:lnTo>
                      <a:lnTo>
                        <a:pt x="892" y="456"/>
                      </a:lnTo>
                      <a:lnTo>
                        <a:pt x="888" y="452"/>
                      </a:lnTo>
                      <a:lnTo>
                        <a:pt x="880" y="448"/>
                      </a:lnTo>
                      <a:lnTo>
                        <a:pt x="874" y="444"/>
                      </a:lnTo>
                      <a:lnTo>
                        <a:pt x="866" y="440"/>
                      </a:lnTo>
                      <a:lnTo>
                        <a:pt x="854" y="436"/>
                      </a:lnTo>
                      <a:lnTo>
                        <a:pt x="842" y="432"/>
                      </a:lnTo>
                      <a:lnTo>
                        <a:pt x="822" y="428"/>
                      </a:lnTo>
                      <a:lnTo>
                        <a:pt x="806" y="424"/>
                      </a:lnTo>
                      <a:lnTo>
                        <a:pt x="796" y="420"/>
                      </a:lnTo>
                      <a:lnTo>
                        <a:pt x="776" y="416"/>
                      </a:lnTo>
                      <a:lnTo>
                        <a:pt x="760" y="412"/>
                      </a:lnTo>
                      <a:lnTo>
                        <a:pt x="744" y="408"/>
                      </a:lnTo>
                      <a:lnTo>
                        <a:pt x="744" y="402"/>
                      </a:lnTo>
                      <a:lnTo>
                        <a:pt x="748" y="386"/>
                      </a:lnTo>
                      <a:lnTo>
                        <a:pt x="748" y="378"/>
                      </a:lnTo>
                      <a:lnTo>
                        <a:pt x="760" y="378"/>
                      </a:lnTo>
                      <a:lnTo>
                        <a:pt x="768" y="374"/>
                      </a:lnTo>
                      <a:lnTo>
                        <a:pt x="772" y="366"/>
                      </a:lnTo>
                      <a:lnTo>
                        <a:pt x="772" y="354"/>
                      </a:lnTo>
                      <a:lnTo>
                        <a:pt x="768" y="342"/>
                      </a:lnTo>
                      <a:lnTo>
                        <a:pt x="768" y="334"/>
                      </a:lnTo>
                      <a:lnTo>
                        <a:pt x="772" y="320"/>
                      </a:lnTo>
                      <a:lnTo>
                        <a:pt x="772" y="292"/>
                      </a:lnTo>
                      <a:lnTo>
                        <a:pt x="772" y="288"/>
                      </a:lnTo>
                      <a:lnTo>
                        <a:pt x="772" y="276"/>
                      </a:lnTo>
                      <a:lnTo>
                        <a:pt x="780" y="280"/>
                      </a:lnTo>
                      <a:lnTo>
                        <a:pt x="788" y="280"/>
                      </a:lnTo>
                      <a:lnTo>
                        <a:pt x="788" y="276"/>
                      </a:lnTo>
                      <a:lnTo>
                        <a:pt x="784" y="272"/>
                      </a:lnTo>
                      <a:lnTo>
                        <a:pt x="780" y="264"/>
                      </a:lnTo>
                      <a:lnTo>
                        <a:pt x="784" y="260"/>
                      </a:lnTo>
                      <a:lnTo>
                        <a:pt x="788" y="256"/>
                      </a:lnTo>
                      <a:lnTo>
                        <a:pt x="792" y="254"/>
                      </a:lnTo>
                      <a:lnTo>
                        <a:pt x="796" y="250"/>
                      </a:lnTo>
                      <a:lnTo>
                        <a:pt x="800" y="246"/>
                      </a:lnTo>
                      <a:lnTo>
                        <a:pt x="800" y="238"/>
                      </a:lnTo>
                      <a:lnTo>
                        <a:pt x="796" y="194"/>
                      </a:lnTo>
                      <a:lnTo>
                        <a:pt x="792" y="164"/>
                      </a:lnTo>
                      <a:lnTo>
                        <a:pt x="788" y="152"/>
                      </a:lnTo>
                      <a:lnTo>
                        <a:pt x="784" y="120"/>
                      </a:lnTo>
                      <a:lnTo>
                        <a:pt x="780" y="108"/>
                      </a:lnTo>
                      <a:lnTo>
                        <a:pt x="776" y="98"/>
                      </a:lnTo>
                      <a:lnTo>
                        <a:pt x="772" y="90"/>
                      </a:lnTo>
                      <a:lnTo>
                        <a:pt x="768" y="82"/>
                      </a:lnTo>
                      <a:lnTo>
                        <a:pt x="764" y="78"/>
                      </a:lnTo>
                      <a:lnTo>
                        <a:pt x="760" y="70"/>
                      </a:lnTo>
                      <a:lnTo>
                        <a:pt x="756" y="66"/>
                      </a:lnTo>
                      <a:lnTo>
                        <a:pt x="752" y="58"/>
                      </a:lnTo>
                      <a:lnTo>
                        <a:pt x="748" y="54"/>
                      </a:lnTo>
                      <a:lnTo>
                        <a:pt x="744" y="50"/>
                      </a:lnTo>
                      <a:lnTo>
                        <a:pt x="740" y="46"/>
                      </a:lnTo>
                      <a:lnTo>
                        <a:pt x="736" y="42"/>
                      </a:lnTo>
                      <a:lnTo>
                        <a:pt x="732" y="38"/>
                      </a:lnTo>
                      <a:lnTo>
                        <a:pt x="726" y="34"/>
                      </a:lnTo>
                      <a:lnTo>
                        <a:pt x="722" y="30"/>
                      </a:lnTo>
                      <a:lnTo>
                        <a:pt x="714" y="28"/>
                      </a:lnTo>
                      <a:lnTo>
                        <a:pt x="710" y="24"/>
                      </a:lnTo>
                      <a:lnTo>
                        <a:pt x="702" y="20"/>
                      </a:lnTo>
                      <a:lnTo>
                        <a:pt x="694" y="16"/>
                      </a:lnTo>
                      <a:lnTo>
                        <a:pt x="686" y="12"/>
                      </a:lnTo>
                      <a:lnTo>
                        <a:pt x="674" y="8"/>
                      </a:lnTo>
                      <a:lnTo>
                        <a:pt x="654" y="4"/>
                      </a:lnTo>
                      <a:lnTo>
                        <a:pt x="640" y="0"/>
                      </a:lnTo>
                      <a:lnTo>
                        <a:pt x="600" y="0"/>
                      </a:lnTo>
                      <a:lnTo>
                        <a:pt x="588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Freeform 69"/>
                <p:cNvSpPr/>
                <p:nvPr/>
              </p:nvSpPr>
              <p:spPr bwMode="auto">
                <a:xfrm>
                  <a:off x="9345298" y="-2756583"/>
                  <a:ext cx="1981357" cy="1257558"/>
                </a:xfrm>
                <a:custGeom>
                  <a:avLst/>
                  <a:gdLst>
                    <a:gd name="T0" fmla="*/ 2147483647 w 1248"/>
                    <a:gd name="T1" fmla="*/ 2147483647 h 792"/>
                    <a:gd name="T2" fmla="*/ 2147483647 w 1248"/>
                    <a:gd name="T3" fmla="*/ 2147483647 h 792"/>
                    <a:gd name="T4" fmla="*/ 2147483647 w 1248"/>
                    <a:gd name="T5" fmla="*/ 0 h 792"/>
                    <a:gd name="T6" fmla="*/ 0 w 1248"/>
                    <a:gd name="T7" fmla="*/ 2147483647 h 792"/>
                    <a:gd name="T8" fmla="*/ 2147483647 w 1248"/>
                    <a:gd name="T9" fmla="*/ 2147483647 h 792"/>
                    <a:gd name="T10" fmla="*/ 2147483647 w 1248"/>
                    <a:gd name="T11" fmla="*/ 2147483647 h 792"/>
                    <a:gd name="T12" fmla="*/ 2147483647 w 1248"/>
                    <a:gd name="T13" fmla="*/ 2147483647 h 792"/>
                    <a:gd name="T14" fmla="*/ 2147483647 w 1248"/>
                    <a:gd name="T15" fmla="*/ 2147483647 h 792"/>
                    <a:gd name="T16" fmla="*/ 2147483647 w 1248"/>
                    <a:gd name="T17" fmla="*/ 2147483647 h 792"/>
                    <a:gd name="T18" fmla="*/ 2147483647 w 1248"/>
                    <a:gd name="T19" fmla="*/ 2147483647 h 792"/>
                    <a:gd name="T20" fmla="*/ 2147483647 w 1248"/>
                    <a:gd name="T21" fmla="*/ 2147483647 h 792"/>
                    <a:gd name="T22" fmla="*/ 2147483647 w 1248"/>
                    <a:gd name="T23" fmla="*/ 2147483647 h 792"/>
                    <a:gd name="T24" fmla="*/ 2147483647 w 1248"/>
                    <a:gd name="T25" fmla="*/ 2147483647 h 792"/>
                    <a:gd name="T26" fmla="*/ 2147483647 w 1248"/>
                    <a:gd name="T27" fmla="*/ 2147483647 h 792"/>
                    <a:gd name="T28" fmla="*/ 2147483647 w 1248"/>
                    <a:gd name="T29" fmla="*/ 2147483647 h 792"/>
                    <a:gd name="T30" fmla="*/ 2147483647 w 1248"/>
                    <a:gd name="T31" fmla="*/ 2147483647 h 792"/>
                    <a:gd name="T32" fmla="*/ 2147483647 w 1248"/>
                    <a:gd name="T33" fmla="*/ 2147483647 h 792"/>
                    <a:gd name="T34" fmla="*/ 2147483647 w 1248"/>
                    <a:gd name="T35" fmla="*/ 2147483647 h 792"/>
                    <a:gd name="T36" fmla="*/ 2147483647 w 1248"/>
                    <a:gd name="T37" fmla="*/ 2147483647 h 792"/>
                    <a:gd name="T38" fmla="*/ 2147483647 w 1248"/>
                    <a:gd name="T39" fmla="*/ 2147483647 h 792"/>
                    <a:gd name="T40" fmla="*/ 2147483647 w 1248"/>
                    <a:gd name="T41" fmla="*/ 2147483647 h 792"/>
                    <a:gd name="T42" fmla="*/ 2147483647 w 1248"/>
                    <a:gd name="T43" fmla="*/ 2147483647 h 792"/>
                    <a:gd name="T44" fmla="*/ 2147483647 w 1248"/>
                    <a:gd name="T45" fmla="*/ 2147483647 h 792"/>
                    <a:gd name="T46" fmla="*/ 2147483647 w 1248"/>
                    <a:gd name="T47" fmla="*/ 2147483647 h 792"/>
                    <a:gd name="T48" fmla="*/ 2147483647 w 1248"/>
                    <a:gd name="T49" fmla="*/ 2147483647 h 792"/>
                    <a:gd name="T50" fmla="*/ 2147483647 w 1248"/>
                    <a:gd name="T51" fmla="*/ 2147483647 h 792"/>
                    <a:gd name="T52" fmla="*/ 2147483647 w 1248"/>
                    <a:gd name="T53" fmla="*/ 2147483647 h 792"/>
                    <a:gd name="T54" fmla="*/ 2147483647 w 1248"/>
                    <a:gd name="T55" fmla="*/ 2147483647 h 792"/>
                    <a:gd name="T56" fmla="*/ 2147483647 w 1248"/>
                    <a:gd name="T57" fmla="*/ 2147483647 h 792"/>
                    <a:gd name="T58" fmla="*/ 2147483647 w 1248"/>
                    <a:gd name="T59" fmla="*/ 2147483647 h 792"/>
                    <a:gd name="T60" fmla="*/ 2147483647 w 1248"/>
                    <a:gd name="T61" fmla="*/ 2147483647 h 792"/>
                    <a:gd name="T62" fmla="*/ 2147483647 w 1248"/>
                    <a:gd name="T63" fmla="*/ 2147483647 h 792"/>
                    <a:gd name="T64" fmla="*/ 2147483647 w 1248"/>
                    <a:gd name="T65" fmla="*/ 2147483647 h 792"/>
                    <a:gd name="T66" fmla="*/ 2147483647 w 1248"/>
                    <a:gd name="T67" fmla="*/ 2147483647 h 792"/>
                    <a:gd name="T68" fmla="*/ 2147483647 w 1248"/>
                    <a:gd name="T69" fmla="*/ 2147483647 h 792"/>
                    <a:gd name="T70" fmla="*/ 2147483647 w 1248"/>
                    <a:gd name="T71" fmla="*/ 2147483647 h 792"/>
                    <a:gd name="T72" fmla="*/ 2147483647 w 1248"/>
                    <a:gd name="T73" fmla="*/ 2147483647 h 792"/>
                    <a:gd name="T74" fmla="*/ 2147483647 w 1248"/>
                    <a:gd name="T75" fmla="*/ 2147483647 h 792"/>
                    <a:gd name="T76" fmla="*/ 2147483647 w 1248"/>
                    <a:gd name="T77" fmla="*/ 2147483647 h 792"/>
                    <a:gd name="T78" fmla="*/ 2147483647 w 1248"/>
                    <a:gd name="T79" fmla="*/ 2147483647 h 792"/>
                    <a:gd name="T80" fmla="*/ 2147483647 w 1248"/>
                    <a:gd name="T81" fmla="*/ 2147483647 h 792"/>
                    <a:gd name="T82" fmla="*/ 2147483647 w 1248"/>
                    <a:gd name="T83" fmla="*/ 2147483647 h 79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248"/>
                    <a:gd name="T127" fmla="*/ 0 h 792"/>
                    <a:gd name="T128" fmla="*/ 1248 w 1248"/>
                    <a:gd name="T129" fmla="*/ 792 h 792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248" h="792">
                      <a:moveTo>
                        <a:pt x="60" y="792"/>
                      </a:moveTo>
                      <a:lnTo>
                        <a:pt x="1248" y="734"/>
                      </a:lnTo>
                      <a:lnTo>
                        <a:pt x="1164" y="0"/>
                      </a:lnTo>
                      <a:lnTo>
                        <a:pt x="0" y="38"/>
                      </a:lnTo>
                      <a:lnTo>
                        <a:pt x="12" y="212"/>
                      </a:lnTo>
                      <a:lnTo>
                        <a:pt x="18" y="218"/>
                      </a:lnTo>
                      <a:lnTo>
                        <a:pt x="22" y="218"/>
                      </a:lnTo>
                      <a:lnTo>
                        <a:pt x="26" y="218"/>
                      </a:lnTo>
                      <a:lnTo>
                        <a:pt x="32" y="220"/>
                      </a:lnTo>
                      <a:lnTo>
                        <a:pt x="38" y="224"/>
                      </a:lnTo>
                      <a:lnTo>
                        <a:pt x="44" y="226"/>
                      </a:lnTo>
                      <a:lnTo>
                        <a:pt x="60" y="228"/>
                      </a:lnTo>
                      <a:lnTo>
                        <a:pt x="68" y="230"/>
                      </a:lnTo>
                      <a:lnTo>
                        <a:pt x="72" y="234"/>
                      </a:lnTo>
                      <a:lnTo>
                        <a:pt x="76" y="236"/>
                      </a:lnTo>
                      <a:lnTo>
                        <a:pt x="78" y="240"/>
                      </a:lnTo>
                      <a:lnTo>
                        <a:pt x="78" y="244"/>
                      </a:lnTo>
                      <a:lnTo>
                        <a:pt x="76" y="250"/>
                      </a:lnTo>
                      <a:lnTo>
                        <a:pt x="72" y="254"/>
                      </a:lnTo>
                      <a:lnTo>
                        <a:pt x="68" y="256"/>
                      </a:lnTo>
                      <a:lnTo>
                        <a:pt x="62" y="258"/>
                      </a:lnTo>
                      <a:lnTo>
                        <a:pt x="60" y="258"/>
                      </a:lnTo>
                      <a:lnTo>
                        <a:pt x="58" y="258"/>
                      </a:lnTo>
                      <a:lnTo>
                        <a:pt x="54" y="264"/>
                      </a:lnTo>
                      <a:lnTo>
                        <a:pt x="52" y="272"/>
                      </a:lnTo>
                      <a:lnTo>
                        <a:pt x="50" y="286"/>
                      </a:lnTo>
                      <a:lnTo>
                        <a:pt x="46" y="294"/>
                      </a:lnTo>
                      <a:lnTo>
                        <a:pt x="40" y="302"/>
                      </a:lnTo>
                      <a:lnTo>
                        <a:pt x="32" y="310"/>
                      </a:lnTo>
                      <a:lnTo>
                        <a:pt x="24" y="312"/>
                      </a:lnTo>
                      <a:lnTo>
                        <a:pt x="20" y="316"/>
                      </a:lnTo>
                      <a:lnTo>
                        <a:pt x="60" y="79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5AF300"/>
                    </a:gs>
                    <a:gs pos="100000">
                      <a:srgbClr val="208A00"/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uppe 20"/>
              <p:cNvGrpSpPr/>
              <p:nvPr/>
            </p:nvGrpSpPr>
            <p:grpSpPr bwMode="auto">
              <a:xfrm>
                <a:off x="1477963" y="1831975"/>
                <a:ext cx="400050" cy="1581150"/>
                <a:chOff x="8945563" y="-3140075"/>
                <a:chExt cx="400050" cy="1581150"/>
              </a:xfrm>
            </p:grpSpPr>
            <p:sp>
              <p:nvSpPr>
                <p:cNvPr id="14" name="Freeform 64"/>
                <p:cNvSpPr/>
                <p:nvPr/>
              </p:nvSpPr>
              <p:spPr bwMode="auto">
                <a:xfrm>
                  <a:off x="8945563" y="-3140075"/>
                  <a:ext cx="241300" cy="768350"/>
                </a:xfrm>
                <a:custGeom>
                  <a:avLst/>
                  <a:gdLst>
                    <a:gd name="T0" fmla="*/ 2147483647 w 152"/>
                    <a:gd name="T1" fmla="*/ 2147483647 h 484"/>
                    <a:gd name="T2" fmla="*/ 2147483647 w 152"/>
                    <a:gd name="T3" fmla="*/ 2147483647 h 484"/>
                    <a:gd name="T4" fmla="*/ 2147483647 w 152"/>
                    <a:gd name="T5" fmla="*/ 2147483647 h 484"/>
                    <a:gd name="T6" fmla="*/ 2147483647 w 152"/>
                    <a:gd name="T7" fmla="*/ 2147483647 h 484"/>
                    <a:gd name="T8" fmla="*/ 2147483647 w 152"/>
                    <a:gd name="T9" fmla="*/ 2147483647 h 484"/>
                    <a:gd name="T10" fmla="*/ 2147483647 w 152"/>
                    <a:gd name="T11" fmla="*/ 2147483647 h 484"/>
                    <a:gd name="T12" fmla="*/ 2147483647 w 152"/>
                    <a:gd name="T13" fmla="*/ 2147483647 h 484"/>
                    <a:gd name="T14" fmla="*/ 2147483647 w 152"/>
                    <a:gd name="T15" fmla="*/ 2147483647 h 484"/>
                    <a:gd name="T16" fmla="*/ 2147483647 w 152"/>
                    <a:gd name="T17" fmla="*/ 2147483647 h 484"/>
                    <a:gd name="T18" fmla="*/ 2147483647 w 152"/>
                    <a:gd name="T19" fmla="*/ 2147483647 h 484"/>
                    <a:gd name="T20" fmla="*/ 2147483647 w 152"/>
                    <a:gd name="T21" fmla="*/ 2147483647 h 484"/>
                    <a:gd name="T22" fmla="*/ 2147483647 w 152"/>
                    <a:gd name="T23" fmla="*/ 2147483647 h 484"/>
                    <a:gd name="T24" fmla="*/ 2147483647 w 152"/>
                    <a:gd name="T25" fmla="*/ 2147483647 h 484"/>
                    <a:gd name="T26" fmla="*/ 2147483647 w 152"/>
                    <a:gd name="T27" fmla="*/ 2147483647 h 484"/>
                    <a:gd name="T28" fmla="*/ 2147483647 w 152"/>
                    <a:gd name="T29" fmla="*/ 2147483647 h 484"/>
                    <a:gd name="T30" fmla="*/ 2147483647 w 152"/>
                    <a:gd name="T31" fmla="*/ 2147483647 h 484"/>
                    <a:gd name="T32" fmla="*/ 2147483647 w 152"/>
                    <a:gd name="T33" fmla="*/ 2147483647 h 484"/>
                    <a:gd name="T34" fmla="*/ 2147483647 w 152"/>
                    <a:gd name="T35" fmla="*/ 2147483647 h 484"/>
                    <a:gd name="T36" fmla="*/ 2147483647 w 152"/>
                    <a:gd name="T37" fmla="*/ 2147483647 h 484"/>
                    <a:gd name="T38" fmla="*/ 2147483647 w 152"/>
                    <a:gd name="T39" fmla="*/ 2147483647 h 484"/>
                    <a:gd name="T40" fmla="*/ 2147483647 w 152"/>
                    <a:gd name="T41" fmla="*/ 2147483647 h 484"/>
                    <a:gd name="T42" fmla="*/ 2147483647 w 152"/>
                    <a:gd name="T43" fmla="*/ 2147483647 h 484"/>
                    <a:gd name="T44" fmla="*/ 2147483647 w 152"/>
                    <a:gd name="T45" fmla="*/ 2147483647 h 484"/>
                    <a:gd name="T46" fmla="*/ 2147483647 w 152"/>
                    <a:gd name="T47" fmla="*/ 2147483647 h 484"/>
                    <a:gd name="T48" fmla="*/ 2147483647 w 152"/>
                    <a:gd name="T49" fmla="*/ 2147483647 h 484"/>
                    <a:gd name="T50" fmla="*/ 2147483647 w 152"/>
                    <a:gd name="T51" fmla="*/ 2147483647 h 484"/>
                    <a:gd name="T52" fmla="*/ 2147483647 w 152"/>
                    <a:gd name="T53" fmla="*/ 2147483647 h 484"/>
                    <a:gd name="T54" fmla="*/ 2147483647 w 152"/>
                    <a:gd name="T55" fmla="*/ 2147483647 h 484"/>
                    <a:gd name="T56" fmla="*/ 0 w 152"/>
                    <a:gd name="T57" fmla="*/ 2147483647 h 484"/>
                    <a:gd name="T58" fmla="*/ 2147483647 w 152"/>
                    <a:gd name="T59" fmla="*/ 2147483647 h 484"/>
                    <a:gd name="T60" fmla="*/ 2147483647 w 152"/>
                    <a:gd name="T61" fmla="*/ 2147483647 h 484"/>
                    <a:gd name="T62" fmla="*/ 2147483647 w 152"/>
                    <a:gd name="T63" fmla="*/ 2147483647 h 484"/>
                    <a:gd name="T64" fmla="*/ 2147483647 w 152"/>
                    <a:gd name="T65" fmla="*/ 0 h 484"/>
                    <a:gd name="T66" fmla="*/ 2147483647 w 152"/>
                    <a:gd name="T67" fmla="*/ 0 h 48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52"/>
                    <a:gd name="T103" fmla="*/ 0 h 484"/>
                    <a:gd name="T104" fmla="*/ 152 w 152"/>
                    <a:gd name="T105" fmla="*/ 484 h 48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52" h="484">
                      <a:moveTo>
                        <a:pt x="30" y="2"/>
                      </a:moveTo>
                      <a:lnTo>
                        <a:pt x="30" y="2"/>
                      </a:lnTo>
                      <a:lnTo>
                        <a:pt x="24" y="4"/>
                      </a:lnTo>
                      <a:lnTo>
                        <a:pt x="18" y="8"/>
                      </a:lnTo>
                      <a:lnTo>
                        <a:pt x="14" y="12"/>
                      </a:lnTo>
                      <a:lnTo>
                        <a:pt x="12" y="18"/>
                      </a:lnTo>
                      <a:lnTo>
                        <a:pt x="10" y="24"/>
                      </a:lnTo>
                      <a:lnTo>
                        <a:pt x="12" y="34"/>
                      </a:lnTo>
                      <a:lnTo>
                        <a:pt x="18" y="56"/>
                      </a:lnTo>
                      <a:lnTo>
                        <a:pt x="34" y="88"/>
                      </a:lnTo>
                      <a:lnTo>
                        <a:pt x="46" y="104"/>
                      </a:lnTo>
                      <a:lnTo>
                        <a:pt x="58" y="122"/>
                      </a:lnTo>
                      <a:lnTo>
                        <a:pt x="74" y="140"/>
                      </a:lnTo>
                      <a:lnTo>
                        <a:pt x="92" y="160"/>
                      </a:lnTo>
                      <a:lnTo>
                        <a:pt x="112" y="180"/>
                      </a:lnTo>
                      <a:lnTo>
                        <a:pt x="138" y="204"/>
                      </a:lnTo>
                      <a:lnTo>
                        <a:pt x="120" y="230"/>
                      </a:lnTo>
                      <a:lnTo>
                        <a:pt x="118" y="232"/>
                      </a:lnTo>
                      <a:lnTo>
                        <a:pt x="118" y="234"/>
                      </a:lnTo>
                      <a:lnTo>
                        <a:pt x="120" y="236"/>
                      </a:lnTo>
                      <a:lnTo>
                        <a:pt x="132" y="248"/>
                      </a:lnTo>
                      <a:lnTo>
                        <a:pt x="142" y="258"/>
                      </a:lnTo>
                      <a:lnTo>
                        <a:pt x="146" y="264"/>
                      </a:lnTo>
                      <a:lnTo>
                        <a:pt x="148" y="270"/>
                      </a:lnTo>
                      <a:lnTo>
                        <a:pt x="150" y="278"/>
                      </a:lnTo>
                      <a:lnTo>
                        <a:pt x="152" y="284"/>
                      </a:lnTo>
                      <a:lnTo>
                        <a:pt x="152" y="286"/>
                      </a:lnTo>
                      <a:lnTo>
                        <a:pt x="150" y="288"/>
                      </a:lnTo>
                      <a:lnTo>
                        <a:pt x="148" y="294"/>
                      </a:lnTo>
                      <a:lnTo>
                        <a:pt x="146" y="308"/>
                      </a:lnTo>
                      <a:lnTo>
                        <a:pt x="144" y="358"/>
                      </a:lnTo>
                      <a:lnTo>
                        <a:pt x="144" y="388"/>
                      </a:lnTo>
                      <a:lnTo>
                        <a:pt x="144" y="420"/>
                      </a:lnTo>
                      <a:lnTo>
                        <a:pt x="146" y="450"/>
                      </a:lnTo>
                      <a:lnTo>
                        <a:pt x="150" y="480"/>
                      </a:lnTo>
                      <a:lnTo>
                        <a:pt x="146" y="484"/>
                      </a:lnTo>
                      <a:lnTo>
                        <a:pt x="140" y="484"/>
                      </a:lnTo>
                      <a:lnTo>
                        <a:pt x="118" y="390"/>
                      </a:lnTo>
                      <a:lnTo>
                        <a:pt x="94" y="296"/>
                      </a:lnTo>
                      <a:lnTo>
                        <a:pt x="82" y="250"/>
                      </a:lnTo>
                      <a:lnTo>
                        <a:pt x="66" y="202"/>
                      </a:lnTo>
                      <a:lnTo>
                        <a:pt x="50" y="158"/>
                      </a:lnTo>
                      <a:lnTo>
                        <a:pt x="30" y="114"/>
                      </a:lnTo>
                      <a:lnTo>
                        <a:pt x="18" y="92"/>
                      </a:lnTo>
                      <a:lnTo>
                        <a:pt x="6" y="68"/>
                      </a:lnTo>
                      <a:lnTo>
                        <a:pt x="2" y="58"/>
                      </a:lnTo>
                      <a:lnTo>
                        <a:pt x="0" y="44"/>
                      </a:lnTo>
                      <a:lnTo>
                        <a:pt x="0" y="32"/>
                      </a:lnTo>
                      <a:lnTo>
                        <a:pt x="2" y="18"/>
                      </a:lnTo>
                      <a:lnTo>
                        <a:pt x="10" y="8"/>
                      </a:lnTo>
                      <a:lnTo>
                        <a:pt x="12" y="4"/>
                      </a:lnTo>
                      <a:lnTo>
                        <a:pt x="10" y="2"/>
                      </a:lnTo>
                      <a:lnTo>
                        <a:pt x="12" y="2"/>
                      </a:lnTo>
                      <a:lnTo>
                        <a:pt x="14" y="0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0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Freeform 65"/>
                <p:cNvSpPr/>
                <p:nvPr/>
              </p:nvSpPr>
              <p:spPr bwMode="auto">
                <a:xfrm>
                  <a:off x="9301163" y="-2806700"/>
                  <a:ext cx="44450" cy="66675"/>
                </a:xfrm>
                <a:custGeom>
                  <a:avLst/>
                  <a:gdLst>
                    <a:gd name="T0" fmla="*/ 0 w 28"/>
                    <a:gd name="T1" fmla="*/ 2147483647 h 42"/>
                    <a:gd name="T2" fmla="*/ 0 w 28"/>
                    <a:gd name="T3" fmla="*/ 2147483647 h 42"/>
                    <a:gd name="T4" fmla="*/ 2147483647 w 28"/>
                    <a:gd name="T5" fmla="*/ 2147483647 h 42"/>
                    <a:gd name="T6" fmla="*/ 2147483647 w 28"/>
                    <a:gd name="T7" fmla="*/ 2147483647 h 42"/>
                    <a:gd name="T8" fmla="*/ 2147483647 w 28"/>
                    <a:gd name="T9" fmla="*/ 2147483647 h 42"/>
                    <a:gd name="T10" fmla="*/ 2147483647 w 28"/>
                    <a:gd name="T11" fmla="*/ 2147483647 h 42"/>
                    <a:gd name="T12" fmla="*/ 2147483647 w 28"/>
                    <a:gd name="T13" fmla="*/ 2147483647 h 42"/>
                    <a:gd name="T14" fmla="*/ 2147483647 w 28"/>
                    <a:gd name="T15" fmla="*/ 2147483647 h 42"/>
                    <a:gd name="T16" fmla="*/ 2147483647 w 28"/>
                    <a:gd name="T17" fmla="*/ 2147483647 h 42"/>
                    <a:gd name="T18" fmla="*/ 2147483647 w 28"/>
                    <a:gd name="T19" fmla="*/ 2147483647 h 42"/>
                    <a:gd name="T20" fmla="*/ 2147483647 w 28"/>
                    <a:gd name="T21" fmla="*/ 0 h 42"/>
                    <a:gd name="T22" fmla="*/ 2147483647 w 28"/>
                    <a:gd name="T23" fmla="*/ 0 h 42"/>
                    <a:gd name="T24" fmla="*/ 2147483647 w 28"/>
                    <a:gd name="T25" fmla="*/ 2147483647 h 42"/>
                    <a:gd name="T26" fmla="*/ 2147483647 w 28"/>
                    <a:gd name="T27" fmla="*/ 2147483647 h 42"/>
                    <a:gd name="T28" fmla="*/ 2147483647 w 28"/>
                    <a:gd name="T29" fmla="*/ 2147483647 h 42"/>
                    <a:gd name="T30" fmla="*/ 2147483647 w 28"/>
                    <a:gd name="T31" fmla="*/ 2147483647 h 42"/>
                    <a:gd name="T32" fmla="*/ 2147483647 w 28"/>
                    <a:gd name="T33" fmla="*/ 2147483647 h 42"/>
                    <a:gd name="T34" fmla="*/ 0 w 28"/>
                    <a:gd name="T35" fmla="*/ 2147483647 h 42"/>
                    <a:gd name="T36" fmla="*/ 0 w 28"/>
                    <a:gd name="T37" fmla="*/ 2147483647 h 4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8"/>
                    <a:gd name="T58" fmla="*/ 0 h 42"/>
                    <a:gd name="T59" fmla="*/ 28 w 28"/>
                    <a:gd name="T60" fmla="*/ 42 h 4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8" h="42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0" y="24"/>
                      </a:lnTo>
                      <a:lnTo>
                        <a:pt x="16" y="32"/>
                      </a:lnTo>
                      <a:lnTo>
                        <a:pt x="18" y="42"/>
                      </a:lnTo>
                      <a:lnTo>
                        <a:pt x="24" y="40"/>
                      </a:lnTo>
                      <a:lnTo>
                        <a:pt x="24" y="30"/>
                      </a:lnTo>
                      <a:lnTo>
                        <a:pt x="24" y="20"/>
                      </a:lnTo>
                      <a:lnTo>
                        <a:pt x="24" y="10"/>
                      </a:lnTo>
                      <a:lnTo>
                        <a:pt x="28" y="0"/>
                      </a:lnTo>
                      <a:lnTo>
                        <a:pt x="22" y="0"/>
                      </a:ln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10" y="6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Freeform 66"/>
                <p:cNvSpPr/>
                <p:nvPr/>
              </p:nvSpPr>
              <p:spPr bwMode="auto">
                <a:xfrm>
                  <a:off x="9263063" y="-2743200"/>
                  <a:ext cx="41275" cy="104775"/>
                </a:xfrm>
                <a:custGeom>
                  <a:avLst/>
                  <a:gdLst>
                    <a:gd name="T0" fmla="*/ 2147483647 w 26"/>
                    <a:gd name="T1" fmla="*/ 0 h 66"/>
                    <a:gd name="T2" fmla="*/ 2147483647 w 26"/>
                    <a:gd name="T3" fmla="*/ 0 h 66"/>
                    <a:gd name="T4" fmla="*/ 2147483647 w 26"/>
                    <a:gd name="T5" fmla="*/ 2147483647 h 66"/>
                    <a:gd name="T6" fmla="*/ 2147483647 w 26"/>
                    <a:gd name="T7" fmla="*/ 2147483647 h 66"/>
                    <a:gd name="T8" fmla="*/ 2147483647 w 26"/>
                    <a:gd name="T9" fmla="*/ 2147483647 h 66"/>
                    <a:gd name="T10" fmla="*/ 2147483647 w 26"/>
                    <a:gd name="T11" fmla="*/ 2147483647 h 66"/>
                    <a:gd name="T12" fmla="*/ 2147483647 w 26"/>
                    <a:gd name="T13" fmla="*/ 2147483647 h 66"/>
                    <a:gd name="T14" fmla="*/ 2147483647 w 26"/>
                    <a:gd name="T15" fmla="*/ 2147483647 h 66"/>
                    <a:gd name="T16" fmla="*/ 2147483647 w 26"/>
                    <a:gd name="T17" fmla="*/ 2147483647 h 66"/>
                    <a:gd name="T18" fmla="*/ 2147483647 w 26"/>
                    <a:gd name="T19" fmla="*/ 2147483647 h 66"/>
                    <a:gd name="T20" fmla="*/ 2147483647 w 26"/>
                    <a:gd name="T21" fmla="*/ 2147483647 h 66"/>
                    <a:gd name="T22" fmla="*/ 2147483647 w 26"/>
                    <a:gd name="T23" fmla="*/ 2147483647 h 66"/>
                    <a:gd name="T24" fmla="*/ 2147483647 w 26"/>
                    <a:gd name="T25" fmla="*/ 2147483647 h 66"/>
                    <a:gd name="T26" fmla="*/ 2147483647 w 26"/>
                    <a:gd name="T27" fmla="*/ 2147483647 h 66"/>
                    <a:gd name="T28" fmla="*/ 2147483647 w 26"/>
                    <a:gd name="T29" fmla="*/ 2147483647 h 66"/>
                    <a:gd name="T30" fmla="*/ 2147483647 w 26"/>
                    <a:gd name="T31" fmla="*/ 2147483647 h 66"/>
                    <a:gd name="T32" fmla="*/ 2147483647 w 26"/>
                    <a:gd name="T33" fmla="*/ 2147483647 h 66"/>
                    <a:gd name="T34" fmla="*/ 2147483647 w 26"/>
                    <a:gd name="T35" fmla="*/ 2147483647 h 66"/>
                    <a:gd name="T36" fmla="*/ 2147483647 w 26"/>
                    <a:gd name="T37" fmla="*/ 2147483647 h 66"/>
                    <a:gd name="T38" fmla="*/ 0 w 26"/>
                    <a:gd name="T39" fmla="*/ 2147483647 h 66"/>
                    <a:gd name="T40" fmla="*/ 0 w 26"/>
                    <a:gd name="T41" fmla="*/ 2147483647 h 66"/>
                    <a:gd name="T42" fmla="*/ 2147483647 w 26"/>
                    <a:gd name="T43" fmla="*/ 2147483647 h 66"/>
                    <a:gd name="T44" fmla="*/ 2147483647 w 26"/>
                    <a:gd name="T45" fmla="*/ 2147483647 h 66"/>
                    <a:gd name="T46" fmla="*/ 2147483647 w 26"/>
                    <a:gd name="T47" fmla="*/ 2147483647 h 66"/>
                    <a:gd name="T48" fmla="*/ 2147483647 w 26"/>
                    <a:gd name="T49" fmla="*/ 2147483647 h 66"/>
                    <a:gd name="T50" fmla="*/ 2147483647 w 26"/>
                    <a:gd name="T51" fmla="*/ 2147483647 h 66"/>
                    <a:gd name="T52" fmla="*/ 2147483647 w 26"/>
                    <a:gd name="T53" fmla="*/ 2147483647 h 66"/>
                    <a:gd name="T54" fmla="*/ 2147483647 w 26"/>
                    <a:gd name="T55" fmla="*/ 2147483647 h 66"/>
                    <a:gd name="T56" fmla="*/ 2147483647 w 26"/>
                    <a:gd name="T57" fmla="*/ 0 h 66"/>
                    <a:gd name="T58" fmla="*/ 2147483647 w 26"/>
                    <a:gd name="T59" fmla="*/ 0 h 66"/>
                    <a:gd name="T60" fmla="*/ 2147483647 w 26"/>
                    <a:gd name="T61" fmla="*/ 0 h 6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26"/>
                    <a:gd name="T94" fmla="*/ 0 h 66"/>
                    <a:gd name="T95" fmla="*/ 26 w 26"/>
                    <a:gd name="T96" fmla="*/ 66 h 6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26" h="66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4" y="32"/>
                      </a:lnTo>
                      <a:lnTo>
                        <a:pt x="24" y="42"/>
                      </a:lnTo>
                      <a:lnTo>
                        <a:pt x="26" y="56"/>
                      </a:lnTo>
                      <a:lnTo>
                        <a:pt x="26" y="66"/>
                      </a:lnTo>
                      <a:lnTo>
                        <a:pt x="24" y="66"/>
                      </a:lnTo>
                      <a:lnTo>
                        <a:pt x="20" y="66"/>
                      </a:lnTo>
                      <a:lnTo>
                        <a:pt x="10" y="56"/>
                      </a:lnTo>
                      <a:lnTo>
                        <a:pt x="8" y="52"/>
                      </a:lnTo>
                      <a:lnTo>
                        <a:pt x="6" y="46"/>
                      </a:lnTo>
                      <a:lnTo>
                        <a:pt x="2" y="36"/>
                      </a:lnTo>
                      <a:lnTo>
                        <a:pt x="0" y="30"/>
                      </a:lnTo>
                      <a:lnTo>
                        <a:pt x="4" y="20"/>
                      </a:lnTo>
                      <a:lnTo>
                        <a:pt x="6" y="10"/>
                      </a:lnTo>
                      <a:lnTo>
                        <a:pt x="10" y="4"/>
                      </a:lnTo>
                      <a:lnTo>
                        <a:pt x="14" y="2"/>
                      </a:lnTo>
                      <a:lnTo>
                        <a:pt x="18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Freeform 67"/>
                <p:cNvSpPr/>
                <p:nvPr/>
              </p:nvSpPr>
              <p:spPr bwMode="auto">
                <a:xfrm>
                  <a:off x="9174163" y="-1793875"/>
                  <a:ext cx="34925" cy="234950"/>
                </a:xfrm>
                <a:custGeom>
                  <a:avLst/>
                  <a:gdLst>
                    <a:gd name="T0" fmla="*/ 2147483647 w 22"/>
                    <a:gd name="T1" fmla="*/ 2147483647 h 148"/>
                    <a:gd name="T2" fmla="*/ 2147483647 w 22"/>
                    <a:gd name="T3" fmla="*/ 2147483647 h 148"/>
                    <a:gd name="T4" fmla="*/ 2147483647 w 22"/>
                    <a:gd name="T5" fmla="*/ 2147483647 h 148"/>
                    <a:gd name="T6" fmla="*/ 0 w 22"/>
                    <a:gd name="T7" fmla="*/ 2147483647 h 148"/>
                    <a:gd name="T8" fmla="*/ 0 w 22"/>
                    <a:gd name="T9" fmla="*/ 2147483647 h 148"/>
                    <a:gd name="T10" fmla="*/ 2147483647 w 22"/>
                    <a:gd name="T11" fmla="*/ 2147483647 h 148"/>
                    <a:gd name="T12" fmla="*/ 2147483647 w 22"/>
                    <a:gd name="T13" fmla="*/ 0 h 148"/>
                    <a:gd name="T14" fmla="*/ 2147483647 w 22"/>
                    <a:gd name="T15" fmla="*/ 2147483647 h 1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2"/>
                    <a:gd name="T25" fmla="*/ 0 h 148"/>
                    <a:gd name="T26" fmla="*/ 22 w 22"/>
                    <a:gd name="T27" fmla="*/ 148 h 1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2" h="148">
                      <a:moveTo>
                        <a:pt x="18" y="148"/>
                      </a:moveTo>
                      <a:lnTo>
                        <a:pt x="10" y="148"/>
                      </a:lnTo>
                      <a:lnTo>
                        <a:pt x="4" y="146"/>
                      </a:lnTo>
                      <a:lnTo>
                        <a:pt x="0" y="146"/>
                      </a:lnTo>
                      <a:lnTo>
                        <a:pt x="12" y="72"/>
                      </a:lnTo>
                      <a:lnTo>
                        <a:pt x="22" y="0"/>
                      </a:lnTo>
                      <a:lnTo>
                        <a:pt x="18" y="1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" name="Kombinationstegning 22"/>
              <p:cNvSpPr>
                <a:spLocks noChangeArrowheads="1"/>
              </p:cNvSpPr>
              <p:nvPr/>
            </p:nvSpPr>
            <p:spPr bwMode="auto">
              <a:xfrm>
                <a:off x="1638873" y="2143041"/>
                <a:ext cx="208393" cy="495284"/>
              </a:xfrm>
              <a:custGeom>
                <a:avLst/>
                <a:gdLst>
                  <a:gd name="T0" fmla="*/ 142077 w 209550"/>
                  <a:gd name="T1" fmla="*/ 124155 h 495300"/>
                  <a:gd name="T2" fmla="*/ 208380 w 209550"/>
                  <a:gd name="T3" fmla="*/ 248310 h 495300"/>
                  <a:gd name="T4" fmla="*/ 208380 w 209550"/>
                  <a:gd name="T5" fmla="*/ 429767 h 495300"/>
                  <a:gd name="T6" fmla="*/ 75775 w 209550"/>
                  <a:gd name="T7" fmla="*/ 496619 h 495300"/>
                  <a:gd name="T8" fmla="*/ 75775 w 209550"/>
                  <a:gd name="T9" fmla="*/ 496619 h 495300"/>
                  <a:gd name="T10" fmla="*/ 56831 w 209550"/>
                  <a:gd name="T11" fmla="*/ 152806 h 495300"/>
                  <a:gd name="T12" fmla="*/ 56831 w 209550"/>
                  <a:gd name="T13" fmla="*/ 114604 h 495300"/>
                  <a:gd name="T14" fmla="*/ 0 w 209550"/>
                  <a:gd name="T15" fmla="*/ 66852 h 495300"/>
                  <a:gd name="T16" fmla="*/ 47359 w 209550"/>
                  <a:gd name="T17" fmla="*/ 0 h 495300"/>
                  <a:gd name="T18" fmla="*/ 151549 w 209550"/>
                  <a:gd name="T19" fmla="*/ 19101 h 495300"/>
                  <a:gd name="T20" fmla="*/ 198908 w 209550"/>
                  <a:gd name="T21" fmla="*/ 66852 h 495300"/>
                  <a:gd name="T22" fmla="*/ 142077 w 209550"/>
                  <a:gd name="T23" fmla="*/ 124155 h 4953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9550"/>
                  <a:gd name="T37" fmla="*/ 0 h 495300"/>
                  <a:gd name="T38" fmla="*/ 209550 w 209550"/>
                  <a:gd name="T39" fmla="*/ 495300 h 4953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9550" h="495300">
                    <a:moveTo>
                      <a:pt x="142875" y="123825"/>
                    </a:moveTo>
                    <a:lnTo>
                      <a:pt x="209550" y="247650"/>
                    </a:lnTo>
                    <a:lnTo>
                      <a:pt x="209550" y="428625"/>
                    </a:lnTo>
                    <a:lnTo>
                      <a:pt x="76200" y="495300"/>
                    </a:lnTo>
                    <a:lnTo>
                      <a:pt x="57150" y="152400"/>
                    </a:lnTo>
                    <a:lnTo>
                      <a:pt x="57150" y="114300"/>
                    </a:lnTo>
                    <a:lnTo>
                      <a:pt x="0" y="66675"/>
                    </a:lnTo>
                    <a:lnTo>
                      <a:pt x="47625" y="0"/>
                    </a:lnTo>
                    <a:lnTo>
                      <a:pt x="152400" y="19050"/>
                    </a:lnTo>
                    <a:lnTo>
                      <a:pt x="200025" y="66675"/>
                    </a:lnTo>
                    <a:lnTo>
                      <a:pt x="142875" y="1238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208A00"/>
                  </a:gs>
                  <a:gs pos="100000">
                    <a:srgbClr val="5AF300"/>
                  </a:gs>
                </a:gsLst>
                <a:lin ang="16200000" scaled="1"/>
              </a:gradFill>
              <a:ln w="9525">
                <a:noFill/>
                <a:miter lim="800000"/>
              </a:ln>
              <a:effectLst>
                <a:outerShdw blurRad="635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-65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-65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-65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-65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-65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-65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-65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-65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-65" charset="-128"/>
                    <a:cs typeface="+mn-cs"/>
                  </a:defRPr>
                </a:lvl9pPr>
              </a:lstStyle>
              <a:p>
                <a:pPr indent="-342900" algn="ctr">
                  <a:buFont typeface="Calibri" panose="020F0502020204030204" pitchFamily="-112" charset="0"/>
                  <a:buAutoNum type="arabicPeriod"/>
                  <a:defRPr/>
                </a:pPr>
                <a:endParaRPr lang="en-US" sz="2000" noProof="1">
                  <a:solidFill>
                    <a:srgbClr val="FFFFFF"/>
                  </a:solidFill>
                  <a:latin typeface="Calibri" panose="020F0502020204030204" pitchFamily="-112" charset="0"/>
                </a:endParaRPr>
              </a:p>
            </p:txBody>
          </p:sp>
        </p:grpSp>
        <p:sp>
          <p:nvSpPr>
            <p:cNvPr id="9" name="Ellipse 24"/>
            <p:cNvSpPr/>
            <p:nvPr/>
          </p:nvSpPr>
          <p:spPr bwMode="auto">
            <a:xfrm>
              <a:off x="268288" y="6215727"/>
              <a:ext cx="1517332" cy="44256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FFFFFF"/>
                </a:solidFill>
                <a:latin typeface="Calibri" panose="020F0502020204030204" pitchFamily="-112" charset="0"/>
                <a:ea typeface="+mn-ea"/>
              </a:endParaRPr>
            </a:p>
          </p:txBody>
        </p:sp>
        <p:sp>
          <p:nvSpPr>
            <p:cNvPr id="10" name="Ellipse 25"/>
            <p:cNvSpPr/>
            <p:nvPr/>
          </p:nvSpPr>
          <p:spPr bwMode="auto">
            <a:xfrm>
              <a:off x="1238568" y="5945534"/>
              <a:ext cx="1517332" cy="44256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rgbClr val="FFFFFF"/>
                </a:solidFill>
                <a:latin typeface="Calibri" panose="020F0502020204030204" pitchFamily="-112" charset="0"/>
                <a:ea typeface="+mn-ea"/>
              </a:endParaRPr>
            </a:p>
          </p:txBody>
        </p:sp>
      </p:grpSp>
      <p:sp>
        <p:nvSpPr>
          <p:cNvPr id="20" name="Tekstboks 27"/>
          <p:cNvSpPr txBox="1">
            <a:spLocks noChangeArrowheads="1"/>
          </p:cNvSpPr>
          <p:nvPr/>
        </p:nvSpPr>
        <p:spPr bwMode="auto">
          <a:xfrm rot="21421500">
            <a:off x="2764155" y="2865120"/>
            <a:ext cx="182435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MY" altLang="da-DK" sz="2000" b="1" dirty="0"/>
              <a:t>PERKONGSIAN BAJA KOMPOS </a:t>
            </a:r>
            <a:endParaRPr lang="da-DK" sz="2000" b="1" dirty="0"/>
          </a:p>
        </p:txBody>
      </p:sp>
      <p:sp>
        <p:nvSpPr>
          <p:cNvPr id="22" name="AutoShape 33"/>
          <p:cNvSpPr>
            <a:spLocks noChangeArrowheads="1"/>
          </p:cNvSpPr>
          <p:nvPr/>
        </p:nvSpPr>
        <p:spPr bwMode="gray">
          <a:xfrm>
            <a:off x="4640392" y="2562600"/>
            <a:ext cx="5181600" cy="906463"/>
          </a:xfrm>
          <a:prstGeom prst="roundRect">
            <a:avLst>
              <a:gd name="adj" fmla="val 12537"/>
            </a:avLst>
          </a:prstGeom>
          <a:solidFill>
            <a:schemeClr val="tx1"/>
          </a:solidFill>
          <a:ln w="38100" algn="ctr">
            <a:solidFill>
              <a:srgbClr val="C00000"/>
            </a:solidFill>
            <a:round/>
          </a:ln>
        </p:spPr>
        <p:txBody>
          <a:bodyPr wrap="none" anchor="ctr"/>
          <a:lstStyle/>
          <a:p>
            <a:endParaRPr lang="en-US" noProof="1">
              <a:cs typeface="Arial" panose="020B0604020202020204" pitchFamily="34" charset="0"/>
            </a:endParaRPr>
          </a:p>
        </p:txBody>
      </p:sp>
      <p:sp>
        <p:nvSpPr>
          <p:cNvPr id="24" name="Rectangle 106"/>
          <p:cNvSpPr>
            <a:spLocks noChangeArrowheads="1"/>
          </p:cNvSpPr>
          <p:nvPr/>
        </p:nvSpPr>
        <p:spPr bwMode="gray">
          <a:xfrm>
            <a:off x="11506200" y="990600"/>
            <a:ext cx="2249844" cy="937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noProof="1">
                <a:solidFill>
                  <a:schemeClr val="bg1"/>
                </a:solidFill>
                <a:cs typeface="Arial" panose="020B0604020202020204" pitchFamily="34" charset="0"/>
              </a:rPr>
              <a:t>Latar Belakang, Visi, Misi, Matlamat, Motto &amp; Tema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noProof="1">
                <a:solidFill>
                  <a:schemeClr val="bg1"/>
                </a:solidFill>
                <a:cs typeface="Arial" panose="020B0604020202020204" pitchFamily="34" charset="0"/>
              </a:rPr>
              <a:t>Piagam Pelanggan &amp; Objektif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noProof="1">
                <a:solidFill>
                  <a:schemeClr val="bg1"/>
                </a:solidFill>
                <a:cs typeface="Arial" panose="020B0604020202020204" pitchFamily="34" charset="0"/>
              </a:rPr>
              <a:t>Pelan Transformasi Pembangunan Mahasiswa </a:t>
            </a:r>
          </a:p>
        </p:txBody>
      </p:sp>
      <p:sp>
        <p:nvSpPr>
          <p:cNvPr id="25" name="Rectangle 110"/>
          <p:cNvSpPr>
            <a:spLocks noChangeArrowheads="1"/>
          </p:cNvSpPr>
          <p:nvPr/>
        </p:nvSpPr>
        <p:spPr bwMode="gray">
          <a:xfrm>
            <a:off x="11658600" y="2196593"/>
            <a:ext cx="2932465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noProof="1">
                <a:solidFill>
                  <a:schemeClr val="bg1"/>
                </a:solidFill>
                <a:cs typeface="Arial" panose="020B0604020202020204" pitchFamily="34" charset="0"/>
              </a:rPr>
              <a:t>Pengurusan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noProof="1">
                <a:solidFill>
                  <a:schemeClr val="bg1"/>
                </a:solidFill>
                <a:cs typeface="Arial" panose="020B0604020202020204" pitchFamily="34" charset="0"/>
              </a:rPr>
              <a:t>Perkhidmatan Teas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noProof="1">
                <a:solidFill>
                  <a:schemeClr val="bg1"/>
                </a:solidFill>
                <a:cs typeface="Arial" panose="020B0604020202020204" pitchFamily="34" charset="0"/>
              </a:rPr>
              <a:t>Pengurusan Pelanggan</a:t>
            </a:r>
          </a:p>
        </p:txBody>
      </p:sp>
      <p:pic>
        <p:nvPicPr>
          <p:cNvPr id="29" name="Picture 3" descr="C:\Documents and Settings\mfarid\Desktop\unit hema\Sign-Info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7204" y="1091290"/>
            <a:ext cx="895174" cy="70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ktangel 76"/>
          <p:cNvSpPr>
            <a:spLocks noChangeArrowheads="1"/>
          </p:cNvSpPr>
          <p:nvPr/>
        </p:nvSpPr>
        <p:spPr bwMode="auto">
          <a:xfrm>
            <a:off x="5976938" y="2622758"/>
            <a:ext cx="369252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/>
            <a:r>
              <a:rPr lang="en-MY" sz="2000" b="1" dirty="0">
                <a:solidFill>
                  <a:schemeClr val="bg1"/>
                </a:solidFill>
              </a:rPr>
              <a:t>SUMBANGAN SERVICE LEARNING</a:t>
            </a:r>
            <a:endParaRPr lang="en-MY" sz="20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68981" y="1741887"/>
            <a:ext cx="5181600" cy="754743"/>
            <a:chOff x="3468800" y="4495800"/>
            <a:chExt cx="5181600" cy="887412"/>
          </a:xfrm>
        </p:grpSpPr>
        <p:sp>
          <p:nvSpPr>
            <p:cNvPr id="26" name="AutoShape 33"/>
            <p:cNvSpPr>
              <a:spLocks noChangeArrowheads="1"/>
            </p:cNvSpPr>
            <p:nvPr/>
          </p:nvSpPr>
          <p:spPr bwMode="gray">
            <a:xfrm>
              <a:off x="3468800" y="4513262"/>
              <a:ext cx="5181600" cy="869950"/>
            </a:xfrm>
            <a:prstGeom prst="roundRect">
              <a:avLst>
                <a:gd name="adj" fmla="val 12537"/>
              </a:avLst>
            </a:prstGeom>
            <a:solidFill>
              <a:schemeClr val="tx1"/>
            </a:solidFill>
            <a:ln w="38100" algn="ctr">
              <a:solidFill>
                <a:srgbClr val="C00000"/>
              </a:solidFill>
              <a:round/>
            </a:ln>
          </p:spPr>
          <p:txBody>
            <a:bodyPr wrap="none" anchor="ctr"/>
            <a:lstStyle/>
            <a:p>
              <a:endParaRPr lang="en-US" noProof="1">
                <a:cs typeface="Arial" panose="020B0604020202020204" pitchFamily="34" charset="0"/>
              </a:endParaRPr>
            </a:p>
          </p:txBody>
        </p:sp>
        <p:sp>
          <p:nvSpPr>
            <p:cNvPr id="27" name="Text Box 39"/>
            <p:cNvSpPr txBox="1">
              <a:spLocks noChangeArrowheads="1"/>
            </p:cNvSpPr>
            <p:nvPr/>
          </p:nvSpPr>
          <p:spPr bwMode="gray">
            <a:xfrm>
              <a:off x="4775852" y="4714991"/>
              <a:ext cx="3031243" cy="46887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</a:rPr>
                <a:t>TUJUAN   PEMBELAJARAN </a:t>
              </a:r>
              <a:endParaRPr lang="en-MY" sz="2000" b="1" dirty="0">
                <a:solidFill>
                  <a:srgbClr val="FFFF00"/>
                </a:solidFill>
              </a:endParaRPr>
            </a:p>
          </p:txBody>
        </p:sp>
        <p:pic>
          <p:nvPicPr>
            <p:cNvPr id="31" name="Picture 12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3151" y="4513262"/>
              <a:ext cx="844242" cy="86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Donut 12"/>
            <p:cNvSpPr>
              <a:spLocks noChangeArrowheads="1"/>
            </p:cNvSpPr>
            <p:nvPr/>
          </p:nvSpPr>
          <p:spPr bwMode="auto">
            <a:xfrm flipV="1">
              <a:off x="3562219" y="4495800"/>
              <a:ext cx="895174" cy="887412"/>
            </a:xfrm>
            <a:custGeom>
              <a:avLst/>
              <a:gdLst>
                <a:gd name="T0" fmla="*/ 356616 w 713232"/>
                <a:gd name="T1" fmla="*/ 0 h 713232"/>
                <a:gd name="T2" fmla="*/ 104450 w 713232"/>
                <a:gd name="T3" fmla="*/ 104450 h 713232"/>
                <a:gd name="T4" fmla="*/ 0 w 713232"/>
                <a:gd name="T5" fmla="*/ 356616 h 713232"/>
                <a:gd name="T6" fmla="*/ 104450 w 713232"/>
                <a:gd name="T7" fmla="*/ 608782 h 713232"/>
                <a:gd name="T8" fmla="*/ 356616 w 713232"/>
                <a:gd name="T9" fmla="*/ 713232 h 713232"/>
                <a:gd name="T10" fmla="*/ 608782 w 713232"/>
                <a:gd name="T11" fmla="*/ 608782 h 713232"/>
                <a:gd name="T12" fmla="*/ 713232 w 713232"/>
                <a:gd name="T13" fmla="*/ 356616 h 713232"/>
                <a:gd name="T14" fmla="*/ 608782 w 713232"/>
                <a:gd name="T15" fmla="*/ 104450 h 713232"/>
                <a:gd name="T16" fmla="*/ 17694720 60000 65536"/>
                <a:gd name="T17" fmla="*/ 17694720 60000 65536"/>
                <a:gd name="T18" fmla="*/ 11796480 60000 65536"/>
                <a:gd name="T19" fmla="*/ 5898240 60000 65536"/>
                <a:gd name="T20" fmla="*/ 5898240 60000 65536"/>
                <a:gd name="T21" fmla="*/ 5898240 60000 65536"/>
                <a:gd name="T22" fmla="*/ 0 60000 65536"/>
                <a:gd name="T23" fmla="*/ 17694720 60000 65536"/>
                <a:gd name="T24" fmla="*/ 104450 w 713232"/>
                <a:gd name="T25" fmla="*/ 104450 h 713232"/>
                <a:gd name="T26" fmla="*/ 608782 w 713232"/>
                <a:gd name="T27" fmla="*/ 608782 h 713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noFill/>
              <a:miter lim="800000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ea typeface="+mn-ea"/>
              </a:endParaRPr>
            </a:p>
          </p:txBody>
        </p:sp>
      </p:grpSp>
      <p:pic>
        <p:nvPicPr>
          <p:cNvPr id="33" name="Picture 5324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232" y="2562600"/>
            <a:ext cx="725399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Donut 12"/>
          <p:cNvSpPr>
            <a:spLocks noChangeArrowheads="1"/>
          </p:cNvSpPr>
          <p:nvPr/>
        </p:nvSpPr>
        <p:spPr bwMode="auto">
          <a:xfrm flipV="1">
            <a:off x="4819245" y="2496630"/>
            <a:ext cx="895174" cy="885825"/>
          </a:xfrm>
          <a:custGeom>
            <a:avLst/>
            <a:gdLst>
              <a:gd name="T0" fmla="*/ 356616 w 713232"/>
              <a:gd name="T1" fmla="*/ 0 h 713232"/>
              <a:gd name="T2" fmla="*/ 104450 w 713232"/>
              <a:gd name="T3" fmla="*/ 104450 h 713232"/>
              <a:gd name="T4" fmla="*/ 0 w 713232"/>
              <a:gd name="T5" fmla="*/ 356616 h 713232"/>
              <a:gd name="T6" fmla="*/ 104450 w 713232"/>
              <a:gd name="T7" fmla="*/ 608782 h 713232"/>
              <a:gd name="T8" fmla="*/ 356616 w 713232"/>
              <a:gd name="T9" fmla="*/ 713232 h 713232"/>
              <a:gd name="T10" fmla="*/ 608782 w 713232"/>
              <a:gd name="T11" fmla="*/ 608782 h 713232"/>
              <a:gd name="T12" fmla="*/ 713232 w 713232"/>
              <a:gd name="T13" fmla="*/ 356616 h 713232"/>
              <a:gd name="T14" fmla="*/ 608782 w 713232"/>
              <a:gd name="T15" fmla="*/ 104450 h 713232"/>
              <a:gd name="T16" fmla="*/ 17694720 60000 65536"/>
              <a:gd name="T17" fmla="*/ 17694720 60000 65536"/>
              <a:gd name="T18" fmla="*/ 11796480 60000 65536"/>
              <a:gd name="T19" fmla="*/ 5898240 60000 65536"/>
              <a:gd name="T20" fmla="*/ 5898240 60000 65536"/>
              <a:gd name="T21" fmla="*/ 5898240 60000 65536"/>
              <a:gd name="T22" fmla="*/ 0 60000 65536"/>
              <a:gd name="T23" fmla="*/ 17694720 60000 65536"/>
              <a:gd name="T24" fmla="*/ 104450 w 713232"/>
              <a:gd name="T25" fmla="*/ 104450 h 713232"/>
              <a:gd name="T26" fmla="*/ 608782 w 713232"/>
              <a:gd name="T27" fmla="*/ 608782 h 7132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13232" h="713232">
                <a:moveTo>
                  <a:pt x="0" y="356616"/>
                </a:moveTo>
                <a:lnTo>
                  <a:pt x="-1" y="356615"/>
                </a:lnTo>
                <a:cubicBezTo>
                  <a:pt x="0" y="159662"/>
                  <a:pt x="159662" y="0"/>
                  <a:pt x="356616" y="0"/>
                </a:cubicBezTo>
                <a:cubicBezTo>
                  <a:pt x="356616" y="-1"/>
                  <a:pt x="356616" y="0"/>
                  <a:pt x="356616" y="0"/>
                </a:cubicBezTo>
                <a:lnTo>
                  <a:pt x="356617" y="-1"/>
                </a:lnTo>
                <a:cubicBezTo>
                  <a:pt x="553570" y="0"/>
                  <a:pt x="713233" y="159662"/>
                  <a:pt x="713233" y="356616"/>
                </a:cubicBezTo>
                <a:cubicBezTo>
                  <a:pt x="713233" y="356616"/>
                  <a:pt x="713232" y="356616"/>
                  <a:pt x="713232" y="356616"/>
                </a:cubicBezTo>
                <a:lnTo>
                  <a:pt x="713233" y="356617"/>
                </a:lnTo>
                <a:cubicBezTo>
                  <a:pt x="713233" y="553570"/>
                  <a:pt x="553570" y="713232"/>
                  <a:pt x="356617" y="713232"/>
                </a:cubicBezTo>
                <a:cubicBezTo>
                  <a:pt x="159663" y="713232"/>
                  <a:pt x="0" y="553570"/>
                  <a:pt x="0" y="356616"/>
                </a:cubicBezTo>
                <a:close/>
                <a:moveTo>
                  <a:pt x="85467" y="356616"/>
                </a:moveTo>
                <a:lnTo>
                  <a:pt x="85466" y="356615"/>
                </a:lnTo>
                <a:cubicBezTo>
                  <a:pt x="85466" y="506367"/>
                  <a:pt x="206864" y="627765"/>
                  <a:pt x="356615" y="627765"/>
                </a:cubicBezTo>
                <a:lnTo>
                  <a:pt x="356616" y="627764"/>
                </a:lnTo>
                <a:cubicBezTo>
                  <a:pt x="506367" y="627764"/>
                  <a:pt x="627765" y="506367"/>
                  <a:pt x="627765" y="356616"/>
                </a:cubicBezTo>
                <a:cubicBezTo>
                  <a:pt x="627765" y="206864"/>
                  <a:pt x="506367" y="85467"/>
                  <a:pt x="356616" y="85467"/>
                </a:cubicBezTo>
                <a:lnTo>
                  <a:pt x="356616" y="85466"/>
                </a:lnTo>
                <a:cubicBezTo>
                  <a:pt x="206864" y="85466"/>
                  <a:pt x="85466" y="206864"/>
                  <a:pt x="85466" y="356615"/>
                </a:cubicBezTo>
                <a:close/>
              </a:path>
            </a:pathLst>
          </a:custGeom>
          <a:solidFill>
            <a:srgbClr val="00B050"/>
          </a:solidFill>
          <a:ln w="9525">
            <a:noFill/>
            <a:miter lim="800000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ea typeface="+mn-ea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323835" y="5170981"/>
            <a:ext cx="5181600" cy="811982"/>
            <a:chOff x="3468800" y="4495800"/>
            <a:chExt cx="5181600" cy="887412"/>
          </a:xfrm>
        </p:grpSpPr>
        <p:sp>
          <p:nvSpPr>
            <p:cNvPr id="43" name="AutoShape 33"/>
            <p:cNvSpPr>
              <a:spLocks noChangeArrowheads="1"/>
            </p:cNvSpPr>
            <p:nvPr/>
          </p:nvSpPr>
          <p:spPr bwMode="gray">
            <a:xfrm>
              <a:off x="3468800" y="4513262"/>
              <a:ext cx="5181600" cy="779463"/>
            </a:xfrm>
            <a:prstGeom prst="roundRect">
              <a:avLst>
                <a:gd name="adj" fmla="val 12537"/>
              </a:avLst>
            </a:prstGeom>
            <a:solidFill>
              <a:schemeClr val="tx1"/>
            </a:solidFill>
            <a:ln w="38100" algn="ctr">
              <a:solidFill>
                <a:srgbClr val="C00000"/>
              </a:solidFill>
              <a:round/>
            </a:ln>
          </p:spPr>
          <p:txBody>
            <a:bodyPr wrap="none" anchor="ctr"/>
            <a:lstStyle/>
            <a:p>
              <a:endParaRPr lang="en-US" noProof="1">
                <a:cs typeface="Arial" panose="020B0604020202020204" pitchFamily="34" charset="0"/>
              </a:endParaRPr>
            </a:p>
          </p:txBody>
        </p:sp>
        <p:sp>
          <p:nvSpPr>
            <p:cNvPr id="44" name="Text Box 39"/>
            <p:cNvSpPr txBox="1">
              <a:spLocks noChangeArrowheads="1"/>
            </p:cNvSpPr>
            <p:nvPr/>
          </p:nvSpPr>
          <p:spPr bwMode="gray">
            <a:xfrm>
              <a:off x="4697525" y="4592221"/>
              <a:ext cx="3270116" cy="7724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MY" sz="2000" b="1" dirty="0">
                  <a:solidFill>
                    <a:srgbClr val="FFFF00"/>
                  </a:solidFill>
                </a:rPr>
                <a:t>PENGKOMERSIALAN PRODUK BAJA KOMPOS</a:t>
              </a:r>
              <a:endParaRPr lang="en-MY" sz="2000" dirty="0">
                <a:solidFill>
                  <a:srgbClr val="FFFF00"/>
                </a:solidFill>
              </a:endParaRPr>
            </a:p>
          </p:txBody>
        </p:sp>
        <p:pic>
          <p:nvPicPr>
            <p:cNvPr id="45" name="Picture 12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3151" y="4513262"/>
              <a:ext cx="844242" cy="86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Donut 12"/>
            <p:cNvSpPr>
              <a:spLocks noChangeArrowheads="1"/>
            </p:cNvSpPr>
            <p:nvPr/>
          </p:nvSpPr>
          <p:spPr bwMode="auto">
            <a:xfrm flipV="1">
              <a:off x="3562219" y="4495800"/>
              <a:ext cx="895174" cy="887412"/>
            </a:xfrm>
            <a:custGeom>
              <a:avLst/>
              <a:gdLst>
                <a:gd name="T0" fmla="*/ 356616 w 713232"/>
                <a:gd name="T1" fmla="*/ 0 h 713232"/>
                <a:gd name="T2" fmla="*/ 104450 w 713232"/>
                <a:gd name="T3" fmla="*/ 104450 h 713232"/>
                <a:gd name="T4" fmla="*/ 0 w 713232"/>
                <a:gd name="T5" fmla="*/ 356616 h 713232"/>
                <a:gd name="T6" fmla="*/ 104450 w 713232"/>
                <a:gd name="T7" fmla="*/ 608782 h 713232"/>
                <a:gd name="T8" fmla="*/ 356616 w 713232"/>
                <a:gd name="T9" fmla="*/ 713232 h 713232"/>
                <a:gd name="T10" fmla="*/ 608782 w 713232"/>
                <a:gd name="T11" fmla="*/ 608782 h 713232"/>
                <a:gd name="T12" fmla="*/ 713232 w 713232"/>
                <a:gd name="T13" fmla="*/ 356616 h 713232"/>
                <a:gd name="T14" fmla="*/ 608782 w 713232"/>
                <a:gd name="T15" fmla="*/ 104450 h 713232"/>
                <a:gd name="T16" fmla="*/ 17694720 60000 65536"/>
                <a:gd name="T17" fmla="*/ 17694720 60000 65536"/>
                <a:gd name="T18" fmla="*/ 11796480 60000 65536"/>
                <a:gd name="T19" fmla="*/ 5898240 60000 65536"/>
                <a:gd name="T20" fmla="*/ 5898240 60000 65536"/>
                <a:gd name="T21" fmla="*/ 5898240 60000 65536"/>
                <a:gd name="T22" fmla="*/ 0 60000 65536"/>
                <a:gd name="T23" fmla="*/ 17694720 60000 65536"/>
                <a:gd name="T24" fmla="*/ 104450 w 713232"/>
                <a:gd name="T25" fmla="*/ 104450 h 713232"/>
                <a:gd name="T26" fmla="*/ 608782 w 713232"/>
                <a:gd name="T27" fmla="*/ 608782 h 713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noFill/>
              <a:miter lim="800000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ea typeface="+mn-ea"/>
              </a:endParaRPr>
            </a:p>
          </p:txBody>
        </p:sp>
      </p:grpSp>
      <p:sp>
        <p:nvSpPr>
          <p:cNvPr id="21" name="AutoShape 33"/>
          <p:cNvSpPr>
            <a:spLocks noChangeArrowheads="1"/>
          </p:cNvSpPr>
          <p:nvPr/>
        </p:nvSpPr>
        <p:spPr bwMode="gray">
          <a:xfrm>
            <a:off x="4613363" y="802640"/>
            <a:ext cx="5181600" cy="918538"/>
          </a:xfrm>
          <a:prstGeom prst="roundRect">
            <a:avLst>
              <a:gd name="adj" fmla="val 12537"/>
            </a:avLst>
          </a:prstGeom>
          <a:solidFill>
            <a:schemeClr val="tx1"/>
          </a:solidFill>
          <a:ln w="38100" algn="ctr">
            <a:solidFill>
              <a:srgbClr val="C00000"/>
            </a:solidFill>
            <a:round/>
          </a:ln>
        </p:spPr>
        <p:txBody>
          <a:bodyPr wrap="none" anchor="ctr"/>
          <a:lstStyle/>
          <a:p>
            <a:endParaRPr lang="en-US" noProof="1"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133121" y="4346682"/>
            <a:ext cx="5181600" cy="895377"/>
            <a:chOff x="3468800" y="4495800"/>
            <a:chExt cx="5181600" cy="887412"/>
          </a:xfrm>
        </p:grpSpPr>
        <p:sp>
          <p:nvSpPr>
            <p:cNvPr id="48" name="AutoShape 33"/>
            <p:cNvSpPr>
              <a:spLocks noChangeArrowheads="1"/>
            </p:cNvSpPr>
            <p:nvPr/>
          </p:nvSpPr>
          <p:spPr bwMode="gray">
            <a:xfrm>
              <a:off x="3468800" y="4513262"/>
              <a:ext cx="5181600" cy="779463"/>
            </a:xfrm>
            <a:prstGeom prst="roundRect">
              <a:avLst>
                <a:gd name="adj" fmla="val 12537"/>
              </a:avLst>
            </a:prstGeom>
            <a:solidFill>
              <a:schemeClr val="tx1"/>
            </a:solidFill>
            <a:ln w="38100" algn="ctr">
              <a:solidFill>
                <a:srgbClr val="C00000"/>
              </a:solidFill>
              <a:round/>
            </a:ln>
          </p:spPr>
          <p:txBody>
            <a:bodyPr wrap="none" anchor="ctr"/>
            <a:lstStyle/>
            <a:p>
              <a:endParaRPr lang="en-US" noProof="1">
                <a:cs typeface="Arial" panose="020B0604020202020204" pitchFamily="34" charset="0"/>
              </a:endParaRPr>
            </a:p>
          </p:txBody>
        </p:sp>
        <p:sp>
          <p:nvSpPr>
            <p:cNvPr id="49" name="Text Box 39"/>
            <p:cNvSpPr txBox="1">
              <a:spLocks noChangeArrowheads="1"/>
            </p:cNvSpPr>
            <p:nvPr/>
          </p:nvSpPr>
          <p:spPr bwMode="gray">
            <a:xfrm>
              <a:off x="4832350" y="4552199"/>
              <a:ext cx="3629774" cy="7004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MY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-112" charset="0"/>
                  <a:cs typeface="Times New Roman" panose="02020603050405020304" pitchFamily="18" charset="0"/>
                </a:rPr>
                <a:t>PROSES PEMBUATAN BAJA KOMPOS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-112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Picture 12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3151" y="4513262"/>
              <a:ext cx="844242" cy="86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Donut 12"/>
            <p:cNvSpPr>
              <a:spLocks noChangeArrowheads="1"/>
            </p:cNvSpPr>
            <p:nvPr/>
          </p:nvSpPr>
          <p:spPr bwMode="auto">
            <a:xfrm flipV="1">
              <a:off x="3562219" y="4495800"/>
              <a:ext cx="895174" cy="796925"/>
            </a:xfrm>
            <a:custGeom>
              <a:avLst/>
              <a:gdLst>
                <a:gd name="T0" fmla="*/ 356616 w 713232"/>
                <a:gd name="T1" fmla="*/ 0 h 713232"/>
                <a:gd name="T2" fmla="*/ 104450 w 713232"/>
                <a:gd name="T3" fmla="*/ 104450 h 713232"/>
                <a:gd name="T4" fmla="*/ 0 w 713232"/>
                <a:gd name="T5" fmla="*/ 356616 h 713232"/>
                <a:gd name="T6" fmla="*/ 104450 w 713232"/>
                <a:gd name="T7" fmla="*/ 608782 h 713232"/>
                <a:gd name="T8" fmla="*/ 356616 w 713232"/>
                <a:gd name="T9" fmla="*/ 713232 h 713232"/>
                <a:gd name="T10" fmla="*/ 608782 w 713232"/>
                <a:gd name="T11" fmla="*/ 608782 h 713232"/>
                <a:gd name="T12" fmla="*/ 713232 w 713232"/>
                <a:gd name="T13" fmla="*/ 356616 h 713232"/>
                <a:gd name="T14" fmla="*/ 608782 w 713232"/>
                <a:gd name="T15" fmla="*/ 104450 h 713232"/>
                <a:gd name="T16" fmla="*/ 17694720 60000 65536"/>
                <a:gd name="T17" fmla="*/ 17694720 60000 65536"/>
                <a:gd name="T18" fmla="*/ 11796480 60000 65536"/>
                <a:gd name="T19" fmla="*/ 5898240 60000 65536"/>
                <a:gd name="T20" fmla="*/ 5898240 60000 65536"/>
                <a:gd name="T21" fmla="*/ 5898240 60000 65536"/>
                <a:gd name="T22" fmla="*/ 0 60000 65536"/>
                <a:gd name="T23" fmla="*/ 17694720 60000 65536"/>
                <a:gd name="T24" fmla="*/ 104450 w 713232"/>
                <a:gd name="T25" fmla="*/ 104450 h 713232"/>
                <a:gd name="T26" fmla="*/ 608782 w 713232"/>
                <a:gd name="T27" fmla="*/ 608782 h 713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noFill/>
              <a:miter lim="800000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ea typeface="+mn-ea"/>
              </a:endParaRPr>
            </a:p>
          </p:txBody>
        </p:sp>
      </p:grpSp>
      <p:sp>
        <p:nvSpPr>
          <p:cNvPr id="23" name="Rektangel 76"/>
          <p:cNvSpPr>
            <a:spLocks noChangeArrowheads="1"/>
          </p:cNvSpPr>
          <p:nvPr/>
        </p:nvSpPr>
        <p:spPr bwMode="auto">
          <a:xfrm>
            <a:off x="5842122" y="1097414"/>
            <a:ext cx="3429441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</a:rPr>
              <a:t>PENGENALAN</a:t>
            </a:r>
            <a:endParaRPr lang="en-MY" sz="2000" b="1" dirty="0">
              <a:solidFill>
                <a:schemeClr val="bg1"/>
              </a:solidFill>
            </a:endParaRPr>
          </a:p>
        </p:txBody>
      </p:sp>
      <p:sp>
        <p:nvSpPr>
          <p:cNvPr id="30" name="Donut 12"/>
          <p:cNvSpPr>
            <a:spLocks noChangeArrowheads="1"/>
          </p:cNvSpPr>
          <p:nvPr/>
        </p:nvSpPr>
        <p:spPr bwMode="auto">
          <a:xfrm flipV="1">
            <a:off x="4666441" y="838200"/>
            <a:ext cx="895174" cy="847716"/>
          </a:xfrm>
          <a:custGeom>
            <a:avLst/>
            <a:gdLst>
              <a:gd name="T0" fmla="*/ 356616 w 713232"/>
              <a:gd name="T1" fmla="*/ 0 h 713232"/>
              <a:gd name="T2" fmla="*/ 104450 w 713232"/>
              <a:gd name="T3" fmla="*/ 104450 h 713232"/>
              <a:gd name="T4" fmla="*/ 0 w 713232"/>
              <a:gd name="T5" fmla="*/ 356616 h 713232"/>
              <a:gd name="T6" fmla="*/ 104450 w 713232"/>
              <a:gd name="T7" fmla="*/ 608782 h 713232"/>
              <a:gd name="T8" fmla="*/ 356616 w 713232"/>
              <a:gd name="T9" fmla="*/ 713232 h 713232"/>
              <a:gd name="T10" fmla="*/ 608782 w 713232"/>
              <a:gd name="T11" fmla="*/ 608782 h 713232"/>
              <a:gd name="T12" fmla="*/ 713232 w 713232"/>
              <a:gd name="T13" fmla="*/ 356616 h 713232"/>
              <a:gd name="T14" fmla="*/ 608782 w 713232"/>
              <a:gd name="T15" fmla="*/ 104450 h 713232"/>
              <a:gd name="T16" fmla="*/ 17694720 60000 65536"/>
              <a:gd name="T17" fmla="*/ 17694720 60000 65536"/>
              <a:gd name="T18" fmla="*/ 11796480 60000 65536"/>
              <a:gd name="T19" fmla="*/ 5898240 60000 65536"/>
              <a:gd name="T20" fmla="*/ 5898240 60000 65536"/>
              <a:gd name="T21" fmla="*/ 5898240 60000 65536"/>
              <a:gd name="T22" fmla="*/ 0 60000 65536"/>
              <a:gd name="T23" fmla="*/ 17694720 60000 65536"/>
              <a:gd name="T24" fmla="*/ 104450 w 713232"/>
              <a:gd name="T25" fmla="*/ 104450 h 713232"/>
              <a:gd name="T26" fmla="*/ 608782 w 713232"/>
              <a:gd name="T27" fmla="*/ 608782 h 7132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13232" h="713232">
                <a:moveTo>
                  <a:pt x="0" y="356616"/>
                </a:moveTo>
                <a:lnTo>
                  <a:pt x="-1" y="356615"/>
                </a:lnTo>
                <a:cubicBezTo>
                  <a:pt x="0" y="159662"/>
                  <a:pt x="159662" y="0"/>
                  <a:pt x="356616" y="0"/>
                </a:cubicBezTo>
                <a:cubicBezTo>
                  <a:pt x="356616" y="-1"/>
                  <a:pt x="356616" y="0"/>
                  <a:pt x="356616" y="0"/>
                </a:cubicBezTo>
                <a:lnTo>
                  <a:pt x="356617" y="-1"/>
                </a:lnTo>
                <a:cubicBezTo>
                  <a:pt x="553570" y="0"/>
                  <a:pt x="713233" y="159662"/>
                  <a:pt x="713233" y="356616"/>
                </a:cubicBezTo>
                <a:cubicBezTo>
                  <a:pt x="713233" y="356616"/>
                  <a:pt x="713232" y="356616"/>
                  <a:pt x="713232" y="356616"/>
                </a:cubicBezTo>
                <a:lnTo>
                  <a:pt x="713233" y="356617"/>
                </a:lnTo>
                <a:cubicBezTo>
                  <a:pt x="713233" y="553570"/>
                  <a:pt x="553570" y="713232"/>
                  <a:pt x="356617" y="713232"/>
                </a:cubicBezTo>
                <a:cubicBezTo>
                  <a:pt x="159663" y="713232"/>
                  <a:pt x="0" y="553570"/>
                  <a:pt x="0" y="356616"/>
                </a:cubicBezTo>
                <a:close/>
                <a:moveTo>
                  <a:pt x="85467" y="356616"/>
                </a:moveTo>
                <a:lnTo>
                  <a:pt x="85466" y="356615"/>
                </a:lnTo>
                <a:cubicBezTo>
                  <a:pt x="85466" y="506367"/>
                  <a:pt x="206864" y="627765"/>
                  <a:pt x="356615" y="627765"/>
                </a:cubicBezTo>
                <a:lnTo>
                  <a:pt x="356616" y="627764"/>
                </a:lnTo>
                <a:cubicBezTo>
                  <a:pt x="506367" y="627764"/>
                  <a:pt x="627765" y="506367"/>
                  <a:pt x="627765" y="356616"/>
                </a:cubicBezTo>
                <a:cubicBezTo>
                  <a:pt x="627765" y="206864"/>
                  <a:pt x="506367" y="85467"/>
                  <a:pt x="356616" y="85467"/>
                </a:cubicBezTo>
                <a:lnTo>
                  <a:pt x="356616" y="85466"/>
                </a:lnTo>
                <a:cubicBezTo>
                  <a:pt x="206864" y="85466"/>
                  <a:pt x="85466" y="206864"/>
                  <a:pt x="85466" y="356615"/>
                </a:cubicBezTo>
                <a:close/>
              </a:path>
            </a:pathLst>
          </a:custGeom>
          <a:solidFill>
            <a:srgbClr val="00B050"/>
          </a:solidFill>
          <a:ln w="9525">
            <a:noFill/>
            <a:miter lim="800000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-65" charset="-128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ea typeface="+mn-ea"/>
            </a:endParaRPr>
          </a:p>
        </p:txBody>
      </p:sp>
      <p:pic>
        <p:nvPicPr>
          <p:cNvPr id="52" name="Picture 12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1522" y="938106"/>
            <a:ext cx="650878" cy="61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" name="Group 52"/>
          <p:cNvGrpSpPr/>
          <p:nvPr/>
        </p:nvGrpSpPr>
        <p:grpSpPr>
          <a:xfrm>
            <a:off x="5230416" y="3501586"/>
            <a:ext cx="5181600" cy="895377"/>
            <a:chOff x="3468800" y="4495800"/>
            <a:chExt cx="5181600" cy="887412"/>
          </a:xfrm>
        </p:grpSpPr>
        <p:sp>
          <p:nvSpPr>
            <p:cNvPr id="54" name="AutoShape 33"/>
            <p:cNvSpPr>
              <a:spLocks noChangeArrowheads="1"/>
            </p:cNvSpPr>
            <p:nvPr/>
          </p:nvSpPr>
          <p:spPr bwMode="gray">
            <a:xfrm>
              <a:off x="3468800" y="4513262"/>
              <a:ext cx="5181600" cy="779463"/>
            </a:xfrm>
            <a:prstGeom prst="roundRect">
              <a:avLst>
                <a:gd name="adj" fmla="val 12537"/>
              </a:avLst>
            </a:prstGeom>
            <a:solidFill>
              <a:schemeClr val="tx1"/>
            </a:solidFill>
            <a:ln w="38100" algn="ctr">
              <a:solidFill>
                <a:srgbClr val="C00000"/>
              </a:solidFill>
              <a:round/>
            </a:ln>
          </p:spPr>
          <p:txBody>
            <a:bodyPr wrap="none" anchor="ctr"/>
            <a:lstStyle/>
            <a:p>
              <a:endParaRPr lang="en-US" noProof="1">
                <a:cs typeface="Arial" panose="020B0604020202020204" pitchFamily="34" charset="0"/>
              </a:endParaRPr>
            </a:p>
          </p:txBody>
        </p:sp>
        <p:pic>
          <p:nvPicPr>
            <p:cNvPr id="56" name="Picture 12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3151" y="4513262"/>
              <a:ext cx="844242" cy="86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Donut 12"/>
            <p:cNvSpPr>
              <a:spLocks noChangeArrowheads="1"/>
            </p:cNvSpPr>
            <p:nvPr/>
          </p:nvSpPr>
          <p:spPr bwMode="auto">
            <a:xfrm flipV="1">
              <a:off x="3562219" y="4495800"/>
              <a:ext cx="895174" cy="796925"/>
            </a:xfrm>
            <a:custGeom>
              <a:avLst/>
              <a:gdLst>
                <a:gd name="T0" fmla="*/ 356616 w 713232"/>
                <a:gd name="T1" fmla="*/ 0 h 713232"/>
                <a:gd name="T2" fmla="*/ 104450 w 713232"/>
                <a:gd name="T3" fmla="*/ 104450 h 713232"/>
                <a:gd name="T4" fmla="*/ 0 w 713232"/>
                <a:gd name="T5" fmla="*/ 356616 h 713232"/>
                <a:gd name="T6" fmla="*/ 104450 w 713232"/>
                <a:gd name="T7" fmla="*/ 608782 h 713232"/>
                <a:gd name="T8" fmla="*/ 356616 w 713232"/>
                <a:gd name="T9" fmla="*/ 713232 h 713232"/>
                <a:gd name="T10" fmla="*/ 608782 w 713232"/>
                <a:gd name="T11" fmla="*/ 608782 h 713232"/>
                <a:gd name="T12" fmla="*/ 713232 w 713232"/>
                <a:gd name="T13" fmla="*/ 356616 h 713232"/>
                <a:gd name="T14" fmla="*/ 608782 w 713232"/>
                <a:gd name="T15" fmla="*/ 104450 h 713232"/>
                <a:gd name="T16" fmla="*/ 17694720 60000 65536"/>
                <a:gd name="T17" fmla="*/ 17694720 60000 65536"/>
                <a:gd name="T18" fmla="*/ 11796480 60000 65536"/>
                <a:gd name="T19" fmla="*/ 5898240 60000 65536"/>
                <a:gd name="T20" fmla="*/ 5898240 60000 65536"/>
                <a:gd name="T21" fmla="*/ 5898240 60000 65536"/>
                <a:gd name="T22" fmla="*/ 0 60000 65536"/>
                <a:gd name="T23" fmla="*/ 17694720 60000 65536"/>
                <a:gd name="T24" fmla="*/ 104450 w 713232"/>
                <a:gd name="T25" fmla="*/ 104450 h 713232"/>
                <a:gd name="T26" fmla="*/ 608782 w 713232"/>
                <a:gd name="T27" fmla="*/ 608782 h 713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noFill/>
              <a:miter lim="800000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ea typeface="+mn-ea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472446" y="3607072"/>
            <a:ext cx="30226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sz="2400" b="1" dirty="0">
                <a:solidFill>
                  <a:srgbClr val="FFC000"/>
                </a:solidFill>
              </a:rPr>
              <a:t>SEKILAS PANDANG  SL </a:t>
            </a:r>
            <a:endParaRPr lang="en-MY" sz="2400" dirty="0"/>
          </a:p>
        </p:txBody>
      </p:sp>
      <p:grpSp>
        <p:nvGrpSpPr>
          <p:cNvPr id="58" name="Group 57"/>
          <p:cNvGrpSpPr/>
          <p:nvPr/>
        </p:nvGrpSpPr>
        <p:grpSpPr>
          <a:xfrm>
            <a:off x="3079374" y="5890206"/>
            <a:ext cx="5181600" cy="935463"/>
            <a:chOff x="3468800" y="4495800"/>
            <a:chExt cx="5181600" cy="887412"/>
          </a:xfrm>
        </p:grpSpPr>
        <p:sp>
          <p:nvSpPr>
            <p:cNvPr id="59" name="AutoShape 33"/>
            <p:cNvSpPr>
              <a:spLocks noChangeArrowheads="1"/>
            </p:cNvSpPr>
            <p:nvPr/>
          </p:nvSpPr>
          <p:spPr bwMode="gray">
            <a:xfrm>
              <a:off x="3468800" y="4513262"/>
              <a:ext cx="5181600" cy="779463"/>
            </a:xfrm>
            <a:prstGeom prst="roundRect">
              <a:avLst>
                <a:gd name="adj" fmla="val 12537"/>
              </a:avLst>
            </a:prstGeom>
            <a:solidFill>
              <a:schemeClr val="tx1"/>
            </a:solidFill>
            <a:ln w="38100" algn="ctr">
              <a:solidFill>
                <a:srgbClr val="C00000"/>
              </a:solidFill>
              <a:round/>
            </a:ln>
          </p:spPr>
          <p:txBody>
            <a:bodyPr wrap="none" anchor="ctr"/>
            <a:lstStyle/>
            <a:p>
              <a:endParaRPr lang="en-US" noProof="1">
                <a:cs typeface="Arial" panose="020B0604020202020204" pitchFamily="34" charset="0"/>
              </a:endParaRPr>
            </a:p>
          </p:txBody>
        </p:sp>
        <p:sp>
          <p:nvSpPr>
            <p:cNvPr id="60" name="Text Box 39"/>
            <p:cNvSpPr txBox="1">
              <a:spLocks noChangeArrowheads="1"/>
            </p:cNvSpPr>
            <p:nvPr/>
          </p:nvSpPr>
          <p:spPr bwMode="gray">
            <a:xfrm>
              <a:off x="4697525" y="4592221"/>
              <a:ext cx="3270116" cy="6120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sv-SE" b="1" dirty="0">
                  <a:solidFill>
                    <a:srgbClr val="FFFF00"/>
                  </a:solidFill>
                </a:rPr>
                <a:t>KAEDAH PENILAIAN </a:t>
              </a:r>
            </a:p>
            <a:p>
              <a:r>
                <a:rPr lang="sv-SE" b="1" dirty="0">
                  <a:solidFill>
                    <a:srgbClr val="FFFF00"/>
                  </a:solidFill>
                </a:rPr>
                <a:t>RUBRIK DAN OBE</a:t>
              </a:r>
              <a:endParaRPr lang="en-MY" b="1" dirty="0">
                <a:solidFill>
                  <a:srgbClr val="FFFF00"/>
                </a:solidFill>
              </a:endParaRPr>
            </a:p>
          </p:txBody>
        </p:sp>
        <p:pic>
          <p:nvPicPr>
            <p:cNvPr id="61" name="Picture 12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3151" y="4513262"/>
              <a:ext cx="844242" cy="86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Donut 12"/>
            <p:cNvSpPr>
              <a:spLocks noChangeArrowheads="1"/>
            </p:cNvSpPr>
            <p:nvPr/>
          </p:nvSpPr>
          <p:spPr bwMode="auto">
            <a:xfrm flipV="1">
              <a:off x="3562219" y="4495800"/>
              <a:ext cx="895174" cy="887412"/>
            </a:xfrm>
            <a:custGeom>
              <a:avLst/>
              <a:gdLst>
                <a:gd name="T0" fmla="*/ 356616 w 713232"/>
                <a:gd name="T1" fmla="*/ 0 h 713232"/>
                <a:gd name="T2" fmla="*/ 104450 w 713232"/>
                <a:gd name="T3" fmla="*/ 104450 h 713232"/>
                <a:gd name="T4" fmla="*/ 0 w 713232"/>
                <a:gd name="T5" fmla="*/ 356616 h 713232"/>
                <a:gd name="T6" fmla="*/ 104450 w 713232"/>
                <a:gd name="T7" fmla="*/ 608782 h 713232"/>
                <a:gd name="T8" fmla="*/ 356616 w 713232"/>
                <a:gd name="T9" fmla="*/ 713232 h 713232"/>
                <a:gd name="T10" fmla="*/ 608782 w 713232"/>
                <a:gd name="T11" fmla="*/ 608782 h 713232"/>
                <a:gd name="T12" fmla="*/ 713232 w 713232"/>
                <a:gd name="T13" fmla="*/ 356616 h 713232"/>
                <a:gd name="T14" fmla="*/ 608782 w 713232"/>
                <a:gd name="T15" fmla="*/ 104450 h 713232"/>
                <a:gd name="T16" fmla="*/ 17694720 60000 65536"/>
                <a:gd name="T17" fmla="*/ 17694720 60000 65536"/>
                <a:gd name="T18" fmla="*/ 11796480 60000 65536"/>
                <a:gd name="T19" fmla="*/ 5898240 60000 65536"/>
                <a:gd name="T20" fmla="*/ 5898240 60000 65536"/>
                <a:gd name="T21" fmla="*/ 5898240 60000 65536"/>
                <a:gd name="T22" fmla="*/ 0 60000 65536"/>
                <a:gd name="T23" fmla="*/ 17694720 60000 65536"/>
                <a:gd name="T24" fmla="*/ 104450 w 713232"/>
                <a:gd name="T25" fmla="*/ 104450 h 713232"/>
                <a:gd name="T26" fmla="*/ 608782 w 713232"/>
                <a:gd name="T27" fmla="*/ 608782 h 713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noFill/>
              <a:miter lim="800000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-65" charset="-128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ea typeface="+mn-ea"/>
              </a:endParaRPr>
            </a:p>
          </p:txBody>
        </p:sp>
      </p:grpSp>
    </p:spTree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ishah\Downloads\New folder\Kulai and Layang2\DSCN9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692697"/>
            <a:ext cx="4844503" cy="27253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6724" y="1495356"/>
            <a:ext cx="655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Visit by Prof. Zhang </a:t>
            </a:r>
            <a:r>
              <a:rPr lang="en-US" sz="1600" b="1" dirty="0" err="1">
                <a:latin typeface="+mj-lt"/>
              </a:rPr>
              <a:t>Zhenjia</a:t>
            </a:r>
            <a:r>
              <a:rPr lang="en-US" sz="1600" b="1" dirty="0">
                <a:latin typeface="+mj-lt"/>
              </a:rPr>
              <a:t> and Prof. Li </a:t>
            </a:r>
            <a:r>
              <a:rPr lang="en-US" sz="1600" b="1" dirty="0" err="1">
                <a:latin typeface="+mj-lt"/>
              </a:rPr>
              <a:t>Chunjie</a:t>
            </a:r>
            <a:r>
              <a:rPr lang="en-US" sz="1600" b="1" dirty="0">
                <a:latin typeface="+mj-lt"/>
              </a:rPr>
              <a:t>, </a:t>
            </a:r>
            <a:br>
              <a:rPr lang="en-US" sz="1600" b="1" dirty="0">
                <a:latin typeface="+mj-lt"/>
              </a:rPr>
            </a:br>
            <a:r>
              <a:rPr lang="en-US" sz="1600" b="1" dirty="0">
                <a:latin typeface="+mj-lt"/>
              </a:rPr>
              <a:t>from Shanghai Jiao Tong University, China</a:t>
            </a:r>
            <a:endParaRPr lang="en-GB" sz="16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24" y="2996953"/>
            <a:ext cx="6555345" cy="32563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1360" y="3573016"/>
            <a:ext cx="44864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Participants:</a:t>
            </a:r>
          </a:p>
          <a:p>
            <a:pPr algn="ctr"/>
            <a:endParaRPr lang="en-US" sz="1400" b="1" dirty="0">
              <a:latin typeface="+mj-lt"/>
            </a:endParaRPr>
          </a:p>
          <a:p>
            <a:pPr algn="ctr"/>
            <a:r>
              <a:rPr lang="en-US" sz="1400" b="1" dirty="0">
                <a:latin typeface="+mj-lt"/>
              </a:rPr>
              <a:t>1 UTM staff </a:t>
            </a:r>
            <a:br>
              <a:rPr lang="en-US" sz="1400" b="1" dirty="0">
                <a:latin typeface="+mj-lt"/>
              </a:rPr>
            </a:br>
            <a:r>
              <a:rPr lang="en-US" sz="1400" b="1" dirty="0">
                <a:latin typeface="+mj-lt"/>
              </a:rPr>
              <a:t>(Advisor of UTM Green DNA Society) </a:t>
            </a:r>
          </a:p>
          <a:p>
            <a:pPr algn="ctr"/>
            <a:endParaRPr lang="en-US" sz="1400" b="1" dirty="0">
              <a:latin typeface="+mj-lt"/>
            </a:endParaRPr>
          </a:p>
          <a:p>
            <a:pPr algn="ctr"/>
            <a:r>
              <a:rPr lang="en-US" sz="1400" b="1" dirty="0">
                <a:latin typeface="+mj-lt"/>
              </a:rPr>
              <a:t>2 visiting professors from SJTU</a:t>
            </a:r>
            <a:br>
              <a:rPr lang="en-US" sz="1400" b="1" dirty="0">
                <a:latin typeface="+mj-lt"/>
              </a:rPr>
            </a:br>
            <a:endParaRPr lang="en-US" sz="1400" b="1" dirty="0">
              <a:latin typeface="+mj-lt"/>
            </a:endParaRPr>
          </a:p>
          <a:p>
            <a:pPr algn="ctr"/>
            <a:r>
              <a:rPr lang="en-US" sz="1400" b="1" dirty="0">
                <a:latin typeface="+mj-lt"/>
              </a:rPr>
              <a:t>7 UTM students </a:t>
            </a:r>
            <a:br>
              <a:rPr lang="en-US" sz="1400" b="1" dirty="0">
                <a:latin typeface="+mj-lt"/>
              </a:rPr>
            </a:br>
            <a:r>
              <a:rPr lang="en-US" sz="1400" b="1" dirty="0">
                <a:latin typeface="+mj-lt"/>
              </a:rPr>
              <a:t>(UTM Green DNA Society)</a:t>
            </a:r>
            <a:br>
              <a:rPr lang="en-US" sz="1400" b="1" dirty="0">
                <a:latin typeface="+mj-lt"/>
              </a:rPr>
            </a:br>
            <a:br>
              <a:rPr lang="en-US" sz="1400" b="1" dirty="0">
                <a:latin typeface="+mj-lt"/>
              </a:rPr>
            </a:br>
            <a:r>
              <a:rPr lang="en-US" sz="1400" b="1" dirty="0">
                <a:latin typeface="+mj-lt"/>
              </a:rPr>
              <a:t>1 volunteer of Kg. SC Jaya </a:t>
            </a:r>
            <a:r>
              <a:rPr lang="en-US" sz="1400" b="1" dirty="0" err="1">
                <a:latin typeface="+mj-lt"/>
              </a:rPr>
              <a:t>Sepakat</a:t>
            </a:r>
            <a:r>
              <a:rPr lang="en-US" sz="1400" b="1" dirty="0">
                <a:latin typeface="+mj-lt"/>
              </a:rPr>
              <a:t>, MRTC </a:t>
            </a:r>
            <a:r>
              <a:rPr lang="en-US" sz="1400" b="1" dirty="0" err="1">
                <a:latin typeface="+mj-lt"/>
              </a:rPr>
              <a:t>Layang-Layang</a:t>
            </a:r>
            <a:r>
              <a:rPr lang="en-US" sz="1400" b="1" dirty="0">
                <a:latin typeface="+mj-lt"/>
              </a:rPr>
              <a:t> (Mr. </a:t>
            </a:r>
            <a:r>
              <a:rPr lang="en-US" sz="1400" b="1" dirty="0" err="1">
                <a:latin typeface="+mj-lt"/>
              </a:rPr>
              <a:t>Zambri</a:t>
            </a:r>
            <a:r>
              <a:rPr lang="en-US" sz="1400" b="1" dirty="0">
                <a:latin typeface="+mj-lt"/>
              </a:rPr>
              <a:t>) </a:t>
            </a:r>
            <a:endParaRPr lang="en-GB" sz="14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ishah\Downloads\New folder\Kulai and Layang2\DSCN9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620689"/>
            <a:ext cx="8736971" cy="47863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9457" y="5407062"/>
            <a:ext cx="1008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000" b="1" dirty="0">
                <a:latin typeface="Baskerville Old Face" panose="02020602080505020303" pitchFamily="18" charset="0"/>
              </a:rPr>
              <a:t>The MRTC </a:t>
            </a:r>
            <a:r>
              <a:rPr lang="en-MY" sz="2000" b="1" dirty="0" err="1">
                <a:latin typeface="Baskerville Old Face" panose="02020602080505020303" pitchFamily="18" charset="0"/>
              </a:rPr>
              <a:t>Layang-Layang</a:t>
            </a:r>
            <a:r>
              <a:rPr lang="en-MY" sz="2000" b="1" dirty="0">
                <a:latin typeface="Baskerville Old Face" panose="02020602080505020303" pitchFamily="18" charset="0"/>
              </a:rPr>
              <a:t> Bio-Compost Site converts food waste to compost run by Mr. </a:t>
            </a:r>
            <a:r>
              <a:rPr lang="en-MY" sz="2000" b="1" dirty="0" err="1">
                <a:latin typeface="Baskerville Old Face" panose="02020602080505020303" pitchFamily="18" charset="0"/>
              </a:rPr>
              <a:t>Zambri</a:t>
            </a:r>
            <a:r>
              <a:rPr lang="en-MY" sz="2000" b="1" dirty="0">
                <a:latin typeface="Baskerville Old Face" panose="02020602080505020303" pitchFamily="18" charset="0"/>
              </a:rPr>
              <a:t> (program leader) supported by the community.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142966" y="1534169"/>
            <a:ext cx="7764978" cy="165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-112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RCE Iskandar Sustainable &amp; Low Carbon Schools Exhibition 2017 </a:t>
            </a:r>
          </a:p>
        </p:txBody>
      </p:sp>
      <p:sp>
        <p:nvSpPr>
          <p:cNvPr id="7" name="Subtitle 2"/>
          <p:cNvSpPr txBox="1"/>
          <p:nvPr/>
        </p:nvSpPr>
        <p:spPr bwMode="auto">
          <a:xfrm>
            <a:off x="-546545" y="3262675"/>
            <a:ext cx="9144000" cy="124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 fontScale="92500" lnSpcReduction="2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19</a:t>
            </a:r>
            <a:r>
              <a:rPr lang="en-US" sz="3200" baseline="30000" dirty="0"/>
              <a:t>th</a:t>
            </a:r>
            <a:r>
              <a:rPr lang="en-US" sz="3200" dirty="0"/>
              <a:t> July 2017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 err="1"/>
              <a:t>UniKL</a:t>
            </a:r>
            <a:r>
              <a:rPr lang="en-US" sz="3200" dirty="0"/>
              <a:t> MITEC, Johor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44" y="-1571"/>
            <a:ext cx="4606636" cy="6539531"/>
          </a:xfrm>
          <a:prstGeom prst="rect">
            <a:avLst/>
          </a:prstGeom>
        </p:spPr>
      </p:pic>
      <p:pic>
        <p:nvPicPr>
          <p:cNvPr id="1026" name="Picture 2" descr="http://iskandarmalaysia.com.my/wp-content/uploads/2015/05/logo-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98" y="5408579"/>
            <a:ext cx="1416442" cy="106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2" y="5403850"/>
            <a:ext cx="1152871" cy="1152871"/>
          </a:xfrm>
          <a:prstGeom prst="rect">
            <a:avLst/>
          </a:prstGeom>
        </p:spPr>
      </p:pic>
      <p:pic>
        <p:nvPicPr>
          <p:cNvPr id="1028" name="Picture 4" descr="http://jpnjohor.moe.gov.my/jpnjohor/v6/images/logo%20baharu%20JP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15" y="5629385"/>
            <a:ext cx="2705444" cy="72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en/1/18/Jawatan_Kosong_Universiti_Kuala_Lumpur_%28UNIKL%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34" y="5511800"/>
            <a:ext cx="775635" cy="91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13955" y="4423219"/>
            <a:ext cx="4171406" cy="2217530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b="1" dirty="0"/>
              <a:t>Participants:</a:t>
            </a:r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r>
              <a:rPr lang="en-US" sz="1400" b="1" dirty="0"/>
              <a:t>1 UTM staff </a:t>
            </a:r>
            <a:br>
              <a:rPr lang="en-US" sz="1400" b="1" dirty="0"/>
            </a:br>
            <a:r>
              <a:rPr lang="en-US" sz="1400" b="1" dirty="0"/>
              <a:t>(Advisor of UTM Green DNA Society) </a:t>
            </a:r>
          </a:p>
          <a:p>
            <a:pPr marL="0" indent="0" algn="ctr">
              <a:buNone/>
            </a:pPr>
            <a:br>
              <a:rPr lang="en-US" sz="1400" b="1" dirty="0"/>
            </a:br>
            <a:r>
              <a:rPr lang="en-US" sz="1400" b="1" dirty="0"/>
              <a:t>6 UTM students</a:t>
            </a:r>
            <a:br>
              <a:rPr lang="en-US" sz="1400" b="1" dirty="0"/>
            </a:br>
            <a:r>
              <a:rPr lang="en-US" sz="1400" b="1" dirty="0"/>
              <a:t>(UTM Green DNA Society)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400" b="1" dirty="0"/>
              <a:t>250 participants from schools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46138"/>
            <a:ext cx="4380116" cy="2901115"/>
          </a:xfr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84" y="1594319"/>
            <a:ext cx="6501016" cy="43058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271884" y="5900187"/>
            <a:ext cx="651371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Lee with </a:t>
            </a:r>
            <a:r>
              <a:rPr lang="en-US" dirty="0" err="1"/>
              <a:t>gDNA</a:t>
            </a:r>
            <a:r>
              <a:rPr lang="en-US" dirty="0"/>
              <a:t> students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739634"/>
            <a:ext cx="438011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Lee is explaining to visitors about food waste composting process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06140" y="-35560"/>
            <a:ext cx="8849995" cy="2584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PROSES PEMBUATAN BAJA KOMPOS</a:t>
            </a:r>
          </a:p>
          <a:p>
            <a:pPr algn="ctr"/>
            <a:endParaRPr lang="en-MY" altLang="en-US" sz="5400" b="1" cap="all" spc="0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740" y="1761490"/>
            <a:ext cx="8669655" cy="47167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Windows 7\Desktop\Effective-Microorganism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2360" y="59055"/>
            <a:ext cx="4711065" cy="15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10"/>
          <p:cNvSpPr/>
          <p:nvPr/>
        </p:nvSpPr>
        <p:spPr>
          <a:xfrm>
            <a:off x="4912360" y="1633855"/>
            <a:ext cx="4711065" cy="9798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400" kern="1000">
                <a:solidFill>
                  <a:schemeClr val="tx1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  <a:sym typeface="Times New Roman" panose="02020603050405020304"/>
              </a:rPr>
              <a:t>Cecair yang mengandungi pelbagai jenis mikroorganisma baik yang saling bekerjasama.</a:t>
            </a:r>
          </a:p>
          <a:p>
            <a:pPr marL="0">
              <a:spcBef>
                <a:spcPts val="200"/>
              </a:spcBef>
              <a:spcAft>
                <a:spcPts val="200"/>
              </a:spcAft>
            </a:pPr>
            <a:r>
              <a:rPr lang="en-US" altLang="zh-CN" sz="1200" kern="100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  <a:sym typeface="Times New Roman" panose="02020603050405020304"/>
              </a:rPr>
              <a:t> </a:t>
            </a:r>
          </a:p>
        </p:txBody>
      </p:sp>
      <p:sp>
        <p:nvSpPr>
          <p:cNvPr id="15" name="Oval 15"/>
          <p:cNvSpPr/>
          <p:nvPr/>
        </p:nvSpPr>
        <p:spPr>
          <a:xfrm>
            <a:off x="1584960" y="2448878"/>
            <a:ext cx="2038350" cy="196024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200" u="sng" kern="100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  <a:sym typeface="Times New Roman" panose="02020603050405020304"/>
              </a:rPr>
              <a:t>Bakteria Asid Laktik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200" kern="100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  <a:sym typeface="Times New Roman" panose="02020603050405020304"/>
              </a:rPr>
              <a:t>utnuk  aktiviti penapaian dan menahan mikroorganisma jahat.</a:t>
            </a:r>
          </a:p>
        </p:txBody>
      </p:sp>
      <p:sp>
        <p:nvSpPr>
          <p:cNvPr id="18" name="Oval 18"/>
          <p:cNvSpPr/>
          <p:nvPr/>
        </p:nvSpPr>
        <p:spPr>
          <a:xfrm>
            <a:off x="18098" y="1531303"/>
            <a:ext cx="1986915" cy="191071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200" u="sng" kern="100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  <a:sym typeface="Times New Roman" panose="02020603050405020304"/>
              </a:rPr>
              <a:t>‘Yeast’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200" kern="100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  <a:sym typeface="Times New Roman" panose="02020603050405020304"/>
              </a:rPr>
              <a:t>Untuk aktiviti penapaian dan juga nutrient kepada tanaman.</a:t>
            </a:r>
          </a:p>
        </p:txBody>
      </p:sp>
      <p:sp>
        <p:nvSpPr>
          <p:cNvPr id="19" name="Oval 19"/>
          <p:cNvSpPr/>
          <p:nvPr/>
        </p:nvSpPr>
        <p:spPr>
          <a:xfrm>
            <a:off x="1745933" y="702628"/>
            <a:ext cx="1986915" cy="191071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200" u="sng" kern="100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  <a:sym typeface="Times New Roman" panose="02020603050405020304"/>
              </a:rPr>
              <a:t>Bakteria Fotosintetik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200" u="sng" kern="100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  <a:sym typeface="Times New Roman" panose="02020603050405020304"/>
              </a:rPr>
              <a:t>Untuk melawan bahan pencemar yang bahaya.</a:t>
            </a:r>
          </a:p>
        </p:txBody>
      </p:sp>
      <p:sp>
        <p:nvSpPr>
          <p:cNvPr id="24" name="Parallelogram 24"/>
          <p:cNvSpPr/>
          <p:nvPr/>
        </p:nvSpPr>
        <p:spPr>
          <a:xfrm>
            <a:off x="4282440" y="3870325"/>
            <a:ext cx="3919220" cy="2516505"/>
          </a:xfrm>
          <a:prstGeom prst="parallelogram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600" kern="100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  <a:sym typeface="Times New Roman" panose="02020603050405020304"/>
              </a:rPr>
              <a:t>Satu keistimewaan E.M. ialah ia boleh membiak tapi memerlukan makanan seperti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600" kern="1000">
                <a:solidFill>
                  <a:srgbClr val="595959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  <a:sym typeface="Times New Roman" panose="02020603050405020304"/>
              </a:rPr>
              <a:t>sisa organik.</a:t>
            </a:r>
          </a:p>
        </p:txBody>
      </p:sp>
      <p:sp>
        <p:nvSpPr>
          <p:cNvPr id="6" name="Left Arrow 5"/>
          <p:cNvSpPr/>
          <p:nvPr/>
        </p:nvSpPr>
        <p:spPr>
          <a:xfrm rot="20100000">
            <a:off x="2430780" y="1945640"/>
            <a:ext cx="2603500" cy="485775"/>
          </a:xfrm>
          <a:prstGeom prst="leftArrow">
            <a:avLst>
              <a:gd name="adj1" fmla="val 50000"/>
              <a:gd name="adj2" fmla="val 22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3080000">
            <a:off x="3180080" y="4395470"/>
            <a:ext cx="1520190" cy="485775"/>
          </a:xfrm>
          <a:prstGeom prst="leftArrow">
            <a:avLst>
              <a:gd name="adj1" fmla="val 50000"/>
              <a:gd name="adj2" fmla="val 22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595" y="751205"/>
            <a:ext cx="11042015" cy="57702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45" y="170815"/>
            <a:ext cx="8080375" cy="6457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15" y="964565"/>
            <a:ext cx="3733800" cy="2061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solidFill>
                  <a:schemeClr val="accent3"/>
                </a:solidFill>
                <a:effectLst/>
              </a:rPr>
              <a:t>PROJEK LAYANG-LAYANG</a:t>
            </a:r>
          </a:p>
          <a:p>
            <a:pPr algn="ctr"/>
            <a:r>
              <a:rPr lang="en-MY" altLang="en-US" sz="3200" b="1" cap="none" spc="0" dirty="0">
                <a:solidFill>
                  <a:schemeClr val="accent3"/>
                </a:solidFill>
                <a:effectLst/>
              </a:rPr>
              <a:t>BAJA KOMPOS SISA MAKANAN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49899428"/>
              </p:ext>
            </p:extLst>
          </p:nvPr>
        </p:nvGraphicFramePr>
        <p:xfrm>
          <a:off x="666750" y="114300"/>
          <a:ext cx="11029950" cy="5654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7637" y="2482155"/>
            <a:ext cx="8676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Pengkomersialan</a:t>
            </a:r>
            <a:r>
              <a:rPr lang="en-US" sz="5400" b="1" cap="all" spc="0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produk</a:t>
            </a:r>
            <a:endParaRPr lang="en-US" sz="5400" b="1" cap="all" spc="0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as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1900"/>
            <a:ext cx="11257280" cy="522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9200" y="1532466"/>
            <a:ext cx="9144000" cy="4174067"/>
          </a:xfrm>
          <a:prstGeom prst="rect">
            <a:avLst/>
          </a:prstGeom>
        </p:spPr>
      </p:pic>
      <p:sp>
        <p:nvSpPr>
          <p:cNvPr id="2051" name="Content Placeholder 16"/>
          <p:cNvSpPr>
            <a:spLocks noGrp="1"/>
          </p:cNvSpPr>
          <p:nvPr>
            <p:ph idx="1"/>
          </p:nvPr>
        </p:nvSpPr>
        <p:spPr>
          <a:xfrm>
            <a:off x="1676400" y="1231899"/>
            <a:ext cx="8839200" cy="22733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MS PGothic" panose="020B0600070205080204" pitchFamily="-65" charset="-128"/>
                <a:cs typeface="Arial" panose="020B0604020202020204" pitchFamily="34" charset="0"/>
              </a:rPr>
            </a:b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32255"/>
            <a:ext cx="2469515" cy="238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WordArt 4" descr="pinki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3378200" y="533400"/>
            <a:ext cx="7137400" cy="524934"/>
          </a:xfrm>
          <a:prstGeom prst="rect">
            <a:avLst/>
          </a:prstGeom>
        </p:spPr>
        <p:txBody>
          <a:bodyPr wrap="none" fromWordArt="0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000000"/>
                  </a:solidFill>
                  <a:round/>
                </a:ln>
                <a:solidFill>
                  <a:schemeClr val="bg1"/>
                </a:solidFill>
                <a:effectLst>
                  <a:outerShdw dist="107763" dir="2700000" algn="ctr" rotWithShape="0">
                    <a:srgbClr val="868686"/>
                  </a:outerShdw>
                </a:effectLst>
                <a:latin typeface="Impact" panose="020B0806030902050204"/>
              </a:rPr>
              <a:t>SALAM SEJAHSTERA DAN SALAM PENGENALAN</a:t>
            </a:r>
            <a:endParaRPr lang="en-MY" sz="2400" kern="10" dirty="0">
              <a:ln w="9525">
                <a:solidFill>
                  <a:srgbClr val="000000"/>
                </a:solidFill>
                <a:round/>
              </a:ln>
              <a:solidFill>
                <a:schemeClr val="bg1"/>
              </a:solidFill>
              <a:effectLst>
                <a:outerShdw dist="107763" dir="2700000" algn="ctr" rotWithShape="0">
                  <a:srgbClr val="868686"/>
                </a:outerShdw>
              </a:effectLst>
              <a:latin typeface="Impact" panose="020B0806030902050204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1811020"/>
            <a:ext cx="2458720" cy="210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1530" y="2061210"/>
            <a:ext cx="2919730" cy="252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0050"/>
            <a:ext cx="10972800" cy="1017588"/>
          </a:xfrm>
        </p:spPr>
        <p:txBody>
          <a:bodyPr/>
          <a:lstStyle/>
          <a:p>
            <a:r>
              <a:rPr lang="en-US" dirty="0"/>
              <a:t>SK SRI PULAI PERDANA – AMR ENVIRONMENTAL (E-WASTE)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3881"/>
            <a:ext cx="5384800" cy="4038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69888"/>
            <a:ext cx="10972800" cy="1143000"/>
          </a:xfrm>
        </p:spPr>
        <p:txBody>
          <a:bodyPr/>
          <a:lstStyle/>
          <a:p>
            <a:r>
              <a:rPr lang="en-US" dirty="0"/>
              <a:t>EXPO JOHOR BERKEMAJUAN 2017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600200"/>
            <a:ext cx="4046736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618045"/>
            <a:ext cx="5384800" cy="273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20" y="1466850"/>
            <a:ext cx="3011779" cy="5059364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0" y="721360"/>
            <a:ext cx="10213340" cy="574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vcb dfbvcdf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35" y="882015"/>
            <a:ext cx="10270490" cy="570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3635" y="5290185"/>
            <a:ext cx="8229600" cy="9144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sz="2400"/>
              <a:t>SEKIAN, TERIMA KASIH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MY" altLang="en-US" sz="2400"/>
              <a:t>MOHD FAUZI BIN ABD. RAHMAN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MY" altLang="en-US" sz="2400"/>
              <a:t>TIMBALAN PENDAFTAR FKT UTM</a:t>
            </a:r>
          </a:p>
        </p:txBody>
      </p:sp>
      <p:pic>
        <p:nvPicPr>
          <p:cNvPr id="6" name="Content Placeholder 5" descr="Postcard+UTM+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2170" r="18353" b="67972"/>
          <a:stretch>
            <a:fillRect/>
          </a:stretch>
        </p:blipFill>
        <p:spPr bwMode="auto">
          <a:xfrm>
            <a:off x="1143635" y="2361565"/>
            <a:ext cx="2520950" cy="2135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3"/>
          <p:cNvSpPr>
            <a:spLocks noChangeArrowheads="1"/>
          </p:cNvSpPr>
          <p:nvPr/>
        </p:nvSpPr>
        <p:spPr bwMode="auto">
          <a:xfrm>
            <a:off x="827405" y="706120"/>
            <a:ext cx="10655300" cy="5801360"/>
          </a:xfrm>
          <a:prstGeom prst="flowChartAlternateProcess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MY" sz="5400" b="1"/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915160" y="1295400"/>
            <a:ext cx="8691880" cy="544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MY" sz="2400" b="1" i="1" dirty="0" err="1">
                <a:latin typeface="Arial" panose="020B0604020202020204" pitchFamily="34" charset="0"/>
              </a:rPr>
              <a:t>Sains</a:t>
            </a:r>
            <a:r>
              <a:rPr lang="en-MY" sz="2400" b="1" i="1" dirty="0">
                <a:latin typeface="Arial" panose="020B0604020202020204" pitchFamily="34" charset="0"/>
              </a:rPr>
              <a:t> </a:t>
            </a:r>
            <a:r>
              <a:rPr lang="en-MY" sz="2400" b="1" i="1" dirty="0" err="1">
                <a:latin typeface="Arial" panose="020B0604020202020204" pitchFamily="34" charset="0"/>
              </a:rPr>
              <a:t>Kesukarelawan</a:t>
            </a:r>
            <a:r>
              <a:rPr lang="en-MY" sz="2400" b="1" i="1" dirty="0">
                <a:latin typeface="Arial" panose="020B0604020202020204" pitchFamily="34" charset="0"/>
              </a:rPr>
              <a:t>/Service Learning/</a:t>
            </a:r>
            <a:r>
              <a:rPr lang="en-MY" sz="2400" b="1" i="1" dirty="0" err="1">
                <a:latin typeface="Arial" panose="020B0604020202020204" pitchFamily="34" charset="0"/>
              </a:rPr>
              <a:t>Pembelajaran</a:t>
            </a:r>
            <a:r>
              <a:rPr lang="en-MY" sz="2400" b="1" i="1" dirty="0">
                <a:latin typeface="Arial" panose="020B0604020202020204" pitchFamily="34" charset="0"/>
              </a:rPr>
              <a:t> </a:t>
            </a:r>
            <a:r>
              <a:rPr lang="en-MY" sz="2400" b="1" i="1" dirty="0" err="1">
                <a:latin typeface="Arial" panose="020B0604020202020204" pitchFamily="34" charset="0"/>
              </a:rPr>
              <a:t>Servis</a:t>
            </a:r>
            <a:r>
              <a:rPr lang="en-MY" sz="2400" b="1" i="1" dirty="0">
                <a:latin typeface="Arial" panose="020B0604020202020204" pitchFamily="34" charset="0"/>
              </a:rPr>
              <a:t> </a:t>
            </a:r>
            <a:r>
              <a:rPr lang="en-MY" sz="2400" dirty="0" err="1"/>
              <a:t>merupakan</a:t>
            </a:r>
            <a:r>
              <a:rPr lang="en-MY" sz="2400" dirty="0"/>
              <a:t> </a:t>
            </a:r>
            <a:r>
              <a:rPr lang="en-MY" sz="2400" dirty="0" err="1"/>
              <a:t>kaedah</a:t>
            </a:r>
            <a:r>
              <a:rPr lang="en-MY" sz="2400" dirty="0"/>
              <a:t> </a:t>
            </a:r>
            <a:r>
              <a:rPr lang="en-MY" sz="2400" dirty="0" err="1"/>
              <a:t>pengajaran</a:t>
            </a:r>
            <a:r>
              <a:rPr lang="en-MY" sz="2400" dirty="0"/>
              <a:t> </a:t>
            </a:r>
            <a:r>
              <a:rPr lang="en-MY" sz="2400" dirty="0" err="1"/>
              <a:t>dan</a:t>
            </a:r>
            <a:r>
              <a:rPr lang="en-MY" sz="2400" dirty="0"/>
              <a:t> </a:t>
            </a:r>
            <a:r>
              <a:rPr lang="en-MY" sz="2400" dirty="0" err="1"/>
              <a:t>pembelajaran</a:t>
            </a:r>
            <a:r>
              <a:rPr lang="en-MY" sz="2400" dirty="0"/>
              <a:t> yang </a:t>
            </a:r>
            <a:r>
              <a:rPr lang="en-MY" sz="2400" dirty="0" err="1"/>
              <a:t>dapat</a:t>
            </a:r>
            <a:r>
              <a:rPr lang="en-MY" sz="2400" dirty="0"/>
              <a:t> </a:t>
            </a:r>
            <a:r>
              <a:rPr lang="en-MY" sz="2400" dirty="0" err="1"/>
              <a:t>meningkatkan</a:t>
            </a:r>
            <a:r>
              <a:rPr lang="en-MY" sz="2400" dirty="0"/>
              <a:t> </a:t>
            </a:r>
            <a:r>
              <a:rPr lang="en-MY" sz="2400" dirty="0" err="1"/>
              <a:t>lagi</a:t>
            </a:r>
            <a:r>
              <a:rPr lang="en-MY" sz="2400" dirty="0"/>
              <a:t> </a:t>
            </a:r>
            <a:r>
              <a:rPr lang="en-MY" sz="2400" dirty="0" err="1"/>
              <a:t>kualiti</a:t>
            </a:r>
            <a:r>
              <a:rPr lang="en-MY" sz="2400" dirty="0"/>
              <a:t> </a:t>
            </a:r>
            <a:r>
              <a:rPr lang="en-MY" sz="2400" dirty="0" err="1"/>
              <a:t>kehidupan</a:t>
            </a:r>
            <a:r>
              <a:rPr lang="en-MY" sz="2400" dirty="0"/>
              <a:t> </a:t>
            </a:r>
            <a:r>
              <a:rPr lang="en-MY" sz="2400" dirty="0" err="1"/>
              <a:t>mahasiswa</a:t>
            </a:r>
            <a:r>
              <a:rPr lang="en-MY" sz="2400" dirty="0"/>
              <a:t> UTM </a:t>
            </a:r>
            <a:r>
              <a:rPr lang="en-MY" sz="2400" dirty="0" err="1"/>
              <a:t>melalui</a:t>
            </a:r>
            <a:r>
              <a:rPr lang="en-MY" sz="2400" dirty="0"/>
              <a:t> </a:t>
            </a:r>
            <a:r>
              <a:rPr lang="en-MY" sz="2400" dirty="0" err="1"/>
              <a:t>penglibatan</a:t>
            </a:r>
            <a:r>
              <a:rPr lang="en-MY" sz="2400" dirty="0"/>
              <a:t> </a:t>
            </a:r>
            <a:r>
              <a:rPr lang="en-MY" sz="2400" dirty="0" err="1"/>
              <a:t>diri</a:t>
            </a:r>
            <a:r>
              <a:rPr lang="en-MY" sz="2400" dirty="0"/>
              <a:t> </a:t>
            </a:r>
            <a:r>
              <a:rPr lang="en-MY" sz="2400" dirty="0" err="1"/>
              <a:t>dalam</a:t>
            </a:r>
            <a:r>
              <a:rPr lang="en-MY" sz="2400" dirty="0"/>
              <a:t> program </a:t>
            </a:r>
            <a:r>
              <a:rPr lang="en-MY" sz="2400" dirty="0" err="1"/>
              <a:t>kemasyarakatan</a:t>
            </a:r>
            <a:r>
              <a:rPr lang="en-MY" sz="2400" dirty="0"/>
              <a:t> yang </a:t>
            </a:r>
            <a:r>
              <a:rPr lang="en-MY" sz="2400" dirty="0" err="1"/>
              <a:t>bermanfaat</a:t>
            </a:r>
            <a:r>
              <a:rPr lang="en-MY" sz="2400" dirty="0"/>
              <a:t>. </a:t>
            </a:r>
          </a:p>
          <a:p>
            <a:pPr algn="ctr"/>
            <a:r>
              <a:rPr lang="en-MY" sz="2400" b="1" i="1" dirty="0" err="1">
                <a:latin typeface="Arial" panose="020B0604020202020204" pitchFamily="34" charset="0"/>
              </a:rPr>
              <a:t>Sains</a:t>
            </a:r>
            <a:r>
              <a:rPr lang="en-MY" sz="2400" b="1" i="1" dirty="0">
                <a:latin typeface="Arial" panose="020B0604020202020204" pitchFamily="34" charset="0"/>
              </a:rPr>
              <a:t> </a:t>
            </a:r>
            <a:r>
              <a:rPr lang="en-MY" sz="2400" b="1" i="1" dirty="0" err="1">
                <a:latin typeface="Arial" panose="020B0604020202020204" pitchFamily="34" charset="0"/>
              </a:rPr>
              <a:t>Kesukarelawan</a:t>
            </a:r>
            <a:r>
              <a:rPr lang="en-MY" sz="2400" b="1" i="1" dirty="0">
                <a:latin typeface="Arial" panose="020B0604020202020204" pitchFamily="34" charset="0"/>
              </a:rPr>
              <a:t>/</a:t>
            </a:r>
            <a:r>
              <a:rPr lang="en-MY" sz="2400" dirty="0"/>
              <a:t>Service Learning </a:t>
            </a:r>
            <a:r>
              <a:rPr lang="en-MY" sz="2400" dirty="0" err="1"/>
              <a:t>membolehkan</a:t>
            </a:r>
            <a:r>
              <a:rPr lang="en-MY" sz="2400" dirty="0"/>
              <a:t> </a:t>
            </a:r>
            <a:r>
              <a:rPr lang="en-MY" sz="2400" dirty="0" err="1"/>
              <a:t>mahasiswa</a:t>
            </a:r>
            <a:r>
              <a:rPr lang="en-MY" sz="2400" dirty="0"/>
              <a:t> </a:t>
            </a:r>
            <a:r>
              <a:rPr lang="en-MY" sz="2400" dirty="0" err="1"/>
              <a:t>menyumbang</a:t>
            </a:r>
            <a:r>
              <a:rPr lang="en-MY" sz="2400" dirty="0"/>
              <a:t> </a:t>
            </a:r>
            <a:r>
              <a:rPr lang="en-MY" sz="2400" dirty="0" err="1"/>
              <a:t>kepada</a:t>
            </a:r>
            <a:r>
              <a:rPr lang="en-MY" sz="2400" dirty="0"/>
              <a:t> </a:t>
            </a:r>
            <a:r>
              <a:rPr lang="en-MY" sz="2400" dirty="0" err="1"/>
              <a:t>komuniti</a:t>
            </a:r>
            <a:r>
              <a:rPr lang="en-MY" sz="2400" dirty="0"/>
              <a:t> di mana </a:t>
            </a:r>
            <a:r>
              <a:rPr lang="en-MY" sz="2400" dirty="0" err="1"/>
              <a:t>pengetahuan</a:t>
            </a:r>
            <a:r>
              <a:rPr lang="en-MY" sz="2400" dirty="0"/>
              <a:t> </a:t>
            </a:r>
            <a:r>
              <a:rPr lang="en-MY" sz="2400" dirty="0" err="1"/>
              <a:t>dan</a:t>
            </a:r>
            <a:r>
              <a:rPr lang="en-MY" sz="2400" dirty="0"/>
              <a:t> </a:t>
            </a:r>
            <a:r>
              <a:rPr lang="en-MY" sz="2400" dirty="0" err="1"/>
              <a:t>kemahiran</a:t>
            </a:r>
            <a:r>
              <a:rPr lang="en-MY" sz="2400" dirty="0"/>
              <a:t> yang </a:t>
            </a:r>
            <a:r>
              <a:rPr lang="en-MY" sz="2400" dirty="0" err="1"/>
              <a:t>dipelajari</a:t>
            </a:r>
            <a:r>
              <a:rPr lang="en-MY" sz="2400" dirty="0"/>
              <a:t> di </a:t>
            </a:r>
            <a:r>
              <a:rPr lang="en-MY" sz="2400" dirty="0" err="1"/>
              <a:t>kelas</a:t>
            </a:r>
            <a:r>
              <a:rPr lang="en-MY" sz="2400" dirty="0"/>
              <a:t> </a:t>
            </a:r>
            <a:r>
              <a:rPr lang="en-MY" sz="2400" dirty="0" err="1"/>
              <a:t>diadaptasikan</a:t>
            </a:r>
            <a:r>
              <a:rPr lang="en-MY" sz="2400" dirty="0"/>
              <a:t> di </a:t>
            </a:r>
            <a:r>
              <a:rPr lang="en-MY" sz="2400" dirty="0" err="1"/>
              <a:t>lapangan</a:t>
            </a:r>
            <a:r>
              <a:rPr lang="en-MY" sz="2400" dirty="0"/>
              <a:t> </a:t>
            </a:r>
            <a:r>
              <a:rPr lang="en-MY" sz="2400" dirty="0" err="1"/>
              <a:t>dalam</a:t>
            </a:r>
            <a:r>
              <a:rPr lang="en-MY" sz="2400" dirty="0"/>
              <a:t> </a:t>
            </a:r>
            <a:r>
              <a:rPr lang="en-MY" sz="2400" dirty="0" err="1"/>
              <a:t>menyelesaikan</a:t>
            </a:r>
            <a:r>
              <a:rPr lang="en-MY" sz="2400" dirty="0"/>
              <a:t> </a:t>
            </a:r>
            <a:r>
              <a:rPr lang="en-MY" sz="2400" dirty="0" err="1"/>
              <a:t>pelbagai</a:t>
            </a:r>
            <a:r>
              <a:rPr lang="en-MY" sz="2400" dirty="0"/>
              <a:t> </a:t>
            </a:r>
            <a:r>
              <a:rPr lang="en-MY" sz="2400" dirty="0" err="1"/>
              <a:t>permasalahan</a:t>
            </a:r>
            <a:r>
              <a:rPr lang="en-MY" sz="2400" dirty="0"/>
              <a:t> </a:t>
            </a:r>
            <a:r>
              <a:rPr lang="en-MY" sz="2400" dirty="0" err="1"/>
              <a:t>masyarakat</a:t>
            </a:r>
            <a:r>
              <a:rPr lang="en-MY" sz="2400" dirty="0"/>
              <a:t> </a:t>
            </a:r>
            <a:r>
              <a:rPr lang="en-MY" sz="2400" dirty="0" err="1"/>
              <a:t>setempat</a:t>
            </a:r>
            <a:r>
              <a:rPr lang="en-MY" sz="2400" dirty="0"/>
              <a:t>. </a:t>
            </a:r>
            <a:r>
              <a:rPr lang="en-MY" sz="2400" b="1" i="1" dirty="0" err="1">
                <a:latin typeface="Arial" panose="020B0604020202020204" pitchFamily="34" charset="0"/>
              </a:rPr>
              <a:t>Sains</a:t>
            </a:r>
            <a:r>
              <a:rPr lang="en-MY" sz="2400" b="1" i="1" dirty="0">
                <a:latin typeface="Arial" panose="020B0604020202020204" pitchFamily="34" charset="0"/>
              </a:rPr>
              <a:t> </a:t>
            </a:r>
            <a:r>
              <a:rPr lang="en-MY" sz="2400" b="1" i="1" dirty="0" err="1">
                <a:latin typeface="Arial" panose="020B0604020202020204" pitchFamily="34" charset="0"/>
              </a:rPr>
              <a:t>Kesukarelawan</a:t>
            </a:r>
            <a:r>
              <a:rPr lang="en-MY" sz="2400" b="1" i="1" dirty="0">
                <a:latin typeface="Arial" panose="020B0604020202020204" pitchFamily="34" charset="0"/>
              </a:rPr>
              <a:t>/</a:t>
            </a:r>
            <a:r>
              <a:rPr lang="en-MY" sz="2400" dirty="0"/>
              <a:t>Service learning juga </a:t>
            </a:r>
            <a:r>
              <a:rPr lang="en-MY" sz="2400" dirty="0" err="1"/>
              <a:t>merupakan</a:t>
            </a:r>
            <a:r>
              <a:rPr lang="en-MY" sz="2400" dirty="0"/>
              <a:t> </a:t>
            </a:r>
            <a:r>
              <a:rPr lang="en-MY" sz="2400" dirty="0" err="1"/>
              <a:t>kursus</a:t>
            </a:r>
            <a:r>
              <a:rPr lang="en-MY" sz="2400" dirty="0"/>
              <a:t> yang </a:t>
            </a:r>
            <a:r>
              <a:rPr lang="en-MY" sz="2400" dirty="0" err="1"/>
              <a:t>dapat</a:t>
            </a:r>
            <a:r>
              <a:rPr lang="en-MY" sz="2400" dirty="0"/>
              <a:t> </a:t>
            </a:r>
            <a:r>
              <a:rPr lang="en-MY" sz="2400" dirty="0" err="1"/>
              <a:t>mengekalkan</a:t>
            </a:r>
            <a:r>
              <a:rPr lang="en-MY" sz="2400" dirty="0"/>
              <a:t> </a:t>
            </a:r>
            <a:r>
              <a:rPr lang="en-MY" sz="2400" dirty="0" err="1"/>
              <a:t>hubungan</a:t>
            </a:r>
            <a:r>
              <a:rPr lang="en-MY" sz="2400" dirty="0"/>
              <a:t> </a:t>
            </a:r>
            <a:r>
              <a:rPr lang="en-MY" sz="2400" dirty="0" err="1"/>
              <a:t>dan</a:t>
            </a:r>
            <a:r>
              <a:rPr lang="en-MY" sz="2400" dirty="0"/>
              <a:t> </a:t>
            </a:r>
            <a:r>
              <a:rPr lang="en-MY" sz="2400" dirty="0" err="1"/>
              <a:t>memberi</a:t>
            </a:r>
            <a:r>
              <a:rPr lang="en-MY" sz="2400" dirty="0"/>
              <a:t> </a:t>
            </a:r>
            <a:r>
              <a:rPr lang="en-MY" sz="2400" dirty="0" err="1"/>
              <a:t>bantuan</a:t>
            </a:r>
            <a:r>
              <a:rPr lang="en-MY" sz="2400" dirty="0"/>
              <a:t> </a:t>
            </a:r>
            <a:r>
              <a:rPr lang="en-MY" sz="2400" dirty="0" err="1"/>
              <a:t>khidmat</a:t>
            </a:r>
            <a:r>
              <a:rPr lang="en-MY" sz="2400" dirty="0"/>
              <a:t> </a:t>
            </a:r>
            <a:r>
              <a:rPr lang="en-MY" sz="2400" dirty="0" err="1"/>
              <a:t>masyarakat</a:t>
            </a:r>
            <a:r>
              <a:rPr lang="en-MY" sz="2400" dirty="0"/>
              <a:t> </a:t>
            </a:r>
            <a:r>
              <a:rPr lang="en-MY" sz="2400" dirty="0" err="1"/>
              <a:t>secara</a:t>
            </a:r>
            <a:r>
              <a:rPr lang="en-MY" sz="2400" dirty="0"/>
              <a:t> </a:t>
            </a:r>
            <a:r>
              <a:rPr lang="en-MY" sz="2400" dirty="0" err="1"/>
              <a:t>berterusan</a:t>
            </a:r>
            <a:r>
              <a:rPr lang="en-MY" sz="2400" dirty="0"/>
              <a:t> </a:t>
            </a:r>
            <a:r>
              <a:rPr lang="en-MY" sz="2400" dirty="0" err="1"/>
              <a:t>sehingga</a:t>
            </a:r>
            <a:r>
              <a:rPr lang="en-MY" sz="2400" dirty="0"/>
              <a:t> </a:t>
            </a:r>
            <a:r>
              <a:rPr lang="en-MY" sz="2400" dirty="0" err="1"/>
              <a:t>kelompok</a:t>
            </a:r>
            <a:r>
              <a:rPr lang="en-MY" sz="2400" dirty="0"/>
              <a:t> </a:t>
            </a:r>
            <a:r>
              <a:rPr lang="en-MY" sz="2400" dirty="0" err="1"/>
              <a:t>komuniti</a:t>
            </a:r>
            <a:r>
              <a:rPr lang="en-MY" sz="2400" dirty="0"/>
              <a:t> </a:t>
            </a:r>
            <a:r>
              <a:rPr lang="en-MY" sz="2400" dirty="0" err="1"/>
              <a:t>itu</a:t>
            </a:r>
            <a:r>
              <a:rPr lang="en-MY" sz="2400" dirty="0"/>
              <a:t> </a:t>
            </a:r>
            <a:r>
              <a:rPr lang="en-MY" sz="2400" dirty="0" err="1"/>
              <a:t>mendapat</a:t>
            </a:r>
            <a:r>
              <a:rPr lang="en-MY" sz="2400" dirty="0"/>
              <a:t> </a:t>
            </a:r>
            <a:r>
              <a:rPr lang="en-MY" sz="2400" dirty="0" err="1"/>
              <a:t>manafaat</a:t>
            </a:r>
            <a:r>
              <a:rPr lang="en-MY" sz="2400" dirty="0"/>
              <a:t> </a:t>
            </a:r>
            <a:r>
              <a:rPr lang="en-MY" sz="2400" dirty="0" err="1"/>
              <a:t>daripada</a:t>
            </a:r>
            <a:r>
              <a:rPr lang="en-MY" sz="2400" dirty="0"/>
              <a:t> </a:t>
            </a:r>
            <a:r>
              <a:rPr lang="en-MY" sz="2400" dirty="0" err="1"/>
              <a:t>ilmu</a:t>
            </a:r>
            <a:r>
              <a:rPr lang="en-MY" sz="2400" dirty="0"/>
              <a:t> yang </a:t>
            </a:r>
            <a:r>
              <a:rPr lang="en-MY" sz="2400" dirty="0" err="1"/>
              <a:t>disampaikan</a:t>
            </a:r>
            <a:r>
              <a:rPr lang="en-MY" sz="2400" dirty="0"/>
              <a:t> </a:t>
            </a:r>
            <a:r>
              <a:rPr lang="en-MY" sz="2400" dirty="0" err="1"/>
              <a:t>seterusnya</a:t>
            </a:r>
            <a:r>
              <a:rPr lang="en-MY" sz="2400" dirty="0"/>
              <a:t> </a:t>
            </a:r>
            <a:r>
              <a:rPr lang="en-MY" sz="2400" dirty="0" err="1"/>
              <a:t>dijadikan</a:t>
            </a:r>
            <a:r>
              <a:rPr lang="en-MY" sz="2400" dirty="0"/>
              <a:t> </a:t>
            </a:r>
            <a:r>
              <a:rPr lang="en-MY" sz="2400" dirty="0" err="1"/>
              <a:t>amalan</a:t>
            </a:r>
            <a:r>
              <a:rPr lang="en-MY" sz="2400" dirty="0"/>
              <a:t> </a:t>
            </a:r>
            <a:r>
              <a:rPr lang="en-MY" sz="2400" dirty="0" err="1"/>
              <a:t>seharian</a:t>
            </a:r>
            <a:endParaRPr lang="en-MY" sz="2400" dirty="0"/>
          </a:p>
          <a:p>
            <a:pPr algn="ctr"/>
            <a:endParaRPr lang="en-MY" sz="1600" dirty="0"/>
          </a:p>
          <a:p>
            <a:pPr algn="ctr"/>
            <a:endParaRPr lang="en-MY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627188" y="5929763"/>
            <a:ext cx="7893050" cy="928237"/>
            <a:chOff x="-685800" y="4999037"/>
            <a:chExt cx="8682038" cy="1630363"/>
          </a:xfrm>
        </p:grpSpPr>
        <p:pic>
          <p:nvPicPr>
            <p:cNvPr id="4" name="Picture 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475413" y="6029325"/>
              <a:ext cx="1520825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782763" y="6138862"/>
              <a:ext cx="2682875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-685800" y="6307137"/>
              <a:ext cx="3446463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25"/>
            <p:cNvGrpSpPr/>
            <p:nvPr/>
          </p:nvGrpSpPr>
          <p:grpSpPr bwMode="auto">
            <a:xfrm>
              <a:off x="103188" y="4999037"/>
              <a:ext cx="1487487" cy="1460500"/>
              <a:chOff x="3665" y="1402"/>
              <a:chExt cx="766" cy="755"/>
            </a:xfrm>
          </p:grpSpPr>
          <p:sp>
            <p:nvSpPr>
              <p:cNvPr id="8" name="Freeform 79"/>
              <p:cNvSpPr/>
              <p:nvPr/>
            </p:nvSpPr>
            <p:spPr bwMode="gray">
              <a:xfrm>
                <a:off x="3665" y="1431"/>
                <a:ext cx="766" cy="726"/>
              </a:xfrm>
              <a:custGeom>
                <a:avLst/>
                <a:gdLst>
                  <a:gd name="T0" fmla="*/ 355 w 784"/>
                  <a:gd name="T1" fmla="*/ 18 h 746"/>
                  <a:gd name="T2" fmla="*/ 583 w 784"/>
                  <a:gd name="T3" fmla="*/ 190 h 746"/>
                  <a:gd name="T4" fmla="*/ 503 w 784"/>
                  <a:gd name="T5" fmla="*/ 600 h 746"/>
                  <a:gd name="T6" fmla="*/ 100 w 784"/>
                  <a:gd name="T7" fmla="*/ 460 h 746"/>
                  <a:gd name="T8" fmla="*/ 50 w 784"/>
                  <a:gd name="T9" fmla="*/ 294 h 746"/>
                  <a:gd name="T10" fmla="*/ 355 w 784"/>
                  <a:gd name="T11" fmla="*/ 18 h 7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4"/>
                  <a:gd name="T19" fmla="*/ 0 h 746"/>
                  <a:gd name="T20" fmla="*/ 784 w 784"/>
                  <a:gd name="T21" fmla="*/ 746 h 7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4" h="746">
                    <a:moveTo>
                      <a:pt x="408" y="22"/>
                    </a:moveTo>
                    <a:cubicBezTo>
                      <a:pt x="408" y="22"/>
                      <a:pt x="556" y="28"/>
                      <a:pt x="670" y="224"/>
                    </a:cubicBezTo>
                    <a:cubicBezTo>
                      <a:pt x="784" y="420"/>
                      <a:pt x="760" y="666"/>
                      <a:pt x="578" y="706"/>
                    </a:cubicBezTo>
                    <a:cubicBezTo>
                      <a:pt x="396" y="746"/>
                      <a:pt x="212" y="636"/>
                      <a:pt x="114" y="542"/>
                    </a:cubicBezTo>
                    <a:cubicBezTo>
                      <a:pt x="114" y="542"/>
                      <a:pt x="0" y="436"/>
                      <a:pt x="56" y="346"/>
                    </a:cubicBezTo>
                    <a:cubicBezTo>
                      <a:pt x="112" y="256"/>
                      <a:pt x="298" y="0"/>
                      <a:pt x="408" y="2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0BDDC"/>
                  </a:gs>
                  <a:gs pos="100000">
                    <a:srgbClr val="E2EEF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80"/>
              <p:cNvSpPr/>
              <p:nvPr/>
            </p:nvSpPr>
            <p:spPr bwMode="gray">
              <a:xfrm>
                <a:off x="4177" y="1609"/>
                <a:ext cx="191" cy="275"/>
              </a:xfrm>
              <a:custGeom>
                <a:avLst/>
                <a:gdLst>
                  <a:gd name="T0" fmla="*/ 0 w 196"/>
                  <a:gd name="T1" fmla="*/ 58 h 284"/>
                  <a:gd name="T2" fmla="*/ 32 w 196"/>
                  <a:gd name="T3" fmla="*/ 198 h 284"/>
                  <a:gd name="T4" fmla="*/ 142 w 196"/>
                  <a:gd name="T5" fmla="*/ 234 h 284"/>
                  <a:gd name="T6" fmla="*/ 53 w 196"/>
                  <a:gd name="T7" fmla="*/ 0 h 284"/>
                  <a:gd name="T8" fmla="*/ 0 w 196"/>
                  <a:gd name="T9" fmla="*/ 58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"/>
                  <a:gd name="T16" fmla="*/ 0 h 284"/>
                  <a:gd name="T17" fmla="*/ 196 w 196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" h="284">
                    <a:moveTo>
                      <a:pt x="0" y="70"/>
                    </a:moveTo>
                    <a:cubicBezTo>
                      <a:pt x="0" y="70"/>
                      <a:pt x="48" y="166"/>
                      <a:pt x="38" y="240"/>
                    </a:cubicBezTo>
                    <a:cubicBezTo>
                      <a:pt x="166" y="284"/>
                      <a:pt x="166" y="284"/>
                      <a:pt x="166" y="284"/>
                    </a:cubicBezTo>
                    <a:cubicBezTo>
                      <a:pt x="166" y="284"/>
                      <a:pt x="196" y="148"/>
                      <a:pt x="6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>
                      <a:alpha val="78998"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81"/>
              <p:cNvSpPr/>
              <p:nvPr/>
            </p:nvSpPr>
            <p:spPr bwMode="gray">
              <a:xfrm>
                <a:off x="3753" y="1896"/>
                <a:ext cx="586" cy="240"/>
              </a:xfrm>
              <a:custGeom>
                <a:avLst/>
                <a:gdLst>
                  <a:gd name="T0" fmla="*/ 0 w 600"/>
                  <a:gd name="T1" fmla="*/ 0 h 246"/>
                  <a:gd name="T2" fmla="*/ 299 w 600"/>
                  <a:gd name="T3" fmla="*/ 182 h 246"/>
                  <a:gd name="T4" fmla="*/ 521 w 600"/>
                  <a:gd name="T5" fmla="*/ 91 h 246"/>
                  <a:gd name="T6" fmla="*/ 227 w 600"/>
                  <a:gd name="T7" fmla="*/ 140 h 246"/>
                  <a:gd name="T8" fmla="*/ 94 w 600"/>
                  <a:gd name="T9" fmla="*/ 74 h 246"/>
                  <a:gd name="T10" fmla="*/ 0 w 600"/>
                  <a:gd name="T11" fmla="*/ 0 h 2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0"/>
                  <a:gd name="T19" fmla="*/ 0 h 246"/>
                  <a:gd name="T20" fmla="*/ 600 w 600"/>
                  <a:gd name="T21" fmla="*/ 246 h 2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0" h="246">
                    <a:moveTo>
                      <a:pt x="0" y="0"/>
                    </a:moveTo>
                    <a:cubicBezTo>
                      <a:pt x="0" y="0"/>
                      <a:pt x="122" y="178"/>
                      <a:pt x="344" y="212"/>
                    </a:cubicBezTo>
                    <a:cubicBezTo>
                      <a:pt x="566" y="246"/>
                      <a:pt x="600" y="104"/>
                      <a:pt x="600" y="104"/>
                    </a:cubicBezTo>
                    <a:cubicBezTo>
                      <a:pt x="600" y="104"/>
                      <a:pt x="516" y="238"/>
                      <a:pt x="262" y="164"/>
                    </a:cubicBezTo>
                    <a:cubicBezTo>
                      <a:pt x="262" y="164"/>
                      <a:pt x="116" y="102"/>
                      <a:pt x="106" y="86"/>
                    </a:cubicBezTo>
                    <a:cubicBezTo>
                      <a:pt x="96" y="70"/>
                      <a:pt x="102" y="96"/>
                      <a:pt x="0" y="0"/>
                    </a:cubicBezTo>
                    <a:close/>
                  </a:path>
                </a:pathLst>
              </a:custGeom>
              <a:solidFill>
                <a:srgbClr val="B0D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82"/>
              <p:cNvSpPr/>
              <p:nvPr/>
            </p:nvSpPr>
            <p:spPr bwMode="gray">
              <a:xfrm>
                <a:off x="3935" y="1402"/>
                <a:ext cx="441" cy="496"/>
              </a:xfrm>
              <a:custGeom>
                <a:avLst/>
                <a:gdLst>
                  <a:gd name="T0" fmla="*/ 0 w 454"/>
                  <a:gd name="T1" fmla="*/ 116 h 503"/>
                  <a:gd name="T2" fmla="*/ 226 w 454"/>
                  <a:gd name="T3" fmla="*/ 114 h 503"/>
                  <a:gd name="T4" fmla="*/ 377 w 454"/>
                  <a:gd name="T5" fmla="*/ 461 h 503"/>
                  <a:gd name="T6" fmla="*/ 366 w 454"/>
                  <a:gd name="T7" fmla="*/ 403 h 503"/>
                  <a:gd name="T8" fmla="*/ 227 w 454"/>
                  <a:gd name="T9" fmla="*/ 148 h 503"/>
                  <a:gd name="T10" fmla="*/ 0 w 454"/>
                  <a:gd name="T11" fmla="*/ 116 h 5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4"/>
                  <a:gd name="T19" fmla="*/ 0 h 503"/>
                  <a:gd name="T20" fmla="*/ 454 w 454"/>
                  <a:gd name="T21" fmla="*/ 503 h 5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4" h="503">
                    <a:moveTo>
                      <a:pt x="0" y="128"/>
                    </a:moveTo>
                    <a:cubicBezTo>
                      <a:pt x="0" y="128"/>
                      <a:pt x="107" y="0"/>
                      <a:pt x="269" y="126"/>
                    </a:cubicBezTo>
                    <a:cubicBezTo>
                      <a:pt x="431" y="252"/>
                      <a:pt x="454" y="451"/>
                      <a:pt x="448" y="503"/>
                    </a:cubicBezTo>
                    <a:cubicBezTo>
                      <a:pt x="448" y="503"/>
                      <a:pt x="444" y="464"/>
                      <a:pt x="435" y="439"/>
                    </a:cubicBezTo>
                    <a:cubicBezTo>
                      <a:pt x="426" y="414"/>
                      <a:pt x="389" y="262"/>
                      <a:pt x="271" y="160"/>
                    </a:cubicBezTo>
                    <a:cubicBezTo>
                      <a:pt x="153" y="58"/>
                      <a:pt x="59" y="99"/>
                      <a:pt x="0" y="12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50998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Oval 83"/>
              <p:cNvSpPr>
                <a:spLocks noChangeArrowheads="1"/>
              </p:cNvSpPr>
              <p:nvPr/>
            </p:nvSpPr>
            <p:spPr bwMode="gray">
              <a:xfrm rot="2700000">
                <a:off x="3892" y="1601"/>
                <a:ext cx="21" cy="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84"/>
              <p:cNvSpPr/>
              <p:nvPr/>
            </p:nvSpPr>
            <p:spPr bwMode="gray">
              <a:xfrm>
                <a:off x="3884" y="1408"/>
                <a:ext cx="291" cy="261"/>
              </a:xfrm>
              <a:custGeom>
                <a:avLst/>
                <a:gdLst>
                  <a:gd name="T0" fmla="*/ 0 w 298"/>
                  <a:gd name="T1" fmla="*/ 154 h 270"/>
                  <a:gd name="T2" fmla="*/ 42 w 298"/>
                  <a:gd name="T3" fmla="*/ 220 h 270"/>
                  <a:gd name="T4" fmla="*/ 238 w 298"/>
                  <a:gd name="T5" fmla="*/ 206 h 270"/>
                  <a:gd name="T6" fmla="*/ 258 w 298"/>
                  <a:gd name="T7" fmla="*/ 111 h 270"/>
                  <a:gd name="T8" fmla="*/ 0 w 298"/>
                  <a:gd name="T9" fmla="*/ 154 h 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"/>
                  <a:gd name="T16" fmla="*/ 0 h 270"/>
                  <a:gd name="T17" fmla="*/ 298 w 298"/>
                  <a:gd name="T18" fmla="*/ 270 h 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" h="270">
                    <a:moveTo>
                      <a:pt x="0" y="188"/>
                    </a:moveTo>
                    <a:cubicBezTo>
                      <a:pt x="48" y="270"/>
                      <a:pt x="48" y="270"/>
                      <a:pt x="48" y="270"/>
                    </a:cubicBezTo>
                    <a:cubicBezTo>
                      <a:pt x="48" y="270"/>
                      <a:pt x="178" y="210"/>
                      <a:pt x="274" y="252"/>
                    </a:cubicBezTo>
                    <a:cubicBezTo>
                      <a:pt x="298" y="136"/>
                      <a:pt x="298" y="136"/>
                      <a:pt x="298" y="136"/>
                    </a:cubicBezTo>
                    <a:cubicBezTo>
                      <a:pt x="298" y="136"/>
                      <a:pt x="140" y="0"/>
                      <a:pt x="0" y="1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>
                      <a:alpha val="78000"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Oval 85"/>
              <p:cNvSpPr>
                <a:spLocks noChangeArrowheads="1"/>
              </p:cNvSpPr>
              <p:nvPr/>
            </p:nvSpPr>
            <p:spPr bwMode="gray">
              <a:xfrm rot="2700000">
                <a:off x="3861" y="1642"/>
                <a:ext cx="12" cy="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86"/>
              <p:cNvSpPr/>
              <p:nvPr/>
            </p:nvSpPr>
            <p:spPr bwMode="gray">
              <a:xfrm>
                <a:off x="3669" y="1677"/>
                <a:ext cx="670" cy="443"/>
              </a:xfrm>
              <a:custGeom>
                <a:avLst/>
                <a:gdLst>
                  <a:gd name="T0" fmla="*/ 112 w 688"/>
                  <a:gd name="T1" fmla="*/ 0 h 454"/>
                  <a:gd name="T2" fmla="*/ 174 w 688"/>
                  <a:gd name="T3" fmla="*/ 259 h 454"/>
                  <a:gd name="T4" fmla="*/ 586 w 688"/>
                  <a:gd name="T5" fmla="*/ 283 h 454"/>
                  <a:gd name="T6" fmla="*/ 377 w 688"/>
                  <a:gd name="T7" fmla="*/ 352 h 454"/>
                  <a:gd name="T8" fmla="*/ 94 w 688"/>
                  <a:gd name="T9" fmla="*/ 214 h 454"/>
                  <a:gd name="T10" fmla="*/ 52 w 688"/>
                  <a:gd name="T11" fmla="*/ 101 h 454"/>
                  <a:gd name="T12" fmla="*/ 112 w 688"/>
                  <a:gd name="T13" fmla="*/ 0 h 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8"/>
                  <a:gd name="T22" fmla="*/ 0 h 454"/>
                  <a:gd name="T23" fmla="*/ 688 w 688"/>
                  <a:gd name="T24" fmla="*/ 454 h 4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8" h="454">
                    <a:moveTo>
                      <a:pt x="130" y="0"/>
                    </a:moveTo>
                    <a:cubicBezTo>
                      <a:pt x="130" y="0"/>
                      <a:pt x="0" y="190"/>
                      <a:pt x="204" y="300"/>
                    </a:cubicBezTo>
                    <a:cubicBezTo>
                      <a:pt x="408" y="410"/>
                      <a:pt x="576" y="454"/>
                      <a:pt x="688" y="328"/>
                    </a:cubicBezTo>
                    <a:cubicBezTo>
                      <a:pt x="688" y="328"/>
                      <a:pt x="626" y="430"/>
                      <a:pt x="442" y="408"/>
                    </a:cubicBezTo>
                    <a:cubicBezTo>
                      <a:pt x="258" y="386"/>
                      <a:pt x="112" y="248"/>
                      <a:pt x="112" y="248"/>
                    </a:cubicBezTo>
                    <a:cubicBezTo>
                      <a:pt x="112" y="248"/>
                      <a:pt x="42" y="194"/>
                      <a:pt x="60" y="118"/>
                    </a:cubicBezTo>
                    <a:cubicBezTo>
                      <a:pt x="78" y="42"/>
                      <a:pt x="130" y="0"/>
                      <a:pt x="13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 bwMode="gray">
              <a:xfrm>
                <a:off x="3757" y="1853"/>
                <a:ext cx="596" cy="230"/>
              </a:xfrm>
              <a:custGeom>
                <a:avLst/>
                <a:gdLst>
                  <a:gd name="T0" fmla="*/ 0 w 612"/>
                  <a:gd name="T1" fmla="*/ 0 h 236"/>
                  <a:gd name="T2" fmla="*/ 472 w 612"/>
                  <a:gd name="T3" fmla="*/ 108 h 236"/>
                  <a:gd name="T4" fmla="*/ 612 w 612"/>
                  <a:gd name="T5" fmla="*/ 92 h 236"/>
                  <a:gd name="T6" fmla="*/ 428 w 612"/>
                  <a:gd name="T7" fmla="*/ 228 h 236"/>
                  <a:gd name="T8" fmla="*/ 154 w 612"/>
                  <a:gd name="T9" fmla="*/ 144 h 236"/>
                  <a:gd name="T10" fmla="*/ 14 w 612"/>
                  <a:gd name="T11" fmla="*/ 34 h 236"/>
                  <a:gd name="T12" fmla="*/ 0 w 612"/>
                  <a:gd name="T13" fmla="*/ 0 h 2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2"/>
                  <a:gd name="T22" fmla="*/ 0 h 236"/>
                  <a:gd name="T23" fmla="*/ 612 w 612"/>
                  <a:gd name="T24" fmla="*/ 236 h 2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2" h="236">
                    <a:moveTo>
                      <a:pt x="0" y="0"/>
                    </a:moveTo>
                    <a:cubicBezTo>
                      <a:pt x="0" y="0"/>
                      <a:pt x="238" y="112"/>
                      <a:pt x="472" y="108"/>
                    </a:cubicBezTo>
                    <a:cubicBezTo>
                      <a:pt x="472" y="108"/>
                      <a:pt x="596" y="100"/>
                      <a:pt x="612" y="92"/>
                    </a:cubicBezTo>
                    <a:cubicBezTo>
                      <a:pt x="612" y="92"/>
                      <a:pt x="608" y="210"/>
                      <a:pt x="428" y="228"/>
                    </a:cubicBezTo>
                    <a:cubicBezTo>
                      <a:pt x="428" y="228"/>
                      <a:pt x="328" y="236"/>
                      <a:pt x="154" y="144"/>
                    </a:cubicBezTo>
                    <a:cubicBezTo>
                      <a:pt x="154" y="144"/>
                      <a:pt x="58" y="106"/>
                      <a:pt x="14" y="34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1999"/>
                    </a:schemeClr>
                  </a:gs>
                  <a:gs pos="50000">
                    <a:schemeClr val="bg1">
                      <a:alpha val="82999"/>
                    </a:schemeClr>
                  </a:gs>
                  <a:gs pos="100000">
                    <a:schemeClr val="bg1">
                      <a:alpha val="21999"/>
                    </a:schemeClr>
                  </a:gs>
                </a:gsLst>
                <a:lin ang="0" scaled="1"/>
              </a:gradFill>
              <a:ln w="3175" cap="flat">
                <a:noFill/>
                <a:prstDash val="solid"/>
                <a:miter lim="800000"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7" name="Group 26"/>
            <p:cNvGrpSpPr/>
            <p:nvPr/>
          </p:nvGrpSpPr>
          <p:grpSpPr bwMode="auto">
            <a:xfrm>
              <a:off x="2300288" y="5268912"/>
              <a:ext cx="1243012" cy="1330325"/>
              <a:chOff x="3418" y="2153"/>
              <a:chExt cx="975" cy="1043"/>
            </a:xfrm>
          </p:grpSpPr>
          <p:sp>
            <p:nvSpPr>
              <p:cNvPr id="18" name="AutoShape 32"/>
              <p:cNvSpPr>
                <a:spLocks noChangeAspect="1" noChangeArrowheads="1" noTextEdit="1"/>
              </p:cNvSpPr>
              <p:nvPr/>
            </p:nvSpPr>
            <p:spPr bwMode="gray">
              <a:xfrm>
                <a:off x="3561" y="2264"/>
                <a:ext cx="779" cy="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70"/>
              <p:cNvSpPr/>
              <p:nvPr/>
            </p:nvSpPr>
            <p:spPr bwMode="gray">
              <a:xfrm>
                <a:off x="3418" y="2153"/>
                <a:ext cx="975" cy="1043"/>
              </a:xfrm>
              <a:custGeom>
                <a:avLst/>
                <a:gdLst>
                  <a:gd name="T0" fmla="*/ 34153 w 458"/>
                  <a:gd name="T1" fmla="*/ 6347 h 490"/>
                  <a:gd name="T2" fmla="*/ 9137 w 458"/>
                  <a:gd name="T3" fmla="*/ 12931 h 490"/>
                  <a:gd name="T4" fmla="*/ 16392 w 458"/>
                  <a:gd name="T5" fmla="*/ 31062 h 490"/>
                  <a:gd name="T6" fmla="*/ 34547 w 458"/>
                  <a:gd name="T7" fmla="*/ 35181 h 490"/>
                  <a:gd name="T8" fmla="*/ 34153 w 458"/>
                  <a:gd name="T9" fmla="*/ 6347 h 4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8"/>
                  <a:gd name="T16" fmla="*/ 0 h 490"/>
                  <a:gd name="T17" fmla="*/ 458 w 458"/>
                  <a:gd name="T18" fmla="*/ 490 h 4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8" h="490">
                    <a:moveTo>
                      <a:pt x="367" y="68"/>
                    </a:moveTo>
                    <a:cubicBezTo>
                      <a:pt x="367" y="68"/>
                      <a:pt x="195" y="0"/>
                      <a:pt x="98" y="139"/>
                    </a:cubicBezTo>
                    <a:cubicBezTo>
                      <a:pt x="0" y="278"/>
                      <a:pt x="159" y="303"/>
                      <a:pt x="176" y="334"/>
                    </a:cubicBezTo>
                    <a:cubicBezTo>
                      <a:pt x="194" y="364"/>
                      <a:pt x="294" y="490"/>
                      <a:pt x="371" y="378"/>
                    </a:cubicBezTo>
                    <a:cubicBezTo>
                      <a:pt x="448" y="266"/>
                      <a:pt x="458" y="98"/>
                      <a:pt x="367" y="6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0BDDC"/>
                  </a:gs>
                  <a:gs pos="100000">
                    <a:srgbClr val="E2EEF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71"/>
              <p:cNvSpPr/>
              <p:nvPr/>
            </p:nvSpPr>
            <p:spPr bwMode="gray">
              <a:xfrm>
                <a:off x="4131" y="2447"/>
                <a:ext cx="181" cy="300"/>
              </a:xfrm>
              <a:custGeom>
                <a:avLst/>
                <a:gdLst>
                  <a:gd name="T0" fmla="*/ 4857 w 85"/>
                  <a:gd name="T1" fmla="*/ 0 h 141"/>
                  <a:gd name="T2" fmla="*/ 0 w 85"/>
                  <a:gd name="T3" fmla="*/ 4179 h 141"/>
                  <a:gd name="T4" fmla="*/ 385 w 85"/>
                  <a:gd name="T5" fmla="*/ 13070 h 141"/>
                  <a:gd name="T6" fmla="*/ 5862 w 85"/>
                  <a:gd name="T7" fmla="*/ 13070 h 141"/>
                  <a:gd name="T8" fmla="*/ 4857 w 85"/>
                  <a:gd name="T9" fmla="*/ 0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5"/>
                  <a:gd name="T16" fmla="*/ 0 h 141"/>
                  <a:gd name="T17" fmla="*/ 85 w 85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5" h="141">
                    <a:moveTo>
                      <a:pt x="52" y="0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45"/>
                      <a:pt x="13" y="82"/>
                      <a:pt x="4" y="141"/>
                    </a:cubicBezTo>
                    <a:cubicBezTo>
                      <a:pt x="63" y="141"/>
                      <a:pt x="63" y="141"/>
                      <a:pt x="63" y="141"/>
                    </a:cubicBezTo>
                    <a:cubicBezTo>
                      <a:pt x="63" y="141"/>
                      <a:pt x="85" y="29"/>
                      <a:pt x="5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>
                      <a:alpha val="78998"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72"/>
              <p:cNvSpPr/>
              <p:nvPr/>
            </p:nvSpPr>
            <p:spPr bwMode="gray">
              <a:xfrm>
                <a:off x="3791" y="2255"/>
                <a:ext cx="536" cy="441"/>
              </a:xfrm>
              <a:custGeom>
                <a:avLst/>
                <a:gdLst>
                  <a:gd name="T0" fmla="*/ 0 w 252"/>
                  <a:gd name="T1" fmla="*/ 3730 h 207"/>
                  <a:gd name="T2" fmla="*/ 12585 w 252"/>
                  <a:gd name="T3" fmla="*/ 1481 h 207"/>
                  <a:gd name="T4" fmla="*/ 22865 w 252"/>
                  <a:gd name="T5" fmla="*/ 11025 h 207"/>
                  <a:gd name="T6" fmla="*/ 22123 w 252"/>
                  <a:gd name="T7" fmla="*/ 19368 h 207"/>
                  <a:gd name="T8" fmla="*/ 17033 w 252"/>
                  <a:gd name="T9" fmla="*/ 5047 h 207"/>
                  <a:gd name="T10" fmla="*/ 0 w 252"/>
                  <a:gd name="T11" fmla="*/ 3730 h 2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2"/>
                  <a:gd name="T19" fmla="*/ 0 h 207"/>
                  <a:gd name="T20" fmla="*/ 252 w 252"/>
                  <a:gd name="T21" fmla="*/ 207 h 2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2" h="207">
                    <a:moveTo>
                      <a:pt x="0" y="40"/>
                    </a:moveTo>
                    <a:cubicBezTo>
                      <a:pt x="0" y="40"/>
                      <a:pt x="37" y="2"/>
                      <a:pt x="136" y="16"/>
                    </a:cubicBezTo>
                    <a:cubicBezTo>
                      <a:pt x="235" y="31"/>
                      <a:pt x="249" y="92"/>
                      <a:pt x="247" y="118"/>
                    </a:cubicBezTo>
                    <a:cubicBezTo>
                      <a:pt x="244" y="143"/>
                      <a:pt x="239" y="207"/>
                      <a:pt x="239" y="207"/>
                    </a:cubicBezTo>
                    <a:cubicBezTo>
                      <a:pt x="239" y="207"/>
                      <a:pt x="252" y="99"/>
                      <a:pt x="184" y="54"/>
                    </a:cubicBezTo>
                    <a:cubicBezTo>
                      <a:pt x="184" y="54"/>
                      <a:pt x="92" y="0"/>
                      <a:pt x="0" y="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50998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 bwMode="gray">
              <a:xfrm>
                <a:off x="3686" y="2738"/>
                <a:ext cx="568" cy="373"/>
              </a:xfrm>
              <a:custGeom>
                <a:avLst/>
                <a:gdLst>
                  <a:gd name="T0" fmla="*/ 0 w 266"/>
                  <a:gd name="T1" fmla="*/ 0 h 175"/>
                  <a:gd name="T2" fmla="*/ 125 w 266"/>
                  <a:gd name="T3" fmla="*/ 44 h 175"/>
                  <a:gd name="T4" fmla="*/ 266 w 266"/>
                  <a:gd name="T5" fmla="*/ 36 h 175"/>
                  <a:gd name="T6" fmla="*/ 105 w 266"/>
                  <a:gd name="T7" fmla="*/ 83 h 175"/>
                  <a:gd name="T8" fmla="*/ 0 w 266"/>
                  <a:gd name="T9" fmla="*/ 0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6"/>
                  <a:gd name="T16" fmla="*/ 0 h 175"/>
                  <a:gd name="T17" fmla="*/ 266 w 266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6" h="175">
                    <a:moveTo>
                      <a:pt x="0" y="0"/>
                    </a:moveTo>
                    <a:cubicBezTo>
                      <a:pt x="0" y="0"/>
                      <a:pt x="114" y="20"/>
                      <a:pt x="125" y="44"/>
                    </a:cubicBezTo>
                    <a:cubicBezTo>
                      <a:pt x="136" y="68"/>
                      <a:pt x="237" y="64"/>
                      <a:pt x="266" y="36"/>
                    </a:cubicBezTo>
                    <a:cubicBezTo>
                      <a:pt x="266" y="36"/>
                      <a:pt x="205" y="175"/>
                      <a:pt x="105" y="8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1999"/>
                    </a:schemeClr>
                  </a:gs>
                  <a:gs pos="50000">
                    <a:schemeClr val="bg1">
                      <a:alpha val="82999"/>
                    </a:schemeClr>
                  </a:gs>
                  <a:gs pos="100000">
                    <a:schemeClr val="bg1">
                      <a:alpha val="21999"/>
                    </a:schemeClr>
                  </a:gs>
                </a:gsLst>
                <a:lin ang="0" scaled="1"/>
              </a:gradFill>
              <a:ln w="317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74"/>
              <p:cNvSpPr/>
              <p:nvPr/>
            </p:nvSpPr>
            <p:spPr bwMode="gray">
              <a:xfrm>
                <a:off x="3546" y="2523"/>
                <a:ext cx="670" cy="522"/>
              </a:xfrm>
              <a:custGeom>
                <a:avLst/>
                <a:gdLst>
                  <a:gd name="T0" fmla="*/ 2620 w 315"/>
                  <a:gd name="T1" fmla="*/ 0 h 245"/>
                  <a:gd name="T2" fmla="*/ 6575 w 315"/>
                  <a:gd name="T3" fmla="*/ 9829 h 245"/>
                  <a:gd name="T4" fmla="*/ 14061 w 315"/>
                  <a:gd name="T5" fmla="*/ 15803 h 245"/>
                  <a:gd name="T6" fmla="*/ 16676 w 315"/>
                  <a:gd name="T7" fmla="*/ 17948 h 245"/>
                  <a:gd name="T8" fmla="*/ 26462 w 315"/>
                  <a:gd name="T9" fmla="*/ 18357 h 245"/>
                  <a:gd name="T10" fmla="*/ 29167 w 315"/>
                  <a:gd name="T11" fmla="*/ 15724 h 245"/>
                  <a:gd name="T12" fmla="*/ 19887 w 315"/>
                  <a:gd name="T13" fmla="*/ 20196 h 245"/>
                  <a:gd name="T14" fmla="*/ 16924 w 315"/>
                  <a:gd name="T15" fmla="*/ 18794 h 245"/>
                  <a:gd name="T16" fmla="*/ 13985 w 315"/>
                  <a:gd name="T17" fmla="*/ 16546 h 245"/>
                  <a:gd name="T18" fmla="*/ 6575 w 315"/>
                  <a:gd name="T19" fmla="*/ 10941 h 245"/>
                  <a:gd name="T20" fmla="*/ 2620 w 315"/>
                  <a:gd name="T21" fmla="*/ 0 h 2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5"/>
                  <a:gd name="T34" fmla="*/ 0 h 245"/>
                  <a:gd name="T35" fmla="*/ 315 w 315"/>
                  <a:gd name="T36" fmla="*/ 245 h 24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5" h="245">
                    <a:moveTo>
                      <a:pt x="28" y="0"/>
                    </a:moveTo>
                    <a:cubicBezTo>
                      <a:pt x="28" y="0"/>
                      <a:pt x="19" y="77"/>
                      <a:pt x="71" y="105"/>
                    </a:cubicBezTo>
                    <a:cubicBezTo>
                      <a:pt x="152" y="169"/>
                      <a:pt x="152" y="169"/>
                      <a:pt x="152" y="169"/>
                    </a:cubicBezTo>
                    <a:cubicBezTo>
                      <a:pt x="180" y="192"/>
                      <a:pt x="180" y="192"/>
                      <a:pt x="180" y="192"/>
                    </a:cubicBezTo>
                    <a:cubicBezTo>
                      <a:pt x="180" y="192"/>
                      <a:pt x="234" y="241"/>
                      <a:pt x="286" y="196"/>
                    </a:cubicBezTo>
                    <a:cubicBezTo>
                      <a:pt x="286" y="196"/>
                      <a:pt x="310" y="174"/>
                      <a:pt x="315" y="168"/>
                    </a:cubicBezTo>
                    <a:cubicBezTo>
                      <a:pt x="315" y="168"/>
                      <a:pt x="266" y="245"/>
                      <a:pt x="215" y="216"/>
                    </a:cubicBezTo>
                    <a:cubicBezTo>
                      <a:pt x="183" y="201"/>
                      <a:pt x="183" y="201"/>
                      <a:pt x="183" y="201"/>
                    </a:cubicBezTo>
                    <a:cubicBezTo>
                      <a:pt x="151" y="177"/>
                      <a:pt x="151" y="177"/>
                      <a:pt x="151" y="177"/>
                    </a:cubicBezTo>
                    <a:cubicBezTo>
                      <a:pt x="71" y="117"/>
                      <a:pt x="71" y="117"/>
                      <a:pt x="71" y="117"/>
                    </a:cubicBezTo>
                    <a:cubicBezTo>
                      <a:pt x="71" y="117"/>
                      <a:pt x="0" y="86"/>
                      <a:pt x="2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75"/>
              <p:cNvSpPr/>
              <p:nvPr/>
            </p:nvSpPr>
            <p:spPr bwMode="gray">
              <a:xfrm>
                <a:off x="3518" y="2562"/>
                <a:ext cx="688" cy="502"/>
              </a:xfrm>
              <a:custGeom>
                <a:avLst/>
                <a:gdLst>
                  <a:gd name="T0" fmla="*/ 30153 w 323"/>
                  <a:gd name="T1" fmla="*/ 14456 h 236"/>
                  <a:gd name="T2" fmla="*/ 21569 w 323"/>
                  <a:gd name="T3" fmla="*/ 19903 h 236"/>
                  <a:gd name="T4" fmla="*/ 14120 w 323"/>
                  <a:gd name="T5" fmla="*/ 15022 h 236"/>
                  <a:gd name="T6" fmla="*/ 12804 w 323"/>
                  <a:gd name="T7" fmla="*/ 13329 h 236"/>
                  <a:gd name="T8" fmla="*/ 9596 w 323"/>
                  <a:gd name="T9" fmla="*/ 11008 h 236"/>
                  <a:gd name="T10" fmla="*/ 3372 w 323"/>
                  <a:gd name="T11" fmla="*/ 0 h 236"/>
                  <a:gd name="T12" fmla="*/ 5702 w 323"/>
                  <a:gd name="T13" fmla="*/ 7719 h 236"/>
                  <a:gd name="T14" fmla="*/ 15298 w 323"/>
                  <a:gd name="T15" fmla="*/ 14713 h 236"/>
                  <a:gd name="T16" fmla="*/ 18276 w 323"/>
                  <a:gd name="T17" fmla="*/ 16932 h 236"/>
                  <a:gd name="T18" fmla="*/ 22312 w 323"/>
                  <a:gd name="T19" fmla="*/ 18727 h 236"/>
                  <a:gd name="T20" fmla="*/ 30153 w 323"/>
                  <a:gd name="T21" fmla="*/ 14456 h 2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3"/>
                  <a:gd name="T34" fmla="*/ 0 h 236"/>
                  <a:gd name="T35" fmla="*/ 323 w 323"/>
                  <a:gd name="T36" fmla="*/ 236 h 2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3" h="236">
                    <a:moveTo>
                      <a:pt x="323" y="156"/>
                    </a:moveTo>
                    <a:cubicBezTo>
                      <a:pt x="323" y="156"/>
                      <a:pt x="297" y="236"/>
                      <a:pt x="231" y="215"/>
                    </a:cubicBezTo>
                    <a:cubicBezTo>
                      <a:pt x="231" y="215"/>
                      <a:pt x="201" y="207"/>
                      <a:pt x="151" y="162"/>
                    </a:cubicBezTo>
                    <a:cubicBezTo>
                      <a:pt x="137" y="144"/>
                      <a:pt x="137" y="144"/>
                      <a:pt x="137" y="144"/>
                    </a:cubicBezTo>
                    <a:cubicBezTo>
                      <a:pt x="137" y="144"/>
                      <a:pt x="120" y="128"/>
                      <a:pt x="103" y="119"/>
                    </a:cubicBezTo>
                    <a:cubicBezTo>
                      <a:pt x="103" y="119"/>
                      <a:pt x="0" y="68"/>
                      <a:pt x="36" y="0"/>
                    </a:cubicBezTo>
                    <a:cubicBezTo>
                      <a:pt x="36" y="0"/>
                      <a:pt x="27" y="52"/>
                      <a:pt x="61" y="83"/>
                    </a:cubicBezTo>
                    <a:cubicBezTo>
                      <a:pt x="164" y="159"/>
                      <a:pt x="164" y="159"/>
                      <a:pt x="164" y="159"/>
                    </a:cubicBezTo>
                    <a:cubicBezTo>
                      <a:pt x="196" y="183"/>
                      <a:pt x="196" y="183"/>
                      <a:pt x="196" y="183"/>
                    </a:cubicBezTo>
                    <a:cubicBezTo>
                      <a:pt x="196" y="183"/>
                      <a:pt x="232" y="200"/>
                      <a:pt x="239" y="202"/>
                    </a:cubicBezTo>
                    <a:cubicBezTo>
                      <a:pt x="239" y="202"/>
                      <a:pt x="276" y="219"/>
                      <a:pt x="323" y="156"/>
                    </a:cubicBezTo>
                    <a:close/>
                  </a:path>
                </a:pathLst>
              </a:custGeom>
              <a:solidFill>
                <a:srgbClr val="B0D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76"/>
              <p:cNvSpPr>
                <a:spLocks noChangeArrowheads="1"/>
              </p:cNvSpPr>
              <p:nvPr/>
            </p:nvSpPr>
            <p:spPr bwMode="gray">
              <a:xfrm rot="2700000">
                <a:off x="3733" y="2423"/>
                <a:ext cx="28" cy="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77"/>
              <p:cNvSpPr>
                <a:spLocks noChangeArrowheads="1"/>
              </p:cNvSpPr>
              <p:nvPr/>
            </p:nvSpPr>
            <p:spPr bwMode="gray">
              <a:xfrm rot="2700000">
                <a:off x="3694" y="2477"/>
                <a:ext cx="15" cy="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78"/>
              <p:cNvSpPr/>
              <p:nvPr/>
            </p:nvSpPr>
            <p:spPr bwMode="gray">
              <a:xfrm>
                <a:off x="3706" y="2217"/>
                <a:ext cx="483" cy="285"/>
              </a:xfrm>
              <a:custGeom>
                <a:avLst/>
                <a:gdLst>
                  <a:gd name="T0" fmla="*/ 21065 w 227"/>
                  <a:gd name="T1" fmla="*/ 6649 h 134"/>
                  <a:gd name="T2" fmla="*/ 17358 w 227"/>
                  <a:gd name="T3" fmla="*/ 12404 h 134"/>
                  <a:gd name="T4" fmla="*/ 4451 w 227"/>
                  <a:gd name="T5" fmla="*/ 12312 h 134"/>
                  <a:gd name="T6" fmla="*/ 0 w 227"/>
                  <a:gd name="T7" fmla="*/ 7957 h 134"/>
                  <a:gd name="T8" fmla="*/ 21065 w 227"/>
                  <a:gd name="T9" fmla="*/ 6649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134"/>
                  <a:gd name="T17" fmla="*/ 227 w 227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134">
                    <a:moveTo>
                      <a:pt x="227" y="72"/>
                    </a:moveTo>
                    <a:cubicBezTo>
                      <a:pt x="187" y="134"/>
                      <a:pt x="187" y="134"/>
                      <a:pt x="187" y="134"/>
                    </a:cubicBezTo>
                    <a:cubicBezTo>
                      <a:pt x="187" y="134"/>
                      <a:pt x="79" y="105"/>
                      <a:pt x="48" y="133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72" y="0"/>
                      <a:pt x="227" y="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>
                      <a:alpha val="78000"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14769" y="6065875"/>
              <a:ext cx="2332038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/>
          </p:nvGrpSpPr>
          <p:grpSpPr bwMode="auto">
            <a:xfrm>
              <a:off x="4267200" y="5481637"/>
              <a:ext cx="1132877" cy="906463"/>
              <a:chOff x="2873" y="1215"/>
              <a:chExt cx="307" cy="311"/>
            </a:xfrm>
          </p:grpSpPr>
          <p:sp>
            <p:nvSpPr>
              <p:cNvPr id="30" name="Freeform 60"/>
              <p:cNvSpPr/>
              <p:nvPr/>
            </p:nvSpPr>
            <p:spPr bwMode="gray">
              <a:xfrm>
                <a:off x="2873" y="1215"/>
                <a:ext cx="307" cy="311"/>
              </a:xfrm>
              <a:custGeom>
                <a:avLst/>
                <a:gdLst>
                  <a:gd name="T0" fmla="*/ 317 w 300"/>
                  <a:gd name="T1" fmla="*/ 111 h 303"/>
                  <a:gd name="T2" fmla="*/ 245 w 300"/>
                  <a:gd name="T3" fmla="*/ 291 h 303"/>
                  <a:gd name="T4" fmla="*/ 93 w 300"/>
                  <a:gd name="T5" fmla="*/ 239 h 303"/>
                  <a:gd name="T6" fmla="*/ 147 w 300"/>
                  <a:gd name="T7" fmla="*/ 35 h 303"/>
                  <a:gd name="T8" fmla="*/ 317 w 300"/>
                  <a:gd name="T9" fmla="*/ 111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0"/>
                  <a:gd name="T16" fmla="*/ 0 h 303"/>
                  <a:gd name="T17" fmla="*/ 300 w 300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0" h="303">
                    <a:moveTo>
                      <a:pt x="276" y="94"/>
                    </a:moveTo>
                    <a:cubicBezTo>
                      <a:pt x="276" y="94"/>
                      <a:pt x="300" y="195"/>
                      <a:pt x="214" y="249"/>
                    </a:cubicBezTo>
                    <a:cubicBezTo>
                      <a:pt x="128" y="303"/>
                      <a:pt x="81" y="204"/>
                      <a:pt x="81" y="204"/>
                    </a:cubicBezTo>
                    <a:cubicBezTo>
                      <a:pt x="81" y="204"/>
                      <a:pt x="0" y="77"/>
                      <a:pt x="129" y="29"/>
                    </a:cubicBezTo>
                    <a:cubicBezTo>
                      <a:pt x="129" y="29"/>
                      <a:pt x="252" y="0"/>
                      <a:pt x="276" y="9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0BDDC"/>
                  </a:gs>
                  <a:gs pos="100000">
                    <a:srgbClr val="E2EEF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1"/>
              <p:cNvSpPr/>
              <p:nvPr/>
            </p:nvSpPr>
            <p:spPr bwMode="gray">
              <a:xfrm>
                <a:off x="3099" y="1314"/>
                <a:ext cx="50" cy="78"/>
              </a:xfrm>
              <a:custGeom>
                <a:avLst/>
                <a:gdLst>
                  <a:gd name="T0" fmla="*/ 38 w 49"/>
                  <a:gd name="T1" fmla="*/ 0 h 76"/>
                  <a:gd name="T2" fmla="*/ 0 w 49"/>
                  <a:gd name="T3" fmla="*/ 11 h 76"/>
                  <a:gd name="T4" fmla="*/ 1 w 49"/>
                  <a:gd name="T5" fmla="*/ 76 h 76"/>
                  <a:gd name="T6" fmla="*/ 41 w 49"/>
                  <a:gd name="T7" fmla="*/ 88 h 76"/>
                  <a:gd name="T8" fmla="*/ 38 w 49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76"/>
                  <a:gd name="T17" fmla="*/ 49 w 49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76">
                    <a:moveTo>
                      <a:pt x="32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9" y="42"/>
                      <a:pt x="1" y="64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76"/>
                      <a:pt x="49" y="29"/>
                      <a:pt x="3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>
                      <a:alpha val="78998"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62"/>
              <p:cNvSpPr/>
              <p:nvPr/>
            </p:nvSpPr>
            <p:spPr bwMode="gray">
              <a:xfrm>
                <a:off x="3010" y="1225"/>
                <a:ext cx="146" cy="145"/>
              </a:xfrm>
              <a:custGeom>
                <a:avLst/>
                <a:gdLst>
                  <a:gd name="T0" fmla="*/ 0 w 143"/>
                  <a:gd name="T1" fmla="*/ 38 h 142"/>
                  <a:gd name="T2" fmla="*/ 149 w 143"/>
                  <a:gd name="T3" fmla="*/ 87 h 142"/>
                  <a:gd name="T4" fmla="*/ 155 w 143"/>
                  <a:gd name="T5" fmla="*/ 160 h 142"/>
                  <a:gd name="T6" fmla="*/ 130 w 143"/>
                  <a:gd name="T7" fmla="*/ 77 h 142"/>
                  <a:gd name="T8" fmla="*/ 0 w 143"/>
                  <a:gd name="T9" fmla="*/ 38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"/>
                  <a:gd name="T16" fmla="*/ 0 h 142"/>
                  <a:gd name="T17" fmla="*/ 143 w 143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" h="142">
                    <a:moveTo>
                      <a:pt x="0" y="32"/>
                    </a:moveTo>
                    <a:cubicBezTo>
                      <a:pt x="0" y="32"/>
                      <a:pt x="90" y="0"/>
                      <a:pt x="131" y="75"/>
                    </a:cubicBezTo>
                    <a:cubicBezTo>
                      <a:pt x="131" y="75"/>
                      <a:pt x="143" y="109"/>
                      <a:pt x="137" y="142"/>
                    </a:cubicBezTo>
                    <a:cubicBezTo>
                      <a:pt x="137" y="142"/>
                      <a:pt x="142" y="104"/>
                      <a:pt x="115" y="68"/>
                    </a:cubicBezTo>
                    <a:cubicBezTo>
                      <a:pt x="88" y="32"/>
                      <a:pt x="23" y="18"/>
                      <a:pt x="0" y="3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50998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 bwMode="gray">
              <a:xfrm>
                <a:off x="2973" y="1410"/>
                <a:ext cx="158" cy="52"/>
              </a:xfrm>
              <a:custGeom>
                <a:avLst/>
                <a:gdLst>
                  <a:gd name="T0" fmla="*/ 0 w 154"/>
                  <a:gd name="T1" fmla="*/ 7 h 49"/>
                  <a:gd name="T2" fmla="*/ 154 w 154"/>
                  <a:gd name="T3" fmla="*/ 0 h 49"/>
                  <a:gd name="T4" fmla="*/ 66 w 154"/>
                  <a:gd name="T5" fmla="*/ 46 h 49"/>
                  <a:gd name="T6" fmla="*/ 0 w 154"/>
                  <a:gd name="T7" fmla="*/ 7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49"/>
                  <a:gd name="T14" fmla="*/ 154 w 154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49">
                    <a:moveTo>
                      <a:pt x="0" y="7"/>
                    </a:moveTo>
                    <a:cubicBezTo>
                      <a:pt x="0" y="7"/>
                      <a:pt x="80" y="20"/>
                      <a:pt x="154" y="0"/>
                    </a:cubicBezTo>
                    <a:cubicBezTo>
                      <a:pt x="154" y="0"/>
                      <a:pt x="109" y="49"/>
                      <a:pt x="66" y="46"/>
                    </a:cubicBezTo>
                    <a:cubicBezTo>
                      <a:pt x="66" y="46"/>
                      <a:pt x="37" y="49"/>
                      <a:pt x="0" y="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1999"/>
                    </a:schemeClr>
                  </a:gs>
                  <a:gs pos="50000">
                    <a:schemeClr val="bg1">
                      <a:alpha val="82999"/>
                    </a:schemeClr>
                  </a:gs>
                  <a:gs pos="100000">
                    <a:schemeClr val="bg1">
                      <a:alpha val="21999"/>
                    </a:schemeClr>
                  </a:gs>
                </a:gsLst>
                <a:lin ang="0" scaled="1"/>
              </a:gradFill>
              <a:ln w="317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64"/>
              <p:cNvSpPr/>
              <p:nvPr/>
            </p:nvSpPr>
            <p:spPr bwMode="gray">
              <a:xfrm>
                <a:off x="2935" y="1345"/>
                <a:ext cx="183" cy="135"/>
              </a:xfrm>
              <a:custGeom>
                <a:avLst/>
                <a:gdLst>
                  <a:gd name="T0" fmla="*/ 7 w 178"/>
                  <a:gd name="T1" fmla="*/ 0 h 132"/>
                  <a:gd name="T2" fmla="*/ 38 w 178"/>
                  <a:gd name="T3" fmla="*/ 78 h 132"/>
                  <a:gd name="T4" fmla="*/ 117 w 178"/>
                  <a:gd name="T5" fmla="*/ 129 h 132"/>
                  <a:gd name="T6" fmla="*/ 210 w 178"/>
                  <a:gd name="T7" fmla="*/ 87 h 132"/>
                  <a:gd name="T8" fmla="*/ 135 w 178"/>
                  <a:gd name="T9" fmla="*/ 136 h 132"/>
                  <a:gd name="T10" fmla="*/ 7 w 178"/>
                  <a:gd name="T11" fmla="*/ 0 h 1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8"/>
                  <a:gd name="T19" fmla="*/ 0 h 132"/>
                  <a:gd name="T20" fmla="*/ 178 w 178"/>
                  <a:gd name="T21" fmla="*/ 132 h 1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8" h="132">
                    <a:moveTo>
                      <a:pt x="7" y="0"/>
                    </a:moveTo>
                    <a:cubicBezTo>
                      <a:pt x="7" y="0"/>
                      <a:pt x="5" y="34"/>
                      <a:pt x="32" y="66"/>
                    </a:cubicBezTo>
                    <a:cubicBezTo>
                      <a:pt x="59" y="98"/>
                      <a:pt x="90" y="111"/>
                      <a:pt x="99" y="111"/>
                    </a:cubicBezTo>
                    <a:cubicBezTo>
                      <a:pt x="108" y="111"/>
                      <a:pt x="149" y="107"/>
                      <a:pt x="178" y="75"/>
                    </a:cubicBezTo>
                    <a:cubicBezTo>
                      <a:pt x="178" y="75"/>
                      <a:pt x="160" y="104"/>
                      <a:pt x="115" y="118"/>
                    </a:cubicBezTo>
                    <a:cubicBezTo>
                      <a:pt x="70" y="132"/>
                      <a:pt x="0" y="56"/>
                      <a:pt x="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65"/>
              <p:cNvSpPr/>
              <p:nvPr/>
            </p:nvSpPr>
            <p:spPr bwMode="gray">
              <a:xfrm>
                <a:off x="2963" y="1413"/>
                <a:ext cx="155" cy="86"/>
              </a:xfrm>
              <a:custGeom>
                <a:avLst/>
                <a:gdLst>
                  <a:gd name="T0" fmla="*/ 0 w 151"/>
                  <a:gd name="T1" fmla="*/ 0 h 84"/>
                  <a:gd name="T2" fmla="*/ 125 w 151"/>
                  <a:gd name="T3" fmla="*/ 58 h 84"/>
                  <a:gd name="T4" fmla="*/ 176 w 151"/>
                  <a:gd name="T5" fmla="*/ 8 h 84"/>
                  <a:gd name="T6" fmla="*/ 102 w 151"/>
                  <a:gd name="T7" fmla="*/ 57 h 84"/>
                  <a:gd name="T8" fmla="*/ 0 w 151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"/>
                  <a:gd name="T16" fmla="*/ 0 h 84"/>
                  <a:gd name="T17" fmla="*/ 151 w 151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" h="84">
                    <a:moveTo>
                      <a:pt x="0" y="0"/>
                    </a:moveTo>
                    <a:cubicBezTo>
                      <a:pt x="0" y="0"/>
                      <a:pt x="34" y="84"/>
                      <a:pt x="107" y="52"/>
                    </a:cubicBezTo>
                    <a:cubicBezTo>
                      <a:pt x="107" y="52"/>
                      <a:pt x="124" y="49"/>
                      <a:pt x="151" y="8"/>
                    </a:cubicBezTo>
                    <a:cubicBezTo>
                      <a:pt x="151" y="8"/>
                      <a:pt x="126" y="40"/>
                      <a:pt x="88" y="51"/>
                    </a:cubicBezTo>
                    <a:cubicBezTo>
                      <a:pt x="50" y="62"/>
                      <a:pt x="5" y="11"/>
                      <a:pt x="0" y="0"/>
                    </a:cubicBezTo>
                    <a:close/>
                  </a:path>
                </a:pathLst>
              </a:custGeom>
              <a:solidFill>
                <a:srgbClr val="B0D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Oval 66"/>
              <p:cNvSpPr>
                <a:spLocks noChangeArrowheads="1"/>
              </p:cNvSpPr>
              <p:nvPr/>
            </p:nvSpPr>
            <p:spPr bwMode="gray">
              <a:xfrm rot="2700000">
                <a:off x="2983" y="1286"/>
                <a:ext cx="8" cy="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67"/>
              <p:cNvSpPr>
                <a:spLocks noChangeArrowheads="1"/>
              </p:cNvSpPr>
              <p:nvPr/>
            </p:nvSpPr>
            <p:spPr bwMode="gray">
              <a:xfrm rot="2700000">
                <a:off x="2970" y="1303"/>
                <a:ext cx="5" cy="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68"/>
              <p:cNvSpPr/>
              <p:nvPr/>
            </p:nvSpPr>
            <p:spPr bwMode="gray">
              <a:xfrm>
                <a:off x="2977" y="1218"/>
                <a:ext cx="144" cy="103"/>
              </a:xfrm>
              <a:custGeom>
                <a:avLst/>
                <a:gdLst>
                  <a:gd name="T0" fmla="*/ 0 w 140"/>
                  <a:gd name="T1" fmla="*/ 63 h 101"/>
                  <a:gd name="T2" fmla="*/ 27 w 140"/>
                  <a:gd name="T3" fmla="*/ 111 h 101"/>
                  <a:gd name="T4" fmla="*/ 129 w 140"/>
                  <a:gd name="T5" fmla="*/ 113 h 101"/>
                  <a:gd name="T6" fmla="*/ 165 w 140"/>
                  <a:gd name="T7" fmla="*/ 73 h 101"/>
                  <a:gd name="T8" fmla="*/ 0 w 140"/>
                  <a:gd name="T9" fmla="*/ 63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101"/>
                  <a:gd name="T17" fmla="*/ 140 w 140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101">
                    <a:moveTo>
                      <a:pt x="0" y="57"/>
                    </a:moveTo>
                    <a:cubicBezTo>
                      <a:pt x="21" y="99"/>
                      <a:pt x="21" y="99"/>
                      <a:pt x="21" y="99"/>
                    </a:cubicBezTo>
                    <a:cubicBezTo>
                      <a:pt x="21" y="99"/>
                      <a:pt x="64" y="77"/>
                      <a:pt x="110" y="101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40" y="67"/>
                      <a:pt x="72" y="0"/>
                      <a:pt x="0" y="5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>
                      <a:alpha val="78000"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9" name="Picture 2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265738" y="6134100"/>
              <a:ext cx="1776412" cy="16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Group 33"/>
            <p:cNvGrpSpPr/>
            <p:nvPr/>
          </p:nvGrpSpPr>
          <p:grpSpPr bwMode="auto">
            <a:xfrm>
              <a:off x="7064375" y="5786437"/>
              <a:ext cx="350838" cy="360363"/>
              <a:chOff x="2701" y="2010"/>
              <a:chExt cx="340" cy="352"/>
            </a:xfrm>
          </p:grpSpPr>
          <p:sp>
            <p:nvSpPr>
              <p:cNvPr id="41" name="Freeform 50"/>
              <p:cNvSpPr/>
              <p:nvPr/>
            </p:nvSpPr>
            <p:spPr bwMode="gray">
              <a:xfrm>
                <a:off x="2701" y="2016"/>
                <a:ext cx="340" cy="346"/>
              </a:xfrm>
              <a:custGeom>
                <a:avLst/>
                <a:gdLst>
                  <a:gd name="T0" fmla="*/ 12464 w 144"/>
                  <a:gd name="T1" fmla="*/ 638 h 147"/>
                  <a:gd name="T2" fmla="*/ 1393 w 144"/>
                  <a:gd name="T3" fmla="*/ 12581 h 147"/>
                  <a:gd name="T4" fmla="*/ 24428 w 144"/>
                  <a:gd name="T5" fmla="*/ 12061 h 147"/>
                  <a:gd name="T6" fmla="*/ 12464 w 144"/>
                  <a:gd name="T7" fmla="*/ 638 h 1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147"/>
                  <a:gd name="T14" fmla="*/ 144 w 144"/>
                  <a:gd name="T15" fmla="*/ 147 h 1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147">
                    <a:moveTo>
                      <a:pt x="72" y="4"/>
                    </a:moveTo>
                    <a:cubicBezTo>
                      <a:pt x="72" y="4"/>
                      <a:pt x="0" y="0"/>
                      <a:pt x="8" y="74"/>
                    </a:cubicBezTo>
                    <a:cubicBezTo>
                      <a:pt x="15" y="147"/>
                      <a:pt x="138" y="112"/>
                      <a:pt x="141" y="71"/>
                    </a:cubicBezTo>
                    <a:cubicBezTo>
                      <a:pt x="144" y="29"/>
                      <a:pt x="121" y="6"/>
                      <a:pt x="72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0BDDC"/>
                  </a:gs>
                  <a:gs pos="100000">
                    <a:srgbClr val="E2EEF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 bwMode="gray">
              <a:xfrm>
                <a:off x="2759" y="2216"/>
                <a:ext cx="240" cy="110"/>
              </a:xfrm>
              <a:custGeom>
                <a:avLst/>
                <a:gdLst>
                  <a:gd name="T0" fmla="*/ 0 w 101"/>
                  <a:gd name="T1" fmla="*/ 0 h 47"/>
                  <a:gd name="T2" fmla="*/ 101 w 101"/>
                  <a:gd name="T3" fmla="*/ 1 h 47"/>
                  <a:gd name="T4" fmla="*/ 0 w 101"/>
                  <a:gd name="T5" fmla="*/ 0 h 47"/>
                  <a:gd name="T6" fmla="*/ 0 60000 65536"/>
                  <a:gd name="T7" fmla="*/ 0 60000 65536"/>
                  <a:gd name="T8" fmla="*/ 0 60000 65536"/>
                  <a:gd name="T9" fmla="*/ 0 w 101"/>
                  <a:gd name="T10" fmla="*/ 0 h 47"/>
                  <a:gd name="T11" fmla="*/ 101 w 101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1" h="47">
                    <a:moveTo>
                      <a:pt x="0" y="0"/>
                    </a:moveTo>
                    <a:cubicBezTo>
                      <a:pt x="101" y="1"/>
                      <a:pt x="101" y="1"/>
                      <a:pt x="101" y="1"/>
                    </a:cubicBezTo>
                    <a:cubicBezTo>
                      <a:pt x="101" y="1"/>
                      <a:pt x="39" y="4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1999"/>
                    </a:schemeClr>
                  </a:gs>
                  <a:gs pos="50000">
                    <a:schemeClr val="bg1">
                      <a:alpha val="82999"/>
                    </a:schemeClr>
                  </a:gs>
                  <a:gs pos="100000">
                    <a:schemeClr val="bg1">
                      <a:alpha val="21999"/>
                    </a:schemeClr>
                  </a:gs>
                </a:gsLst>
                <a:lin ang="0" scaled="1"/>
              </a:gradFill>
              <a:ln w="317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52"/>
              <p:cNvSpPr/>
              <p:nvPr/>
            </p:nvSpPr>
            <p:spPr bwMode="gray">
              <a:xfrm>
                <a:off x="2734" y="2150"/>
                <a:ext cx="246" cy="149"/>
              </a:xfrm>
              <a:custGeom>
                <a:avLst/>
                <a:gdLst>
                  <a:gd name="T0" fmla="*/ 0 w 104"/>
                  <a:gd name="T1" fmla="*/ 0 h 63"/>
                  <a:gd name="T2" fmla="*/ 7860 w 104"/>
                  <a:gd name="T3" fmla="*/ 8453 h 63"/>
                  <a:gd name="T4" fmla="*/ 18223 w 104"/>
                  <a:gd name="T5" fmla="*/ 5757 h 63"/>
                  <a:gd name="T6" fmla="*/ 5639 w 104"/>
                  <a:gd name="T7" fmla="*/ 8228 h 63"/>
                  <a:gd name="T8" fmla="*/ 0 w 10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63"/>
                  <a:gd name="T17" fmla="*/ 104 w 10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63">
                    <a:moveTo>
                      <a:pt x="0" y="0"/>
                    </a:moveTo>
                    <a:cubicBezTo>
                      <a:pt x="0" y="0"/>
                      <a:pt x="4" y="41"/>
                      <a:pt x="45" y="48"/>
                    </a:cubicBezTo>
                    <a:cubicBezTo>
                      <a:pt x="45" y="48"/>
                      <a:pt x="71" y="55"/>
                      <a:pt x="104" y="33"/>
                    </a:cubicBezTo>
                    <a:cubicBezTo>
                      <a:pt x="104" y="33"/>
                      <a:pt x="65" y="63"/>
                      <a:pt x="32" y="47"/>
                    </a:cubicBezTo>
                    <a:cubicBezTo>
                      <a:pt x="32" y="47"/>
                      <a:pt x="3" y="38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3"/>
              <p:cNvSpPr/>
              <p:nvPr/>
            </p:nvSpPr>
            <p:spPr bwMode="gray">
              <a:xfrm>
                <a:off x="2748" y="2204"/>
                <a:ext cx="220" cy="158"/>
              </a:xfrm>
              <a:custGeom>
                <a:avLst/>
                <a:gdLst>
                  <a:gd name="T0" fmla="*/ 0 w 93"/>
                  <a:gd name="T1" fmla="*/ 0 h 67"/>
                  <a:gd name="T2" fmla="*/ 9110 w 93"/>
                  <a:gd name="T3" fmla="*/ 4827 h 67"/>
                  <a:gd name="T4" fmla="*/ 16285 w 93"/>
                  <a:gd name="T5" fmla="*/ 2257 h 67"/>
                  <a:gd name="T6" fmla="*/ 0 w 93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3"/>
                  <a:gd name="T13" fmla="*/ 0 h 67"/>
                  <a:gd name="T14" fmla="*/ 93 w 93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3" h="67">
                    <a:moveTo>
                      <a:pt x="0" y="0"/>
                    </a:moveTo>
                    <a:cubicBezTo>
                      <a:pt x="0" y="0"/>
                      <a:pt x="16" y="33"/>
                      <a:pt x="52" y="28"/>
                    </a:cubicBezTo>
                    <a:cubicBezTo>
                      <a:pt x="52" y="28"/>
                      <a:pt x="70" y="28"/>
                      <a:pt x="93" y="13"/>
                    </a:cubicBezTo>
                    <a:cubicBezTo>
                      <a:pt x="93" y="13"/>
                      <a:pt x="35" y="67"/>
                      <a:pt x="0" y="0"/>
                    </a:cubicBezTo>
                    <a:close/>
                  </a:path>
                </a:pathLst>
              </a:custGeom>
              <a:solidFill>
                <a:srgbClr val="B0D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4"/>
              <p:cNvSpPr/>
              <p:nvPr/>
            </p:nvSpPr>
            <p:spPr bwMode="gray">
              <a:xfrm>
                <a:off x="2959" y="2110"/>
                <a:ext cx="66" cy="85"/>
              </a:xfrm>
              <a:custGeom>
                <a:avLst/>
                <a:gdLst>
                  <a:gd name="T0" fmla="*/ 2906 w 28"/>
                  <a:gd name="T1" fmla="*/ 0 h 36"/>
                  <a:gd name="T2" fmla="*/ 0 w 28"/>
                  <a:gd name="T3" fmla="*/ 1025 h 36"/>
                  <a:gd name="T4" fmla="*/ 655 w 28"/>
                  <a:gd name="T5" fmla="*/ 5870 h 36"/>
                  <a:gd name="T6" fmla="*/ 4139 w 28"/>
                  <a:gd name="T7" fmla="*/ 6255 h 36"/>
                  <a:gd name="T8" fmla="*/ 2906 w 28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36"/>
                  <a:gd name="T17" fmla="*/ 28 w 28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36">
                    <a:moveTo>
                      <a:pt x="17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16" y="24"/>
                      <a:pt x="4" y="3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8" y="14"/>
                      <a:pt x="1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>
                      <a:alpha val="78998"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5"/>
              <p:cNvSpPr/>
              <p:nvPr/>
            </p:nvSpPr>
            <p:spPr bwMode="gray">
              <a:xfrm>
                <a:off x="2791" y="2027"/>
                <a:ext cx="222" cy="111"/>
              </a:xfrm>
              <a:custGeom>
                <a:avLst/>
                <a:gdLst>
                  <a:gd name="T0" fmla="*/ 0 w 94"/>
                  <a:gd name="T1" fmla="*/ 3675 h 47"/>
                  <a:gd name="T2" fmla="*/ 6259 w 94"/>
                  <a:gd name="T3" fmla="*/ 1238 h 47"/>
                  <a:gd name="T4" fmla="*/ 12477 w 94"/>
                  <a:gd name="T5" fmla="*/ 3290 h 47"/>
                  <a:gd name="T6" fmla="*/ 16310 w 94"/>
                  <a:gd name="T7" fmla="*/ 8155 h 47"/>
                  <a:gd name="T8" fmla="*/ 6627 w 94"/>
                  <a:gd name="T9" fmla="*/ 368 h 47"/>
                  <a:gd name="T10" fmla="*/ 0 w 94"/>
                  <a:gd name="T11" fmla="*/ 3675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4"/>
                  <a:gd name="T19" fmla="*/ 0 h 47"/>
                  <a:gd name="T20" fmla="*/ 94 w 9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4" h="47">
                    <a:moveTo>
                      <a:pt x="0" y="21"/>
                    </a:moveTo>
                    <a:cubicBezTo>
                      <a:pt x="0" y="21"/>
                      <a:pt x="4" y="12"/>
                      <a:pt x="36" y="7"/>
                    </a:cubicBezTo>
                    <a:cubicBezTo>
                      <a:pt x="36" y="7"/>
                      <a:pt x="58" y="7"/>
                      <a:pt x="72" y="19"/>
                    </a:cubicBezTo>
                    <a:cubicBezTo>
                      <a:pt x="72" y="19"/>
                      <a:pt x="91" y="33"/>
                      <a:pt x="94" y="47"/>
                    </a:cubicBezTo>
                    <a:cubicBezTo>
                      <a:pt x="94" y="47"/>
                      <a:pt x="89" y="11"/>
                      <a:pt x="38" y="2"/>
                    </a:cubicBezTo>
                    <a:cubicBezTo>
                      <a:pt x="38" y="2"/>
                      <a:pt x="14" y="0"/>
                      <a:pt x="0" y="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50998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7" name="Group 56"/>
              <p:cNvGrpSpPr/>
              <p:nvPr/>
            </p:nvGrpSpPr>
            <p:grpSpPr bwMode="auto">
              <a:xfrm>
                <a:off x="2779" y="2036"/>
                <a:ext cx="43" cy="30"/>
                <a:chOff x="2863" y="2111"/>
                <a:chExt cx="68" cy="49"/>
              </a:xfrm>
            </p:grpSpPr>
            <p:sp>
              <p:nvSpPr>
                <p:cNvPr id="49" name="Oval 58"/>
                <p:cNvSpPr>
                  <a:spLocks noChangeArrowheads="1"/>
                </p:cNvSpPr>
                <p:nvPr/>
              </p:nvSpPr>
              <p:spPr bwMode="gray">
                <a:xfrm rot="2700000">
                  <a:off x="2900" y="2101"/>
                  <a:ext cx="21" cy="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Oval 59"/>
                <p:cNvSpPr>
                  <a:spLocks noChangeArrowheads="1"/>
                </p:cNvSpPr>
                <p:nvPr/>
              </p:nvSpPr>
              <p:spPr bwMode="gray">
                <a:xfrm rot="2700000">
                  <a:off x="2869" y="2142"/>
                  <a:ext cx="12" cy="2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8" name="Freeform 57"/>
              <p:cNvSpPr/>
              <p:nvPr/>
            </p:nvSpPr>
            <p:spPr bwMode="gray">
              <a:xfrm>
                <a:off x="2800" y="2010"/>
                <a:ext cx="161" cy="109"/>
              </a:xfrm>
              <a:custGeom>
                <a:avLst/>
                <a:gdLst>
                  <a:gd name="T0" fmla="*/ 0 w 68"/>
                  <a:gd name="T1" fmla="*/ 5326 h 43"/>
                  <a:gd name="T2" fmla="*/ 1262 w 68"/>
                  <a:gd name="T3" fmla="*/ 11399 h 43"/>
                  <a:gd name="T4" fmla="*/ 10403 w 68"/>
                  <a:gd name="T5" fmla="*/ 10358 h 43"/>
                  <a:gd name="T6" fmla="*/ 11973 w 68"/>
                  <a:gd name="T7" fmla="*/ 6079 h 43"/>
                  <a:gd name="T8" fmla="*/ 0 w 68"/>
                  <a:gd name="T9" fmla="*/ 5326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43"/>
                  <a:gd name="T17" fmla="*/ 68 w 68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43">
                    <a:moveTo>
                      <a:pt x="0" y="20"/>
                    </a:moveTo>
                    <a:cubicBezTo>
                      <a:pt x="7" y="43"/>
                      <a:pt x="7" y="43"/>
                      <a:pt x="7" y="43"/>
                    </a:cubicBezTo>
                    <a:cubicBezTo>
                      <a:pt x="7" y="43"/>
                      <a:pt x="31" y="28"/>
                      <a:pt x="59" y="39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3"/>
                      <a:pt x="46" y="0"/>
                      <a:pt x="0" y="2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>
                      <a:alpha val="78000"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" name="Group 36"/>
            <p:cNvGrpSpPr/>
            <p:nvPr/>
          </p:nvGrpSpPr>
          <p:grpSpPr bwMode="auto">
            <a:xfrm>
              <a:off x="5856288" y="5595937"/>
              <a:ext cx="496887" cy="774700"/>
              <a:chOff x="1762" y="1449"/>
              <a:chExt cx="245" cy="382"/>
            </a:xfrm>
          </p:grpSpPr>
          <p:sp>
            <p:nvSpPr>
              <p:cNvPr id="52" name="Freeform 39"/>
              <p:cNvSpPr/>
              <p:nvPr/>
            </p:nvSpPr>
            <p:spPr bwMode="gray">
              <a:xfrm>
                <a:off x="1762" y="1470"/>
                <a:ext cx="245" cy="361"/>
              </a:xfrm>
              <a:custGeom>
                <a:avLst/>
                <a:gdLst>
                  <a:gd name="T0" fmla="*/ 299 w 207"/>
                  <a:gd name="T1" fmla="*/ 10 h 304"/>
                  <a:gd name="T2" fmla="*/ 534 w 207"/>
                  <a:gd name="T3" fmla="*/ 404 h 304"/>
                  <a:gd name="T4" fmla="*/ 193 w 207"/>
                  <a:gd name="T5" fmla="*/ 616 h 304"/>
                  <a:gd name="T6" fmla="*/ 107 w 207"/>
                  <a:gd name="T7" fmla="*/ 261 h 304"/>
                  <a:gd name="T8" fmla="*/ 237 w 207"/>
                  <a:gd name="T9" fmla="*/ 29 h 304"/>
                  <a:gd name="T10" fmla="*/ 299 w 207"/>
                  <a:gd name="T11" fmla="*/ 1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7"/>
                  <a:gd name="T19" fmla="*/ 0 h 304"/>
                  <a:gd name="T20" fmla="*/ 207 w 207"/>
                  <a:gd name="T21" fmla="*/ 304 h 3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7" h="304">
                    <a:moveTo>
                      <a:pt x="109" y="3"/>
                    </a:moveTo>
                    <a:cubicBezTo>
                      <a:pt x="109" y="3"/>
                      <a:pt x="186" y="21"/>
                      <a:pt x="194" y="144"/>
                    </a:cubicBezTo>
                    <a:cubicBezTo>
                      <a:pt x="194" y="144"/>
                      <a:pt x="207" y="304"/>
                      <a:pt x="71" y="220"/>
                    </a:cubicBezTo>
                    <a:cubicBezTo>
                      <a:pt x="71" y="220"/>
                      <a:pt x="0" y="170"/>
                      <a:pt x="39" y="93"/>
                    </a:cubicBezTo>
                    <a:cubicBezTo>
                      <a:pt x="39" y="93"/>
                      <a:pt x="74" y="20"/>
                      <a:pt x="86" y="10"/>
                    </a:cubicBezTo>
                    <a:cubicBezTo>
                      <a:pt x="98" y="0"/>
                      <a:pt x="109" y="3"/>
                      <a:pt x="109" y="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0BDDC"/>
                  </a:gs>
                  <a:gs pos="100000">
                    <a:srgbClr val="E2EEF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2"/>
              <p:cNvSpPr/>
              <p:nvPr/>
            </p:nvSpPr>
            <p:spPr bwMode="gray">
              <a:xfrm>
                <a:off x="1932" y="1539"/>
                <a:ext cx="60" cy="116"/>
              </a:xfrm>
              <a:custGeom>
                <a:avLst/>
                <a:gdLst>
                  <a:gd name="T0" fmla="*/ 34 w 51"/>
                  <a:gd name="T1" fmla="*/ 0 h 98"/>
                  <a:gd name="T2" fmla="*/ 0 w 51"/>
                  <a:gd name="T3" fmla="*/ 63 h 98"/>
                  <a:gd name="T4" fmla="*/ 29 w 51"/>
                  <a:gd name="T5" fmla="*/ 220 h 98"/>
                  <a:gd name="T6" fmla="*/ 100 w 51"/>
                  <a:gd name="T7" fmla="*/ 269 h 98"/>
                  <a:gd name="T8" fmla="*/ 34 w 51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98"/>
                  <a:gd name="T17" fmla="*/ 51 w 51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98">
                    <a:moveTo>
                      <a:pt x="13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15" y="54"/>
                      <a:pt x="11" y="80"/>
                    </a:cubicBezTo>
                    <a:cubicBezTo>
                      <a:pt x="37" y="98"/>
                      <a:pt x="37" y="98"/>
                      <a:pt x="37" y="98"/>
                    </a:cubicBezTo>
                    <a:cubicBezTo>
                      <a:pt x="37" y="98"/>
                      <a:pt x="51" y="54"/>
                      <a:pt x="1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>
                      <a:alpha val="78998"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 bwMode="gray">
              <a:xfrm>
                <a:off x="1811" y="1639"/>
                <a:ext cx="171" cy="91"/>
              </a:xfrm>
              <a:custGeom>
                <a:avLst/>
                <a:gdLst>
                  <a:gd name="T0" fmla="*/ 0 w 145"/>
                  <a:gd name="T1" fmla="*/ 0 h 77"/>
                  <a:gd name="T2" fmla="*/ 145 w 145"/>
                  <a:gd name="T3" fmla="*/ 36 h 77"/>
                  <a:gd name="T4" fmla="*/ 97 w 145"/>
                  <a:gd name="T5" fmla="*/ 76 h 77"/>
                  <a:gd name="T6" fmla="*/ 0 w 145"/>
                  <a:gd name="T7" fmla="*/ 0 h 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5"/>
                  <a:gd name="T13" fmla="*/ 0 h 77"/>
                  <a:gd name="T14" fmla="*/ 145 w 145"/>
                  <a:gd name="T15" fmla="*/ 77 h 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5" h="77">
                    <a:moveTo>
                      <a:pt x="0" y="0"/>
                    </a:moveTo>
                    <a:cubicBezTo>
                      <a:pt x="0" y="0"/>
                      <a:pt x="51" y="53"/>
                      <a:pt x="145" y="36"/>
                    </a:cubicBezTo>
                    <a:cubicBezTo>
                      <a:pt x="145" y="36"/>
                      <a:pt x="132" y="75"/>
                      <a:pt x="97" y="76"/>
                    </a:cubicBezTo>
                    <a:cubicBezTo>
                      <a:pt x="62" y="77"/>
                      <a:pt x="23" y="66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1999"/>
                    </a:schemeClr>
                  </a:gs>
                  <a:gs pos="50000">
                    <a:schemeClr val="bg1">
                      <a:alpha val="82999"/>
                    </a:schemeClr>
                  </a:gs>
                  <a:gs pos="100000">
                    <a:schemeClr val="bg1">
                      <a:alpha val="21999"/>
                    </a:schemeClr>
                  </a:gs>
                </a:gsLst>
                <a:lin ang="0" scaled="1"/>
              </a:gradFill>
              <a:ln w="317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Freeform 44"/>
              <p:cNvSpPr/>
              <p:nvPr/>
            </p:nvSpPr>
            <p:spPr bwMode="gray">
              <a:xfrm>
                <a:off x="1859" y="1449"/>
                <a:ext cx="135" cy="192"/>
              </a:xfrm>
              <a:custGeom>
                <a:avLst/>
                <a:gdLst>
                  <a:gd name="T0" fmla="*/ 0 w 114"/>
                  <a:gd name="T1" fmla="*/ 124 h 162"/>
                  <a:gd name="T2" fmla="*/ 199 w 114"/>
                  <a:gd name="T3" fmla="*/ 153 h 162"/>
                  <a:gd name="T4" fmla="*/ 296 w 114"/>
                  <a:gd name="T5" fmla="*/ 449 h 162"/>
                  <a:gd name="T6" fmla="*/ 265 w 114"/>
                  <a:gd name="T7" fmla="*/ 297 h 162"/>
                  <a:gd name="T8" fmla="*/ 0 w 114"/>
                  <a:gd name="T9" fmla="*/ 124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162"/>
                  <a:gd name="T17" fmla="*/ 114 w 114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162">
                    <a:moveTo>
                      <a:pt x="0" y="45"/>
                    </a:moveTo>
                    <a:cubicBezTo>
                      <a:pt x="0" y="45"/>
                      <a:pt x="30" y="0"/>
                      <a:pt x="72" y="56"/>
                    </a:cubicBezTo>
                    <a:cubicBezTo>
                      <a:pt x="114" y="112"/>
                      <a:pt x="107" y="162"/>
                      <a:pt x="107" y="162"/>
                    </a:cubicBezTo>
                    <a:cubicBezTo>
                      <a:pt x="107" y="162"/>
                      <a:pt x="106" y="127"/>
                      <a:pt x="96" y="107"/>
                    </a:cubicBezTo>
                    <a:cubicBezTo>
                      <a:pt x="86" y="87"/>
                      <a:pt x="41" y="4"/>
                      <a:pt x="0" y="4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alpha val="50998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45"/>
              <p:cNvSpPr/>
              <p:nvPr/>
            </p:nvSpPr>
            <p:spPr bwMode="gray">
              <a:xfrm>
                <a:off x="1793" y="1623"/>
                <a:ext cx="175" cy="117"/>
              </a:xfrm>
              <a:custGeom>
                <a:avLst/>
                <a:gdLst>
                  <a:gd name="T0" fmla="*/ 33 w 148"/>
                  <a:gd name="T1" fmla="*/ 0 h 98"/>
                  <a:gd name="T2" fmla="*/ 130 w 148"/>
                  <a:gd name="T3" fmla="*/ 197 h 98"/>
                  <a:gd name="T4" fmla="*/ 406 w 148"/>
                  <a:gd name="T5" fmla="*/ 199 h 98"/>
                  <a:gd name="T6" fmla="*/ 253 w 148"/>
                  <a:gd name="T7" fmla="*/ 265 h 98"/>
                  <a:gd name="T8" fmla="*/ 33 w 14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8"/>
                  <a:gd name="T17" fmla="*/ 148 w 14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8">
                    <a:moveTo>
                      <a:pt x="12" y="0"/>
                    </a:moveTo>
                    <a:cubicBezTo>
                      <a:pt x="12" y="0"/>
                      <a:pt x="19" y="40"/>
                      <a:pt x="48" y="68"/>
                    </a:cubicBezTo>
                    <a:cubicBezTo>
                      <a:pt x="77" y="95"/>
                      <a:pt x="130" y="98"/>
                      <a:pt x="148" y="69"/>
                    </a:cubicBezTo>
                    <a:cubicBezTo>
                      <a:pt x="148" y="69"/>
                      <a:pt x="139" y="94"/>
                      <a:pt x="92" y="92"/>
                    </a:cubicBezTo>
                    <a:cubicBezTo>
                      <a:pt x="45" y="91"/>
                      <a:pt x="0" y="32"/>
                      <a:pt x="1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46"/>
              <p:cNvSpPr/>
              <p:nvPr/>
            </p:nvSpPr>
            <p:spPr bwMode="gray">
              <a:xfrm>
                <a:off x="1814" y="1671"/>
                <a:ext cx="154" cy="90"/>
              </a:xfrm>
              <a:custGeom>
                <a:avLst/>
                <a:gdLst>
                  <a:gd name="T0" fmla="*/ 0 w 130"/>
                  <a:gd name="T1" fmla="*/ 0 h 76"/>
                  <a:gd name="T2" fmla="*/ 218 w 130"/>
                  <a:gd name="T3" fmla="*/ 147 h 76"/>
                  <a:gd name="T4" fmla="*/ 359 w 130"/>
                  <a:gd name="T5" fmla="*/ 78 h 76"/>
                  <a:gd name="T6" fmla="*/ 162 w 130"/>
                  <a:gd name="T7" fmla="*/ 165 h 76"/>
                  <a:gd name="T8" fmla="*/ 0 w 130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"/>
                  <a:gd name="T16" fmla="*/ 0 h 76"/>
                  <a:gd name="T17" fmla="*/ 130 w 130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" h="76">
                    <a:moveTo>
                      <a:pt x="0" y="0"/>
                    </a:moveTo>
                    <a:cubicBezTo>
                      <a:pt x="0" y="0"/>
                      <a:pt x="23" y="50"/>
                      <a:pt x="79" y="53"/>
                    </a:cubicBezTo>
                    <a:cubicBezTo>
                      <a:pt x="79" y="53"/>
                      <a:pt x="113" y="54"/>
                      <a:pt x="130" y="29"/>
                    </a:cubicBezTo>
                    <a:cubicBezTo>
                      <a:pt x="130" y="29"/>
                      <a:pt x="109" y="76"/>
                      <a:pt x="59" y="60"/>
                    </a:cubicBezTo>
                    <a:cubicBezTo>
                      <a:pt x="9" y="4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0D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Oval 47"/>
              <p:cNvSpPr>
                <a:spLocks noChangeArrowheads="1"/>
              </p:cNvSpPr>
              <p:nvPr/>
            </p:nvSpPr>
            <p:spPr bwMode="gray">
              <a:xfrm rot="2700000">
                <a:off x="1852" y="1533"/>
                <a:ext cx="9" cy="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48"/>
              <p:cNvSpPr>
                <a:spLocks noChangeArrowheads="1"/>
              </p:cNvSpPr>
              <p:nvPr/>
            </p:nvSpPr>
            <p:spPr bwMode="gray">
              <a:xfrm rot="2700000">
                <a:off x="1841" y="1549"/>
                <a:ext cx="4" cy="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49"/>
              <p:cNvSpPr/>
              <p:nvPr/>
            </p:nvSpPr>
            <p:spPr bwMode="gray">
              <a:xfrm>
                <a:off x="1847" y="1451"/>
                <a:ext cx="83" cy="116"/>
              </a:xfrm>
              <a:custGeom>
                <a:avLst/>
                <a:gdLst>
                  <a:gd name="T0" fmla="*/ 0 w 70"/>
                  <a:gd name="T1" fmla="*/ 175 h 97"/>
                  <a:gd name="T2" fmla="*/ 36 w 70"/>
                  <a:gd name="T3" fmla="*/ 279 h 97"/>
                  <a:gd name="T4" fmla="*/ 173 w 70"/>
                  <a:gd name="T5" fmla="*/ 264 h 97"/>
                  <a:gd name="T6" fmla="*/ 190 w 70"/>
                  <a:gd name="T7" fmla="*/ 285 h 97"/>
                  <a:gd name="T8" fmla="*/ 194 w 70"/>
                  <a:gd name="T9" fmla="*/ 151 h 97"/>
                  <a:gd name="T10" fmla="*/ 0 w 70"/>
                  <a:gd name="T11" fmla="*/ 175 h 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97"/>
                  <a:gd name="T20" fmla="*/ 70 w 70"/>
                  <a:gd name="T21" fmla="*/ 97 h 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97">
                    <a:moveTo>
                      <a:pt x="0" y="59"/>
                    </a:moveTo>
                    <a:cubicBezTo>
                      <a:pt x="13" y="95"/>
                      <a:pt x="13" y="95"/>
                      <a:pt x="13" y="95"/>
                    </a:cubicBezTo>
                    <a:cubicBezTo>
                      <a:pt x="13" y="95"/>
                      <a:pt x="44" y="70"/>
                      <a:pt x="62" y="91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0" y="52"/>
                      <a:pt x="30" y="0"/>
                      <a:pt x="0" y="5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chemeClr val="bg1">
                      <a:alpha val="78000"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999413" y="6029325"/>
            <a:ext cx="15208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306763" y="6138862"/>
            <a:ext cx="26828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38200" y="6307137"/>
            <a:ext cx="34464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5"/>
          <p:cNvGrpSpPr/>
          <p:nvPr/>
        </p:nvGrpSpPr>
        <p:grpSpPr bwMode="auto">
          <a:xfrm>
            <a:off x="1627188" y="4999037"/>
            <a:ext cx="1487487" cy="1460500"/>
            <a:chOff x="3665" y="1402"/>
            <a:chExt cx="766" cy="755"/>
          </a:xfrm>
        </p:grpSpPr>
        <p:sp>
          <p:nvSpPr>
            <p:cNvPr id="8" name="Freeform 79"/>
            <p:cNvSpPr/>
            <p:nvPr/>
          </p:nvSpPr>
          <p:spPr bwMode="gray">
            <a:xfrm>
              <a:off x="3665" y="1431"/>
              <a:ext cx="766" cy="726"/>
            </a:xfrm>
            <a:custGeom>
              <a:avLst/>
              <a:gdLst>
                <a:gd name="T0" fmla="*/ 355 w 784"/>
                <a:gd name="T1" fmla="*/ 18 h 746"/>
                <a:gd name="T2" fmla="*/ 583 w 784"/>
                <a:gd name="T3" fmla="*/ 190 h 746"/>
                <a:gd name="T4" fmla="*/ 503 w 784"/>
                <a:gd name="T5" fmla="*/ 600 h 746"/>
                <a:gd name="T6" fmla="*/ 100 w 784"/>
                <a:gd name="T7" fmla="*/ 460 h 746"/>
                <a:gd name="T8" fmla="*/ 50 w 784"/>
                <a:gd name="T9" fmla="*/ 294 h 746"/>
                <a:gd name="T10" fmla="*/ 355 w 784"/>
                <a:gd name="T11" fmla="*/ 18 h 7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4"/>
                <a:gd name="T19" fmla="*/ 0 h 746"/>
                <a:gd name="T20" fmla="*/ 784 w 784"/>
                <a:gd name="T21" fmla="*/ 746 h 7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4" h="746">
                  <a:moveTo>
                    <a:pt x="408" y="22"/>
                  </a:moveTo>
                  <a:cubicBezTo>
                    <a:pt x="408" y="22"/>
                    <a:pt x="556" y="28"/>
                    <a:pt x="670" y="224"/>
                  </a:cubicBezTo>
                  <a:cubicBezTo>
                    <a:pt x="784" y="420"/>
                    <a:pt x="760" y="666"/>
                    <a:pt x="578" y="706"/>
                  </a:cubicBezTo>
                  <a:cubicBezTo>
                    <a:pt x="396" y="746"/>
                    <a:pt x="212" y="636"/>
                    <a:pt x="114" y="542"/>
                  </a:cubicBezTo>
                  <a:cubicBezTo>
                    <a:pt x="114" y="542"/>
                    <a:pt x="0" y="436"/>
                    <a:pt x="56" y="346"/>
                  </a:cubicBezTo>
                  <a:cubicBezTo>
                    <a:pt x="112" y="256"/>
                    <a:pt x="298" y="0"/>
                    <a:pt x="408" y="22"/>
                  </a:cubicBezTo>
                  <a:close/>
                </a:path>
              </a:pathLst>
            </a:custGeom>
            <a:gradFill rotWithShape="1">
              <a:gsLst>
                <a:gs pos="0">
                  <a:srgbClr val="90BDDC"/>
                </a:gs>
                <a:gs pos="100000">
                  <a:srgbClr val="E2EE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0"/>
            <p:cNvSpPr/>
            <p:nvPr/>
          </p:nvSpPr>
          <p:spPr bwMode="gray">
            <a:xfrm>
              <a:off x="4177" y="1609"/>
              <a:ext cx="191" cy="275"/>
            </a:xfrm>
            <a:custGeom>
              <a:avLst/>
              <a:gdLst>
                <a:gd name="T0" fmla="*/ 0 w 196"/>
                <a:gd name="T1" fmla="*/ 58 h 284"/>
                <a:gd name="T2" fmla="*/ 32 w 196"/>
                <a:gd name="T3" fmla="*/ 198 h 284"/>
                <a:gd name="T4" fmla="*/ 142 w 196"/>
                <a:gd name="T5" fmla="*/ 234 h 284"/>
                <a:gd name="T6" fmla="*/ 53 w 196"/>
                <a:gd name="T7" fmla="*/ 0 h 284"/>
                <a:gd name="T8" fmla="*/ 0 w 196"/>
                <a:gd name="T9" fmla="*/ 58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284"/>
                <a:gd name="T17" fmla="*/ 196 w 19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284">
                  <a:moveTo>
                    <a:pt x="0" y="70"/>
                  </a:moveTo>
                  <a:cubicBezTo>
                    <a:pt x="0" y="70"/>
                    <a:pt x="48" y="166"/>
                    <a:pt x="38" y="240"/>
                  </a:cubicBezTo>
                  <a:cubicBezTo>
                    <a:pt x="166" y="284"/>
                    <a:pt x="166" y="284"/>
                    <a:pt x="166" y="284"/>
                  </a:cubicBezTo>
                  <a:cubicBezTo>
                    <a:pt x="166" y="284"/>
                    <a:pt x="196" y="148"/>
                    <a:pt x="60" y="0"/>
                  </a:cubicBezTo>
                  <a:lnTo>
                    <a:pt x="0" y="7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998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1"/>
            <p:cNvSpPr/>
            <p:nvPr/>
          </p:nvSpPr>
          <p:spPr bwMode="gray">
            <a:xfrm>
              <a:off x="3753" y="1896"/>
              <a:ext cx="586" cy="240"/>
            </a:xfrm>
            <a:custGeom>
              <a:avLst/>
              <a:gdLst>
                <a:gd name="T0" fmla="*/ 0 w 600"/>
                <a:gd name="T1" fmla="*/ 0 h 246"/>
                <a:gd name="T2" fmla="*/ 299 w 600"/>
                <a:gd name="T3" fmla="*/ 182 h 246"/>
                <a:gd name="T4" fmla="*/ 521 w 600"/>
                <a:gd name="T5" fmla="*/ 91 h 246"/>
                <a:gd name="T6" fmla="*/ 227 w 600"/>
                <a:gd name="T7" fmla="*/ 140 h 246"/>
                <a:gd name="T8" fmla="*/ 94 w 600"/>
                <a:gd name="T9" fmla="*/ 74 h 246"/>
                <a:gd name="T10" fmla="*/ 0 w 600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0"/>
                <a:gd name="T19" fmla="*/ 0 h 246"/>
                <a:gd name="T20" fmla="*/ 600 w 600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0" h="246">
                  <a:moveTo>
                    <a:pt x="0" y="0"/>
                  </a:moveTo>
                  <a:cubicBezTo>
                    <a:pt x="0" y="0"/>
                    <a:pt x="122" y="178"/>
                    <a:pt x="344" y="212"/>
                  </a:cubicBezTo>
                  <a:cubicBezTo>
                    <a:pt x="566" y="246"/>
                    <a:pt x="600" y="104"/>
                    <a:pt x="600" y="104"/>
                  </a:cubicBezTo>
                  <a:cubicBezTo>
                    <a:pt x="600" y="104"/>
                    <a:pt x="516" y="238"/>
                    <a:pt x="262" y="164"/>
                  </a:cubicBezTo>
                  <a:cubicBezTo>
                    <a:pt x="262" y="164"/>
                    <a:pt x="116" y="102"/>
                    <a:pt x="106" y="86"/>
                  </a:cubicBezTo>
                  <a:cubicBezTo>
                    <a:pt x="96" y="70"/>
                    <a:pt x="102" y="96"/>
                    <a:pt x="0" y="0"/>
                  </a:cubicBezTo>
                  <a:close/>
                </a:path>
              </a:pathLst>
            </a:custGeom>
            <a:solidFill>
              <a:srgbClr val="B0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82"/>
            <p:cNvSpPr/>
            <p:nvPr/>
          </p:nvSpPr>
          <p:spPr bwMode="gray">
            <a:xfrm>
              <a:off x="3935" y="1402"/>
              <a:ext cx="441" cy="496"/>
            </a:xfrm>
            <a:custGeom>
              <a:avLst/>
              <a:gdLst>
                <a:gd name="T0" fmla="*/ 0 w 454"/>
                <a:gd name="T1" fmla="*/ 116 h 503"/>
                <a:gd name="T2" fmla="*/ 226 w 454"/>
                <a:gd name="T3" fmla="*/ 114 h 503"/>
                <a:gd name="T4" fmla="*/ 377 w 454"/>
                <a:gd name="T5" fmla="*/ 461 h 503"/>
                <a:gd name="T6" fmla="*/ 366 w 454"/>
                <a:gd name="T7" fmla="*/ 403 h 503"/>
                <a:gd name="T8" fmla="*/ 227 w 454"/>
                <a:gd name="T9" fmla="*/ 148 h 503"/>
                <a:gd name="T10" fmla="*/ 0 w 454"/>
                <a:gd name="T11" fmla="*/ 116 h 5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4"/>
                <a:gd name="T19" fmla="*/ 0 h 503"/>
                <a:gd name="T20" fmla="*/ 454 w 454"/>
                <a:gd name="T21" fmla="*/ 503 h 5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4" h="503">
                  <a:moveTo>
                    <a:pt x="0" y="128"/>
                  </a:moveTo>
                  <a:cubicBezTo>
                    <a:pt x="0" y="128"/>
                    <a:pt x="107" y="0"/>
                    <a:pt x="269" y="126"/>
                  </a:cubicBezTo>
                  <a:cubicBezTo>
                    <a:pt x="431" y="252"/>
                    <a:pt x="454" y="451"/>
                    <a:pt x="448" y="503"/>
                  </a:cubicBezTo>
                  <a:cubicBezTo>
                    <a:pt x="448" y="503"/>
                    <a:pt x="444" y="464"/>
                    <a:pt x="435" y="439"/>
                  </a:cubicBezTo>
                  <a:cubicBezTo>
                    <a:pt x="426" y="414"/>
                    <a:pt x="389" y="262"/>
                    <a:pt x="271" y="160"/>
                  </a:cubicBezTo>
                  <a:cubicBezTo>
                    <a:pt x="153" y="58"/>
                    <a:pt x="59" y="99"/>
                    <a:pt x="0" y="12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50998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83"/>
            <p:cNvSpPr>
              <a:spLocks noChangeArrowheads="1"/>
            </p:cNvSpPr>
            <p:nvPr/>
          </p:nvSpPr>
          <p:spPr bwMode="gray">
            <a:xfrm rot="2700000">
              <a:off x="3892" y="1601"/>
              <a:ext cx="21" cy="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3" name="Freeform 84"/>
            <p:cNvSpPr/>
            <p:nvPr/>
          </p:nvSpPr>
          <p:spPr bwMode="gray">
            <a:xfrm>
              <a:off x="3884" y="1408"/>
              <a:ext cx="291" cy="261"/>
            </a:xfrm>
            <a:custGeom>
              <a:avLst/>
              <a:gdLst>
                <a:gd name="T0" fmla="*/ 0 w 298"/>
                <a:gd name="T1" fmla="*/ 154 h 270"/>
                <a:gd name="T2" fmla="*/ 42 w 298"/>
                <a:gd name="T3" fmla="*/ 220 h 270"/>
                <a:gd name="T4" fmla="*/ 238 w 298"/>
                <a:gd name="T5" fmla="*/ 206 h 270"/>
                <a:gd name="T6" fmla="*/ 258 w 298"/>
                <a:gd name="T7" fmla="*/ 111 h 270"/>
                <a:gd name="T8" fmla="*/ 0 w 298"/>
                <a:gd name="T9" fmla="*/ 154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"/>
                <a:gd name="T16" fmla="*/ 0 h 270"/>
                <a:gd name="T17" fmla="*/ 298 w 298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" h="270">
                  <a:moveTo>
                    <a:pt x="0" y="188"/>
                  </a:moveTo>
                  <a:cubicBezTo>
                    <a:pt x="48" y="270"/>
                    <a:pt x="48" y="270"/>
                    <a:pt x="48" y="270"/>
                  </a:cubicBezTo>
                  <a:cubicBezTo>
                    <a:pt x="48" y="270"/>
                    <a:pt x="178" y="210"/>
                    <a:pt x="274" y="252"/>
                  </a:cubicBezTo>
                  <a:cubicBezTo>
                    <a:pt x="298" y="136"/>
                    <a:pt x="298" y="136"/>
                    <a:pt x="298" y="136"/>
                  </a:cubicBezTo>
                  <a:cubicBezTo>
                    <a:pt x="298" y="136"/>
                    <a:pt x="140" y="0"/>
                    <a:pt x="0" y="18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85"/>
            <p:cNvSpPr>
              <a:spLocks noChangeArrowheads="1"/>
            </p:cNvSpPr>
            <p:nvPr/>
          </p:nvSpPr>
          <p:spPr bwMode="gray">
            <a:xfrm rot="2700000">
              <a:off x="3861" y="1642"/>
              <a:ext cx="12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5" name="Freeform 86"/>
            <p:cNvSpPr/>
            <p:nvPr/>
          </p:nvSpPr>
          <p:spPr bwMode="gray">
            <a:xfrm>
              <a:off x="3669" y="1677"/>
              <a:ext cx="670" cy="443"/>
            </a:xfrm>
            <a:custGeom>
              <a:avLst/>
              <a:gdLst>
                <a:gd name="T0" fmla="*/ 112 w 688"/>
                <a:gd name="T1" fmla="*/ 0 h 454"/>
                <a:gd name="T2" fmla="*/ 174 w 688"/>
                <a:gd name="T3" fmla="*/ 259 h 454"/>
                <a:gd name="T4" fmla="*/ 586 w 688"/>
                <a:gd name="T5" fmla="*/ 283 h 454"/>
                <a:gd name="T6" fmla="*/ 377 w 688"/>
                <a:gd name="T7" fmla="*/ 352 h 454"/>
                <a:gd name="T8" fmla="*/ 94 w 688"/>
                <a:gd name="T9" fmla="*/ 214 h 454"/>
                <a:gd name="T10" fmla="*/ 52 w 688"/>
                <a:gd name="T11" fmla="*/ 101 h 454"/>
                <a:gd name="T12" fmla="*/ 112 w 688"/>
                <a:gd name="T13" fmla="*/ 0 h 4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8"/>
                <a:gd name="T22" fmla="*/ 0 h 454"/>
                <a:gd name="T23" fmla="*/ 688 w 688"/>
                <a:gd name="T24" fmla="*/ 454 h 4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8" h="454">
                  <a:moveTo>
                    <a:pt x="130" y="0"/>
                  </a:moveTo>
                  <a:cubicBezTo>
                    <a:pt x="130" y="0"/>
                    <a:pt x="0" y="190"/>
                    <a:pt x="204" y="300"/>
                  </a:cubicBezTo>
                  <a:cubicBezTo>
                    <a:pt x="408" y="410"/>
                    <a:pt x="576" y="454"/>
                    <a:pt x="688" y="328"/>
                  </a:cubicBezTo>
                  <a:cubicBezTo>
                    <a:pt x="688" y="328"/>
                    <a:pt x="626" y="430"/>
                    <a:pt x="442" y="408"/>
                  </a:cubicBezTo>
                  <a:cubicBezTo>
                    <a:pt x="258" y="386"/>
                    <a:pt x="112" y="248"/>
                    <a:pt x="112" y="248"/>
                  </a:cubicBezTo>
                  <a:cubicBezTo>
                    <a:pt x="112" y="248"/>
                    <a:pt x="42" y="194"/>
                    <a:pt x="60" y="118"/>
                  </a:cubicBezTo>
                  <a:cubicBezTo>
                    <a:pt x="78" y="42"/>
                    <a:pt x="130" y="0"/>
                    <a:pt x="13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 bwMode="gray">
            <a:xfrm>
              <a:off x="3757" y="1853"/>
              <a:ext cx="596" cy="230"/>
            </a:xfrm>
            <a:custGeom>
              <a:avLst/>
              <a:gdLst>
                <a:gd name="T0" fmla="*/ 0 w 612"/>
                <a:gd name="T1" fmla="*/ 0 h 236"/>
                <a:gd name="T2" fmla="*/ 472 w 612"/>
                <a:gd name="T3" fmla="*/ 108 h 236"/>
                <a:gd name="T4" fmla="*/ 612 w 612"/>
                <a:gd name="T5" fmla="*/ 92 h 236"/>
                <a:gd name="T6" fmla="*/ 428 w 612"/>
                <a:gd name="T7" fmla="*/ 228 h 236"/>
                <a:gd name="T8" fmla="*/ 154 w 612"/>
                <a:gd name="T9" fmla="*/ 144 h 236"/>
                <a:gd name="T10" fmla="*/ 14 w 612"/>
                <a:gd name="T11" fmla="*/ 34 h 236"/>
                <a:gd name="T12" fmla="*/ 0 w 612"/>
                <a:gd name="T13" fmla="*/ 0 h 2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2"/>
                <a:gd name="T22" fmla="*/ 0 h 236"/>
                <a:gd name="T23" fmla="*/ 612 w 612"/>
                <a:gd name="T24" fmla="*/ 236 h 2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2" h="236">
                  <a:moveTo>
                    <a:pt x="0" y="0"/>
                  </a:moveTo>
                  <a:cubicBezTo>
                    <a:pt x="0" y="0"/>
                    <a:pt x="238" y="112"/>
                    <a:pt x="472" y="108"/>
                  </a:cubicBezTo>
                  <a:cubicBezTo>
                    <a:pt x="472" y="108"/>
                    <a:pt x="596" y="100"/>
                    <a:pt x="612" y="92"/>
                  </a:cubicBezTo>
                  <a:cubicBezTo>
                    <a:pt x="612" y="92"/>
                    <a:pt x="608" y="210"/>
                    <a:pt x="428" y="228"/>
                  </a:cubicBezTo>
                  <a:cubicBezTo>
                    <a:pt x="428" y="228"/>
                    <a:pt x="328" y="236"/>
                    <a:pt x="154" y="144"/>
                  </a:cubicBezTo>
                  <a:cubicBezTo>
                    <a:pt x="154" y="144"/>
                    <a:pt x="58" y="106"/>
                    <a:pt x="14" y="34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21999"/>
                  </a:schemeClr>
                </a:gs>
                <a:gs pos="50000">
                  <a:schemeClr val="bg1">
                    <a:alpha val="82999"/>
                  </a:schemeClr>
                </a:gs>
                <a:gs pos="100000">
                  <a:schemeClr val="bg1">
                    <a:alpha val="21999"/>
                  </a:schemeClr>
                </a:gs>
              </a:gsLst>
              <a:lin ang="0" scaled="1"/>
            </a:gradFill>
            <a:ln w="3175" cap="flat">
              <a:noFill/>
              <a:prstDash val="solid"/>
              <a:miter lim="800000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26"/>
          <p:cNvGrpSpPr/>
          <p:nvPr/>
        </p:nvGrpSpPr>
        <p:grpSpPr bwMode="auto">
          <a:xfrm>
            <a:off x="3824288" y="5268912"/>
            <a:ext cx="1243012" cy="1330325"/>
            <a:chOff x="3418" y="2153"/>
            <a:chExt cx="975" cy="1043"/>
          </a:xfrm>
        </p:grpSpPr>
        <p:sp>
          <p:nvSpPr>
            <p:cNvPr id="18" name="AutoShape 32"/>
            <p:cNvSpPr>
              <a:spLocks noChangeAspect="1" noChangeArrowheads="1" noTextEdit="1"/>
            </p:cNvSpPr>
            <p:nvPr/>
          </p:nvSpPr>
          <p:spPr bwMode="gray">
            <a:xfrm>
              <a:off x="3561" y="2264"/>
              <a:ext cx="779" cy="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70"/>
            <p:cNvSpPr/>
            <p:nvPr/>
          </p:nvSpPr>
          <p:spPr bwMode="gray">
            <a:xfrm>
              <a:off x="3418" y="2153"/>
              <a:ext cx="975" cy="1043"/>
            </a:xfrm>
            <a:custGeom>
              <a:avLst/>
              <a:gdLst>
                <a:gd name="T0" fmla="*/ 34153 w 458"/>
                <a:gd name="T1" fmla="*/ 6347 h 490"/>
                <a:gd name="T2" fmla="*/ 9137 w 458"/>
                <a:gd name="T3" fmla="*/ 12931 h 490"/>
                <a:gd name="T4" fmla="*/ 16392 w 458"/>
                <a:gd name="T5" fmla="*/ 31062 h 490"/>
                <a:gd name="T6" fmla="*/ 34547 w 458"/>
                <a:gd name="T7" fmla="*/ 35181 h 490"/>
                <a:gd name="T8" fmla="*/ 34153 w 458"/>
                <a:gd name="T9" fmla="*/ 6347 h 4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8"/>
                <a:gd name="T16" fmla="*/ 0 h 490"/>
                <a:gd name="T17" fmla="*/ 458 w 458"/>
                <a:gd name="T18" fmla="*/ 490 h 4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8" h="490">
                  <a:moveTo>
                    <a:pt x="367" y="68"/>
                  </a:moveTo>
                  <a:cubicBezTo>
                    <a:pt x="367" y="68"/>
                    <a:pt x="195" y="0"/>
                    <a:pt x="98" y="139"/>
                  </a:cubicBezTo>
                  <a:cubicBezTo>
                    <a:pt x="0" y="278"/>
                    <a:pt x="159" y="303"/>
                    <a:pt x="176" y="334"/>
                  </a:cubicBezTo>
                  <a:cubicBezTo>
                    <a:pt x="194" y="364"/>
                    <a:pt x="294" y="490"/>
                    <a:pt x="371" y="378"/>
                  </a:cubicBezTo>
                  <a:cubicBezTo>
                    <a:pt x="448" y="266"/>
                    <a:pt x="458" y="98"/>
                    <a:pt x="367" y="68"/>
                  </a:cubicBezTo>
                  <a:close/>
                </a:path>
              </a:pathLst>
            </a:custGeom>
            <a:gradFill rotWithShape="1">
              <a:gsLst>
                <a:gs pos="0">
                  <a:srgbClr val="90BDDC"/>
                </a:gs>
                <a:gs pos="100000">
                  <a:srgbClr val="E2EE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71"/>
            <p:cNvSpPr/>
            <p:nvPr/>
          </p:nvSpPr>
          <p:spPr bwMode="gray">
            <a:xfrm>
              <a:off x="4131" y="2447"/>
              <a:ext cx="181" cy="300"/>
            </a:xfrm>
            <a:custGeom>
              <a:avLst/>
              <a:gdLst>
                <a:gd name="T0" fmla="*/ 4857 w 85"/>
                <a:gd name="T1" fmla="*/ 0 h 141"/>
                <a:gd name="T2" fmla="*/ 0 w 85"/>
                <a:gd name="T3" fmla="*/ 4179 h 141"/>
                <a:gd name="T4" fmla="*/ 385 w 85"/>
                <a:gd name="T5" fmla="*/ 13070 h 141"/>
                <a:gd name="T6" fmla="*/ 5862 w 85"/>
                <a:gd name="T7" fmla="*/ 13070 h 141"/>
                <a:gd name="T8" fmla="*/ 4857 w 85"/>
                <a:gd name="T9" fmla="*/ 0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41"/>
                <a:gd name="T17" fmla="*/ 85 w 85"/>
                <a:gd name="T18" fmla="*/ 141 h 1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41">
                  <a:moveTo>
                    <a:pt x="52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13" y="82"/>
                    <a:pt x="4" y="141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3" y="141"/>
                    <a:pt x="85" y="29"/>
                    <a:pt x="5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998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2"/>
            <p:cNvSpPr/>
            <p:nvPr/>
          </p:nvSpPr>
          <p:spPr bwMode="gray">
            <a:xfrm>
              <a:off x="3791" y="2255"/>
              <a:ext cx="536" cy="441"/>
            </a:xfrm>
            <a:custGeom>
              <a:avLst/>
              <a:gdLst>
                <a:gd name="T0" fmla="*/ 0 w 252"/>
                <a:gd name="T1" fmla="*/ 3730 h 207"/>
                <a:gd name="T2" fmla="*/ 12585 w 252"/>
                <a:gd name="T3" fmla="*/ 1481 h 207"/>
                <a:gd name="T4" fmla="*/ 22865 w 252"/>
                <a:gd name="T5" fmla="*/ 11025 h 207"/>
                <a:gd name="T6" fmla="*/ 22123 w 252"/>
                <a:gd name="T7" fmla="*/ 19368 h 207"/>
                <a:gd name="T8" fmla="*/ 17033 w 252"/>
                <a:gd name="T9" fmla="*/ 5047 h 207"/>
                <a:gd name="T10" fmla="*/ 0 w 252"/>
                <a:gd name="T11" fmla="*/ 3730 h 2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"/>
                <a:gd name="T19" fmla="*/ 0 h 207"/>
                <a:gd name="T20" fmla="*/ 252 w 252"/>
                <a:gd name="T21" fmla="*/ 207 h 2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" h="207">
                  <a:moveTo>
                    <a:pt x="0" y="40"/>
                  </a:moveTo>
                  <a:cubicBezTo>
                    <a:pt x="0" y="40"/>
                    <a:pt x="37" y="2"/>
                    <a:pt x="136" y="16"/>
                  </a:cubicBezTo>
                  <a:cubicBezTo>
                    <a:pt x="235" y="31"/>
                    <a:pt x="249" y="92"/>
                    <a:pt x="247" y="118"/>
                  </a:cubicBezTo>
                  <a:cubicBezTo>
                    <a:pt x="244" y="143"/>
                    <a:pt x="239" y="207"/>
                    <a:pt x="239" y="207"/>
                  </a:cubicBezTo>
                  <a:cubicBezTo>
                    <a:pt x="239" y="207"/>
                    <a:pt x="252" y="99"/>
                    <a:pt x="184" y="54"/>
                  </a:cubicBezTo>
                  <a:cubicBezTo>
                    <a:pt x="184" y="54"/>
                    <a:pt x="92" y="0"/>
                    <a:pt x="0" y="4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50998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 bwMode="gray">
            <a:xfrm>
              <a:off x="3686" y="2738"/>
              <a:ext cx="568" cy="373"/>
            </a:xfrm>
            <a:custGeom>
              <a:avLst/>
              <a:gdLst>
                <a:gd name="T0" fmla="*/ 0 w 266"/>
                <a:gd name="T1" fmla="*/ 0 h 175"/>
                <a:gd name="T2" fmla="*/ 125 w 266"/>
                <a:gd name="T3" fmla="*/ 44 h 175"/>
                <a:gd name="T4" fmla="*/ 266 w 266"/>
                <a:gd name="T5" fmla="*/ 36 h 175"/>
                <a:gd name="T6" fmla="*/ 105 w 266"/>
                <a:gd name="T7" fmla="*/ 83 h 175"/>
                <a:gd name="T8" fmla="*/ 0 w 266"/>
                <a:gd name="T9" fmla="*/ 0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175"/>
                <a:gd name="T17" fmla="*/ 266 w 2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175">
                  <a:moveTo>
                    <a:pt x="0" y="0"/>
                  </a:moveTo>
                  <a:cubicBezTo>
                    <a:pt x="0" y="0"/>
                    <a:pt x="114" y="20"/>
                    <a:pt x="125" y="44"/>
                  </a:cubicBezTo>
                  <a:cubicBezTo>
                    <a:pt x="136" y="68"/>
                    <a:pt x="237" y="64"/>
                    <a:pt x="266" y="36"/>
                  </a:cubicBezTo>
                  <a:cubicBezTo>
                    <a:pt x="266" y="36"/>
                    <a:pt x="205" y="175"/>
                    <a:pt x="105" y="83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21999"/>
                  </a:schemeClr>
                </a:gs>
                <a:gs pos="50000">
                  <a:schemeClr val="bg1">
                    <a:alpha val="82999"/>
                  </a:schemeClr>
                </a:gs>
                <a:gs pos="100000">
                  <a:schemeClr val="bg1">
                    <a:alpha val="21999"/>
                  </a:schemeClr>
                </a:gs>
              </a:gsLst>
              <a:lin ang="0" scaled="1"/>
            </a:gra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3" name="Freeform 74"/>
            <p:cNvSpPr/>
            <p:nvPr/>
          </p:nvSpPr>
          <p:spPr bwMode="gray">
            <a:xfrm>
              <a:off x="3546" y="2523"/>
              <a:ext cx="670" cy="522"/>
            </a:xfrm>
            <a:custGeom>
              <a:avLst/>
              <a:gdLst>
                <a:gd name="T0" fmla="*/ 2620 w 315"/>
                <a:gd name="T1" fmla="*/ 0 h 245"/>
                <a:gd name="T2" fmla="*/ 6575 w 315"/>
                <a:gd name="T3" fmla="*/ 9829 h 245"/>
                <a:gd name="T4" fmla="*/ 14061 w 315"/>
                <a:gd name="T5" fmla="*/ 15803 h 245"/>
                <a:gd name="T6" fmla="*/ 16676 w 315"/>
                <a:gd name="T7" fmla="*/ 17948 h 245"/>
                <a:gd name="T8" fmla="*/ 26462 w 315"/>
                <a:gd name="T9" fmla="*/ 18357 h 245"/>
                <a:gd name="T10" fmla="*/ 29167 w 315"/>
                <a:gd name="T11" fmla="*/ 15724 h 245"/>
                <a:gd name="T12" fmla="*/ 19887 w 315"/>
                <a:gd name="T13" fmla="*/ 20196 h 245"/>
                <a:gd name="T14" fmla="*/ 16924 w 315"/>
                <a:gd name="T15" fmla="*/ 18794 h 245"/>
                <a:gd name="T16" fmla="*/ 13985 w 315"/>
                <a:gd name="T17" fmla="*/ 16546 h 245"/>
                <a:gd name="T18" fmla="*/ 6575 w 315"/>
                <a:gd name="T19" fmla="*/ 10941 h 245"/>
                <a:gd name="T20" fmla="*/ 2620 w 315"/>
                <a:gd name="T21" fmla="*/ 0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5"/>
                <a:gd name="T34" fmla="*/ 0 h 245"/>
                <a:gd name="T35" fmla="*/ 315 w 315"/>
                <a:gd name="T36" fmla="*/ 245 h 2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5" h="245">
                  <a:moveTo>
                    <a:pt x="28" y="0"/>
                  </a:moveTo>
                  <a:cubicBezTo>
                    <a:pt x="28" y="0"/>
                    <a:pt x="19" y="77"/>
                    <a:pt x="71" y="105"/>
                  </a:cubicBezTo>
                  <a:cubicBezTo>
                    <a:pt x="152" y="169"/>
                    <a:pt x="152" y="169"/>
                    <a:pt x="152" y="169"/>
                  </a:cubicBezTo>
                  <a:cubicBezTo>
                    <a:pt x="180" y="192"/>
                    <a:pt x="180" y="192"/>
                    <a:pt x="180" y="192"/>
                  </a:cubicBezTo>
                  <a:cubicBezTo>
                    <a:pt x="180" y="192"/>
                    <a:pt x="234" y="241"/>
                    <a:pt x="286" y="196"/>
                  </a:cubicBezTo>
                  <a:cubicBezTo>
                    <a:pt x="286" y="196"/>
                    <a:pt x="310" y="174"/>
                    <a:pt x="315" y="168"/>
                  </a:cubicBezTo>
                  <a:cubicBezTo>
                    <a:pt x="315" y="168"/>
                    <a:pt x="266" y="245"/>
                    <a:pt x="215" y="216"/>
                  </a:cubicBezTo>
                  <a:cubicBezTo>
                    <a:pt x="183" y="201"/>
                    <a:pt x="183" y="201"/>
                    <a:pt x="183" y="201"/>
                  </a:cubicBezTo>
                  <a:cubicBezTo>
                    <a:pt x="151" y="177"/>
                    <a:pt x="151" y="177"/>
                    <a:pt x="151" y="17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0" y="86"/>
                    <a:pt x="28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75"/>
            <p:cNvSpPr/>
            <p:nvPr/>
          </p:nvSpPr>
          <p:spPr bwMode="gray">
            <a:xfrm>
              <a:off x="3518" y="2562"/>
              <a:ext cx="688" cy="502"/>
            </a:xfrm>
            <a:custGeom>
              <a:avLst/>
              <a:gdLst>
                <a:gd name="T0" fmla="*/ 30153 w 323"/>
                <a:gd name="T1" fmla="*/ 14456 h 236"/>
                <a:gd name="T2" fmla="*/ 21569 w 323"/>
                <a:gd name="T3" fmla="*/ 19903 h 236"/>
                <a:gd name="T4" fmla="*/ 14120 w 323"/>
                <a:gd name="T5" fmla="*/ 15022 h 236"/>
                <a:gd name="T6" fmla="*/ 12804 w 323"/>
                <a:gd name="T7" fmla="*/ 13329 h 236"/>
                <a:gd name="T8" fmla="*/ 9596 w 323"/>
                <a:gd name="T9" fmla="*/ 11008 h 236"/>
                <a:gd name="T10" fmla="*/ 3372 w 323"/>
                <a:gd name="T11" fmla="*/ 0 h 236"/>
                <a:gd name="T12" fmla="*/ 5702 w 323"/>
                <a:gd name="T13" fmla="*/ 7719 h 236"/>
                <a:gd name="T14" fmla="*/ 15298 w 323"/>
                <a:gd name="T15" fmla="*/ 14713 h 236"/>
                <a:gd name="T16" fmla="*/ 18276 w 323"/>
                <a:gd name="T17" fmla="*/ 16932 h 236"/>
                <a:gd name="T18" fmla="*/ 22312 w 323"/>
                <a:gd name="T19" fmla="*/ 18727 h 236"/>
                <a:gd name="T20" fmla="*/ 30153 w 323"/>
                <a:gd name="T21" fmla="*/ 14456 h 2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3"/>
                <a:gd name="T34" fmla="*/ 0 h 236"/>
                <a:gd name="T35" fmla="*/ 323 w 323"/>
                <a:gd name="T36" fmla="*/ 236 h 2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3" h="236">
                  <a:moveTo>
                    <a:pt x="323" y="156"/>
                  </a:moveTo>
                  <a:cubicBezTo>
                    <a:pt x="323" y="156"/>
                    <a:pt x="297" y="236"/>
                    <a:pt x="231" y="215"/>
                  </a:cubicBezTo>
                  <a:cubicBezTo>
                    <a:pt x="231" y="215"/>
                    <a:pt x="201" y="207"/>
                    <a:pt x="151" y="162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4"/>
                    <a:pt x="120" y="128"/>
                    <a:pt x="103" y="119"/>
                  </a:cubicBezTo>
                  <a:cubicBezTo>
                    <a:pt x="103" y="119"/>
                    <a:pt x="0" y="68"/>
                    <a:pt x="36" y="0"/>
                  </a:cubicBezTo>
                  <a:cubicBezTo>
                    <a:pt x="36" y="0"/>
                    <a:pt x="27" y="52"/>
                    <a:pt x="61" y="83"/>
                  </a:cubicBezTo>
                  <a:cubicBezTo>
                    <a:pt x="164" y="159"/>
                    <a:pt x="164" y="159"/>
                    <a:pt x="164" y="159"/>
                  </a:cubicBezTo>
                  <a:cubicBezTo>
                    <a:pt x="196" y="183"/>
                    <a:pt x="196" y="183"/>
                    <a:pt x="196" y="183"/>
                  </a:cubicBezTo>
                  <a:cubicBezTo>
                    <a:pt x="196" y="183"/>
                    <a:pt x="232" y="200"/>
                    <a:pt x="239" y="202"/>
                  </a:cubicBezTo>
                  <a:cubicBezTo>
                    <a:pt x="239" y="202"/>
                    <a:pt x="276" y="219"/>
                    <a:pt x="323" y="156"/>
                  </a:cubicBezTo>
                  <a:close/>
                </a:path>
              </a:pathLst>
            </a:custGeom>
            <a:solidFill>
              <a:srgbClr val="B0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76"/>
            <p:cNvSpPr>
              <a:spLocks noChangeArrowheads="1"/>
            </p:cNvSpPr>
            <p:nvPr/>
          </p:nvSpPr>
          <p:spPr bwMode="gray">
            <a:xfrm rot="2700000">
              <a:off x="3733" y="2423"/>
              <a:ext cx="28" cy="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6" name="Oval 77"/>
            <p:cNvSpPr>
              <a:spLocks noChangeArrowheads="1"/>
            </p:cNvSpPr>
            <p:nvPr/>
          </p:nvSpPr>
          <p:spPr bwMode="gray">
            <a:xfrm rot="2700000">
              <a:off x="3694" y="2477"/>
              <a:ext cx="15" cy="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7" name="Freeform 78"/>
            <p:cNvSpPr/>
            <p:nvPr/>
          </p:nvSpPr>
          <p:spPr bwMode="gray">
            <a:xfrm>
              <a:off x="3706" y="2217"/>
              <a:ext cx="483" cy="285"/>
            </a:xfrm>
            <a:custGeom>
              <a:avLst/>
              <a:gdLst>
                <a:gd name="T0" fmla="*/ 21065 w 227"/>
                <a:gd name="T1" fmla="*/ 6649 h 134"/>
                <a:gd name="T2" fmla="*/ 17358 w 227"/>
                <a:gd name="T3" fmla="*/ 12404 h 134"/>
                <a:gd name="T4" fmla="*/ 4451 w 227"/>
                <a:gd name="T5" fmla="*/ 12312 h 134"/>
                <a:gd name="T6" fmla="*/ 0 w 227"/>
                <a:gd name="T7" fmla="*/ 7957 h 134"/>
                <a:gd name="T8" fmla="*/ 21065 w 227"/>
                <a:gd name="T9" fmla="*/ 6649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134"/>
                <a:gd name="T17" fmla="*/ 227 w 227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134">
                  <a:moveTo>
                    <a:pt x="227" y="72"/>
                  </a:moveTo>
                  <a:cubicBezTo>
                    <a:pt x="187" y="134"/>
                    <a:pt x="187" y="134"/>
                    <a:pt x="187" y="134"/>
                  </a:cubicBezTo>
                  <a:cubicBezTo>
                    <a:pt x="187" y="134"/>
                    <a:pt x="79" y="105"/>
                    <a:pt x="48" y="13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72" y="0"/>
                    <a:pt x="227" y="7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238769" y="6065875"/>
            <a:ext cx="233203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 bwMode="auto">
          <a:xfrm>
            <a:off x="5791200" y="5481637"/>
            <a:ext cx="1132877" cy="906463"/>
            <a:chOff x="2873" y="1215"/>
            <a:chExt cx="307" cy="311"/>
          </a:xfrm>
        </p:grpSpPr>
        <p:sp>
          <p:nvSpPr>
            <p:cNvPr id="30" name="Freeform 60"/>
            <p:cNvSpPr/>
            <p:nvPr/>
          </p:nvSpPr>
          <p:spPr bwMode="gray">
            <a:xfrm>
              <a:off x="2873" y="1215"/>
              <a:ext cx="307" cy="311"/>
            </a:xfrm>
            <a:custGeom>
              <a:avLst/>
              <a:gdLst>
                <a:gd name="T0" fmla="*/ 317 w 300"/>
                <a:gd name="T1" fmla="*/ 111 h 303"/>
                <a:gd name="T2" fmla="*/ 245 w 300"/>
                <a:gd name="T3" fmla="*/ 291 h 303"/>
                <a:gd name="T4" fmla="*/ 93 w 300"/>
                <a:gd name="T5" fmla="*/ 239 h 303"/>
                <a:gd name="T6" fmla="*/ 147 w 300"/>
                <a:gd name="T7" fmla="*/ 35 h 303"/>
                <a:gd name="T8" fmla="*/ 317 w 300"/>
                <a:gd name="T9" fmla="*/ 111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0"/>
                <a:gd name="T16" fmla="*/ 0 h 303"/>
                <a:gd name="T17" fmla="*/ 300 w 300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0" h="303">
                  <a:moveTo>
                    <a:pt x="276" y="94"/>
                  </a:moveTo>
                  <a:cubicBezTo>
                    <a:pt x="276" y="94"/>
                    <a:pt x="300" y="195"/>
                    <a:pt x="214" y="249"/>
                  </a:cubicBezTo>
                  <a:cubicBezTo>
                    <a:pt x="128" y="303"/>
                    <a:pt x="81" y="204"/>
                    <a:pt x="81" y="204"/>
                  </a:cubicBezTo>
                  <a:cubicBezTo>
                    <a:pt x="81" y="204"/>
                    <a:pt x="0" y="77"/>
                    <a:pt x="129" y="29"/>
                  </a:cubicBezTo>
                  <a:cubicBezTo>
                    <a:pt x="129" y="29"/>
                    <a:pt x="252" y="0"/>
                    <a:pt x="276" y="94"/>
                  </a:cubicBezTo>
                  <a:close/>
                </a:path>
              </a:pathLst>
            </a:custGeom>
            <a:gradFill rotWithShape="1">
              <a:gsLst>
                <a:gs pos="0">
                  <a:srgbClr val="90BDDC"/>
                </a:gs>
                <a:gs pos="100000">
                  <a:srgbClr val="E2EE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61"/>
            <p:cNvSpPr/>
            <p:nvPr/>
          </p:nvSpPr>
          <p:spPr bwMode="gray">
            <a:xfrm>
              <a:off x="3099" y="1314"/>
              <a:ext cx="50" cy="78"/>
            </a:xfrm>
            <a:custGeom>
              <a:avLst/>
              <a:gdLst>
                <a:gd name="T0" fmla="*/ 38 w 49"/>
                <a:gd name="T1" fmla="*/ 0 h 76"/>
                <a:gd name="T2" fmla="*/ 0 w 49"/>
                <a:gd name="T3" fmla="*/ 11 h 76"/>
                <a:gd name="T4" fmla="*/ 1 w 49"/>
                <a:gd name="T5" fmla="*/ 76 h 76"/>
                <a:gd name="T6" fmla="*/ 41 w 49"/>
                <a:gd name="T7" fmla="*/ 88 h 76"/>
                <a:gd name="T8" fmla="*/ 38 w 4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76"/>
                <a:gd name="T17" fmla="*/ 49 w 4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76">
                  <a:moveTo>
                    <a:pt x="32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9" y="42"/>
                    <a:pt x="1" y="64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5" y="76"/>
                    <a:pt x="49" y="29"/>
                    <a:pt x="3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998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62"/>
            <p:cNvSpPr/>
            <p:nvPr/>
          </p:nvSpPr>
          <p:spPr bwMode="gray">
            <a:xfrm>
              <a:off x="3010" y="1225"/>
              <a:ext cx="146" cy="145"/>
            </a:xfrm>
            <a:custGeom>
              <a:avLst/>
              <a:gdLst>
                <a:gd name="T0" fmla="*/ 0 w 143"/>
                <a:gd name="T1" fmla="*/ 38 h 142"/>
                <a:gd name="T2" fmla="*/ 149 w 143"/>
                <a:gd name="T3" fmla="*/ 87 h 142"/>
                <a:gd name="T4" fmla="*/ 155 w 143"/>
                <a:gd name="T5" fmla="*/ 160 h 142"/>
                <a:gd name="T6" fmla="*/ 130 w 143"/>
                <a:gd name="T7" fmla="*/ 77 h 142"/>
                <a:gd name="T8" fmla="*/ 0 w 143"/>
                <a:gd name="T9" fmla="*/ 38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"/>
                <a:gd name="T16" fmla="*/ 0 h 142"/>
                <a:gd name="T17" fmla="*/ 143 w 143"/>
                <a:gd name="T18" fmla="*/ 142 h 1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" h="142">
                  <a:moveTo>
                    <a:pt x="0" y="32"/>
                  </a:moveTo>
                  <a:cubicBezTo>
                    <a:pt x="0" y="32"/>
                    <a:pt x="90" y="0"/>
                    <a:pt x="131" y="75"/>
                  </a:cubicBezTo>
                  <a:cubicBezTo>
                    <a:pt x="131" y="75"/>
                    <a:pt x="143" y="109"/>
                    <a:pt x="137" y="142"/>
                  </a:cubicBezTo>
                  <a:cubicBezTo>
                    <a:pt x="137" y="142"/>
                    <a:pt x="142" y="104"/>
                    <a:pt x="115" y="68"/>
                  </a:cubicBezTo>
                  <a:cubicBezTo>
                    <a:pt x="88" y="32"/>
                    <a:pt x="23" y="18"/>
                    <a:pt x="0" y="3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50998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/>
            <p:cNvSpPr/>
            <p:nvPr/>
          </p:nvSpPr>
          <p:spPr bwMode="gray">
            <a:xfrm>
              <a:off x="2973" y="1410"/>
              <a:ext cx="158" cy="52"/>
            </a:xfrm>
            <a:custGeom>
              <a:avLst/>
              <a:gdLst>
                <a:gd name="T0" fmla="*/ 0 w 154"/>
                <a:gd name="T1" fmla="*/ 7 h 49"/>
                <a:gd name="T2" fmla="*/ 154 w 154"/>
                <a:gd name="T3" fmla="*/ 0 h 49"/>
                <a:gd name="T4" fmla="*/ 66 w 154"/>
                <a:gd name="T5" fmla="*/ 46 h 49"/>
                <a:gd name="T6" fmla="*/ 0 w 154"/>
                <a:gd name="T7" fmla="*/ 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4"/>
                <a:gd name="T13" fmla="*/ 0 h 49"/>
                <a:gd name="T14" fmla="*/ 154 w 154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4" h="49">
                  <a:moveTo>
                    <a:pt x="0" y="7"/>
                  </a:moveTo>
                  <a:cubicBezTo>
                    <a:pt x="0" y="7"/>
                    <a:pt x="80" y="20"/>
                    <a:pt x="154" y="0"/>
                  </a:cubicBezTo>
                  <a:cubicBezTo>
                    <a:pt x="154" y="0"/>
                    <a:pt x="109" y="49"/>
                    <a:pt x="66" y="46"/>
                  </a:cubicBezTo>
                  <a:cubicBezTo>
                    <a:pt x="66" y="46"/>
                    <a:pt x="37" y="49"/>
                    <a:pt x="0" y="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21999"/>
                  </a:schemeClr>
                </a:gs>
                <a:gs pos="50000">
                  <a:schemeClr val="bg1">
                    <a:alpha val="82999"/>
                  </a:schemeClr>
                </a:gs>
                <a:gs pos="100000">
                  <a:schemeClr val="bg1">
                    <a:alpha val="21999"/>
                  </a:schemeClr>
                </a:gs>
              </a:gsLst>
              <a:lin ang="0" scaled="1"/>
            </a:gra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4" name="Freeform 64"/>
            <p:cNvSpPr/>
            <p:nvPr/>
          </p:nvSpPr>
          <p:spPr bwMode="gray">
            <a:xfrm>
              <a:off x="2935" y="1345"/>
              <a:ext cx="183" cy="135"/>
            </a:xfrm>
            <a:custGeom>
              <a:avLst/>
              <a:gdLst>
                <a:gd name="T0" fmla="*/ 7 w 178"/>
                <a:gd name="T1" fmla="*/ 0 h 132"/>
                <a:gd name="T2" fmla="*/ 38 w 178"/>
                <a:gd name="T3" fmla="*/ 78 h 132"/>
                <a:gd name="T4" fmla="*/ 117 w 178"/>
                <a:gd name="T5" fmla="*/ 129 h 132"/>
                <a:gd name="T6" fmla="*/ 210 w 178"/>
                <a:gd name="T7" fmla="*/ 87 h 132"/>
                <a:gd name="T8" fmla="*/ 135 w 178"/>
                <a:gd name="T9" fmla="*/ 136 h 132"/>
                <a:gd name="T10" fmla="*/ 7 w 178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8"/>
                <a:gd name="T19" fmla="*/ 0 h 132"/>
                <a:gd name="T20" fmla="*/ 178 w 178"/>
                <a:gd name="T21" fmla="*/ 132 h 1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8" h="132">
                  <a:moveTo>
                    <a:pt x="7" y="0"/>
                  </a:moveTo>
                  <a:cubicBezTo>
                    <a:pt x="7" y="0"/>
                    <a:pt x="5" y="34"/>
                    <a:pt x="32" y="66"/>
                  </a:cubicBezTo>
                  <a:cubicBezTo>
                    <a:pt x="59" y="98"/>
                    <a:pt x="90" y="111"/>
                    <a:pt x="99" y="111"/>
                  </a:cubicBezTo>
                  <a:cubicBezTo>
                    <a:pt x="108" y="111"/>
                    <a:pt x="149" y="107"/>
                    <a:pt x="178" y="75"/>
                  </a:cubicBezTo>
                  <a:cubicBezTo>
                    <a:pt x="178" y="75"/>
                    <a:pt x="160" y="104"/>
                    <a:pt x="115" y="118"/>
                  </a:cubicBezTo>
                  <a:cubicBezTo>
                    <a:pt x="70" y="132"/>
                    <a:pt x="0" y="56"/>
                    <a:pt x="7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65"/>
            <p:cNvSpPr/>
            <p:nvPr/>
          </p:nvSpPr>
          <p:spPr bwMode="gray">
            <a:xfrm>
              <a:off x="2963" y="1413"/>
              <a:ext cx="155" cy="86"/>
            </a:xfrm>
            <a:custGeom>
              <a:avLst/>
              <a:gdLst>
                <a:gd name="T0" fmla="*/ 0 w 151"/>
                <a:gd name="T1" fmla="*/ 0 h 84"/>
                <a:gd name="T2" fmla="*/ 125 w 151"/>
                <a:gd name="T3" fmla="*/ 58 h 84"/>
                <a:gd name="T4" fmla="*/ 176 w 151"/>
                <a:gd name="T5" fmla="*/ 8 h 84"/>
                <a:gd name="T6" fmla="*/ 102 w 151"/>
                <a:gd name="T7" fmla="*/ 57 h 84"/>
                <a:gd name="T8" fmla="*/ 0 w 151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84"/>
                <a:gd name="T17" fmla="*/ 151 w 151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84">
                  <a:moveTo>
                    <a:pt x="0" y="0"/>
                  </a:moveTo>
                  <a:cubicBezTo>
                    <a:pt x="0" y="0"/>
                    <a:pt x="34" y="84"/>
                    <a:pt x="107" y="52"/>
                  </a:cubicBezTo>
                  <a:cubicBezTo>
                    <a:pt x="107" y="52"/>
                    <a:pt x="124" y="49"/>
                    <a:pt x="151" y="8"/>
                  </a:cubicBezTo>
                  <a:cubicBezTo>
                    <a:pt x="151" y="8"/>
                    <a:pt x="126" y="40"/>
                    <a:pt x="88" y="51"/>
                  </a:cubicBezTo>
                  <a:cubicBezTo>
                    <a:pt x="50" y="62"/>
                    <a:pt x="5" y="11"/>
                    <a:pt x="0" y="0"/>
                  </a:cubicBezTo>
                  <a:close/>
                </a:path>
              </a:pathLst>
            </a:custGeom>
            <a:solidFill>
              <a:srgbClr val="B0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Oval 66"/>
            <p:cNvSpPr>
              <a:spLocks noChangeArrowheads="1"/>
            </p:cNvSpPr>
            <p:nvPr/>
          </p:nvSpPr>
          <p:spPr bwMode="gray">
            <a:xfrm rot="2700000">
              <a:off x="2983" y="1286"/>
              <a:ext cx="8" cy="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37" name="Oval 67"/>
            <p:cNvSpPr>
              <a:spLocks noChangeArrowheads="1"/>
            </p:cNvSpPr>
            <p:nvPr/>
          </p:nvSpPr>
          <p:spPr bwMode="gray">
            <a:xfrm rot="2700000">
              <a:off x="2970" y="1303"/>
              <a:ext cx="5" cy="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38" name="Freeform 68"/>
            <p:cNvSpPr/>
            <p:nvPr/>
          </p:nvSpPr>
          <p:spPr bwMode="gray">
            <a:xfrm>
              <a:off x="2977" y="1218"/>
              <a:ext cx="144" cy="103"/>
            </a:xfrm>
            <a:custGeom>
              <a:avLst/>
              <a:gdLst>
                <a:gd name="T0" fmla="*/ 0 w 140"/>
                <a:gd name="T1" fmla="*/ 63 h 101"/>
                <a:gd name="T2" fmla="*/ 27 w 140"/>
                <a:gd name="T3" fmla="*/ 111 h 101"/>
                <a:gd name="T4" fmla="*/ 129 w 140"/>
                <a:gd name="T5" fmla="*/ 113 h 101"/>
                <a:gd name="T6" fmla="*/ 165 w 140"/>
                <a:gd name="T7" fmla="*/ 73 h 101"/>
                <a:gd name="T8" fmla="*/ 0 w 140"/>
                <a:gd name="T9" fmla="*/ 63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101"/>
                <a:gd name="T17" fmla="*/ 140 w 140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101">
                  <a:moveTo>
                    <a:pt x="0" y="57"/>
                  </a:moveTo>
                  <a:cubicBezTo>
                    <a:pt x="21" y="99"/>
                    <a:pt x="21" y="99"/>
                    <a:pt x="21" y="99"/>
                  </a:cubicBezTo>
                  <a:cubicBezTo>
                    <a:pt x="21" y="99"/>
                    <a:pt x="64" y="77"/>
                    <a:pt x="110" y="101"/>
                  </a:cubicBezTo>
                  <a:cubicBezTo>
                    <a:pt x="140" y="67"/>
                    <a:pt x="140" y="67"/>
                    <a:pt x="140" y="67"/>
                  </a:cubicBezTo>
                  <a:cubicBezTo>
                    <a:pt x="140" y="67"/>
                    <a:pt x="72" y="0"/>
                    <a:pt x="0" y="5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789738" y="6134100"/>
            <a:ext cx="1776412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3"/>
          <p:cNvGrpSpPr/>
          <p:nvPr/>
        </p:nvGrpSpPr>
        <p:grpSpPr bwMode="auto">
          <a:xfrm>
            <a:off x="8588375" y="5786437"/>
            <a:ext cx="350838" cy="360363"/>
            <a:chOff x="2701" y="2010"/>
            <a:chExt cx="340" cy="352"/>
          </a:xfrm>
        </p:grpSpPr>
        <p:sp>
          <p:nvSpPr>
            <p:cNvPr id="41" name="Freeform 50"/>
            <p:cNvSpPr/>
            <p:nvPr/>
          </p:nvSpPr>
          <p:spPr bwMode="gray">
            <a:xfrm>
              <a:off x="2701" y="2016"/>
              <a:ext cx="340" cy="346"/>
            </a:xfrm>
            <a:custGeom>
              <a:avLst/>
              <a:gdLst>
                <a:gd name="T0" fmla="*/ 12464 w 144"/>
                <a:gd name="T1" fmla="*/ 638 h 147"/>
                <a:gd name="T2" fmla="*/ 1393 w 144"/>
                <a:gd name="T3" fmla="*/ 12581 h 147"/>
                <a:gd name="T4" fmla="*/ 24428 w 144"/>
                <a:gd name="T5" fmla="*/ 12061 h 147"/>
                <a:gd name="T6" fmla="*/ 12464 w 144"/>
                <a:gd name="T7" fmla="*/ 638 h 1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147"/>
                <a:gd name="T14" fmla="*/ 144 w 144"/>
                <a:gd name="T15" fmla="*/ 147 h 1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147">
                  <a:moveTo>
                    <a:pt x="72" y="4"/>
                  </a:moveTo>
                  <a:cubicBezTo>
                    <a:pt x="72" y="4"/>
                    <a:pt x="0" y="0"/>
                    <a:pt x="8" y="74"/>
                  </a:cubicBezTo>
                  <a:cubicBezTo>
                    <a:pt x="15" y="147"/>
                    <a:pt x="138" y="112"/>
                    <a:pt x="141" y="71"/>
                  </a:cubicBezTo>
                  <a:cubicBezTo>
                    <a:pt x="144" y="29"/>
                    <a:pt x="121" y="6"/>
                    <a:pt x="72" y="4"/>
                  </a:cubicBezTo>
                  <a:close/>
                </a:path>
              </a:pathLst>
            </a:custGeom>
            <a:gradFill rotWithShape="1">
              <a:gsLst>
                <a:gs pos="0">
                  <a:srgbClr val="90BDDC"/>
                </a:gs>
                <a:gs pos="100000">
                  <a:srgbClr val="E2EE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1"/>
            <p:cNvSpPr/>
            <p:nvPr/>
          </p:nvSpPr>
          <p:spPr bwMode="gray">
            <a:xfrm>
              <a:off x="2759" y="2216"/>
              <a:ext cx="240" cy="110"/>
            </a:xfrm>
            <a:custGeom>
              <a:avLst/>
              <a:gdLst>
                <a:gd name="T0" fmla="*/ 0 w 101"/>
                <a:gd name="T1" fmla="*/ 0 h 47"/>
                <a:gd name="T2" fmla="*/ 101 w 101"/>
                <a:gd name="T3" fmla="*/ 1 h 47"/>
                <a:gd name="T4" fmla="*/ 0 w 101"/>
                <a:gd name="T5" fmla="*/ 0 h 47"/>
                <a:gd name="T6" fmla="*/ 0 60000 65536"/>
                <a:gd name="T7" fmla="*/ 0 60000 65536"/>
                <a:gd name="T8" fmla="*/ 0 60000 65536"/>
                <a:gd name="T9" fmla="*/ 0 w 101"/>
                <a:gd name="T10" fmla="*/ 0 h 47"/>
                <a:gd name="T11" fmla="*/ 101 w 101"/>
                <a:gd name="T12" fmla="*/ 47 h 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1" h="47">
                  <a:moveTo>
                    <a:pt x="0" y="0"/>
                  </a:moveTo>
                  <a:cubicBezTo>
                    <a:pt x="101" y="1"/>
                    <a:pt x="101" y="1"/>
                    <a:pt x="101" y="1"/>
                  </a:cubicBezTo>
                  <a:cubicBezTo>
                    <a:pt x="101" y="1"/>
                    <a:pt x="39" y="4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21999"/>
                  </a:schemeClr>
                </a:gs>
                <a:gs pos="50000">
                  <a:schemeClr val="bg1">
                    <a:alpha val="82999"/>
                  </a:schemeClr>
                </a:gs>
                <a:gs pos="100000">
                  <a:schemeClr val="bg1">
                    <a:alpha val="21999"/>
                  </a:schemeClr>
                </a:gs>
              </a:gsLst>
              <a:lin ang="0" scaled="1"/>
            </a:gra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3" name="Freeform 52"/>
            <p:cNvSpPr/>
            <p:nvPr/>
          </p:nvSpPr>
          <p:spPr bwMode="gray">
            <a:xfrm>
              <a:off x="2734" y="2150"/>
              <a:ext cx="246" cy="149"/>
            </a:xfrm>
            <a:custGeom>
              <a:avLst/>
              <a:gdLst>
                <a:gd name="T0" fmla="*/ 0 w 104"/>
                <a:gd name="T1" fmla="*/ 0 h 63"/>
                <a:gd name="T2" fmla="*/ 7860 w 104"/>
                <a:gd name="T3" fmla="*/ 8453 h 63"/>
                <a:gd name="T4" fmla="*/ 18223 w 104"/>
                <a:gd name="T5" fmla="*/ 5757 h 63"/>
                <a:gd name="T6" fmla="*/ 5639 w 104"/>
                <a:gd name="T7" fmla="*/ 8228 h 63"/>
                <a:gd name="T8" fmla="*/ 0 w 10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63"/>
                <a:gd name="T17" fmla="*/ 104 w 10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63">
                  <a:moveTo>
                    <a:pt x="0" y="0"/>
                  </a:moveTo>
                  <a:cubicBezTo>
                    <a:pt x="0" y="0"/>
                    <a:pt x="4" y="41"/>
                    <a:pt x="45" y="48"/>
                  </a:cubicBezTo>
                  <a:cubicBezTo>
                    <a:pt x="45" y="48"/>
                    <a:pt x="71" y="55"/>
                    <a:pt x="104" y="33"/>
                  </a:cubicBezTo>
                  <a:cubicBezTo>
                    <a:pt x="104" y="33"/>
                    <a:pt x="65" y="63"/>
                    <a:pt x="32" y="47"/>
                  </a:cubicBezTo>
                  <a:cubicBezTo>
                    <a:pt x="32" y="47"/>
                    <a:pt x="3" y="38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53"/>
            <p:cNvSpPr/>
            <p:nvPr/>
          </p:nvSpPr>
          <p:spPr bwMode="gray">
            <a:xfrm>
              <a:off x="2748" y="2204"/>
              <a:ext cx="220" cy="158"/>
            </a:xfrm>
            <a:custGeom>
              <a:avLst/>
              <a:gdLst>
                <a:gd name="T0" fmla="*/ 0 w 93"/>
                <a:gd name="T1" fmla="*/ 0 h 67"/>
                <a:gd name="T2" fmla="*/ 9110 w 93"/>
                <a:gd name="T3" fmla="*/ 4827 h 67"/>
                <a:gd name="T4" fmla="*/ 16285 w 93"/>
                <a:gd name="T5" fmla="*/ 2257 h 67"/>
                <a:gd name="T6" fmla="*/ 0 w 93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67"/>
                <a:gd name="T14" fmla="*/ 93 w 93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67">
                  <a:moveTo>
                    <a:pt x="0" y="0"/>
                  </a:moveTo>
                  <a:cubicBezTo>
                    <a:pt x="0" y="0"/>
                    <a:pt x="16" y="33"/>
                    <a:pt x="52" y="28"/>
                  </a:cubicBezTo>
                  <a:cubicBezTo>
                    <a:pt x="52" y="28"/>
                    <a:pt x="70" y="28"/>
                    <a:pt x="93" y="13"/>
                  </a:cubicBezTo>
                  <a:cubicBezTo>
                    <a:pt x="93" y="13"/>
                    <a:pt x="35" y="67"/>
                    <a:pt x="0" y="0"/>
                  </a:cubicBezTo>
                  <a:close/>
                </a:path>
              </a:pathLst>
            </a:custGeom>
            <a:solidFill>
              <a:srgbClr val="B0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54"/>
            <p:cNvSpPr/>
            <p:nvPr/>
          </p:nvSpPr>
          <p:spPr bwMode="gray">
            <a:xfrm>
              <a:off x="2959" y="2110"/>
              <a:ext cx="66" cy="85"/>
            </a:xfrm>
            <a:custGeom>
              <a:avLst/>
              <a:gdLst>
                <a:gd name="T0" fmla="*/ 2906 w 28"/>
                <a:gd name="T1" fmla="*/ 0 h 36"/>
                <a:gd name="T2" fmla="*/ 0 w 28"/>
                <a:gd name="T3" fmla="*/ 1025 h 36"/>
                <a:gd name="T4" fmla="*/ 655 w 28"/>
                <a:gd name="T5" fmla="*/ 5870 h 36"/>
                <a:gd name="T6" fmla="*/ 4139 w 28"/>
                <a:gd name="T7" fmla="*/ 6255 h 36"/>
                <a:gd name="T8" fmla="*/ 2906 w 2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6"/>
                <a:gd name="T17" fmla="*/ 28 w 2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6">
                  <a:moveTo>
                    <a:pt x="17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6" y="24"/>
                    <a:pt x="4" y="3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8" y="14"/>
                    <a:pt x="17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998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55"/>
            <p:cNvSpPr/>
            <p:nvPr/>
          </p:nvSpPr>
          <p:spPr bwMode="gray">
            <a:xfrm>
              <a:off x="2791" y="2027"/>
              <a:ext cx="222" cy="111"/>
            </a:xfrm>
            <a:custGeom>
              <a:avLst/>
              <a:gdLst>
                <a:gd name="T0" fmla="*/ 0 w 94"/>
                <a:gd name="T1" fmla="*/ 3675 h 47"/>
                <a:gd name="T2" fmla="*/ 6259 w 94"/>
                <a:gd name="T3" fmla="*/ 1238 h 47"/>
                <a:gd name="T4" fmla="*/ 12477 w 94"/>
                <a:gd name="T5" fmla="*/ 3290 h 47"/>
                <a:gd name="T6" fmla="*/ 16310 w 94"/>
                <a:gd name="T7" fmla="*/ 8155 h 47"/>
                <a:gd name="T8" fmla="*/ 6627 w 94"/>
                <a:gd name="T9" fmla="*/ 368 h 47"/>
                <a:gd name="T10" fmla="*/ 0 w 94"/>
                <a:gd name="T11" fmla="*/ 367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"/>
                <a:gd name="T19" fmla="*/ 0 h 47"/>
                <a:gd name="T20" fmla="*/ 94 w 94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" h="47">
                  <a:moveTo>
                    <a:pt x="0" y="21"/>
                  </a:moveTo>
                  <a:cubicBezTo>
                    <a:pt x="0" y="21"/>
                    <a:pt x="4" y="12"/>
                    <a:pt x="36" y="7"/>
                  </a:cubicBezTo>
                  <a:cubicBezTo>
                    <a:pt x="36" y="7"/>
                    <a:pt x="58" y="7"/>
                    <a:pt x="72" y="19"/>
                  </a:cubicBezTo>
                  <a:cubicBezTo>
                    <a:pt x="72" y="19"/>
                    <a:pt x="91" y="33"/>
                    <a:pt x="94" y="47"/>
                  </a:cubicBezTo>
                  <a:cubicBezTo>
                    <a:pt x="94" y="47"/>
                    <a:pt x="89" y="11"/>
                    <a:pt x="38" y="2"/>
                  </a:cubicBezTo>
                  <a:cubicBezTo>
                    <a:pt x="38" y="2"/>
                    <a:pt x="14" y="0"/>
                    <a:pt x="0" y="2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50998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56"/>
            <p:cNvGrpSpPr/>
            <p:nvPr/>
          </p:nvGrpSpPr>
          <p:grpSpPr bwMode="auto">
            <a:xfrm>
              <a:off x="2779" y="2036"/>
              <a:ext cx="43" cy="30"/>
              <a:chOff x="2863" y="2111"/>
              <a:chExt cx="68" cy="49"/>
            </a:xfrm>
          </p:grpSpPr>
          <p:sp>
            <p:nvSpPr>
              <p:cNvPr id="49" name="Oval 58"/>
              <p:cNvSpPr>
                <a:spLocks noChangeArrowheads="1"/>
              </p:cNvSpPr>
              <p:nvPr/>
            </p:nvSpPr>
            <p:spPr bwMode="gray">
              <a:xfrm rot="2700000">
                <a:off x="2900" y="2101"/>
                <a:ext cx="21" cy="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50" name="Oval 59"/>
              <p:cNvSpPr>
                <a:spLocks noChangeArrowheads="1"/>
              </p:cNvSpPr>
              <p:nvPr/>
            </p:nvSpPr>
            <p:spPr bwMode="gray">
              <a:xfrm rot="2700000">
                <a:off x="2869" y="2142"/>
                <a:ext cx="12" cy="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Freeform 57"/>
            <p:cNvSpPr/>
            <p:nvPr/>
          </p:nvSpPr>
          <p:spPr bwMode="gray">
            <a:xfrm>
              <a:off x="2800" y="2010"/>
              <a:ext cx="161" cy="109"/>
            </a:xfrm>
            <a:custGeom>
              <a:avLst/>
              <a:gdLst>
                <a:gd name="T0" fmla="*/ 0 w 68"/>
                <a:gd name="T1" fmla="*/ 5326 h 43"/>
                <a:gd name="T2" fmla="*/ 1262 w 68"/>
                <a:gd name="T3" fmla="*/ 11399 h 43"/>
                <a:gd name="T4" fmla="*/ 10403 w 68"/>
                <a:gd name="T5" fmla="*/ 10358 h 43"/>
                <a:gd name="T6" fmla="*/ 11973 w 68"/>
                <a:gd name="T7" fmla="*/ 6079 h 43"/>
                <a:gd name="T8" fmla="*/ 0 w 68"/>
                <a:gd name="T9" fmla="*/ 5326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43"/>
                <a:gd name="T17" fmla="*/ 68 w 68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43">
                  <a:moveTo>
                    <a:pt x="0" y="2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31" y="28"/>
                    <a:pt x="59" y="39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8" y="23"/>
                    <a:pt x="46" y="0"/>
                    <a:pt x="0" y="2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36"/>
          <p:cNvGrpSpPr/>
          <p:nvPr/>
        </p:nvGrpSpPr>
        <p:grpSpPr bwMode="auto">
          <a:xfrm>
            <a:off x="7380288" y="5595937"/>
            <a:ext cx="496887" cy="774700"/>
            <a:chOff x="1762" y="1449"/>
            <a:chExt cx="245" cy="382"/>
          </a:xfrm>
        </p:grpSpPr>
        <p:sp>
          <p:nvSpPr>
            <p:cNvPr id="52" name="Freeform 39"/>
            <p:cNvSpPr/>
            <p:nvPr/>
          </p:nvSpPr>
          <p:spPr bwMode="gray">
            <a:xfrm>
              <a:off x="1762" y="1470"/>
              <a:ext cx="245" cy="361"/>
            </a:xfrm>
            <a:custGeom>
              <a:avLst/>
              <a:gdLst>
                <a:gd name="T0" fmla="*/ 299 w 207"/>
                <a:gd name="T1" fmla="*/ 10 h 304"/>
                <a:gd name="T2" fmla="*/ 534 w 207"/>
                <a:gd name="T3" fmla="*/ 404 h 304"/>
                <a:gd name="T4" fmla="*/ 193 w 207"/>
                <a:gd name="T5" fmla="*/ 616 h 304"/>
                <a:gd name="T6" fmla="*/ 107 w 207"/>
                <a:gd name="T7" fmla="*/ 261 h 304"/>
                <a:gd name="T8" fmla="*/ 237 w 207"/>
                <a:gd name="T9" fmla="*/ 29 h 304"/>
                <a:gd name="T10" fmla="*/ 299 w 207"/>
                <a:gd name="T11" fmla="*/ 10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304"/>
                <a:gd name="T20" fmla="*/ 207 w 207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304">
                  <a:moveTo>
                    <a:pt x="109" y="3"/>
                  </a:moveTo>
                  <a:cubicBezTo>
                    <a:pt x="109" y="3"/>
                    <a:pt x="186" y="21"/>
                    <a:pt x="194" y="144"/>
                  </a:cubicBezTo>
                  <a:cubicBezTo>
                    <a:pt x="194" y="144"/>
                    <a:pt x="207" y="304"/>
                    <a:pt x="71" y="220"/>
                  </a:cubicBezTo>
                  <a:cubicBezTo>
                    <a:pt x="71" y="220"/>
                    <a:pt x="0" y="170"/>
                    <a:pt x="39" y="93"/>
                  </a:cubicBezTo>
                  <a:cubicBezTo>
                    <a:pt x="39" y="93"/>
                    <a:pt x="74" y="20"/>
                    <a:pt x="86" y="10"/>
                  </a:cubicBezTo>
                  <a:cubicBezTo>
                    <a:pt x="98" y="0"/>
                    <a:pt x="109" y="3"/>
                    <a:pt x="109" y="3"/>
                  </a:cubicBezTo>
                  <a:close/>
                </a:path>
              </a:pathLst>
            </a:custGeom>
            <a:gradFill rotWithShape="1">
              <a:gsLst>
                <a:gs pos="0">
                  <a:srgbClr val="90BDDC"/>
                </a:gs>
                <a:gs pos="100000">
                  <a:srgbClr val="E2EE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2"/>
            <p:cNvSpPr/>
            <p:nvPr/>
          </p:nvSpPr>
          <p:spPr bwMode="gray">
            <a:xfrm>
              <a:off x="1932" y="1539"/>
              <a:ext cx="60" cy="116"/>
            </a:xfrm>
            <a:custGeom>
              <a:avLst/>
              <a:gdLst>
                <a:gd name="T0" fmla="*/ 34 w 51"/>
                <a:gd name="T1" fmla="*/ 0 h 98"/>
                <a:gd name="T2" fmla="*/ 0 w 51"/>
                <a:gd name="T3" fmla="*/ 63 h 98"/>
                <a:gd name="T4" fmla="*/ 29 w 51"/>
                <a:gd name="T5" fmla="*/ 220 h 98"/>
                <a:gd name="T6" fmla="*/ 100 w 51"/>
                <a:gd name="T7" fmla="*/ 269 h 98"/>
                <a:gd name="T8" fmla="*/ 34 w 51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98"/>
                <a:gd name="T17" fmla="*/ 51 w 51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98">
                  <a:moveTo>
                    <a:pt x="13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15" y="54"/>
                    <a:pt x="11" y="80"/>
                  </a:cubicBezTo>
                  <a:cubicBezTo>
                    <a:pt x="37" y="98"/>
                    <a:pt x="37" y="98"/>
                    <a:pt x="37" y="98"/>
                  </a:cubicBezTo>
                  <a:cubicBezTo>
                    <a:pt x="37" y="98"/>
                    <a:pt x="51" y="54"/>
                    <a:pt x="1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998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3"/>
            <p:cNvSpPr/>
            <p:nvPr/>
          </p:nvSpPr>
          <p:spPr bwMode="gray">
            <a:xfrm>
              <a:off x="1811" y="1639"/>
              <a:ext cx="171" cy="91"/>
            </a:xfrm>
            <a:custGeom>
              <a:avLst/>
              <a:gdLst>
                <a:gd name="T0" fmla="*/ 0 w 145"/>
                <a:gd name="T1" fmla="*/ 0 h 77"/>
                <a:gd name="T2" fmla="*/ 145 w 145"/>
                <a:gd name="T3" fmla="*/ 36 h 77"/>
                <a:gd name="T4" fmla="*/ 97 w 145"/>
                <a:gd name="T5" fmla="*/ 76 h 77"/>
                <a:gd name="T6" fmla="*/ 0 w 145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"/>
                <a:gd name="T13" fmla="*/ 0 h 77"/>
                <a:gd name="T14" fmla="*/ 145 w 14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" h="77">
                  <a:moveTo>
                    <a:pt x="0" y="0"/>
                  </a:moveTo>
                  <a:cubicBezTo>
                    <a:pt x="0" y="0"/>
                    <a:pt x="51" y="53"/>
                    <a:pt x="145" y="36"/>
                  </a:cubicBezTo>
                  <a:cubicBezTo>
                    <a:pt x="145" y="36"/>
                    <a:pt x="132" y="75"/>
                    <a:pt x="97" y="76"/>
                  </a:cubicBezTo>
                  <a:cubicBezTo>
                    <a:pt x="62" y="77"/>
                    <a:pt x="23" y="66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21999"/>
                  </a:schemeClr>
                </a:gs>
                <a:gs pos="50000">
                  <a:schemeClr val="bg1">
                    <a:alpha val="82999"/>
                  </a:schemeClr>
                </a:gs>
                <a:gs pos="100000">
                  <a:schemeClr val="bg1">
                    <a:alpha val="21999"/>
                  </a:schemeClr>
                </a:gs>
              </a:gsLst>
              <a:lin ang="0" scaled="1"/>
            </a:gra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5" name="Freeform 44"/>
            <p:cNvSpPr/>
            <p:nvPr/>
          </p:nvSpPr>
          <p:spPr bwMode="gray">
            <a:xfrm>
              <a:off x="1859" y="1449"/>
              <a:ext cx="135" cy="192"/>
            </a:xfrm>
            <a:custGeom>
              <a:avLst/>
              <a:gdLst>
                <a:gd name="T0" fmla="*/ 0 w 114"/>
                <a:gd name="T1" fmla="*/ 124 h 162"/>
                <a:gd name="T2" fmla="*/ 199 w 114"/>
                <a:gd name="T3" fmla="*/ 153 h 162"/>
                <a:gd name="T4" fmla="*/ 296 w 114"/>
                <a:gd name="T5" fmla="*/ 449 h 162"/>
                <a:gd name="T6" fmla="*/ 265 w 114"/>
                <a:gd name="T7" fmla="*/ 297 h 162"/>
                <a:gd name="T8" fmla="*/ 0 w 114"/>
                <a:gd name="T9" fmla="*/ 124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162"/>
                <a:gd name="T17" fmla="*/ 114 w 114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162">
                  <a:moveTo>
                    <a:pt x="0" y="45"/>
                  </a:moveTo>
                  <a:cubicBezTo>
                    <a:pt x="0" y="45"/>
                    <a:pt x="30" y="0"/>
                    <a:pt x="72" y="56"/>
                  </a:cubicBezTo>
                  <a:cubicBezTo>
                    <a:pt x="114" y="112"/>
                    <a:pt x="107" y="162"/>
                    <a:pt x="107" y="162"/>
                  </a:cubicBezTo>
                  <a:cubicBezTo>
                    <a:pt x="107" y="162"/>
                    <a:pt x="106" y="127"/>
                    <a:pt x="96" y="107"/>
                  </a:cubicBezTo>
                  <a:cubicBezTo>
                    <a:pt x="86" y="87"/>
                    <a:pt x="41" y="4"/>
                    <a:pt x="0" y="4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50998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5"/>
            <p:cNvSpPr/>
            <p:nvPr/>
          </p:nvSpPr>
          <p:spPr bwMode="gray">
            <a:xfrm>
              <a:off x="1793" y="1623"/>
              <a:ext cx="175" cy="117"/>
            </a:xfrm>
            <a:custGeom>
              <a:avLst/>
              <a:gdLst>
                <a:gd name="T0" fmla="*/ 33 w 148"/>
                <a:gd name="T1" fmla="*/ 0 h 98"/>
                <a:gd name="T2" fmla="*/ 130 w 148"/>
                <a:gd name="T3" fmla="*/ 197 h 98"/>
                <a:gd name="T4" fmla="*/ 406 w 148"/>
                <a:gd name="T5" fmla="*/ 199 h 98"/>
                <a:gd name="T6" fmla="*/ 253 w 148"/>
                <a:gd name="T7" fmla="*/ 265 h 98"/>
                <a:gd name="T8" fmla="*/ 33 w 148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98"/>
                <a:gd name="T17" fmla="*/ 148 w 148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98">
                  <a:moveTo>
                    <a:pt x="12" y="0"/>
                  </a:moveTo>
                  <a:cubicBezTo>
                    <a:pt x="12" y="0"/>
                    <a:pt x="19" y="40"/>
                    <a:pt x="48" y="68"/>
                  </a:cubicBezTo>
                  <a:cubicBezTo>
                    <a:pt x="77" y="95"/>
                    <a:pt x="130" y="98"/>
                    <a:pt x="148" y="69"/>
                  </a:cubicBezTo>
                  <a:cubicBezTo>
                    <a:pt x="148" y="69"/>
                    <a:pt x="139" y="94"/>
                    <a:pt x="92" y="92"/>
                  </a:cubicBezTo>
                  <a:cubicBezTo>
                    <a:pt x="45" y="91"/>
                    <a:pt x="0" y="32"/>
                    <a:pt x="1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46"/>
            <p:cNvSpPr/>
            <p:nvPr/>
          </p:nvSpPr>
          <p:spPr bwMode="gray">
            <a:xfrm>
              <a:off x="1814" y="1671"/>
              <a:ext cx="154" cy="90"/>
            </a:xfrm>
            <a:custGeom>
              <a:avLst/>
              <a:gdLst>
                <a:gd name="T0" fmla="*/ 0 w 130"/>
                <a:gd name="T1" fmla="*/ 0 h 76"/>
                <a:gd name="T2" fmla="*/ 218 w 130"/>
                <a:gd name="T3" fmla="*/ 147 h 76"/>
                <a:gd name="T4" fmla="*/ 359 w 130"/>
                <a:gd name="T5" fmla="*/ 78 h 76"/>
                <a:gd name="T6" fmla="*/ 162 w 130"/>
                <a:gd name="T7" fmla="*/ 165 h 76"/>
                <a:gd name="T8" fmla="*/ 0 w 130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76"/>
                <a:gd name="T17" fmla="*/ 130 w 130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76">
                  <a:moveTo>
                    <a:pt x="0" y="0"/>
                  </a:moveTo>
                  <a:cubicBezTo>
                    <a:pt x="0" y="0"/>
                    <a:pt x="23" y="50"/>
                    <a:pt x="79" y="53"/>
                  </a:cubicBezTo>
                  <a:cubicBezTo>
                    <a:pt x="79" y="53"/>
                    <a:pt x="113" y="54"/>
                    <a:pt x="130" y="29"/>
                  </a:cubicBezTo>
                  <a:cubicBezTo>
                    <a:pt x="130" y="29"/>
                    <a:pt x="109" y="76"/>
                    <a:pt x="59" y="60"/>
                  </a:cubicBezTo>
                  <a:cubicBezTo>
                    <a:pt x="9" y="4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0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47"/>
            <p:cNvSpPr>
              <a:spLocks noChangeArrowheads="1"/>
            </p:cNvSpPr>
            <p:nvPr/>
          </p:nvSpPr>
          <p:spPr bwMode="gray">
            <a:xfrm rot="2700000">
              <a:off x="1852" y="1533"/>
              <a:ext cx="9" cy="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59" name="Oval 48"/>
            <p:cNvSpPr>
              <a:spLocks noChangeArrowheads="1"/>
            </p:cNvSpPr>
            <p:nvPr/>
          </p:nvSpPr>
          <p:spPr bwMode="gray">
            <a:xfrm rot="2700000">
              <a:off x="1841" y="1549"/>
              <a:ext cx="4" cy="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60" name="Freeform 49"/>
            <p:cNvSpPr/>
            <p:nvPr/>
          </p:nvSpPr>
          <p:spPr bwMode="gray">
            <a:xfrm>
              <a:off x="1847" y="1451"/>
              <a:ext cx="83" cy="116"/>
            </a:xfrm>
            <a:custGeom>
              <a:avLst/>
              <a:gdLst>
                <a:gd name="T0" fmla="*/ 0 w 70"/>
                <a:gd name="T1" fmla="*/ 175 h 97"/>
                <a:gd name="T2" fmla="*/ 36 w 70"/>
                <a:gd name="T3" fmla="*/ 279 h 97"/>
                <a:gd name="T4" fmla="*/ 173 w 70"/>
                <a:gd name="T5" fmla="*/ 264 h 97"/>
                <a:gd name="T6" fmla="*/ 190 w 70"/>
                <a:gd name="T7" fmla="*/ 285 h 97"/>
                <a:gd name="T8" fmla="*/ 194 w 70"/>
                <a:gd name="T9" fmla="*/ 151 h 97"/>
                <a:gd name="T10" fmla="*/ 0 w 70"/>
                <a:gd name="T11" fmla="*/ 175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97"/>
                <a:gd name="T20" fmla="*/ 70 w 7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97">
                  <a:moveTo>
                    <a:pt x="0" y="59"/>
                  </a:moveTo>
                  <a:cubicBezTo>
                    <a:pt x="13" y="95"/>
                    <a:pt x="13" y="95"/>
                    <a:pt x="13" y="95"/>
                  </a:cubicBezTo>
                  <a:cubicBezTo>
                    <a:pt x="13" y="95"/>
                    <a:pt x="44" y="70"/>
                    <a:pt x="62" y="91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0" y="52"/>
                    <a:pt x="30" y="0"/>
                    <a:pt x="0" y="59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TextBox 4"/>
          <p:cNvSpPr txBox="1">
            <a:spLocks noChangeArrowheads="1"/>
          </p:cNvSpPr>
          <p:nvPr/>
        </p:nvSpPr>
        <p:spPr bwMode="auto">
          <a:xfrm>
            <a:off x="4325317" y="1917412"/>
            <a:ext cx="4995861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9pPr>
          </a:lstStyle>
          <a:p>
            <a:pPr lvl="0" eaLnBrk="1" hangingPunct="1"/>
            <a:endParaRPr lang="en-MY" sz="3200" b="1" dirty="0">
              <a:solidFill>
                <a:schemeClr val="tx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4956" y="1448167"/>
            <a:ext cx="8804443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dirty="0" err="1"/>
              <a:t>Tujuan</a:t>
            </a:r>
            <a:r>
              <a:rPr lang="en-MY" sz="2000" dirty="0"/>
              <a:t> </a:t>
            </a:r>
            <a:r>
              <a:rPr lang="en-MY" sz="2000" dirty="0" err="1"/>
              <a:t>utama</a:t>
            </a:r>
            <a:r>
              <a:rPr lang="en-MY" sz="2000" dirty="0"/>
              <a:t> Service Learning </a:t>
            </a:r>
            <a:r>
              <a:rPr lang="en-MY" sz="2000" dirty="0" err="1"/>
              <a:t>adalah</a:t>
            </a:r>
            <a:r>
              <a:rPr lang="en-MY" sz="2000" dirty="0"/>
              <a:t> </a:t>
            </a:r>
            <a:r>
              <a:rPr lang="en-MY" sz="2000" dirty="0" err="1"/>
              <a:t>untuk</a:t>
            </a:r>
            <a:r>
              <a:rPr lang="en-MY" sz="2000" dirty="0"/>
              <a:t> </a:t>
            </a:r>
            <a:r>
              <a:rPr lang="en-MY" sz="2000" dirty="0" err="1"/>
              <a:t>membolehkan</a:t>
            </a:r>
            <a:r>
              <a:rPr lang="en-MY" sz="2000" dirty="0"/>
              <a:t> </a:t>
            </a:r>
            <a:r>
              <a:rPr lang="en-MY" sz="2000" dirty="0" err="1"/>
              <a:t>mahasiswa</a:t>
            </a:r>
            <a:r>
              <a:rPr lang="en-MY" sz="2000" dirty="0"/>
              <a:t> </a:t>
            </a:r>
            <a:r>
              <a:rPr lang="en-MY" sz="2000" dirty="0" err="1"/>
              <a:t>mendapat</a:t>
            </a:r>
            <a:r>
              <a:rPr lang="en-MY" sz="2000" dirty="0"/>
              <a:t> </a:t>
            </a:r>
            <a:r>
              <a:rPr lang="en-MY" sz="2000" dirty="0" err="1"/>
              <a:t>pelbagai</a:t>
            </a:r>
            <a:r>
              <a:rPr lang="en-MY" sz="2000" dirty="0"/>
              <a:t> </a:t>
            </a:r>
            <a:r>
              <a:rPr lang="en-MY" sz="2000" dirty="0" err="1"/>
              <a:t>ilmu</a:t>
            </a:r>
            <a:r>
              <a:rPr lang="en-MY" sz="2000" dirty="0"/>
              <a:t> </a:t>
            </a:r>
            <a:r>
              <a:rPr lang="en-MY" sz="2000" dirty="0" err="1"/>
              <a:t>pengetahuan</a:t>
            </a:r>
            <a:r>
              <a:rPr lang="en-MY" sz="2000" dirty="0"/>
              <a:t> </a:t>
            </a:r>
            <a:r>
              <a:rPr lang="en-MY" sz="2000" dirty="0" err="1"/>
              <a:t>secara</a:t>
            </a:r>
            <a:r>
              <a:rPr lang="en-MY" sz="2000" dirty="0"/>
              <a:t> </a:t>
            </a:r>
            <a:r>
              <a:rPr lang="en-MY" sz="2000" dirty="0" err="1"/>
              <a:t>langsung</a:t>
            </a:r>
            <a:r>
              <a:rPr lang="en-MY" sz="2000" dirty="0"/>
              <a:t> </a:t>
            </a:r>
            <a:r>
              <a:rPr lang="en-MY" sz="2000" dirty="0" err="1"/>
              <a:t>dan</a:t>
            </a:r>
            <a:r>
              <a:rPr lang="en-MY" sz="2000" dirty="0"/>
              <a:t> </a:t>
            </a:r>
            <a:r>
              <a:rPr lang="en-MY" sz="2000" dirty="0" err="1"/>
              <a:t>tidak</a:t>
            </a:r>
            <a:r>
              <a:rPr lang="en-MY" sz="2000" dirty="0"/>
              <a:t> </a:t>
            </a:r>
            <a:r>
              <a:rPr lang="en-MY" sz="2000" dirty="0" err="1"/>
              <a:t>langsung</a:t>
            </a:r>
            <a:r>
              <a:rPr lang="en-MY" sz="2000" dirty="0"/>
              <a:t>. </a:t>
            </a:r>
            <a:r>
              <a:rPr lang="en-MY" sz="2000" dirty="0" err="1"/>
              <a:t>Objektif</a:t>
            </a:r>
            <a:r>
              <a:rPr lang="en-MY" sz="2000" dirty="0"/>
              <a:t> </a:t>
            </a:r>
            <a:r>
              <a:rPr lang="en-MY" sz="2000" dirty="0" err="1"/>
              <a:t>penawaran</a:t>
            </a:r>
            <a:r>
              <a:rPr lang="en-MY" sz="2000" dirty="0"/>
              <a:t> </a:t>
            </a:r>
            <a:r>
              <a:rPr lang="en-MY" sz="2000" dirty="0" err="1"/>
              <a:t>kursus</a:t>
            </a:r>
            <a:r>
              <a:rPr lang="en-MY" sz="2000" dirty="0"/>
              <a:t> Service Learning </a:t>
            </a:r>
            <a:r>
              <a:rPr lang="en-MY" sz="2000" dirty="0" err="1"/>
              <a:t>adalah</a:t>
            </a:r>
            <a:r>
              <a:rPr lang="en-MY" sz="2000" dirty="0"/>
              <a:t> </a:t>
            </a:r>
            <a:r>
              <a:rPr lang="en-MY" sz="2000" dirty="0" err="1"/>
              <a:t>seperti</a:t>
            </a:r>
            <a:r>
              <a:rPr lang="en-MY" sz="2000" dirty="0"/>
              <a:t> </a:t>
            </a:r>
            <a:r>
              <a:rPr lang="en-MY" sz="2000" dirty="0" err="1"/>
              <a:t>berikut</a:t>
            </a:r>
            <a:r>
              <a:rPr lang="en-MY" sz="2000" dirty="0"/>
              <a:t>.</a:t>
            </a:r>
          </a:p>
          <a:p>
            <a:r>
              <a:rPr lang="en-MY" sz="2000" dirty="0"/>
              <a:t> 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 err="1"/>
              <a:t>Pelajar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mengaplikasi</a:t>
            </a:r>
            <a:r>
              <a:rPr lang="en-US" sz="2000" dirty="0"/>
              <a:t> </a:t>
            </a:r>
            <a:r>
              <a:rPr lang="en-US" sz="2000" dirty="0" err="1"/>
              <a:t>pengetahuan</a:t>
            </a:r>
            <a:r>
              <a:rPr lang="en-US" sz="2000" dirty="0"/>
              <a:t>, </a:t>
            </a:r>
            <a:r>
              <a:rPr lang="en-US" sz="2000" dirty="0" err="1"/>
              <a:t>kemahiran</a:t>
            </a:r>
            <a:r>
              <a:rPr lang="en-US" sz="2000" dirty="0"/>
              <a:t>, </a:t>
            </a:r>
            <a:r>
              <a:rPr lang="en-US" sz="2000" dirty="0" err="1"/>
              <a:t>nilai</a:t>
            </a:r>
            <a:r>
              <a:rPr lang="en-US" sz="2000" dirty="0"/>
              <a:t> </a:t>
            </a:r>
            <a:r>
              <a:rPr lang="en-US" sz="2000" dirty="0" err="1"/>
              <a:t>sivik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kewarganegaraan</a:t>
            </a:r>
            <a:r>
              <a:rPr lang="en-US" sz="2000" dirty="0"/>
              <a:t> di </a:t>
            </a:r>
            <a:r>
              <a:rPr lang="en-US" sz="2000" dirty="0" err="1"/>
              <a:t>luar</a:t>
            </a:r>
            <a:r>
              <a:rPr lang="en-US" sz="2000" dirty="0"/>
              <a:t> </a:t>
            </a:r>
            <a:r>
              <a:rPr lang="en-US" sz="2000" dirty="0" err="1"/>
              <a:t>bilik</a:t>
            </a:r>
            <a:r>
              <a:rPr lang="en-US" sz="2000" dirty="0"/>
              <a:t> </a:t>
            </a:r>
            <a:r>
              <a:rPr lang="en-US" sz="2000" dirty="0" err="1"/>
              <a:t>kuliah</a:t>
            </a:r>
            <a:r>
              <a:rPr lang="en-US" sz="2000" dirty="0"/>
              <a:t>.</a:t>
            </a:r>
            <a:endParaRPr lang="en-MY" sz="20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 err="1"/>
              <a:t>Membolehkan</a:t>
            </a:r>
            <a:r>
              <a:rPr lang="en-US" sz="2000" dirty="0"/>
              <a:t> </a:t>
            </a:r>
            <a:r>
              <a:rPr lang="en-US" sz="2000" dirty="0" err="1"/>
              <a:t>universiti</a:t>
            </a:r>
            <a:r>
              <a:rPr lang="en-US" sz="2000" dirty="0"/>
              <a:t>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pelajar</a:t>
            </a:r>
            <a:r>
              <a:rPr lang="en-US" sz="2000" dirty="0"/>
              <a:t> </a:t>
            </a:r>
            <a:r>
              <a:rPr lang="en-US" sz="2000" dirty="0" err="1"/>
              <a:t>memberi</a:t>
            </a:r>
            <a:r>
              <a:rPr lang="en-US" sz="2000" dirty="0"/>
              <a:t> </a:t>
            </a:r>
            <a:r>
              <a:rPr lang="en-US" sz="2000" dirty="0" err="1"/>
              <a:t>sumbangan</a:t>
            </a:r>
            <a:r>
              <a:rPr lang="en-US" sz="2000" dirty="0"/>
              <a:t> </a:t>
            </a:r>
            <a:r>
              <a:rPr lang="en-US" sz="2000" dirty="0" err="1"/>
              <a:t>sosial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masyarakat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pembangunan</a:t>
            </a:r>
            <a:r>
              <a:rPr lang="en-US" sz="2000" dirty="0"/>
              <a:t> </a:t>
            </a:r>
            <a:r>
              <a:rPr lang="en-US" sz="2000" dirty="0" err="1"/>
              <a:t>negara</a:t>
            </a:r>
            <a:r>
              <a:rPr lang="en-US" sz="2000" dirty="0"/>
              <a:t>.</a:t>
            </a:r>
            <a:endParaRPr lang="en-MY" sz="20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 err="1"/>
              <a:t>Melahirkan</a:t>
            </a:r>
            <a:r>
              <a:rPr lang="en-US" sz="2000" dirty="0"/>
              <a:t> </a:t>
            </a:r>
            <a:r>
              <a:rPr lang="en-US" sz="2000" dirty="0" err="1"/>
              <a:t>pelajar</a:t>
            </a:r>
            <a:r>
              <a:rPr lang="en-US" sz="2000" dirty="0"/>
              <a:t> yang </a:t>
            </a:r>
            <a:r>
              <a:rPr lang="en-US" sz="2000" dirty="0" err="1"/>
              <a:t>patriotik</a:t>
            </a:r>
            <a:r>
              <a:rPr lang="en-US" sz="2000" dirty="0"/>
              <a:t>, </a:t>
            </a:r>
            <a:r>
              <a:rPr lang="en-US" sz="2000" dirty="0" err="1"/>
              <a:t>prihatin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bertanggung</a:t>
            </a:r>
            <a:r>
              <a:rPr lang="en-US" sz="2000" dirty="0"/>
              <a:t>- </a:t>
            </a:r>
            <a:r>
              <a:rPr lang="en-US" sz="2000" dirty="0" err="1"/>
              <a:t>jawab</a:t>
            </a:r>
            <a:r>
              <a:rPr lang="en-US" sz="2000" dirty="0"/>
              <a:t> </a:t>
            </a:r>
            <a:r>
              <a:rPr lang="en-US" sz="2000" dirty="0" err="1"/>
              <a:t>terhadap</a:t>
            </a:r>
            <a:r>
              <a:rPr lang="en-US" sz="2000" dirty="0"/>
              <a:t> </a:t>
            </a:r>
            <a:r>
              <a:rPr lang="en-US" sz="2000" dirty="0" err="1"/>
              <a:t>masyarakat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negara</a:t>
            </a:r>
            <a:r>
              <a:rPr lang="en-US" sz="2000" dirty="0"/>
              <a:t>.</a:t>
            </a:r>
            <a:endParaRPr lang="en-MY" sz="20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 err="1"/>
              <a:t>Melahirkan</a:t>
            </a:r>
            <a:r>
              <a:rPr lang="en-US" sz="2000" dirty="0"/>
              <a:t> </a:t>
            </a:r>
            <a:r>
              <a:rPr lang="en-US" sz="2000" dirty="0" err="1"/>
              <a:t>pelajar</a:t>
            </a:r>
            <a:r>
              <a:rPr lang="en-US" sz="2000" dirty="0"/>
              <a:t> yang </a:t>
            </a:r>
            <a:r>
              <a:rPr lang="en-US" sz="2000" dirty="0" err="1"/>
              <a:t>cemerlang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bidang</a:t>
            </a:r>
            <a:r>
              <a:rPr lang="en-US" sz="2000" dirty="0"/>
              <a:t> </a:t>
            </a:r>
            <a:r>
              <a:rPr lang="en-US" sz="2000" dirty="0" err="1"/>
              <a:t>akademik</a:t>
            </a:r>
            <a:r>
              <a:rPr lang="en-US" sz="2000" dirty="0"/>
              <a:t>, </a:t>
            </a:r>
            <a:r>
              <a:rPr lang="en-US" sz="2000" dirty="0" err="1"/>
              <a:t>sahsiah</a:t>
            </a:r>
            <a:r>
              <a:rPr lang="en-US" sz="2000" dirty="0"/>
              <a:t> </a:t>
            </a:r>
            <a:r>
              <a:rPr lang="en-US" sz="2000" dirty="0" err="1"/>
              <a:t>terpuji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kepimpinan</a:t>
            </a:r>
            <a:r>
              <a:rPr lang="en-US" sz="2000" dirty="0"/>
              <a:t> yang </a:t>
            </a:r>
            <a:r>
              <a:rPr lang="en-US" sz="2000" dirty="0" err="1"/>
              <a:t>berkualiti</a:t>
            </a:r>
            <a:r>
              <a:rPr lang="en-US" sz="2000" dirty="0"/>
              <a:t>.</a:t>
            </a:r>
            <a:endParaRPr lang="en-MY" sz="20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 err="1"/>
              <a:t>Melatih</a:t>
            </a:r>
            <a:r>
              <a:rPr lang="en-US" sz="2000" dirty="0"/>
              <a:t> </a:t>
            </a:r>
            <a:r>
              <a:rPr lang="en-US" sz="2000" dirty="0" err="1"/>
              <a:t>pelajar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amali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melaksanakan</a:t>
            </a:r>
            <a:r>
              <a:rPr lang="en-US" sz="2000" dirty="0"/>
              <a:t> </a:t>
            </a:r>
            <a:r>
              <a:rPr lang="en-US" sz="2000" dirty="0" err="1"/>
              <a:t>tugas</a:t>
            </a:r>
            <a:r>
              <a:rPr lang="en-US" sz="2000" dirty="0"/>
              <a:t> </a:t>
            </a:r>
            <a:r>
              <a:rPr lang="en-US" sz="2000" dirty="0" err="1"/>
              <a:t>mendidik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berbakti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masyarakat</a:t>
            </a:r>
            <a:r>
              <a:rPr lang="en-US" sz="2000" dirty="0"/>
              <a:t>.</a:t>
            </a:r>
            <a:endParaRPr lang="en-MY" sz="2000" dirty="0"/>
          </a:p>
        </p:txBody>
      </p:sp>
      <p:sp>
        <p:nvSpPr>
          <p:cNvPr id="64" name="TextBox 4"/>
          <p:cNvSpPr txBox="1">
            <a:spLocks noChangeArrowheads="1"/>
          </p:cNvSpPr>
          <p:nvPr/>
        </p:nvSpPr>
        <p:spPr bwMode="auto">
          <a:xfrm>
            <a:off x="3505200" y="257401"/>
            <a:ext cx="687399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chemeClr val="tx1"/>
                </a:solidFill>
              </a:rPr>
              <a:t>TUJUAN   PEMBELAJARAN </a:t>
            </a:r>
          </a:p>
        </p:txBody>
      </p:sp>
    </p:spTree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999413" y="6029325"/>
            <a:ext cx="15208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306763" y="6138862"/>
            <a:ext cx="26828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38200" y="6307137"/>
            <a:ext cx="34464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5"/>
          <p:cNvGrpSpPr/>
          <p:nvPr/>
        </p:nvGrpSpPr>
        <p:grpSpPr bwMode="auto">
          <a:xfrm>
            <a:off x="1627188" y="4999037"/>
            <a:ext cx="1487487" cy="1460500"/>
            <a:chOff x="3665" y="1402"/>
            <a:chExt cx="766" cy="755"/>
          </a:xfrm>
        </p:grpSpPr>
        <p:sp>
          <p:nvSpPr>
            <p:cNvPr id="8" name="Freeform 79"/>
            <p:cNvSpPr/>
            <p:nvPr/>
          </p:nvSpPr>
          <p:spPr bwMode="gray">
            <a:xfrm>
              <a:off x="3665" y="1431"/>
              <a:ext cx="766" cy="726"/>
            </a:xfrm>
            <a:custGeom>
              <a:avLst/>
              <a:gdLst>
                <a:gd name="T0" fmla="*/ 355 w 784"/>
                <a:gd name="T1" fmla="*/ 18 h 746"/>
                <a:gd name="T2" fmla="*/ 583 w 784"/>
                <a:gd name="T3" fmla="*/ 190 h 746"/>
                <a:gd name="T4" fmla="*/ 503 w 784"/>
                <a:gd name="T5" fmla="*/ 600 h 746"/>
                <a:gd name="T6" fmla="*/ 100 w 784"/>
                <a:gd name="T7" fmla="*/ 460 h 746"/>
                <a:gd name="T8" fmla="*/ 50 w 784"/>
                <a:gd name="T9" fmla="*/ 294 h 746"/>
                <a:gd name="T10" fmla="*/ 355 w 784"/>
                <a:gd name="T11" fmla="*/ 18 h 7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4"/>
                <a:gd name="T19" fmla="*/ 0 h 746"/>
                <a:gd name="T20" fmla="*/ 784 w 784"/>
                <a:gd name="T21" fmla="*/ 746 h 7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4" h="746">
                  <a:moveTo>
                    <a:pt x="408" y="22"/>
                  </a:moveTo>
                  <a:cubicBezTo>
                    <a:pt x="408" y="22"/>
                    <a:pt x="556" y="28"/>
                    <a:pt x="670" y="224"/>
                  </a:cubicBezTo>
                  <a:cubicBezTo>
                    <a:pt x="784" y="420"/>
                    <a:pt x="760" y="666"/>
                    <a:pt x="578" y="706"/>
                  </a:cubicBezTo>
                  <a:cubicBezTo>
                    <a:pt x="396" y="746"/>
                    <a:pt x="212" y="636"/>
                    <a:pt x="114" y="542"/>
                  </a:cubicBezTo>
                  <a:cubicBezTo>
                    <a:pt x="114" y="542"/>
                    <a:pt x="0" y="436"/>
                    <a:pt x="56" y="346"/>
                  </a:cubicBezTo>
                  <a:cubicBezTo>
                    <a:pt x="112" y="256"/>
                    <a:pt x="298" y="0"/>
                    <a:pt x="408" y="22"/>
                  </a:cubicBezTo>
                  <a:close/>
                </a:path>
              </a:pathLst>
            </a:custGeom>
            <a:gradFill rotWithShape="1">
              <a:gsLst>
                <a:gs pos="0">
                  <a:srgbClr val="90BDDC"/>
                </a:gs>
                <a:gs pos="100000">
                  <a:srgbClr val="E2EE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0"/>
            <p:cNvSpPr/>
            <p:nvPr/>
          </p:nvSpPr>
          <p:spPr bwMode="gray">
            <a:xfrm>
              <a:off x="4177" y="1609"/>
              <a:ext cx="191" cy="275"/>
            </a:xfrm>
            <a:custGeom>
              <a:avLst/>
              <a:gdLst>
                <a:gd name="T0" fmla="*/ 0 w 196"/>
                <a:gd name="T1" fmla="*/ 58 h 284"/>
                <a:gd name="T2" fmla="*/ 32 w 196"/>
                <a:gd name="T3" fmla="*/ 198 h 284"/>
                <a:gd name="T4" fmla="*/ 142 w 196"/>
                <a:gd name="T5" fmla="*/ 234 h 284"/>
                <a:gd name="T6" fmla="*/ 53 w 196"/>
                <a:gd name="T7" fmla="*/ 0 h 284"/>
                <a:gd name="T8" fmla="*/ 0 w 196"/>
                <a:gd name="T9" fmla="*/ 58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284"/>
                <a:gd name="T17" fmla="*/ 196 w 19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284">
                  <a:moveTo>
                    <a:pt x="0" y="70"/>
                  </a:moveTo>
                  <a:cubicBezTo>
                    <a:pt x="0" y="70"/>
                    <a:pt x="48" y="166"/>
                    <a:pt x="38" y="240"/>
                  </a:cubicBezTo>
                  <a:cubicBezTo>
                    <a:pt x="166" y="284"/>
                    <a:pt x="166" y="284"/>
                    <a:pt x="166" y="284"/>
                  </a:cubicBezTo>
                  <a:cubicBezTo>
                    <a:pt x="166" y="284"/>
                    <a:pt x="196" y="148"/>
                    <a:pt x="60" y="0"/>
                  </a:cubicBezTo>
                  <a:lnTo>
                    <a:pt x="0" y="7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998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1"/>
            <p:cNvSpPr/>
            <p:nvPr/>
          </p:nvSpPr>
          <p:spPr bwMode="gray">
            <a:xfrm>
              <a:off x="3753" y="1896"/>
              <a:ext cx="586" cy="240"/>
            </a:xfrm>
            <a:custGeom>
              <a:avLst/>
              <a:gdLst>
                <a:gd name="T0" fmla="*/ 0 w 600"/>
                <a:gd name="T1" fmla="*/ 0 h 246"/>
                <a:gd name="T2" fmla="*/ 299 w 600"/>
                <a:gd name="T3" fmla="*/ 182 h 246"/>
                <a:gd name="T4" fmla="*/ 521 w 600"/>
                <a:gd name="T5" fmla="*/ 91 h 246"/>
                <a:gd name="T6" fmla="*/ 227 w 600"/>
                <a:gd name="T7" fmla="*/ 140 h 246"/>
                <a:gd name="T8" fmla="*/ 94 w 600"/>
                <a:gd name="T9" fmla="*/ 74 h 246"/>
                <a:gd name="T10" fmla="*/ 0 w 600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0"/>
                <a:gd name="T19" fmla="*/ 0 h 246"/>
                <a:gd name="T20" fmla="*/ 600 w 600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0" h="246">
                  <a:moveTo>
                    <a:pt x="0" y="0"/>
                  </a:moveTo>
                  <a:cubicBezTo>
                    <a:pt x="0" y="0"/>
                    <a:pt x="122" y="178"/>
                    <a:pt x="344" y="212"/>
                  </a:cubicBezTo>
                  <a:cubicBezTo>
                    <a:pt x="566" y="246"/>
                    <a:pt x="600" y="104"/>
                    <a:pt x="600" y="104"/>
                  </a:cubicBezTo>
                  <a:cubicBezTo>
                    <a:pt x="600" y="104"/>
                    <a:pt x="516" y="238"/>
                    <a:pt x="262" y="164"/>
                  </a:cubicBezTo>
                  <a:cubicBezTo>
                    <a:pt x="262" y="164"/>
                    <a:pt x="116" y="102"/>
                    <a:pt x="106" y="86"/>
                  </a:cubicBezTo>
                  <a:cubicBezTo>
                    <a:pt x="96" y="70"/>
                    <a:pt x="102" y="96"/>
                    <a:pt x="0" y="0"/>
                  </a:cubicBezTo>
                  <a:close/>
                </a:path>
              </a:pathLst>
            </a:custGeom>
            <a:solidFill>
              <a:srgbClr val="B0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82"/>
            <p:cNvSpPr/>
            <p:nvPr/>
          </p:nvSpPr>
          <p:spPr bwMode="gray">
            <a:xfrm>
              <a:off x="3935" y="1402"/>
              <a:ext cx="441" cy="496"/>
            </a:xfrm>
            <a:custGeom>
              <a:avLst/>
              <a:gdLst>
                <a:gd name="T0" fmla="*/ 0 w 454"/>
                <a:gd name="T1" fmla="*/ 116 h 503"/>
                <a:gd name="T2" fmla="*/ 226 w 454"/>
                <a:gd name="T3" fmla="*/ 114 h 503"/>
                <a:gd name="T4" fmla="*/ 377 w 454"/>
                <a:gd name="T5" fmla="*/ 461 h 503"/>
                <a:gd name="T6" fmla="*/ 366 w 454"/>
                <a:gd name="T7" fmla="*/ 403 h 503"/>
                <a:gd name="T8" fmla="*/ 227 w 454"/>
                <a:gd name="T9" fmla="*/ 148 h 503"/>
                <a:gd name="T10" fmla="*/ 0 w 454"/>
                <a:gd name="T11" fmla="*/ 116 h 5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4"/>
                <a:gd name="T19" fmla="*/ 0 h 503"/>
                <a:gd name="T20" fmla="*/ 454 w 454"/>
                <a:gd name="T21" fmla="*/ 503 h 5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4" h="503">
                  <a:moveTo>
                    <a:pt x="0" y="128"/>
                  </a:moveTo>
                  <a:cubicBezTo>
                    <a:pt x="0" y="128"/>
                    <a:pt x="107" y="0"/>
                    <a:pt x="269" y="126"/>
                  </a:cubicBezTo>
                  <a:cubicBezTo>
                    <a:pt x="431" y="252"/>
                    <a:pt x="454" y="451"/>
                    <a:pt x="448" y="503"/>
                  </a:cubicBezTo>
                  <a:cubicBezTo>
                    <a:pt x="448" y="503"/>
                    <a:pt x="444" y="464"/>
                    <a:pt x="435" y="439"/>
                  </a:cubicBezTo>
                  <a:cubicBezTo>
                    <a:pt x="426" y="414"/>
                    <a:pt x="389" y="262"/>
                    <a:pt x="271" y="160"/>
                  </a:cubicBezTo>
                  <a:cubicBezTo>
                    <a:pt x="153" y="58"/>
                    <a:pt x="59" y="99"/>
                    <a:pt x="0" y="12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50998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83"/>
            <p:cNvSpPr>
              <a:spLocks noChangeArrowheads="1"/>
            </p:cNvSpPr>
            <p:nvPr/>
          </p:nvSpPr>
          <p:spPr bwMode="gray">
            <a:xfrm rot="2700000">
              <a:off x="3892" y="1601"/>
              <a:ext cx="21" cy="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3" name="Freeform 84"/>
            <p:cNvSpPr/>
            <p:nvPr/>
          </p:nvSpPr>
          <p:spPr bwMode="gray">
            <a:xfrm>
              <a:off x="3884" y="1408"/>
              <a:ext cx="291" cy="261"/>
            </a:xfrm>
            <a:custGeom>
              <a:avLst/>
              <a:gdLst>
                <a:gd name="T0" fmla="*/ 0 w 298"/>
                <a:gd name="T1" fmla="*/ 154 h 270"/>
                <a:gd name="T2" fmla="*/ 42 w 298"/>
                <a:gd name="T3" fmla="*/ 220 h 270"/>
                <a:gd name="T4" fmla="*/ 238 w 298"/>
                <a:gd name="T5" fmla="*/ 206 h 270"/>
                <a:gd name="T6" fmla="*/ 258 w 298"/>
                <a:gd name="T7" fmla="*/ 111 h 270"/>
                <a:gd name="T8" fmla="*/ 0 w 298"/>
                <a:gd name="T9" fmla="*/ 154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"/>
                <a:gd name="T16" fmla="*/ 0 h 270"/>
                <a:gd name="T17" fmla="*/ 298 w 298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" h="270">
                  <a:moveTo>
                    <a:pt x="0" y="188"/>
                  </a:moveTo>
                  <a:cubicBezTo>
                    <a:pt x="48" y="270"/>
                    <a:pt x="48" y="270"/>
                    <a:pt x="48" y="270"/>
                  </a:cubicBezTo>
                  <a:cubicBezTo>
                    <a:pt x="48" y="270"/>
                    <a:pt x="178" y="210"/>
                    <a:pt x="274" y="252"/>
                  </a:cubicBezTo>
                  <a:cubicBezTo>
                    <a:pt x="298" y="136"/>
                    <a:pt x="298" y="136"/>
                    <a:pt x="298" y="136"/>
                  </a:cubicBezTo>
                  <a:cubicBezTo>
                    <a:pt x="298" y="136"/>
                    <a:pt x="140" y="0"/>
                    <a:pt x="0" y="18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85"/>
            <p:cNvSpPr>
              <a:spLocks noChangeArrowheads="1"/>
            </p:cNvSpPr>
            <p:nvPr/>
          </p:nvSpPr>
          <p:spPr bwMode="gray">
            <a:xfrm rot="2700000">
              <a:off x="3861" y="1642"/>
              <a:ext cx="12" cy="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5" name="Freeform 86"/>
            <p:cNvSpPr/>
            <p:nvPr/>
          </p:nvSpPr>
          <p:spPr bwMode="gray">
            <a:xfrm>
              <a:off x="3669" y="1677"/>
              <a:ext cx="670" cy="443"/>
            </a:xfrm>
            <a:custGeom>
              <a:avLst/>
              <a:gdLst>
                <a:gd name="T0" fmla="*/ 112 w 688"/>
                <a:gd name="T1" fmla="*/ 0 h 454"/>
                <a:gd name="T2" fmla="*/ 174 w 688"/>
                <a:gd name="T3" fmla="*/ 259 h 454"/>
                <a:gd name="T4" fmla="*/ 586 w 688"/>
                <a:gd name="T5" fmla="*/ 283 h 454"/>
                <a:gd name="T6" fmla="*/ 377 w 688"/>
                <a:gd name="T7" fmla="*/ 352 h 454"/>
                <a:gd name="T8" fmla="*/ 94 w 688"/>
                <a:gd name="T9" fmla="*/ 214 h 454"/>
                <a:gd name="T10" fmla="*/ 52 w 688"/>
                <a:gd name="T11" fmla="*/ 101 h 454"/>
                <a:gd name="T12" fmla="*/ 112 w 688"/>
                <a:gd name="T13" fmla="*/ 0 h 4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8"/>
                <a:gd name="T22" fmla="*/ 0 h 454"/>
                <a:gd name="T23" fmla="*/ 688 w 688"/>
                <a:gd name="T24" fmla="*/ 454 h 4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8" h="454">
                  <a:moveTo>
                    <a:pt x="130" y="0"/>
                  </a:moveTo>
                  <a:cubicBezTo>
                    <a:pt x="130" y="0"/>
                    <a:pt x="0" y="190"/>
                    <a:pt x="204" y="300"/>
                  </a:cubicBezTo>
                  <a:cubicBezTo>
                    <a:pt x="408" y="410"/>
                    <a:pt x="576" y="454"/>
                    <a:pt x="688" y="328"/>
                  </a:cubicBezTo>
                  <a:cubicBezTo>
                    <a:pt x="688" y="328"/>
                    <a:pt x="626" y="430"/>
                    <a:pt x="442" y="408"/>
                  </a:cubicBezTo>
                  <a:cubicBezTo>
                    <a:pt x="258" y="386"/>
                    <a:pt x="112" y="248"/>
                    <a:pt x="112" y="248"/>
                  </a:cubicBezTo>
                  <a:cubicBezTo>
                    <a:pt x="112" y="248"/>
                    <a:pt x="42" y="194"/>
                    <a:pt x="60" y="118"/>
                  </a:cubicBezTo>
                  <a:cubicBezTo>
                    <a:pt x="78" y="42"/>
                    <a:pt x="130" y="0"/>
                    <a:pt x="13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 bwMode="gray">
            <a:xfrm>
              <a:off x="3757" y="1853"/>
              <a:ext cx="596" cy="230"/>
            </a:xfrm>
            <a:custGeom>
              <a:avLst/>
              <a:gdLst>
                <a:gd name="T0" fmla="*/ 0 w 612"/>
                <a:gd name="T1" fmla="*/ 0 h 236"/>
                <a:gd name="T2" fmla="*/ 472 w 612"/>
                <a:gd name="T3" fmla="*/ 108 h 236"/>
                <a:gd name="T4" fmla="*/ 612 w 612"/>
                <a:gd name="T5" fmla="*/ 92 h 236"/>
                <a:gd name="T6" fmla="*/ 428 w 612"/>
                <a:gd name="T7" fmla="*/ 228 h 236"/>
                <a:gd name="T8" fmla="*/ 154 w 612"/>
                <a:gd name="T9" fmla="*/ 144 h 236"/>
                <a:gd name="T10" fmla="*/ 14 w 612"/>
                <a:gd name="T11" fmla="*/ 34 h 236"/>
                <a:gd name="T12" fmla="*/ 0 w 612"/>
                <a:gd name="T13" fmla="*/ 0 h 2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2"/>
                <a:gd name="T22" fmla="*/ 0 h 236"/>
                <a:gd name="T23" fmla="*/ 612 w 612"/>
                <a:gd name="T24" fmla="*/ 236 h 2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2" h="236">
                  <a:moveTo>
                    <a:pt x="0" y="0"/>
                  </a:moveTo>
                  <a:cubicBezTo>
                    <a:pt x="0" y="0"/>
                    <a:pt x="238" y="112"/>
                    <a:pt x="472" y="108"/>
                  </a:cubicBezTo>
                  <a:cubicBezTo>
                    <a:pt x="472" y="108"/>
                    <a:pt x="596" y="100"/>
                    <a:pt x="612" y="92"/>
                  </a:cubicBezTo>
                  <a:cubicBezTo>
                    <a:pt x="612" y="92"/>
                    <a:pt x="608" y="210"/>
                    <a:pt x="428" y="228"/>
                  </a:cubicBezTo>
                  <a:cubicBezTo>
                    <a:pt x="428" y="228"/>
                    <a:pt x="328" y="236"/>
                    <a:pt x="154" y="144"/>
                  </a:cubicBezTo>
                  <a:cubicBezTo>
                    <a:pt x="154" y="144"/>
                    <a:pt x="58" y="106"/>
                    <a:pt x="14" y="34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21999"/>
                  </a:schemeClr>
                </a:gs>
                <a:gs pos="50000">
                  <a:schemeClr val="bg1">
                    <a:alpha val="82999"/>
                  </a:schemeClr>
                </a:gs>
                <a:gs pos="100000">
                  <a:schemeClr val="bg1">
                    <a:alpha val="21999"/>
                  </a:schemeClr>
                </a:gs>
              </a:gsLst>
              <a:lin ang="0" scaled="1"/>
            </a:gradFill>
            <a:ln w="3175" cap="flat">
              <a:noFill/>
              <a:prstDash val="solid"/>
              <a:miter lim="800000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26"/>
          <p:cNvGrpSpPr/>
          <p:nvPr/>
        </p:nvGrpSpPr>
        <p:grpSpPr bwMode="auto">
          <a:xfrm>
            <a:off x="3824288" y="5268912"/>
            <a:ext cx="1243012" cy="1330325"/>
            <a:chOff x="3418" y="2153"/>
            <a:chExt cx="975" cy="1043"/>
          </a:xfrm>
        </p:grpSpPr>
        <p:sp>
          <p:nvSpPr>
            <p:cNvPr id="18" name="AutoShape 32"/>
            <p:cNvSpPr>
              <a:spLocks noChangeAspect="1" noChangeArrowheads="1" noTextEdit="1"/>
            </p:cNvSpPr>
            <p:nvPr/>
          </p:nvSpPr>
          <p:spPr bwMode="gray">
            <a:xfrm>
              <a:off x="3561" y="2264"/>
              <a:ext cx="779" cy="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70"/>
            <p:cNvSpPr/>
            <p:nvPr/>
          </p:nvSpPr>
          <p:spPr bwMode="gray">
            <a:xfrm>
              <a:off x="3418" y="2153"/>
              <a:ext cx="975" cy="1043"/>
            </a:xfrm>
            <a:custGeom>
              <a:avLst/>
              <a:gdLst>
                <a:gd name="T0" fmla="*/ 34153 w 458"/>
                <a:gd name="T1" fmla="*/ 6347 h 490"/>
                <a:gd name="T2" fmla="*/ 9137 w 458"/>
                <a:gd name="T3" fmla="*/ 12931 h 490"/>
                <a:gd name="T4" fmla="*/ 16392 w 458"/>
                <a:gd name="T5" fmla="*/ 31062 h 490"/>
                <a:gd name="T6" fmla="*/ 34547 w 458"/>
                <a:gd name="T7" fmla="*/ 35181 h 490"/>
                <a:gd name="T8" fmla="*/ 34153 w 458"/>
                <a:gd name="T9" fmla="*/ 6347 h 4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8"/>
                <a:gd name="T16" fmla="*/ 0 h 490"/>
                <a:gd name="T17" fmla="*/ 458 w 458"/>
                <a:gd name="T18" fmla="*/ 490 h 4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8" h="490">
                  <a:moveTo>
                    <a:pt x="367" y="68"/>
                  </a:moveTo>
                  <a:cubicBezTo>
                    <a:pt x="367" y="68"/>
                    <a:pt x="195" y="0"/>
                    <a:pt x="98" y="139"/>
                  </a:cubicBezTo>
                  <a:cubicBezTo>
                    <a:pt x="0" y="278"/>
                    <a:pt x="159" y="303"/>
                    <a:pt x="176" y="334"/>
                  </a:cubicBezTo>
                  <a:cubicBezTo>
                    <a:pt x="194" y="364"/>
                    <a:pt x="294" y="490"/>
                    <a:pt x="371" y="378"/>
                  </a:cubicBezTo>
                  <a:cubicBezTo>
                    <a:pt x="448" y="266"/>
                    <a:pt x="458" y="98"/>
                    <a:pt x="367" y="68"/>
                  </a:cubicBezTo>
                  <a:close/>
                </a:path>
              </a:pathLst>
            </a:custGeom>
            <a:gradFill rotWithShape="1">
              <a:gsLst>
                <a:gs pos="0">
                  <a:srgbClr val="90BDDC"/>
                </a:gs>
                <a:gs pos="100000">
                  <a:srgbClr val="E2EE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71"/>
            <p:cNvSpPr/>
            <p:nvPr/>
          </p:nvSpPr>
          <p:spPr bwMode="gray">
            <a:xfrm>
              <a:off x="4131" y="2447"/>
              <a:ext cx="181" cy="300"/>
            </a:xfrm>
            <a:custGeom>
              <a:avLst/>
              <a:gdLst>
                <a:gd name="T0" fmla="*/ 4857 w 85"/>
                <a:gd name="T1" fmla="*/ 0 h 141"/>
                <a:gd name="T2" fmla="*/ 0 w 85"/>
                <a:gd name="T3" fmla="*/ 4179 h 141"/>
                <a:gd name="T4" fmla="*/ 385 w 85"/>
                <a:gd name="T5" fmla="*/ 13070 h 141"/>
                <a:gd name="T6" fmla="*/ 5862 w 85"/>
                <a:gd name="T7" fmla="*/ 13070 h 141"/>
                <a:gd name="T8" fmla="*/ 4857 w 85"/>
                <a:gd name="T9" fmla="*/ 0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41"/>
                <a:gd name="T17" fmla="*/ 85 w 85"/>
                <a:gd name="T18" fmla="*/ 141 h 1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41">
                  <a:moveTo>
                    <a:pt x="52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13" y="82"/>
                    <a:pt x="4" y="141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3" y="141"/>
                    <a:pt x="85" y="29"/>
                    <a:pt x="5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998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2"/>
            <p:cNvSpPr/>
            <p:nvPr/>
          </p:nvSpPr>
          <p:spPr bwMode="gray">
            <a:xfrm>
              <a:off x="3791" y="2255"/>
              <a:ext cx="536" cy="441"/>
            </a:xfrm>
            <a:custGeom>
              <a:avLst/>
              <a:gdLst>
                <a:gd name="T0" fmla="*/ 0 w 252"/>
                <a:gd name="T1" fmla="*/ 3730 h 207"/>
                <a:gd name="T2" fmla="*/ 12585 w 252"/>
                <a:gd name="T3" fmla="*/ 1481 h 207"/>
                <a:gd name="T4" fmla="*/ 22865 w 252"/>
                <a:gd name="T5" fmla="*/ 11025 h 207"/>
                <a:gd name="T6" fmla="*/ 22123 w 252"/>
                <a:gd name="T7" fmla="*/ 19368 h 207"/>
                <a:gd name="T8" fmla="*/ 17033 w 252"/>
                <a:gd name="T9" fmla="*/ 5047 h 207"/>
                <a:gd name="T10" fmla="*/ 0 w 252"/>
                <a:gd name="T11" fmla="*/ 3730 h 2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"/>
                <a:gd name="T19" fmla="*/ 0 h 207"/>
                <a:gd name="T20" fmla="*/ 252 w 252"/>
                <a:gd name="T21" fmla="*/ 207 h 2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" h="207">
                  <a:moveTo>
                    <a:pt x="0" y="40"/>
                  </a:moveTo>
                  <a:cubicBezTo>
                    <a:pt x="0" y="40"/>
                    <a:pt x="37" y="2"/>
                    <a:pt x="136" y="16"/>
                  </a:cubicBezTo>
                  <a:cubicBezTo>
                    <a:pt x="235" y="31"/>
                    <a:pt x="249" y="92"/>
                    <a:pt x="247" y="118"/>
                  </a:cubicBezTo>
                  <a:cubicBezTo>
                    <a:pt x="244" y="143"/>
                    <a:pt x="239" y="207"/>
                    <a:pt x="239" y="207"/>
                  </a:cubicBezTo>
                  <a:cubicBezTo>
                    <a:pt x="239" y="207"/>
                    <a:pt x="252" y="99"/>
                    <a:pt x="184" y="54"/>
                  </a:cubicBezTo>
                  <a:cubicBezTo>
                    <a:pt x="184" y="54"/>
                    <a:pt x="92" y="0"/>
                    <a:pt x="0" y="4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50998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 bwMode="gray">
            <a:xfrm>
              <a:off x="3686" y="2738"/>
              <a:ext cx="568" cy="373"/>
            </a:xfrm>
            <a:custGeom>
              <a:avLst/>
              <a:gdLst>
                <a:gd name="T0" fmla="*/ 0 w 266"/>
                <a:gd name="T1" fmla="*/ 0 h 175"/>
                <a:gd name="T2" fmla="*/ 125 w 266"/>
                <a:gd name="T3" fmla="*/ 44 h 175"/>
                <a:gd name="T4" fmla="*/ 266 w 266"/>
                <a:gd name="T5" fmla="*/ 36 h 175"/>
                <a:gd name="T6" fmla="*/ 105 w 266"/>
                <a:gd name="T7" fmla="*/ 83 h 175"/>
                <a:gd name="T8" fmla="*/ 0 w 266"/>
                <a:gd name="T9" fmla="*/ 0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175"/>
                <a:gd name="T17" fmla="*/ 266 w 2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175">
                  <a:moveTo>
                    <a:pt x="0" y="0"/>
                  </a:moveTo>
                  <a:cubicBezTo>
                    <a:pt x="0" y="0"/>
                    <a:pt x="114" y="20"/>
                    <a:pt x="125" y="44"/>
                  </a:cubicBezTo>
                  <a:cubicBezTo>
                    <a:pt x="136" y="68"/>
                    <a:pt x="237" y="64"/>
                    <a:pt x="266" y="36"/>
                  </a:cubicBezTo>
                  <a:cubicBezTo>
                    <a:pt x="266" y="36"/>
                    <a:pt x="205" y="175"/>
                    <a:pt x="105" y="83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21999"/>
                  </a:schemeClr>
                </a:gs>
                <a:gs pos="50000">
                  <a:schemeClr val="bg1">
                    <a:alpha val="82999"/>
                  </a:schemeClr>
                </a:gs>
                <a:gs pos="100000">
                  <a:schemeClr val="bg1">
                    <a:alpha val="21999"/>
                  </a:schemeClr>
                </a:gs>
              </a:gsLst>
              <a:lin ang="0" scaled="1"/>
            </a:gra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3" name="Freeform 74"/>
            <p:cNvSpPr/>
            <p:nvPr/>
          </p:nvSpPr>
          <p:spPr bwMode="gray">
            <a:xfrm>
              <a:off x="3546" y="2523"/>
              <a:ext cx="670" cy="522"/>
            </a:xfrm>
            <a:custGeom>
              <a:avLst/>
              <a:gdLst>
                <a:gd name="T0" fmla="*/ 2620 w 315"/>
                <a:gd name="T1" fmla="*/ 0 h 245"/>
                <a:gd name="T2" fmla="*/ 6575 w 315"/>
                <a:gd name="T3" fmla="*/ 9829 h 245"/>
                <a:gd name="T4" fmla="*/ 14061 w 315"/>
                <a:gd name="T5" fmla="*/ 15803 h 245"/>
                <a:gd name="T6" fmla="*/ 16676 w 315"/>
                <a:gd name="T7" fmla="*/ 17948 h 245"/>
                <a:gd name="T8" fmla="*/ 26462 w 315"/>
                <a:gd name="T9" fmla="*/ 18357 h 245"/>
                <a:gd name="T10" fmla="*/ 29167 w 315"/>
                <a:gd name="T11" fmla="*/ 15724 h 245"/>
                <a:gd name="T12" fmla="*/ 19887 w 315"/>
                <a:gd name="T13" fmla="*/ 20196 h 245"/>
                <a:gd name="T14" fmla="*/ 16924 w 315"/>
                <a:gd name="T15" fmla="*/ 18794 h 245"/>
                <a:gd name="T16" fmla="*/ 13985 w 315"/>
                <a:gd name="T17" fmla="*/ 16546 h 245"/>
                <a:gd name="T18" fmla="*/ 6575 w 315"/>
                <a:gd name="T19" fmla="*/ 10941 h 245"/>
                <a:gd name="T20" fmla="*/ 2620 w 315"/>
                <a:gd name="T21" fmla="*/ 0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5"/>
                <a:gd name="T34" fmla="*/ 0 h 245"/>
                <a:gd name="T35" fmla="*/ 315 w 315"/>
                <a:gd name="T36" fmla="*/ 245 h 2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5" h="245">
                  <a:moveTo>
                    <a:pt x="28" y="0"/>
                  </a:moveTo>
                  <a:cubicBezTo>
                    <a:pt x="28" y="0"/>
                    <a:pt x="19" y="77"/>
                    <a:pt x="71" y="105"/>
                  </a:cubicBezTo>
                  <a:cubicBezTo>
                    <a:pt x="152" y="169"/>
                    <a:pt x="152" y="169"/>
                    <a:pt x="152" y="169"/>
                  </a:cubicBezTo>
                  <a:cubicBezTo>
                    <a:pt x="180" y="192"/>
                    <a:pt x="180" y="192"/>
                    <a:pt x="180" y="192"/>
                  </a:cubicBezTo>
                  <a:cubicBezTo>
                    <a:pt x="180" y="192"/>
                    <a:pt x="234" y="241"/>
                    <a:pt x="286" y="196"/>
                  </a:cubicBezTo>
                  <a:cubicBezTo>
                    <a:pt x="286" y="196"/>
                    <a:pt x="310" y="174"/>
                    <a:pt x="315" y="168"/>
                  </a:cubicBezTo>
                  <a:cubicBezTo>
                    <a:pt x="315" y="168"/>
                    <a:pt x="266" y="245"/>
                    <a:pt x="215" y="216"/>
                  </a:cubicBezTo>
                  <a:cubicBezTo>
                    <a:pt x="183" y="201"/>
                    <a:pt x="183" y="201"/>
                    <a:pt x="183" y="201"/>
                  </a:cubicBezTo>
                  <a:cubicBezTo>
                    <a:pt x="151" y="177"/>
                    <a:pt x="151" y="177"/>
                    <a:pt x="151" y="17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0" y="86"/>
                    <a:pt x="28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75"/>
            <p:cNvSpPr/>
            <p:nvPr/>
          </p:nvSpPr>
          <p:spPr bwMode="gray">
            <a:xfrm>
              <a:off x="3518" y="2562"/>
              <a:ext cx="688" cy="502"/>
            </a:xfrm>
            <a:custGeom>
              <a:avLst/>
              <a:gdLst>
                <a:gd name="T0" fmla="*/ 30153 w 323"/>
                <a:gd name="T1" fmla="*/ 14456 h 236"/>
                <a:gd name="T2" fmla="*/ 21569 w 323"/>
                <a:gd name="T3" fmla="*/ 19903 h 236"/>
                <a:gd name="T4" fmla="*/ 14120 w 323"/>
                <a:gd name="T5" fmla="*/ 15022 h 236"/>
                <a:gd name="T6" fmla="*/ 12804 w 323"/>
                <a:gd name="T7" fmla="*/ 13329 h 236"/>
                <a:gd name="T8" fmla="*/ 9596 w 323"/>
                <a:gd name="T9" fmla="*/ 11008 h 236"/>
                <a:gd name="T10" fmla="*/ 3372 w 323"/>
                <a:gd name="T11" fmla="*/ 0 h 236"/>
                <a:gd name="T12" fmla="*/ 5702 w 323"/>
                <a:gd name="T13" fmla="*/ 7719 h 236"/>
                <a:gd name="T14" fmla="*/ 15298 w 323"/>
                <a:gd name="T15" fmla="*/ 14713 h 236"/>
                <a:gd name="T16" fmla="*/ 18276 w 323"/>
                <a:gd name="T17" fmla="*/ 16932 h 236"/>
                <a:gd name="T18" fmla="*/ 22312 w 323"/>
                <a:gd name="T19" fmla="*/ 18727 h 236"/>
                <a:gd name="T20" fmla="*/ 30153 w 323"/>
                <a:gd name="T21" fmla="*/ 14456 h 2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3"/>
                <a:gd name="T34" fmla="*/ 0 h 236"/>
                <a:gd name="T35" fmla="*/ 323 w 323"/>
                <a:gd name="T36" fmla="*/ 236 h 2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3" h="236">
                  <a:moveTo>
                    <a:pt x="323" y="156"/>
                  </a:moveTo>
                  <a:cubicBezTo>
                    <a:pt x="323" y="156"/>
                    <a:pt x="297" y="236"/>
                    <a:pt x="231" y="215"/>
                  </a:cubicBezTo>
                  <a:cubicBezTo>
                    <a:pt x="231" y="215"/>
                    <a:pt x="201" y="207"/>
                    <a:pt x="151" y="162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4"/>
                    <a:pt x="120" y="128"/>
                    <a:pt x="103" y="119"/>
                  </a:cubicBezTo>
                  <a:cubicBezTo>
                    <a:pt x="103" y="119"/>
                    <a:pt x="0" y="68"/>
                    <a:pt x="36" y="0"/>
                  </a:cubicBezTo>
                  <a:cubicBezTo>
                    <a:pt x="36" y="0"/>
                    <a:pt x="27" y="52"/>
                    <a:pt x="61" y="83"/>
                  </a:cubicBezTo>
                  <a:cubicBezTo>
                    <a:pt x="164" y="159"/>
                    <a:pt x="164" y="159"/>
                    <a:pt x="164" y="159"/>
                  </a:cubicBezTo>
                  <a:cubicBezTo>
                    <a:pt x="196" y="183"/>
                    <a:pt x="196" y="183"/>
                    <a:pt x="196" y="183"/>
                  </a:cubicBezTo>
                  <a:cubicBezTo>
                    <a:pt x="196" y="183"/>
                    <a:pt x="232" y="200"/>
                    <a:pt x="239" y="202"/>
                  </a:cubicBezTo>
                  <a:cubicBezTo>
                    <a:pt x="239" y="202"/>
                    <a:pt x="276" y="219"/>
                    <a:pt x="323" y="156"/>
                  </a:cubicBezTo>
                  <a:close/>
                </a:path>
              </a:pathLst>
            </a:custGeom>
            <a:solidFill>
              <a:srgbClr val="B0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76"/>
            <p:cNvSpPr>
              <a:spLocks noChangeArrowheads="1"/>
            </p:cNvSpPr>
            <p:nvPr/>
          </p:nvSpPr>
          <p:spPr bwMode="gray">
            <a:xfrm rot="2700000">
              <a:off x="3733" y="2423"/>
              <a:ext cx="28" cy="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6" name="Oval 77"/>
            <p:cNvSpPr>
              <a:spLocks noChangeArrowheads="1"/>
            </p:cNvSpPr>
            <p:nvPr/>
          </p:nvSpPr>
          <p:spPr bwMode="gray">
            <a:xfrm rot="2700000">
              <a:off x="3694" y="2477"/>
              <a:ext cx="15" cy="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7" name="Freeform 78"/>
            <p:cNvSpPr/>
            <p:nvPr/>
          </p:nvSpPr>
          <p:spPr bwMode="gray">
            <a:xfrm>
              <a:off x="3706" y="2217"/>
              <a:ext cx="483" cy="285"/>
            </a:xfrm>
            <a:custGeom>
              <a:avLst/>
              <a:gdLst>
                <a:gd name="T0" fmla="*/ 21065 w 227"/>
                <a:gd name="T1" fmla="*/ 6649 h 134"/>
                <a:gd name="T2" fmla="*/ 17358 w 227"/>
                <a:gd name="T3" fmla="*/ 12404 h 134"/>
                <a:gd name="T4" fmla="*/ 4451 w 227"/>
                <a:gd name="T5" fmla="*/ 12312 h 134"/>
                <a:gd name="T6" fmla="*/ 0 w 227"/>
                <a:gd name="T7" fmla="*/ 7957 h 134"/>
                <a:gd name="T8" fmla="*/ 21065 w 227"/>
                <a:gd name="T9" fmla="*/ 6649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134"/>
                <a:gd name="T17" fmla="*/ 227 w 227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134">
                  <a:moveTo>
                    <a:pt x="227" y="72"/>
                  </a:moveTo>
                  <a:cubicBezTo>
                    <a:pt x="187" y="134"/>
                    <a:pt x="187" y="134"/>
                    <a:pt x="187" y="134"/>
                  </a:cubicBezTo>
                  <a:cubicBezTo>
                    <a:pt x="187" y="134"/>
                    <a:pt x="79" y="105"/>
                    <a:pt x="48" y="13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72" y="0"/>
                    <a:pt x="227" y="7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238769" y="6065875"/>
            <a:ext cx="233203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 bwMode="auto">
          <a:xfrm>
            <a:off x="5791200" y="5481637"/>
            <a:ext cx="1132877" cy="906463"/>
            <a:chOff x="2873" y="1215"/>
            <a:chExt cx="307" cy="311"/>
          </a:xfrm>
        </p:grpSpPr>
        <p:sp>
          <p:nvSpPr>
            <p:cNvPr id="30" name="Freeform 60"/>
            <p:cNvSpPr/>
            <p:nvPr/>
          </p:nvSpPr>
          <p:spPr bwMode="gray">
            <a:xfrm>
              <a:off x="2873" y="1215"/>
              <a:ext cx="307" cy="311"/>
            </a:xfrm>
            <a:custGeom>
              <a:avLst/>
              <a:gdLst>
                <a:gd name="T0" fmla="*/ 317 w 300"/>
                <a:gd name="T1" fmla="*/ 111 h 303"/>
                <a:gd name="T2" fmla="*/ 245 w 300"/>
                <a:gd name="T3" fmla="*/ 291 h 303"/>
                <a:gd name="T4" fmla="*/ 93 w 300"/>
                <a:gd name="T5" fmla="*/ 239 h 303"/>
                <a:gd name="T6" fmla="*/ 147 w 300"/>
                <a:gd name="T7" fmla="*/ 35 h 303"/>
                <a:gd name="T8" fmla="*/ 317 w 300"/>
                <a:gd name="T9" fmla="*/ 111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0"/>
                <a:gd name="T16" fmla="*/ 0 h 303"/>
                <a:gd name="T17" fmla="*/ 300 w 300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0" h="303">
                  <a:moveTo>
                    <a:pt x="276" y="94"/>
                  </a:moveTo>
                  <a:cubicBezTo>
                    <a:pt x="276" y="94"/>
                    <a:pt x="300" y="195"/>
                    <a:pt x="214" y="249"/>
                  </a:cubicBezTo>
                  <a:cubicBezTo>
                    <a:pt x="128" y="303"/>
                    <a:pt x="81" y="204"/>
                    <a:pt x="81" y="204"/>
                  </a:cubicBezTo>
                  <a:cubicBezTo>
                    <a:pt x="81" y="204"/>
                    <a:pt x="0" y="77"/>
                    <a:pt x="129" y="29"/>
                  </a:cubicBezTo>
                  <a:cubicBezTo>
                    <a:pt x="129" y="29"/>
                    <a:pt x="252" y="0"/>
                    <a:pt x="276" y="94"/>
                  </a:cubicBezTo>
                  <a:close/>
                </a:path>
              </a:pathLst>
            </a:custGeom>
            <a:gradFill rotWithShape="1">
              <a:gsLst>
                <a:gs pos="0">
                  <a:srgbClr val="90BDDC"/>
                </a:gs>
                <a:gs pos="100000">
                  <a:srgbClr val="E2EE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61"/>
            <p:cNvSpPr/>
            <p:nvPr/>
          </p:nvSpPr>
          <p:spPr bwMode="gray">
            <a:xfrm>
              <a:off x="3099" y="1314"/>
              <a:ext cx="50" cy="78"/>
            </a:xfrm>
            <a:custGeom>
              <a:avLst/>
              <a:gdLst>
                <a:gd name="T0" fmla="*/ 38 w 49"/>
                <a:gd name="T1" fmla="*/ 0 h 76"/>
                <a:gd name="T2" fmla="*/ 0 w 49"/>
                <a:gd name="T3" fmla="*/ 11 h 76"/>
                <a:gd name="T4" fmla="*/ 1 w 49"/>
                <a:gd name="T5" fmla="*/ 76 h 76"/>
                <a:gd name="T6" fmla="*/ 41 w 49"/>
                <a:gd name="T7" fmla="*/ 88 h 76"/>
                <a:gd name="T8" fmla="*/ 38 w 4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76"/>
                <a:gd name="T17" fmla="*/ 49 w 4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76">
                  <a:moveTo>
                    <a:pt x="32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9" y="42"/>
                    <a:pt x="1" y="64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5" y="76"/>
                    <a:pt x="49" y="29"/>
                    <a:pt x="3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998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62"/>
            <p:cNvSpPr/>
            <p:nvPr/>
          </p:nvSpPr>
          <p:spPr bwMode="gray">
            <a:xfrm>
              <a:off x="3010" y="1225"/>
              <a:ext cx="146" cy="145"/>
            </a:xfrm>
            <a:custGeom>
              <a:avLst/>
              <a:gdLst>
                <a:gd name="T0" fmla="*/ 0 w 143"/>
                <a:gd name="T1" fmla="*/ 38 h 142"/>
                <a:gd name="T2" fmla="*/ 149 w 143"/>
                <a:gd name="T3" fmla="*/ 87 h 142"/>
                <a:gd name="T4" fmla="*/ 155 w 143"/>
                <a:gd name="T5" fmla="*/ 160 h 142"/>
                <a:gd name="T6" fmla="*/ 130 w 143"/>
                <a:gd name="T7" fmla="*/ 77 h 142"/>
                <a:gd name="T8" fmla="*/ 0 w 143"/>
                <a:gd name="T9" fmla="*/ 38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"/>
                <a:gd name="T16" fmla="*/ 0 h 142"/>
                <a:gd name="T17" fmla="*/ 143 w 143"/>
                <a:gd name="T18" fmla="*/ 142 h 1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" h="142">
                  <a:moveTo>
                    <a:pt x="0" y="32"/>
                  </a:moveTo>
                  <a:cubicBezTo>
                    <a:pt x="0" y="32"/>
                    <a:pt x="90" y="0"/>
                    <a:pt x="131" y="75"/>
                  </a:cubicBezTo>
                  <a:cubicBezTo>
                    <a:pt x="131" y="75"/>
                    <a:pt x="143" y="109"/>
                    <a:pt x="137" y="142"/>
                  </a:cubicBezTo>
                  <a:cubicBezTo>
                    <a:pt x="137" y="142"/>
                    <a:pt x="142" y="104"/>
                    <a:pt x="115" y="68"/>
                  </a:cubicBezTo>
                  <a:cubicBezTo>
                    <a:pt x="88" y="32"/>
                    <a:pt x="23" y="18"/>
                    <a:pt x="0" y="3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50998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/>
            <p:cNvSpPr/>
            <p:nvPr/>
          </p:nvSpPr>
          <p:spPr bwMode="gray">
            <a:xfrm>
              <a:off x="2973" y="1410"/>
              <a:ext cx="158" cy="52"/>
            </a:xfrm>
            <a:custGeom>
              <a:avLst/>
              <a:gdLst>
                <a:gd name="T0" fmla="*/ 0 w 154"/>
                <a:gd name="T1" fmla="*/ 7 h 49"/>
                <a:gd name="T2" fmla="*/ 154 w 154"/>
                <a:gd name="T3" fmla="*/ 0 h 49"/>
                <a:gd name="T4" fmla="*/ 66 w 154"/>
                <a:gd name="T5" fmla="*/ 46 h 49"/>
                <a:gd name="T6" fmla="*/ 0 w 154"/>
                <a:gd name="T7" fmla="*/ 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4"/>
                <a:gd name="T13" fmla="*/ 0 h 49"/>
                <a:gd name="T14" fmla="*/ 154 w 154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4" h="49">
                  <a:moveTo>
                    <a:pt x="0" y="7"/>
                  </a:moveTo>
                  <a:cubicBezTo>
                    <a:pt x="0" y="7"/>
                    <a:pt x="80" y="20"/>
                    <a:pt x="154" y="0"/>
                  </a:cubicBezTo>
                  <a:cubicBezTo>
                    <a:pt x="154" y="0"/>
                    <a:pt x="109" y="49"/>
                    <a:pt x="66" y="46"/>
                  </a:cubicBezTo>
                  <a:cubicBezTo>
                    <a:pt x="66" y="46"/>
                    <a:pt x="37" y="49"/>
                    <a:pt x="0" y="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21999"/>
                  </a:schemeClr>
                </a:gs>
                <a:gs pos="50000">
                  <a:schemeClr val="bg1">
                    <a:alpha val="82999"/>
                  </a:schemeClr>
                </a:gs>
                <a:gs pos="100000">
                  <a:schemeClr val="bg1">
                    <a:alpha val="21999"/>
                  </a:schemeClr>
                </a:gs>
              </a:gsLst>
              <a:lin ang="0" scaled="1"/>
            </a:gra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4" name="Freeform 64"/>
            <p:cNvSpPr/>
            <p:nvPr/>
          </p:nvSpPr>
          <p:spPr bwMode="gray">
            <a:xfrm>
              <a:off x="2935" y="1345"/>
              <a:ext cx="183" cy="135"/>
            </a:xfrm>
            <a:custGeom>
              <a:avLst/>
              <a:gdLst>
                <a:gd name="T0" fmla="*/ 7 w 178"/>
                <a:gd name="T1" fmla="*/ 0 h 132"/>
                <a:gd name="T2" fmla="*/ 38 w 178"/>
                <a:gd name="T3" fmla="*/ 78 h 132"/>
                <a:gd name="T4" fmla="*/ 117 w 178"/>
                <a:gd name="T5" fmla="*/ 129 h 132"/>
                <a:gd name="T6" fmla="*/ 210 w 178"/>
                <a:gd name="T7" fmla="*/ 87 h 132"/>
                <a:gd name="T8" fmla="*/ 135 w 178"/>
                <a:gd name="T9" fmla="*/ 136 h 132"/>
                <a:gd name="T10" fmla="*/ 7 w 178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8"/>
                <a:gd name="T19" fmla="*/ 0 h 132"/>
                <a:gd name="T20" fmla="*/ 178 w 178"/>
                <a:gd name="T21" fmla="*/ 132 h 1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8" h="132">
                  <a:moveTo>
                    <a:pt x="7" y="0"/>
                  </a:moveTo>
                  <a:cubicBezTo>
                    <a:pt x="7" y="0"/>
                    <a:pt x="5" y="34"/>
                    <a:pt x="32" y="66"/>
                  </a:cubicBezTo>
                  <a:cubicBezTo>
                    <a:pt x="59" y="98"/>
                    <a:pt x="90" y="111"/>
                    <a:pt x="99" y="111"/>
                  </a:cubicBezTo>
                  <a:cubicBezTo>
                    <a:pt x="108" y="111"/>
                    <a:pt x="149" y="107"/>
                    <a:pt x="178" y="75"/>
                  </a:cubicBezTo>
                  <a:cubicBezTo>
                    <a:pt x="178" y="75"/>
                    <a:pt x="160" y="104"/>
                    <a:pt x="115" y="118"/>
                  </a:cubicBezTo>
                  <a:cubicBezTo>
                    <a:pt x="70" y="132"/>
                    <a:pt x="0" y="56"/>
                    <a:pt x="7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65"/>
            <p:cNvSpPr/>
            <p:nvPr/>
          </p:nvSpPr>
          <p:spPr bwMode="gray">
            <a:xfrm>
              <a:off x="2963" y="1413"/>
              <a:ext cx="155" cy="86"/>
            </a:xfrm>
            <a:custGeom>
              <a:avLst/>
              <a:gdLst>
                <a:gd name="T0" fmla="*/ 0 w 151"/>
                <a:gd name="T1" fmla="*/ 0 h 84"/>
                <a:gd name="T2" fmla="*/ 125 w 151"/>
                <a:gd name="T3" fmla="*/ 58 h 84"/>
                <a:gd name="T4" fmla="*/ 176 w 151"/>
                <a:gd name="T5" fmla="*/ 8 h 84"/>
                <a:gd name="T6" fmla="*/ 102 w 151"/>
                <a:gd name="T7" fmla="*/ 57 h 84"/>
                <a:gd name="T8" fmla="*/ 0 w 151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84"/>
                <a:gd name="T17" fmla="*/ 151 w 151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84">
                  <a:moveTo>
                    <a:pt x="0" y="0"/>
                  </a:moveTo>
                  <a:cubicBezTo>
                    <a:pt x="0" y="0"/>
                    <a:pt x="34" y="84"/>
                    <a:pt x="107" y="52"/>
                  </a:cubicBezTo>
                  <a:cubicBezTo>
                    <a:pt x="107" y="52"/>
                    <a:pt x="124" y="49"/>
                    <a:pt x="151" y="8"/>
                  </a:cubicBezTo>
                  <a:cubicBezTo>
                    <a:pt x="151" y="8"/>
                    <a:pt x="126" y="40"/>
                    <a:pt x="88" y="51"/>
                  </a:cubicBezTo>
                  <a:cubicBezTo>
                    <a:pt x="50" y="62"/>
                    <a:pt x="5" y="11"/>
                    <a:pt x="0" y="0"/>
                  </a:cubicBezTo>
                  <a:close/>
                </a:path>
              </a:pathLst>
            </a:custGeom>
            <a:solidFill>
              <a:srgbClr val="B0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Oval 66"/>
            <p:cNvSpPr>
              <a:spLocks noChangeArrowheads="1"/>
            </p:cNvSpPr>
            <p:nvPr/>
          </p:nvSpPr>
          <p:spPr bwMode="gray">
            <a:xfrm rot="2700000">
              <a:off x="2983" y="1286"/>
              <a:ext cx="8" cy="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37" name="Oval 67"/>
            <p:cNvSpPr>
              <a:spLocks noChangeArrowheads="1"/>
            </p:cNvSpPr>
            <p:nvPr/>
          </p:nvSpPr>
          <p:spPr bwMode="gray">
            <a:xfrm rot="2700000">
              <a:off x="2970" y="1303"/>
              <a:ext cx="5" cy="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38" name="Freeform 68"/>
            <p:cNvSpPr/>
            <p:nvPr/>
          </p:nvSpPr>
          <p:spPr bwMode="gray">
            <a:xfrm>
              <a:off x="2977" y="1218"/>
              <a:ext cx="144" cy="103"/>
            </a:xfrm>
            <a:custGeom>
              <a:avLst/>
              <a:gdLst>
                <a:gd name="T0" fmla="*/ 0 w 140"/>
                <a:gd name="T1" fmla="*/ 63 h 101"/>
                <a:gd name="T2" fmla="*/ 27 w 140"/>
                <a:gd name="T3" fmla="*/ 111 h 101"/>
                <a:gd name="T4" fmla="*/ 129 w 140"/>
                <a:gd name="T5" fmla="*/ 113 h 101"/>
                <a:gd name="T6" fmla="*/ 165 w 140"/>
                <a:gd name="T7" fmla="*/ 73 h 101"/>
                <a:gd name="T8" fmla="*/ 0 w 140"/>
                <a:gd name="T9" fmla="*/ 63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101"/>
                <a:gd name="T17" fmla="*/ 140 w 140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101">
                  <a:moveTo>
                    <a:pt x="0" y="57"/>
                  </a:moveTo>
                  <a:cubicBezTo>
                    <a:pt x="21" y="99"/>
                    <a:pt x="21" y="99"/>
                    <a:pt x="21" y="99"/>
                  </a:cubicBezTo>
                  <a:cubicBezTo>
                    <a:pt x="21" y="99"/>
                    <a:pt x="64" y="77"/>
                    <a:pt x="110" y="101"/>
                  </a:cubicBezTo>
                  <a:cubicBezTo>
                    <a:pt x="140" y="67"/>
                    <a:pt x="140" y="67"/>
                    <a:pt x="140" y="67"/>
                  </a:cubicBezTo>
                  <a:cubicBezTo>
                    <a:pt x="140" y="67"/>
                    <a:pt x="72" y="0"/>
                    <a:pt x="0" y="5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789738" y="6134100"/>
            <a:ext cx="1776412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3"/>
          <p:cNvGrpSpPr/>
          <p:nvPr/>
        </p:nvGrpSpPr>
        <p:grpSpPr bwMode="auto">
          <a:xfrm>
            <a:off x="8588375" y="5786437"/>
            <a:ext cx="350838" cy="360363"/>
            <a:chOff x="2701" y="2010"/>
            <a:chExt cx="340" cy="352"/>
          </a:xfrm>
        </p:grpSpPr>
        <p:sp>
          <p:nvSpPr>
            <p:cNvPr id="41" name="Freeform 50"/>
            <p:cNvSpPr/>
            <p:nvPr/>
          </p:nvSpPr>
          <p:spPr bwMode="gray">
            <a:xfrm>
              <a:off x="2701" y="2016"/>
              <a:ext cx="340" cy="346"/>
            </a:xfrm>
            <a:custGeom>
              <a:avLst/>
              <a:gdLst>
                <a:gd name="T0" fmla="*/ 12464 w 144"/>
                <a:gd name="T1" fmla="*/ 638 h 147"/>
                <a:gd name="T2" fmla="*/ 1393 w 144"/>
                <a:gd name="T3" fmla="*/ 12581 h 147"/>
                <a:gd name="T4" fmla="*/ 24428 w 144"/>
                <a:gd name="T5" fmla="*/ 12061 h 147"/>
                <a:gd name="T6" fmla="*/ 12464 w 144"/>
                <a:gd name="T7" fmla="*/ 638 h 1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147"/>
                <a:gd name="T14" fmla="*/ 144 w 144"/>
                <a:gd name="T15" fmla="*/ 147 h 1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147">
                  <a:moveTo>
                    <a:pt x="72" y="4"/>
                  </a:moveTo>
                  <a:cubicBezTo>
                    <a:pt x="72" y="4"/>
                    <a:pt x="0" y="0"/>
                    <a:pt x="8" y="74"/>
                  </a:cubicBezTo>
                  <a:cubicBezTo>
                    <a:pt x="15" y="147"/>
                    <a:pt x="138" y="112"/>
                    <a:pt x="141" y="71"/>
                  </a:cubicBezTo>
                  <a:cubicBezTo>
                    <a:pt x="144" y="29"/>
                    <a:pt x="121" y="6"/>
                    <a:pt x="72" y="4"/>
                  </a:cubicBezTo>
                  <a:close/>
                </a:path>
              </a:pathLst>
            </a:custGeom>
            <a:gradFill rotWithShape="1">
              <a:gsLst>
                <a:gs pos="0">
                  <a:srgbClr val="90BDDC"/>
                </a:gs>
                <a:gs pos="100000">
                  <a:srgbClr val="E2EE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1"/>
            <p:cNvSpPr/>
            <p:nvPr/>
          </p:nvSpPr>
          <p:spPr bwMode="gray">
            <a:xfrm>
              <a:off x="2759" y="2216"/>
              <a:ext cx="240" cy="110"/>
            </a:xfrm>
            <a:custGeom>
              <a:avLst/>
              <a:gdLst>
                <a:gd name="T0" fmla="*/ 0 w 101"/>
                <a:gd name="T1" fmla="*/ 0 h 47"/>
                <a:gd name="T2" fmla="*/ 101 w 101"/>
                <a:gd name="T3" fmla="*/ 1 h 47"/>
                <a:gd name="T4" fmla="*/ 0 w 101"/>
                <a:gd name="T5" fmla="*/ 0 h 47"/>
                <a:gd name="T6" fmla="*/ 0 60000 65536"/>
                <a:gd name="T7" fmla="*/ 0 60000 65536"/>
                <a:gd name="T8" fmla="*/ 0 60000 65536"/>
                <a:gd name="T9" fmla="*/ 0 w 101"/>
                <a:gd name="T10" fmla="*/ 0 h 47"/>
                <a:gd name="T11" fmla="*/ 101 w 101"/>
                <a:gd name="T12" fmla="*/ 47 h 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1" h="47">
                  <a:moveTo>
                    <a:pt x="0" y="0"/>
                  </a:moveTo>
                  <a:cubicBezTo>
                    <a:pt x="101" y="1"/>
                    <a:pt x="101" y="1"/>
                    <a:pt x="101" y="1"/>
                  </a:cubicBezTo>
                  <a:cubicBezTo>
                    <a:pt x="101" y="1"/>
                    <a:pt x="39" y="4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21999"/>
                  </a:schemeClr>
                </a:gs>
                <a:gs pos="50000">
                  <a:schemeClr val="bg1">
                    <a:alpha val="82999"/>
                  </a:schemeClr>
                </a:gs>
                <a:gs pos="100000">
                  <a:schemeClr val="bg1">
                    <a:alpha val="21999"/>
                  </a:schemeClr>
                </a:gs>
              </a:gsLst>
              <a:lin ang="0" scaled="1"/>
            </a:gra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3" name="Freeform 52"/>
            <p:cNvSpPr/>
            <p:nvPr/>
          </p:nvSpPr>
          <p:spPr bwMode="gray">
            <a:xfrm>
              <a:off x="2734" y="2150"/>
              <a:ext cx="246" cy="149"/>
            </a:xfrm>
            <a:custGeom>
              <a:avLst/>
              <a:gdLst>
                <a:gd name="T0" fmla="*/ 0 w 104"/>
                <a:gd name="T1" fmla="*/ 0 h 63"/>
                <a:gd name="T2" fmla="*/ 7860 w 104"/>
                <a:gd name="T3" fmla="*/ 8453 h 63"/>
                <a:gd name="T4" fmla="*/ 18223 w 104"/>
                <a:gd name="T5" fmla="*/ 5757 h 63"/>
                <a:gd name="T6" fmla="*/ 5639 w 104"/>
                <a:gd name="T7" fmla="*/ 8228 h 63"/>
                <a:gd name="T8" fmla="*/ 0 w 10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63"/>
                <a:gd name="T17" fmla="*/ 104 w 10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63">
                  <a:moveTo>
                    <a:pt x="0" y="0"/>
                  </a:moveTo>
                  <a:cubicBezTo>
                    <a:pt x="0" y="0"/>
                    <a:pt x="4" y="41"/>
                    <a:pt x="45" y="48"/>
                  </a:cubicBezTo>
                  <a:cubicBezTo>
                    <a:pt x="45" y="48"/>
                    <a:pt x="71" y="55"/>
                    <a:pt x="104" y="33"/>
                  </a:cubicBezTo>
                  <a:cubicBezTo>
                    <a:pt x="104" y="33"/>
                    <a:pt x="65" y="63"/>
                    <a:pt x="32" y="47"/>
                  </a:cubicBezTo>
                  <a:cubicBezTo>
                    <a:pt x="32" y="47"/>
                    <a:pt x="3" y="38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53"/>
            <p:cNvSpPr/>
            <p:nvPr/>
          </p:nvSpPr>
          <p:spPr bwMode="gray">
            <a:xfrm>
              <a:off x="2748" y="2204"/>
              <a:ext cx="220" cy="158"/>
            </a:xfrm>
            <a:custGeom>
              <a:avLst/>
              <a:gdLst>
                <a:gd name="T0" fmla="*/ 0 w 93"/>
                <a:gd name="T1" fmla="*/ 0 h 67"/>
                <a:gd name="T2" fmla="*/ 9110 w 93"/>
                <a:gd name="T3" fmla="*/ 4827 h 67"/>
                <a:gd name="T4" fmla="*/ 16285 w 93"/>
                <a:gd name="T5" fmla="*/ 2257 h 67"/>
                <a:gd name="T6" fmla="*/ 0 w 93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67"/>
                <a:gd name="T14" fmla="*/ 93 w 93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67">
                  <a:moveTo>
                    <a:pt x="0" y="0"/>
                  </a:moveTo>
                  <a:cubicBezTo>
                    <a:pt x="0" y="0"/>
                    <a:pt x="16" y="33"/>
                    <a:pt x="52" y="28"/>
                  </a:cubicBezTo>
                  <a:cubicBezTo>
                    <a:pt x="52" y="28"/>
                    <a:pt x="70" y="28"/>
                    <a:pt x="93" y="13"/>
                  </a:cubicBezTo>
                  <a:cubicBezTo>
                    <a:pt x="93" y="13"/>
                    <a:pt x="35" y="67"/>
                    <a:pt x="0" y="0"/>
                  </a:cubicBezTo>
                  <a:close/>
                </a:path>
              </a:pathLst>
            </a:custGeom>
            <a:solidFill>
              <a:srgbClr val="B0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54"/>
            <p:cNvSpPr/>
            <p:nvPr/>
          </p:nvSpPr>
          <p:spPr bwMode="gray">
            <a:xfrm>
              <a:off x="2959" y="2110"/>
              <a:ext cx="66" cy="85"/>
            </a:xfrm>
            <a:custGeom>
              <a:avLst/>
              <a:gdLst>
                <a:gd name="T0" fmla="*/ 2906 w 28"/>
                <a:gd name="T1" fmla="*/ 0 h 36"/>
                <a:gd name="T2" fmla="*/ 0 w 28"/>
                <a:gd name="T3" fmla="*/ 1025 h 36"/>
                <a:gd name="T4" fmla="*/ 655 w 28"/>
                <a:gd name="T5" fmla="*/ 5870 h 36"/>
                <a:gd name="T6" fmla="*/ 4139 w 28"/>
                <a:gd name="T7" fmla="*/ 6255 h 36"/>
                <a:gd name="T8" fmla="*/ 2906 w 2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6"/>
                <a:gd name="T17" fmla="*/ 28 w 2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6">
                  <a:moveTo>
                    <a:pt x="17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6" y="24"/>
                    <a:pt x="4" y="3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8" y="14"/>
                    <a:pt x="17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998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55"/>
            <p:cNvSpPr/>
            <p:nvPr/>
          </p:nvSpPr>
          <p:spPr bwMode="gray">
            <a:xfrm>
              <a:off x="2791" y="2027"/>
              <a:ext cx="222" cy="111"/>
            </a:xfrm>
            <a:custGeom>
              <a:avLst/>
              <a:gdLst>
                <a:gd name="T0" fmla="*/ 0 w 94"/>
                <a:gd name="T1" fmla="*/ 3675 h 47"/>
                <a:gd name="T2" fmla="*/ 6259 w 94"/>
                <a:gd name="T3" fmla="*/ 1238 h 47"/>
                <a:gd name="T4" fmla="*/ 12477 w 94"/>
                <a:gd name="T5" fmla="*/ 3290 h 47"/>
                <a:gd name="T6" fmla="*/ 16310 w 94"/>
                <a:gd name="T7" fmla="*/ 8155 h 47"/>
                <a:gd name="T8" fmla="*/ 6627 w 94"/>
                <a:gd name="T9" fmla="*/ 368 h 47"/>
                <a:gd name="T10" fmla="*/ 0 w 94"/>
                <a:gd name="T11" fmla="*/ 367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"/>
                <a:gd name="T19" fmla="*/ 0 h 47"/>
                <a:gd name="T20" fmla="*/ 94 w 94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" h="47">
                  <a:moveTo>
                    <a:pt x="0" y="21"/>
                  </a:moveTo>
                  <a:cubicBezTo>
                    <a:pt x="0" y="21"/>
                    <a:pt x="4" y="12"/>
                    <a:pt x="36" y="7"/>
                  </a:cubicBezTo>
                  <a:cubicBezTo>
                    <a:pt x="36" y="7"/>
                    <a:pt x="58" y="7"/>
                    <a:pt x="72" y="19"/>
                  </a:cubicBezTo>
                  <a:cubicBezTo>
                    <a:pt x="72" y="19"/>
                    <a:pt x="91" y="33"/>
                    <a:pt x="94" y="47"/>
                  </a:cubicBezTo>
                  <a:cubicBezTo>
                    <a:pt x="94" y="47"/>
                    <a:pt x="89" y="11"/>
                    <a:pt x="38" y="2"/>
                  </a:cubicBezTo>
                  <a:cubicBezTo>
                    <a:pt x="38" y="2"/>
                    <a:pt x="14" y="0"/>
                    <a:pt x="0" y="2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50998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56"/>
            <p:cNvGrpSpPr/>
            <p:nvPr/>
          </p:nvGrpSpPr>
          <p:grpSpPr bwMode="auto">
            <a:xfrm>
              <a:off x="2779" y="2036"/>
              <a:ext cx="43" cy="30"/>
              <a:chOff x="2863" y="2111"/>
              <a:chExt cx="68" cy="49"/>
            </a:xfrm>
          </p:grpSpPr>
          <p:sp>
            <p:nvSpPr>
              <p:cNvPr id="49" name="Oval 58"/>
              <p:cNvSpPr>
                <a:spLocks noChangeArrowheads="1"/>
              </p:cNvSpPr>
              <p:nvPr/>
            </p:nvSpPr>
            <p:spPr bwMode="gray">
              <a:xfrm rot="2700000">
                <a:off x="2900" y="2101"/>
                <a:ext cx="21" cy="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50" name="Oval 59"/>
              <p:cNvSpPr>
                <a:spLocks noChangeArrowheads="1"/>
              </p:cNvSpPr>
              <p:nvPr/>
            </p:nvSpPr>
            <p:spPr bwMode="gray">
              <a:xfrm rot="2700000">
                <a:off x="2869" y="2142"/>
                <a:ext cx="12" cy="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Freeform 57"/>
            <p:cNvSpPr/>
            <p:nvPr/>
          </p:nvSpPr>
          <p:spPr bwMode="gray">
            <a:xfrm>
              <a:off x="2800" y="2010"/>
              <a:ext cx="161" cy="109"/>
            </a:xfrm>
            <a:custGeom>
              <a:avLst/>
              <a:gdLst>
                <a:gd name="T0" fmla="*/ 0 w 68"/>
                <a:gd name="T1" fmla="*/ 5326 h 43"/>
                <a:gd name="T2" fmla="*/ 1262 w 68"/>
                <a:gd name="T3" fmla="*/ 11399 h 43"/>
                <a:gd name="T4" fmla="*/ 10403 w 68"/>
                <a:gd name="T5" fmla="*/ 10358 h 43"/>
                <a:gd name="T6" fmla="*/ 11973 w 68"/>
                <a:gd name="T7" fmla="*/ 6079 h 43"/>
                <a:gd name="T8" fmla="*/ 0 w 68"/>
                <a:gd name="T9" fmla="*/ 5326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43"/>
                <a:gd name="T17" fmla="*/ 68 w 68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43">
                  <a:moveTo>
                    <a:pt x="0" y="2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31" y="28"/>
                    <a:pt x="59" y="39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8" y="23"/>
                    <a:pt x="46" y="0"/>
                    <a:pt x="0" y="2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36"/>
          <p:cNvGrpSpPr/>
          <p:nvPr/>
        </p:nvGrpSpPr>
        <p:grpSpPr bwMode="auto">
          <a:xfrm>
            <a:off x="7380288" y="5595937"/>
            <a:ext cx="496887" cy="774700"/>
            <a:chOff x="1762" y="1449"/>
            <a:chExt cx="245" cy="382"/>
          </a:xfrm>
        </p:grpSpPr>
        <p:sp>
          <p:nvSpPr>
            <p:cNvPr id="52" name="Freeform 39"/>
            <p:cNvSpPr/>
            <p:nvPr/>
          </p:nvSpPr>
          <p:spPr bwMode="gray">
            <a:xfrm>
              <a:off x="1762" y="1470"/>
              <a:ext cx="245" cy="361"/>
            </a:xfrm>
            <a:custGeom>
              <a:avLst/>
              <a:gdLst>
                <a:gd name="T0" fmla="*/ 299 w 207"/>
                <a:gd name="T1" fmla="*/ 10 h 304"/>
                <a:gd name="T2" fmla="*/ 534 w 207"/>
                <a:gd name="T3" fmla="*/ 404 h 304"/>
                <a:gd name="T4" fmla="*/ 193 w 207"/>
                <a:gd name="T5" fmla="*/ 616 h 304"/>
                <a:gd name="T6" fmla="*/ 107 w 207"/>
                <a:gd name="T7" fmla="*/ 261 h 304"/>
                <a:gd name="T8" fmla="*/ 237 w 207"/>
                <a:gd name="T9" fmla="*/ 29 h 304"/>
                <a:gd name="T10" fmla="*/ 299 w 207"/>
                <a:gd name="T11" fmla="*/ 10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304"/>
                <a:gd name="T20" fmla="*/ 207 w 207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304">
                  <a:moveTo>
                    <a:pt x="109" y="3"/>
                  </a:moveTo>
                  <a:cubicBezTo>
                    <a:pt x="109" y="3"/>
                    <a:pt x="186" y="21"/>
                    <a:pt x="194" y="144"/>
                  </a:cubicBezTo>
                  <a:cubicBezTo>
                    <a:pt x="194" y="144"/>
                    <a:pt x="207" y="304"/>
                    <a:pt x="71" y="220"/>
                  </a:cubicBezTo>
                  <a:cubicBezTo>
                    <a:pt x="71" y="220"/>
                    <a:pt x="0" y="170"/>
                    <a:pt x="39" y="93"/>
                  </a:cubicBezTo>
                  <a:cubicBezTo>
                    <a:pt x="39" y="93"/>
                    <a:pt x="74" y="20"/>
                    <a:pt x="86" y="10"/>
                  </a:cubicBezTo>
                  <a:cubicBezTo>
                    <a:pt x="98" y="0"/>
                    <a:pt x="109" y="3"/>
                    <a:pt x="109" y="3"/>
                  </a:cubicBezTo>
                  <a:close/>
                </a:path>
              </a:pathLst>
            </a:custGeom>
            <a:gradFill rotWithShape="1">
              <a:gsLst>
                <a:gs pos="0">
                  <a:srgbClr val="90BDDC"/>
                </a:gs>
                <a:gs pos="100000">
                  <a:srgbClr val="E2EE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2"/>
            <p:cNvSpPr/>
            <p:nvPr/>
          </p:nvSpPr>
          <p:spPr bwMode="gray">
            <a:xfrm>
              <a:off x="1932" y="1539"/>
              <a:ext cx="60" cy="116"/>
            </a:xfrm>
            <a:custGeom>
              <a:avLst/>
              <a:gdLst>
                <a:gd name="T0" fmla="*/ 34 w 51"/>
                <a:gd name="T1" fmla="*/ 0 h 98"/>
                <a:gd name="T2" fmla="*/ 0 w 51"/>
                <a:gd name="T3" fmla="*/ 63 h 98"/>
                <a:gd name="T4" fmla="*/ 29 w 51"/>
                <a:gd name="T5" fmla="*/ 220 h 98"/>
                <a:gd name="T6" fmla="*/ 100 w 51"/>
                <a:gd name="T7" fmla="*/ 269 h 98"/>
                <a:gd name="T8" fmla="*/ 34 w 51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98"/>
                <a:gd name="T17" fmla="*/ 51 w 51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98">
                  <a:moveTo>
                    <a:pt x="13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15" y="54"/>
                    <a:pt x="11" y="80"/>
                  </a:cubicBezTo>
                  <a:cubicBezTo>
                    <a:pt x="37" y="98"/>
                    <a:pt x="37" y="98"/>
                    <a:pt x="37" y="98"/>
                  </a:cubicBezTo>
                  <a:cubicBezTo>
                    <a:pt x="37" y="98"/>
                    <a:pt x="51" y="54"/>
                    <a:pt x="1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998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3"/>
            <p:cNvSpPr/>
            <p:nvPr/>
          </p:nvSpPr>
          <p:spPr bwMode="gray">
            <a:xfrm>
              <a:off x="1811" y="1639"/>
              <a:ext cx="171" cy="91"/>
            </a:xfrm>
            <a:custGeom>
              <a:avLst/>
              <a:gdLst>
                <a:gd name="T0" fmla="*/ 0 w 145"/>
                <a:gd name="T1" fmla="*/ 0 h 77"/>
                <a:gd name="T2" fmla="*/ 145 w 145"/>
                <a:gd name="T3" fmla="*/ 36 h 77"/>
                <a:gd name="T4" fmla="*/ 97 w 145"/>
                <a:gd name="T5" fmla="*/ 76 h 77"/>
                <a:gd name="T6" fmla="*/ 0 w 145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"/>
                <a:gd name="T13" fmla="*/ 0 h 77"/>
                <a:gd name="T14" fmla="*/ 145 w 145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" h="77">
                  <a:moveTo>
                    <a:pt x="0" y="0"/>
                  </a:moveTo>
                  <a:cubicBezTo>
                    <a:pt x="0" y="0"/>
                    <a:pt x="51" y="53"/>
                    <a:pt x="145" y="36"/>
                  </a:cubicBezTo>
                  <a:cubicBezTo>
                    <a:pt x="145" y="36"/>
                    <a:pt x="132" y="75"/>
                    <a:pt x="97" y="76"/>
                  </a:cubicBezTo>
                  <a:cubicBezTo>
                    <a:pt x="62" y="77"/>
                    <a:pt x="23" y="66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21999"/>
                  </a:schemeClr>
                </a:gs>
                <a:gs pos="50000">
                  <a:schemeClr val="bg1">
                    <a:alpha val="82999"/>
                  </a:schemeClr>
                </a:gs>
                <a:gs pos="100000">
                  <a:schemeClr val="bg1">
                    <a:alpha val="21999"/>
                  </a:schemeClr>
                </a:gs>
              </a:gsLst>
              <a:lin ang="0" scaled="1"/>
            </a:gra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5" name="Freeform 44"/>
            <p:cNvSpPr/>
            <p:nvPr/>
          </p:nvSpPr>
          <p:spPr bwMode="gray">
            <a:xfrm>
              <a:off x="1859" y="1449"/>
              <a:ext cx="135" cy="192"/>
            </a:xfrm>
            <a:custGeom>
              <a:avLst/>
              <a:gdLst>
                <a:gd name="T0" fmla="*/ 0 w 114"/>
                <a:gd name="T1" fmla="*/ 124 h 162"/>
                <a:gd name="T2" fmla="*/ 199 w 114"/>
                <a:gd name="T3" fmla="*/ 153 h 162"/>
                <a:gd name="T4" fmla="*/ 296 w 114"/>
                <a:gd name="T5" fmla="*/ 449 h 162"/>
                <a:gd name="T6" fmla="*/ 265 w 114"/>
                <a:gd name="T7" fmla="*/ 297 h 162"/>
                <a:gd name="T8" fmla="*/ 0 w 114"/>
                <a:gd name="T9" fmla="*/ 124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162"/>
                <a:gd name="T17" fmla="*/ 114 w 114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162">
                  <a:moveTo>
                    <a:pt x="0" y="45"/>
                  </a:moveTo>
                  <a:cubicBezTo>
                    <a:pt x="0" y="45"/>
                    <a:pt x="30" y="0"/>
                    <a:pt x="72" y="56"/>
                  </a:cubicBezTo>
                  <a:cubicBezTo>
                    <a:pt x="114" y="112"/>
                    <a:pt x="107" y="162"/>
                    <a:pt x="107" y="162"/>
                  </a:cubicBezTo>
                  <a:cubicBezTo>
                    <a:pt x="107" y="162"/>
                    <a:pt x="106" y="127"/>
                    <a:pt x="96" y="107"/>
                  </a:cubicBezTo>
                  <a:cubicBezTo>
                    <a:pt x="86" y="87"/>
                    <a:pt x="41" y="4"/>
                    <a:pt x="0" y="4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50998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5"/>
            <p:cNvSpPr/>
            <p:nvPr/>
          </p:nvSpPr>
          <p:spPr bwMode="gray">
            <a:xfrm>
              <a:off x="1793" y="1623"/>
              <a:ext cx="175" cy="117"/>
            </a:xfrm>
            <a:custGeom>
              <a:avLst/>
              <a:gdLst>
                <a:gd name="T0" fmla="*/ 33 w 148"/>
                <a:gd name="T1" fmla="*/ 0 h 98"/>
                <a:gd name="T2" fmla="*/ 130 w 148"/>
                <a:gd name="T3" fmla="*/ 197 h 98"/>
                <a:gd name="T4" fmla="*/ 406 w 148"/>
                <a:gd name="T5" fmla="*/ 199 h 98"/>
                <a:gd name="T6" fmla="*/ 253 w 148"/>
                <a:gd name="T7" fmla="*/ 265 h 98"/>
                <a:gd name="T8" fmla="*/ 33 w 148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98"/>
                <a:gd name="T17" fmla="*/ 148 w 148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98">
                  <a:moveTo>
                    <a:pt x="12" y="0"/>
                  </a:moveTo>
                  <a:cubicBezTo>
                    <a:pt x="12" y="0"/>
                    <a:pt x="19" y="40"/>
                    <a:pt x="48" y="68"/>
                  </a:cubicBezTo>
                  <a:cubicBezTo>
                    <a:pt x="77" y="95"/>
                    <a:pt x="130" y="98"/>
                    <a:pt x="148" y="69"/>
                  </a:cubicBezTo>
                  <a:cubicBezTo>
                    <a:pt x="148" y="69"/>
                    <a:pt x="139" y="94"/>
                    <a:pt x="92" y="92"/>
                  </a:cubicBezTo>
                  <a:cubicBezTo>
                    <a:pt x="45" y="91"/>
                    <a:pt x="0" y="32"/>
                    <a:pt x="1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46"/>
            <p:cNvSpPr/>
            <p:nvPr/>
          </p:nvSpPr>
          <p:spPr bwMode="gray">
            <a:xfrm>
              <a:off x="1814" y="1671"/>
              <a:ext cx="154" cy="90"/>
            </a:xfrm>
            <a:custGeom>
              <a:avLst/>
              <a:gdLst>
                <a:gd name="T0" fmla="*/ 0 w 130"/>
                <a:gd name="T1" fmla="*/ 0 h 76"/>
                <a:gd name="T2" fmla="*/ 218 w 130"/>
                <a:gd name="T3" fmla="*/ 147 h 76"/>
                <a:gd name="T4" fmla="*/ 359 w 130"/>
                <a:gd name="T5" fmla="*/ 78 h 76"/>
                <a:gd name="T6" fmla="*/ 162 w 130"/>
                <a:gd name="T7" fmla="*/ 165 h 76"/>
                <a:gd name="T8" fmla="*/ 0 w 130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76"/>
                <a:gd name="T17" fmla="*/ 130 w 130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76">
                  <a:moveTo>
                    <a:pt x="0" y="0"/>
                  </a:moveTo>
                  <a:cubicBezTo>
                    <a:pt x="0" y="0"/>
                    <a:pt x="23" y="50"/>
                    <a:pt x="79" y="53"/>
                  </a:cubicBezTo>
                  <a:cubicBezTo>
                    <a:pt x="79" y="53"/>
                    <a:pt x="113" y="54"/>
                    <a:pt x="130" y="29"/>
                  </a:cubicBezTo>
                  <a:cubicBezTo>
                    <a:pt x="130" y="29"/>
                    <a:pt x="109" y="76"/>
                    <a:pt x="59" y="60"/>
                  </a:cubicBezTo>
                  <a:cubicBezTo>
                    <a:pt x="9" y="4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0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47"/>
            <p:cNvSpPr>
              <a:spLocks noChangeArrowheads="1"/>
            </p:cNvSpPr>
            <p:nvPr/>
          </p:nvSpPr>
          <p:spPr bwMode="gray">
            <a:xfrm rot="2700000">
              <a:off x="1852" y="1533"/>
              <a:ext cx="9" cy="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59" name="Oval 48"/>
            <p:cNvSpPr>
              <a:spLocks noChangeArrowheads="1"/>
            </p:cNvSpPr>
            <p:nvPr/>
          </p:nvSpPr>
          <p:spPr bwMode="gray">
            <a:xfrm rot="2700000">
              <a:off x="1841" y="1549"/>
              <a:ext cx="4" cy="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60" name="Freeform 49"/>
            <p:cNvSpPr/>
            <p:nvPr/>
          </p:nvSpPr>
          <p:spPr bwMode="gray">
            <a:xfrm>
              <a:off x="1847" y="1451"/>
              <a:ext cx="83" cy="116"/>
            </a:xfrm>
            <a:custGeom>
              <a:avLst/>
              <a:gdLst>
                <a:gd name="T0" fmla="*/ 0 w 70"/>
                <a:gd name="T1" fmla="*/ 175 h 97"/>
                <a:gd name="T2" fmla="*/ 36 w 70"/>
                <a:gd name="T3" fmla="*/ 279 h 97"/>
                <a:gd name="T4" fmla="*/ 173 w 70"/>
                <a:gd name="T5" fmla="*/ 264 h 97"/>
                <a:gd name="T6" fmla="*/ 190 w 70"/>
                <a:gd name="T7" fmla="*/ 285 h 97"/>
                <a:gd name="T8" fmla="*/ 194 w 70"/>
                <a:gd name="T9" fmla="*/ 151 h 97"/>
                <a:gd name="T10" fmla="*/ 0 w 70"/>
                <a:gd name="T11" fmla="*/ 175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97"/>
                <a:gd name="T20" fmla="*/ 70 w 7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97">
                  <a:moveTo>
                    <a:pt x="0" y="59"/>
                  </a:moveTo>
                  <a:cubicBezTo>
                    <a:pt x="13" y="95"/>
                    <a:pt x="13" y="95"/>
                    <a:pt x="13" y="95"/>
                  </a:cubicBezTo>
                  <a:cubicBezTo>
                    <a:pt x="13" y="95"/>
                    <a:pt x="44" y="70"/>
                    <a:pt x="62" y="91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0" y="52"/>
                    <a:pt x="30" y="0"/>
                    <a:pt x="0" y="59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2999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TextBox 4"/>
          <p:cNvSpPr txBox="1">
            <a:spLocks noChangeArrowheads="1"/>
          </p:cNvSpPr>
          <p:nvPr/>
        </p:nvSpPr>
        <p:spPr bwMode="auto">
          <a:xfrm>
            <a:off x="4325317" y="1917412"/>
            <a:ext cx="4995861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9pPr>
          </a:lstStyle>
          <a:p>
            <a:pPr lvl="0" eaLnBrk="1" hangingPunct="1"/>
            <a:endParaRPr lang="en-MY" sz="3200" b="1" dirty="0">
              <a:solidFill>
                <a:schemeClr val="tx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4956" y="1448167"/>
            <a:ext cx="8804443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dirty="0" err="1"/>
              <a:t>Selain</a:t>
            </a:r>
            <a:r>
              <a:rPr lang="en-MY" sz="2000" dirty="0"/>
              <a:t> </a:t>
            </a:r>
            <a:r>
              <a:rPr lang="en-MY" sz="2000" dirty="0" err="1"/>
              <a:t>bermanfaat</a:t>
            </a:r>
            <a:r>
              <a:rPr lang="en-MY" sz="2000" dirty="0"/>
              <a:t> </a:t>
            </a:r>
            <a:r>
              <a:rPr lang="en-MY" sz="2000" dirty="0" err="1"/>
              <a:t>kepada</a:t>
            </a:r>
            <a:r>
              <a:rPr lang="en-MY" sz="2000" dirty="0"/>
              <a:t> </a:t>
            </a:r>
            <a:r>
              <a:rPr lang="en-MY" sz="2000" dirty="0" err="1"/>
              <a:t>mahasiswa</a:t>
            </a:r>
            <a:r>
              <a:rPr lang="en-MY" sz="2000" dirty="0"/>
              <a:t>, </a:t>
            </a:r>
            <a:r>
              <a:rPr lang="en-MY" sz="2000" dirty="0" err="1"/>
              <a:t>kursus</a:t>
            </a:r>
            <a:r>
              <a:rPr lang="en-MY" sz="2000" dirty="0"/>
              <a:t> Service Learning </a:t>
            </a:r>
            <a:r>
              <a:rPr lang="en-MY" sz="2000" dirty="0" err="1"/>
              <a:t>ini</a:t>
            </a:r>
            <a:r>
              <a:rPr lang="en-MY" sz="2000" dirty="0"/>
              <a:t> </a:t>
            </a:r>
            <a:r>
              <a:rPr lang="en-MY" sz="2000" dirty="0" err="1"/>
              <a:t>juga</a:t>
            </a:r>
            <a:r>
              <a:rPr lang="en-MY" sz="2000" dirty="0"/>
              <a:t> </a:t>
            </a:r>
            <a:r>
              <a:rPr lang="en-MY" sz="2000" dirty="0" err="1"/>
              <a:t>dapat</a:t>
            </a:r>
            <a:r>
              <a:rPr lang="en-MY" sz="2000" dirty="0"/>
              <a:t> </a:t>
            </a:r>
            <a:r>
              <a:rPr lang="en-MY" sz="2000" dirty="0" err="1"/>
              <a:t>memberi</a:t>
            </a:r>
            <a:r>
              <a:rPr lang="en-MY" sz="2000" dirty="0"/>
              <a:t> </a:t>
            </a:r>
            <a:r>
              <a:rPr lang="en-MY" sz="2000" dirty="0" err="1"/>
              <a:t>impak</a:t>
            </a:r>
            <a:r>
              <a:rPr lang="en-MY" sz="2000" dirty="0"/>
              <a:t> yang </a:t>
            </a:r>
            <a:r>
              <a:rPr lang="en-MY" sz="2000" dirty="0" err="1"/>
              <a:t>positif</a:t>
            </a:r>
            <a:r>
              <a:rPr lang="en-MY" sz="2000" dirty="0"/>
              <a:t> </a:t>
            </a:r>
            <a:r>
              <a:rPr lang="en-MY" sz="2000" dirty="0" err="1"/>
              <a:t>kepada</a:t>
            </a:r>
            <a:r>
              <a:rPr lang="en-MY" sz="2000" dirty="0"/>
              <a:t> </a:t>
            </a:r>
            <a:r>
              <a:rPr lang="en-MY" sz="2000" dirty="0" err="1"/>
              <a:t>komuniti</a:t>
            </a:r>
            <a:r>
              <a:rPr lang="en-MY" sz="2000" dirty="0"/>
              <a:t>. </a:t>
            </a:r>
            <a:r>
              <a:rPr lang="en-MY" sz="2000" dirty="0" err="1"/>
              <a:t>Antara</a:t>
            </a:r>
            <a:r>
              <a:rPr lang="en-MY" sz="2000" dirty="0"/>
              <a:t> </a:t>
            </a:r>
            <a:r>
              <a:rPr lang="en-MY" sz="2000" dirty="0" err="1"/>
              <a:t>sumbangan</a:t>
            </a:r>
            <a:r>
              <a:rPr lang="en-MY" sz="2000" dirty="0"/>
              <a:t> Service Learning </a:t>
            </a:r>
            <a:r>
              <a:rPr lang="en-MY" sz="2000" dirty="0" err="1"/>
              <a:t>kepada</a:t>
            </a:r>
            <a:r>
              <a:rPr lang="en-MY" sz="2000" dirty="0"/>
              <a:t> </a:t>
            </a:r>
            <a:r>
              <a:rPr lang="en-MY" sz="2000" dirty="0" err="1"/>
              <a:t>komuniti</a:t>
            </a:r>
            <a:r>
              <a:rPr lang="en-MY" sz="2000" dirty="0"/>
              <a:t> </a:t>
            </a:r>
            <a:r>
              <a:rPr lang="en-MY" sz="2000" dirty="0" err="1"/>
              <a:t>adalah</a:t>
            </a:r>
            <a:r>
              <a:rPr lang="en-MY" sz="2000" dirty="0"/>
              <a:t>:</a:t>
            </a:r>
          </a:p>
          <a:p>
            <a:r>
              <a:rPr lang="en-MY" sz="2000" dirty="0"/>
              <a:t> 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MY" sz="2000" dirty="0"/>
              <a:t> </a:t>
            </a:r>
            <a:r>
              <a:rPr lang="en-MY" sz="2000" dirty="0" err="1"/>
              <a:t>Membantu</a:t>
            </a:r>
            <a:r>
              <a:rPr lang="en-MY" sz="2000" dirty="0"/>
              <a:t> </a:t>
            </a:r>
            <a:r>
              <a:rPr lang="en-MY" sz="2000" dirty="0" err="1"/>
              <a:t>meningkatkan</a:t>
            </a:r>
            <a:r>
              <a:rPr lang="en-MY" sz="2000" dirty="0"/>
              <a:t> </a:t>
            </a:r>
            <a:r>
              <a:rPr lang="en-MY" sz="2000" dirty="0" err="1"/>
              <a:t>taraf</a:t>
            </a:r>
            <a:r>
              <a:rPr lang="en-MY" sz="2000" dirty="0"/>
              <a:t> </a:t>
            </a:r>
            <a:r>
              <a:rPr lang="en-MY" sz="2000" dirty="0" err="1"/>
              <a:t>sosial</a:t>
            </a:r>
            <a:r>
              <a:rPr lang="en-MY" sz="2000" dirty="0"/>
              <a:t> </a:t>
            </a:r>
            <a:r>
              <a:rPr lang="en-MY" sz="2000" dirty="0" err="1"/>
              <a:t>dan</a:t>
            </a:r>
            <a:r>
              <a:rPr lang="en-MY" sz="2000" dirty="0"/>
              <a:t> </a:t>
            </a:r>
            <a:r>
              <a:rPr lang="en-MY" sz="2000" dirty="0" err="1"/>
              <a:t>fizikal</a:t>
            </a:r>
            <a:r>
              <a:rPr lang="en-MY" sz="2000" dirty="0"/>
              <a:t> </a:t>
            </a:r>
            <a:r>
              <a:rPr lang="en-MY" sz="2000" dirty="0" err="1"/>
              <a:t>masyarakat</a:t>
            </a:r>
            <a:endParaRPr lang="en-MY" sz="2000" dirty="0"/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MY" sz="2000" dirty="0" err="1"/>
              <a:t>Menyebarkan</a:t>
            </a:r>
            <a:r>
              <a:rPr lang="en-MY" sz="2000" dirty="0"/>
              <a:t> </a:t>
            </a:r>
            <a:r>
              <a:rPr lang="en-MY" sz="2000" dirty="0" err="1"/>
              <a:t>dan</a:t>
            </a:r>
            <a:r>
              <a:rPr lang="en-MY" sz="2000" dirty="0"/>
              <a:t> </a:t>
            </a:r>
            <a:r>
              <a:rPr lang="en-MY" sz="2000" dirty="0" err="1"/>
              <a:t>membudayakan</a:t>
            </a:r>
            <a:r>
              <a:rPr lang="en-MY" sz="2000" dirty="0"/>
              <a:t> </a:t>
            </a:r>
            <a:r>
              <a:rPr lang="en-MY" sz="2000" dirty="0" err="1"/>
              <a:t>ilmu</a:t>
            </a:r>
            <a:r>
              <a:rPr lang="en-MY" sz="2000" dirty="0"/>
              <a:t> di </a:t>
            </a:r>
            <a:r>
              <a:rPr lang="en-MY" sz="2000" dirty="0" err="1"/>
              <a:t>dalam</a:t>
            </a:r>
            <a:r>
              <a:rPr lang="en-MY" sz="2000" dirty="0"/>
              <a:t> </a:t>
            </a:r>
            <a:r>
              <a:rPr lang="en-MY" sz="2000" dirty="0" err="1"/>
              <a:t>kelompok</a:t>
            </a:r>
            <a:r>
              <a:rPr lang="en-MY" sz="2000" dirty="0"/>
              <a:t> </a:t>
            </a:r>
            <a:r>
              <a:rPr lang="en-MY" sz="2000" dirty="0" err="1"/>
              <a:t>masyarakat</a:t>
            </a:r>
            <a:endParaRPr lang="en-MY" sz="2000" dirty="0"/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MY" sz="2000" dirty="0" err="1"/>
              <a:t>Meningkatkan</a:t>
            </a:r>
            <a:r>
              <a:rPr lang="en-MY" sz="2000" dirty="0"/>
              <a:t> </a:t>
            </a:r>
            <a:r>
              <a:rPr lang="en-MY" sz="2000" dirty="0" err="1"/>
              <a:t>taraf</a:t>
            </a:r>
            <a:r>
              <a:rPr lang="en-MY" sz="2000" dirty="0"/>
              <a:t> </a:t>
            </a:r>
            <a:r>
              <a:rPr lang="en-MY" sz="2000" dirty="0" err="1"/>
              <a:t>kehidupan</a:t>
            </a:r>
            <a:r>
              <a:rPr lang="en-MY" sz="2000" dirty="0"/>
              <a:t>, </a:t>
            </a:r>
            <a:r>
              <a:rPr lang="en-MY" sz="2000" dirty="0" err="1"/>
              <a:t>kesihatan</a:t>
            </a:r>
            <a:r>
              <a:rPr lang="en-MY" sz="2000" dirty="0"/>
              <a:t> </a:t>
            </a:r>
            <a:r>
              <a:rPr lang="en-MY" sz="2000" dirty="0" err="1"/>
              <a:t>dan</a:t>
            </a:r>
            <a:r>
              <a:rPr lang="en-MY" sz="2000" dirty="0"/>
              <a:t> </a:t>
            </a:r>
            <a:r>
              <a:rPr lang="en-MY" sz="2000" dirty="0" err="1"/>
              <a:t>keselesaan</a:t>
            </a:r>
            <a:r>
              <a:rPr lang="en-MY" sz="2000" dirty="0"/>
              <a:t> </a:t>
            </a:r>
            <a:r>
              <a:rPr lang="en-MY" sz="2000" dirty="0" err="1"/>
              <a:t>masyarat</a:t>
            </a:r>
            <a:r>
              <a:rPr lang="en-MY" sz="2000" dirty="0"/>
              <a:t> </a:t>
            </a:r>
            <a:r>
              <a:rPr lang="en-MY" sz="2000" dirty="0" err="1"/>
              <a:t>sekeliling</a:t>
            </a:r>
            <a:r>
              <a:rPr lang="en-MY" sz="2000" dirty="0"/>
              <a:t> UTM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MY" sz="2000" dirty="0" err="1"/>
              <a:t>Memperbaiki</a:t>
            </a:r>
            <a:r>
              <a:rPr lang="en-MY" sz="2000" dirty="0"/>
              <a:t> </a:t>
            </a:r>
            <a:r>
              <a:rPr lang="en-MY" sz="2000" dirty="0" err="1"/>
              <a:t>kemahiran</a:t>
            </a:r>
            <a:r>
              <a:rPr lang="en-MY" sz="2000" dirty="0"/>
              <a:t> </a:t>
            </a:r>
            <a:r>
              <a:rPr lang="en-MY" sz="2000" dirty="0" err="1"/>
              <a:t>insaniah</a:t>
            </a:r>
            <a:r>
              <a:rPr lang="en-MY" sz="2000" dirty="0"/>
              <a:t> </a:t>
            </a:r>
            <a:r>
              <a:rPr lang="en-MY" sz="2000" dirty="0" err="1"/>
              <a:t>dan</a:t>
            </a:r>
            <a:r>
              <a:rPr lang="en-MY" sz="2000" dirty="0"/>
              <a:t> </a:t>
            </a:r>
            <a:r>
              <a:rPr lang="en-MY" sz="2000" dirty="0" err="1"/>
              <a:t>memperkembangkan</a:t>
            </a:r>
            <a:r>
              <a:rPr lang="en-MY" sz="2000" dirty="0"/>
              <a:t> modal </a:t>
            </a:r>
            <a:r>
              <a:rPr lang="en-MY" sz="2000" dirty="0" err="1"/>
              <a:t>insan</a:t>
            </a:r>
            <a:endParaRPr lang="en-MY" sz="2000" dirty="0"/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MY" sz="2000" dirty="0" err="1"/>
              <a:t>Mengukuhkan</a:t>
            </a:r>
            <a:r>
              <a:rPr lang="en-MY" sz="2000" dirty="0"/>
              <a:t> </a:t>
            </a:r>
            <a:r>
              <a:rPr lang="en-MY" sz="2000" dirty="0" err="1"/>
              <a:t>peradaban</a:t>
            </a:r>
            <a:r>
              <a:rPr lang="en-MY" sz="2000" dirty="0"/>
              <a:t> </a:t>
            </a:r>
            <a:r>
              <a:rPr lang="en-MY" sz="2000" dirty="0" err="1"/>
              <a:t>dan</a:t>
            </a:r>
            <a:r>
              <a:rPr lang="en-MY" sz="2000" dirty="0"/>
              <a:t> </a:t>
            </a:r>
            <a:r>
              <a:rPr lang="en-MY" sz="2000" dirty="0" err="1"/>
              <a:t>budaya</a:t>
            </a:r>
            <a:r>
              <a:rPr lang="en-MY" sz="2000" dirty="0"/>
              <a:t> </a:t>
            </a:r>
            <a:r>
              <a:rPr lang="en-MY" sz="2000" dirty="0" err="1"/>
              <a:t>masyarakat</a:t>
            </a:r>
            <a:endParaRPr lang="en-MY" sz="2000" dirty="0"/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MY" sz="2000" dirty="0" err="1"/>
              <a:t>Memberi</a:t>
            </a:r>
            <a:r>
              <a:rPr lang="en-MY" sz="2000" dirty="0"/>
              <a:t> </a:t>
            </a:r>
            <a:r>
              <a:rPr lang="en-MY" sz="2000" dirty="0" err="1"/>
              <a:t>kesedaran</a:t>
            </a:r>
            <a:r>
              <a:rPr lang="en-MY" sz="2000" dirty="0"/>
              <a:t> </a:t>
            </a:r>
            <a:r>
              <a:rPr lang="en-MY" sz="2000" dirty="0" err="1"/>
              <a:t>terhadap</a:t>
            </a:r>
            <a:r>
              <a:rPr lang="en-MY" sz="2000" dirty="0"/>
              <a:t> </a:t>
            </a:r>
            <a:r>
              <a:rPr lang="en-MY" sz="2000" dirty="0" err="1"/>
              <a:t>kepentingan</a:t>
            </a:r>
            <a:r>
              <a:rPr lang="en-MY" sz="2000" dirty="0"/>
              <a:t> </a:t>
            </a:r>
            <a:r>
              <a:rPr lang="en-MY" sz="2000" dirty="0" err="1"/>
              <a:t>penjagaan</a:t>
            </a:r>
            <a:r>
              <a:rPr lang="en-MY" sz="2000" dirty="0"/>
              <a:t> </a:t>
            </a:r>
            <a:r>
              <a:rPr lang="en-MY" sz="2000" dirty="0" err="1"/>
              <a:t>alam</a:t>
            </a:r>
            <a:r>
              <a:rPr lang="en-MY" sz="2000" dirty="0"/>
              <a:t> </a:t>
            </a:r>
            <a:r>
              <a:rPr lang="en-MY" sz="2000" dirty="0" err="1"/>
              <a:t>sekitar</a:t>
            </a:r>
            <a:r>
              <a:rPr lang="en-MY" sz="2000" dirty="0"/>
              <a:t> </a:t>
            </a:r>
            <a:r>
              <a:rPr lang="en-MY" sz="2000" dirty="0" err="1"/>
              <a:t>dan</a:t>
            </a:r>
            <a:r>
              <a:rPr lang="en-MY" sz="2000" dirty="0"/>
              <a:t> </a:t>
            </a:r>
            <a:r>
              <a:rPr lang="en-MY" sz="2000" dirty="0" err="1"/>
              <a:t>ekosistem</a:t>
            </a:r>
            <a:endParaRPr lang="en-MY" sz="2000" dirty="0"/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MY" sz="2000" dirty="0" err="1"/>
              <a:t>Membantu</a:t>
            </a:r>
            <a:r>
              <a:rPr lang="en-MY" sz="2000" dirty="0"/>
              <a:t> </a:t>
            </a:r>
            <a:r>
              <a:rPr lang="en-MY" sz="2000" dirty="0" err="1"/>
              <a:t>golongan</a:t>
            </a:r>
            <a:r>
              <a:rPr lang="en-MY" sz="2000" dirty="0"/>
              <a:t> </a:t>
            </a:r>
            <a:r>
              <a:rPr lang="en-MY" sz="2000" dirty="0" err="1"/>
              <a:t>remaja</a:t>
            </a:r>
            <a:r>
              <a:rPr lang="en-MY" sz="2000" dirty="0"/>
              <a:t> </a:t>
            </a:r>
            <a:r>
              <a:rPr lang="en-MY" sz="2000" dirty="0" err="1"/>
              <a:t>dalam</a:t>
            </a:r>
            <a:r>
              <a:rPr lang="en-MY" sz="2000" dirty="0"/>
              <a:t> </a:t>
            </a:r>
            <a:r>
              <a:rPr lang="en-MY" sz="2000" dirty="0" err="1"/>
              <a:t>pelbagai</a:t>
            </a:r>
            <a:r>
              <a:rPr lang="en-MY" sz="2000" dirty="0"/>
              <a:t> </a:t>
            </a:r>
            <a:r>
              <a:rPr lang="en-MY" sz="2000" dirty="0" err="1"/>
              <a:t>aspek</a:t>
            </a:r>
            <a:r>
              <a:rPr lang="en-MY" sz="2000" dirty="0"/>
              <a:t> </a:t>
            </a:r>
            <a:r>
              <a:rPr lang="en-MY" sz="2000" dirty="0" err="1"/>
              <a:t>termasuk</a:t>
            </a:r>
            <a:r>
              <a:rPr lang="en-MY" sz="2000" dirty="0"/>
              <a:t> </a:t>
            </a:r>
            <a:r>
              <a:rPr lang="en-MY" sz="2000" dirty="0" err="1"/>
              <a:t>pendidikan</a:t>
            </a:r>
            <a:r>
              <a:rPr lang="en-MY" sz="2000" dirty="0"/>
              <a:t>, </a:t>
            </a:r>
            <a:r>
              <a:rPr lang="en-MY" sz="2000" dirty="0" err="1"/>
              <a:t>pembentukan</a:t>
            </a:r>
            <a:r>
              <a:rPr lang="en-MY" sz="2000" dirty="0"/>
              <a:t> </a:t>
            </a:r>
            <a:r>
              <a:rPr lang="en-MY" sz="2000" dirty="0" err="1"/>
              <a:t>sahsiah</a:t>
            </a:r>
            <a:r>
              <a:rPr lang="en-MY" sz="2000" dirty="0"/>
              <a:t>, </a:t>
            </a:r>
            <a:r>
              <a:rPr lang="en-MY" sz="2000" dirty="0" err="1"/>
              <a:t>kemahiran</a:t>
            </a:r>
            <a:r>
              <a:rPr lang="en-MY" sz="2000" dirty="0"/>
              <a:t> </a:t>
            </a:r>
            <a:r>
              <a:rPr lang="en-MY" sz="2000" dirty="0" err="1"/>
              <a:t>generik</a:t>
            </a:r>
            <a:r>
              <a:rPr lang="en-MY" sz="2000" dirty="0"/>
              <a:t> </a:t>
            </a:r>
            <a:r>
              <a:rPr lang="en-MY" sz="2000" dirty="0" err="1"/>
              <a:t>dan</a:t>
            </a:r>
            <a:r>
              <a:rPr lang="en-MY" sz="2000" dirty="0"/>
              <a:t> </a:t>
            </a:r>
            <a:r>
              <a:rPr lang="en-MY" sz="2000" dirty="0" err="1"/>
              <a:t>kemahiran</a:t>
            </a:r>
            <a:r>
              <a:rPr lang="en-MY" sz="2000" dirty="0"/>
              <a:t> </a:t>
            </a:r>
            <a:r>
              <a:rPr lang="en-MY" sz="2000" dirty="0" err="1"/>
              <a:t>hidup</a:t>
            </a:r>
            <a:r>
              <a:rPr lang="en-MY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MY" sz="2000" dirty="0"/>
          </a:p>
        </p:txBody>
      </p:sp>
      <p:sp>
        <p:nvSpPr>
          <p:cNvPr id="64" name="TextBox 4"/>
          <p:cNvSpPr txBox="1">
            <a:spLocks noChangeArrowheads="1"/>
          </p:cNvSpPr>
          <p:nvPr/>
        </p:nvSpPr>
        <p:spPr bwMode="auto">
          <a:xfrm>
            <a:off x="3505200" y="76200"/>
            <a:ext cx="6873994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112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MY" sz="2800" b="1" dirty="0">
                <a:solidFill>
                  <a:schemeClr val="tx1"/>
                </a:solidFill>
              </a:rPr>
              <a:t>SUMBANGAN SERVICE LEARNING KEPADA KOMUNITI</a:t>
            </a:r>
          </a:p>
        </p:txBody>
      </p:sp>
    </p:spTree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24600" y="5486400"/>
            <a:ext cx="533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46"/>
          <p:cNvGrpSpPr/>
          <p:nvPr/>
        </p:nvGrpSpPr>
        <p:grpSpPr>
          <a:xfrm>
            <a:off x="3718560" y="1475105"/>
            <a:ext cx="5181600" cy="4935220"/>
            <a:chOff x="47500" y="1981200"/>
            <a:chExt cx="3505200" cy="3505200"/>
          </a:xfrm>
          <a:solidFill>
            <a:srgbClr val="00B050"/>
          </a:solidFill>
        </p:grpSpPr>
        <p:sp>
          <p:nvSpPr>
            <p:cNvPr id="8" name="Oval 7"/>
            <p:cNvSpPr/>
            <p:nvPr/>
          </p:nvSpPr>
          <p:spPr>
            <a:xfrm>
              <a:off x="47500" y="1981200"/>
              <a:ext cx="3505200" cy="3505200"/>
            </a:xfrm>
            <a:prstGeom prst="ellipse">
              <a:avLst/>
            </a:prstGeom>
            <a:solidFill>
              <a:srgbClr val="66FF66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4800" y="2286000"/>
              <a:ext cx="2971800" cy="2971800"/>
            </a:xfrm>
            <a:prstGeom prst="ellipse">
              <a:avLst/>
            </a:prstGeom>
            <a:solidFill>
              <a:srgbClr val="FF99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09600" y="2590800"/>
              <a:ext cx="2362200" cy="2362200"/>
            </a:xfrm>
            <a:prstGeom prst="ellipse">
              <a:avLst/>
            </a:prstGeom>
            <a:solidFill>
              <a:srgbClr val="CC99FF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2895600"/>
              <a:ext cx="1752600" cy="1752600"/>
            </a:xfrm>
            <a:prstGeom prst="ellipse">
              <a:avLst/>
            </a:prstGeom>
            <a:solidFill>
              <a:srgbClr val="3399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219200" y="3200400"/>
              <a:ext cx="1143000" cy="114300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100" name="TextBox 12"/>
          <p:cNvSpPr txBox="1"/>
          <p:nvPr/>
        </p:nvSpPr>
        <p:spPr>
          <a:xfrm>
            <a:off x="5295900" y="1443038"/>
            <a:ext cx="21336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x-none" dirty="0">
                <a:latin typeface="Calibri" panose="020F0502020204030204" pitchFamily="-112" charset="0"/>
                <a:cs typeface="Arial" panose="020B0604020202020204" pitchFamily="34" charset="0"/>
              </a:rPr>
              <a:t>Pendidikan</a:t>
            </a:r>
            <a:r>
              <a:rPr lang="en-MY" altLang="x-none" dirty="0">
                <a:latin typeface="Arial" panose="020B0604020202020204" pitchFamily="34" charset="0"/>
                <a:cs typeface="Arial" panose="020B0604020202020204" pitchFamily="34" charset="0"/>
              </a:rPr>
              <a:t> Education</a:t>
            </a:r>
            <a:r>
              <a:rPr lang="en-US" altLang="x-none" dirty="0">
                <a:latin typeface="Calibri" panose="020F0502020204030204" pitchFamily="-112" charset="0"/>
                <a:cs typeface="Arial" panose="020B0604020202020204" pitchFamily="34" charset="0"/>
              </a:rPr>
              <a:t> (3 H)</a:t>
            </a:r>
            <a:endParaRPr lang="en-MY" altLang="x-none" dirty="0">
              <a:latin typeface="Calibri" panose="020F0502020204030204" pitchFamily="-112" charset="0"/>
              <a:ea typeface="Arial" panose="020B0604020202020204" pitchFamily="34" charset="0"/>
            </a:endParaRPr>
          </a:p>
        </p:txBody>
      </p:sp>
      <p:sp>
        <p:nvSpPr>
          <p:cNvPr id="4101" name="TextBox 13"/>
          <p:cNvSpPr txBox="1"/>
          <p:nvPr/>
        </p:nvSpPr>
        <p:spPr>
          <a:xfrm>
            <a:off x="4800600" y="5711825"/>
            <a:ext cx="381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x-none" dirty="0">
                <a:latin typeface="Calibri" panose="020F0502020204030204" pitchFamily="-112" charset="0"/>
                <a:cs typeface="Arial" panose="020B0604020202020204" pitchFamily="34" charset="0"/>
              </a:rPr>
              <a:t>Kejuruteraan/Teknologi</a:t>
            </a:r>
          </a:p>
          <a:p>
            <a:pPr algn="ctr"/>
            <a:r>
              <a:rPr lang="en-MY" altLang="x-none" dirty="0">
                <a:latin typeface="Arial" panose="020B0604020202020204" pitchFamily="34" charset="0"/>
                <a:cs typeface="Arial" panose="020B0604020202020204" pitchFamily="34" charset="0"/>
              </a:rPr>
              <a:t>Engineering / Technology</a:t>
            </a:r>
            <a:endParaRPr lang="en-MY" altLang="x-none" dirty="0">
              <a:latin typeface="Calibri" panose="020F0502020204030204" pitchFamily="-112" charset="0"/>
              <a:ea typeface="Arial" panose="020B0604020202020204" pitchFamily="34" charset="0"/>
            </a:endParaRPr>
          </a:p>
        </p:txBody>
      </p:sp>
      <p:sp>
        <p:nvSpPr>
          <p:cNvPr id="4102" name="TextBox 14"/>
          <p:cNvSpPr txBox="1"/>
          <p:nvPr/>
        </p:nvSpPr>
        <p:spPr>
          <a:xfrm>
            <a:off x="4438650" y="2643188"/>
            <a:ext cx="200977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x-none" dirty="0">
                <a:latin typeface="Calibri" panose="020F0502020204030204" pitchFamily="-112" charset="0"/>
                <a:cs typeface="Arial" panose="020B0604020202020204" pitchFamily="34" charset="0"/>
              </a:rPr>
              <a:t>  Perjuangan/Jihad</a:t>
            </a:r>
          </a:p>
          <a:p>
            <a:r>
              <a:rPr lang="en-MY" altLang="x-none" dirty="0">
                <a:latin typeface="Arial" panose="020B0604020202020204" pitchFamily="34" charset="0"/>
                <a:cs typeface="Arial" panose="020B0604020202020204" pitchFamily="34" charset="0"/>
              </a:rPr>
              <a:t>Struggle / Jihad</a:t>
            </a:r>
            <a:endParaRPr lang="en-MY" altLang="x-none" dirty="0">
              <a:latin typeface="Calibri" panose="020F0502020204030204" pitchFamily="-112" charset="0"/>
              <a:ea typeface="Arial" panose="020B0604020202020204" pitchFamily="34" charset="0"/>
            </a:endParaRPr>
          </a:p>
        </p:txBody>
      </p:sp>
      <p:sp>
        <p:nvSpPr>
          <p:cNvPr id="4103" name="TextBox 15"/>
          <p:cNvSpPr txBox="1"/>
          <p:nvPr/>
        </p:nvSpPr>
        <p:spPr>
          <a:xfrm>
            <a:off x="5006340" y="3799523"/>
            <a:ext cx="21336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x-none" dirty="0">
                <a:latin typeface="Calibri" panose="020F0502020204030204" pitchFamily="-112" charset="0"/>
                <a:cs typeface="Arial" panose="020B0604020202020204" pitchFamily="34" charset="0"/>
              </a:rPr>
              <a:t>Kebudayaan</a:t>
            </a:r>
          </a:p>
          <a:p>
            <a:pPr algn="ctr"/>
            <a:r>
              <a:rPr lang="en-MY" altLang="x-none" dirty="0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endParaRPr lang="en-MY" altLang="x-none" dirty="0">
              <a:latin typeface="Calibri" panose="020F0502020204030204" pitchFamily="-112" charset="0"/>
              <a:ea typeface="Arial" panose="020B0604020202020204" pitchFamily="34" charset="0"/>
            </a:endParaRPr>
          </a:p>
        </p:txBody>
      </p:sp>
      <p:sp>
        <p:nvSpPr>
          <p:cNvPr id="4104" name="TextBox 16"/>
          <p:cNvSpPr txBox="1"/>
          <p:nvPr/>
        </p:nvSpPr>
        <p:spPr>
          <a:xfrm>
            <a:off x="5006340" y="3810000"/>
            <a:ext cx="37572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x-none" sz="2000" dirty="0">
                <a:latin typeface="Calibri" panose="020F0502020204030204" pitchFamily="-112" charset="0"/>
                <a:cs typeface="Arial" panose="020B0604020202020204" pitchFamily="34" charset="0"/>
              </a:rPr>
              <a:t>Islam</a:t>
            </a:r>
          </a:p>
          <a:p>
            <a:pPr algn="ctr"/>
            <a:endParaRPr lang="en-MY" altLang="x-none" sz="2000" dirty="0">
              <a:latin typeface="Calibri" panose="020F0502020204030204" pitchFamily="-112" charset="0"/>
              <a:ea typeface="Arial" panose="020B0604020202020204" pitchFamily="34" charset="0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4438650" y="188913"/>
            <a:ext cx="3678238" cy="762000"/>
          </a:xfrm>
          <a:prstGeom prst="rect">
            <a:avLst/>
          </a:prstGeom>
        </p:spPr>
        <p:txBody>
          <a:bodyPr/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MS PGothic" panose="020B0600070205080204" pitchFamily="-65" charset="-128"/>
                <a:cs typeface="MS PGothic" panose="020B0600070205080204" pitchFamily="-65" charset="-128"/>
              </a:rPr>
              <a:t>UTM SPIRIT</a:t>
            </a:r>
            <a:r>
              <a:rPr kumimoji="0" lang="en-US" sz="1000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MS PGothic" panose="020B0600070205080204" pitchFamily="-65" charset="-128"/>
                <a:cs typeface="MS PGothic" panose="020B0600070205080204" pitchFamily="-65" charset="-128"/>
                <a:hlinkClick r:id="rId2" action="ppaction://hlinkfile"/>
              </a:rPr>
              <a:t>Lagu Rasmi UTM - Keunggulan Terbilang.mp4</a:t>
            </a:r>
            <a:endParaRPr kumimoji="0" lang="en-US" sz="1000" kern="0" cap="none" spc="0" normalizeH="0" baseline="0" noProof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MS PGothic" panose="020B0600070205080204" pitchFamily="-65" charset="-128"/>
              <a:cs typeface="MS PGothic" panose="020B0600070205080204" pitchFamily="-65" charset="-128"/>
            </a:endParaRPr>
          </a:p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MS PGothic" panose="020B0600070205080204" pitchFamily="-65" charset="-128"/>
                <a:cs typeface="MS PGothic" panose="020B0600070205080204" pitchFamily="-65" charset="-128"/>
              </a:rPr>
              <a:t>KERANA TUHAN  UNTUK MANUSIA</a:t>
            </a:r>
            <a:endParaRPr kumimoji="0" lang="en-MY" sz="1000" kern="0" cap="none" spc="0" normalizeH="0" baseline="0" noProof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MS PGothic" panose="020B0600070205080204" pitchFamily="-65" charset="-128"/>
              <a:cs typeface="MS PGothic" panose="020B0600070205080204" pitchFamily="-65" charset="-128"/>
            </a:endParaRPr>
          </a:p>
        </p:txBody>
      </p:sp>
      <p:pic>
        <p:nvPicPr>
          <p:cNvPr id="4106" name="Picture 2" descr="C:\Users\izzati\Desktop\SEMANGAT UTM\jung1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881188" y="1285875"/>
            <a:ext cx="1693862" cy="1371600"/>
          </a:xfrm>
        </p:spPr>
      </p:pic>
      <p:cxnSp>
        <p:nvCxnSpPr>
          <p:cNvPr id="21" name="Straight Arrow Connector 20"/>
          <p:cNvCxnSpPr/>
          <p:nvPr/>
        </p:nvCxnSpPr>
        <p:spPr>
          <a:xfrm rot="10800000">
            <a:off x="3448050" y="2438400"/>
            <a:ext cx="1981200" cy="22860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067800" y="1981200"/>
            <a:ext cx="914400" cy="762000"/>
          </a:xfrm>
          <a:prstGeom prst="rect">
            <a:avLst/>
          </a:prstGeom>
          <a:noFill/>
          <a:ln>
            <a:solidFill>
              <a:srgbClr val="B8441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9067800" y="1752600"/>
            <a:ext cx="381000" cy="228600"/>
          </a:xfrm>
          <a:prstGeom prst="line">
            <a:avLst/>
          </a:prstGeom>
          <a:ln>
            <a:solidFill>
              <a:srgbClr val="B844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982200" y="1752600"/>
            <a:ext cx="309563" cy="228600"/>
          </a:xfrm>
          <a:prstGeom prst="line">
            <a:avLst/>
          </a:prstGeom>
          <a:ln>
            <a:solidFill>
              <a:srgbClr val="B844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9906794" y="2132806"/>
            <a:ext cx="762000" cy="1588"/>
          </a:xfrm>
          <a:prstGeom prst="line">
            <a:avLst/>
          </a:prstGeom>
          <a:ln>
            <a:solidFill>
              <a:srgbClr val="B844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9982200" y="2514600"/>
            <a:ext cx="314325" cy="228600"/>
          </a:xfrm>
          <a:prstGeom prst="line">
            <a:avLst/>
          </a:prstGeom>
          <a:ln>
            <a:solidFill>
              <a:srgbClr val="B844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/>
          <p:nvPr/>
        </p:nvSpPr>
        <p:spPr bwMode="auto">
          <a:xfrm>
            <a:off x="10058400" y="2438400"/>
            <a:ext cx="762000" cy="357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kern="1200" cap="none" spc="0" normalizeH="0" baseline="0" noProof="0" dirty="0">
                <a:latin typeface="Century Gothic" panose="020B0502020202020204" pitchFamily="34" charset="0"/>
                <a:ea typeface="+mj-ea"/>
                <a:cs typeface="+mj-cs"/>
              </a:rPr>
              <a:t>ADIL</a:t>
            </a:r>
          </a:p>
        </p:txBody>
      </p:sp>
      <p:sp>
        <p:nvSpPr>
          <p:cNvPr id="29" name="Title 1"/>
          <p:cNvSpPr txBox="1"/>
          <p:nvPr/>
        </p:nvSpPr>
        <p:spPr bwMode="auto">
          <a:xfrm>
            <a:off x="9906000" y="1524000"/>
            <a:ext cx="762000" cy="280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kern="1200" cap="none" spc="0" normalizeH="0" baseline="0" noProof="0" dirty="0">
                <a:latin typeface="Century Gothic" panose="020B0502020202020204" pitchFamily="34" charset="0"/>
                <a:ea typeface="+mj-ea"/>
                <a:cs typeface="+mj-cs"/>
              </a:rPr>
              <a:t>ILMU</a:t>
            </a:r>
          </a:p>
        </p:txBody>
      </p:sp>
      <p:sp>
        <p:nvSpPr>
          <p:cNvPr id="30" name="Title 1"/>
          <p:cNvSpPr txBox="1"/>
          <p:nvPr/>
        </p:nvSpPr>
        <p:spPr bwMode="auto">
          <a:xfrm>
            <a:off x="8458200" y="1676400"/>
            <a:ext cx="838200" cy="357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kern="1200" cap="none" spc="0" normalizeH="0" baseline="0" noProof="0" dirty="0">
                <a:latin typeface="Century Gothic" panose="020B0502020202020204" pitchFamily="34" charset="0"/>
                <a:ea typeface="+mj-ea"/>
                <a:cs typeface="+mj-cs"/>
              </a:rPr>
              <a:t>IBADAH</a:t>
            </a:r>
          </a:p>
        </p:txBody>
      </p:sp>
      <p:sp>
        <p:nvSpPr>
          <p:cNvPr id="31" name="Title 1"/>
          <p:cNvSpPr txBox="1"/>
          <p:nvPr/>
        </p:nvSpPr>
        <p:spPr bwMode="auto">
          <a:xfrm>
            <a:off x="9829800" y="1905000"/>
            <a:ext cx="8382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kern="1200" cap="none" spc="0" normalizeH="0" baseline="0" noProof="0" dirty="0">
                <a:latin typeface="Century Gothic" panose="020B0502020202020204" pitchFamily="34" charset="0"/>
                <a:ea typeface="+mj-ea"/>
                <a:cs typeface="+mj-cs"/>
              </a:rPr>
              <a:t>KHALIFAH</a:t>
            </a:r>
          </a:p>
        </p:txBody>
      </p:sp>
      <p:sp>
        <p:nvSpPr>
          <p:cNvPr id="32" name="Title 1"/>
          <p:cNvSpPr txBox="1"/>
          <p:nvPr/>
        </p:nvSpPr>
        <p:spPr bwMode="auto">
          <a:xfrm>
            <a:off x="8763000" y="1447800"/>
            <a:ext cx="7620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kern="1200" cap="none" spc="0" normalizeH="0" baseline="0" noProof="0" dirty="0">
                <a:latin typeface="Century Gothic" panose="020B0502020202020204" pitchFamily="34" charset="0"/>
                <a:ea typeface="+mj-ea"/>
                <a:cs typeface="+mj-cs"/>
              </a:rPr>
              <a:t>TAUHID</a:t>
            </a:r>
          </a:p>
        </p:txBody>
      </p:sp>
      <p:sp>
        <p:nvSpPr>
          <p:cNvPr id="33" name="Title 1"/>
          <p:cNvSpPr txBox="1"/>
          <p:nvPr/>
        </p:nvSpPr>
        <p:spPr bwMode="auto">
          <a:xfrm>
            <a:off x="8686800" y="2286000"/>
            <a:ext cx="990600" cy="357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kern="1200" cap="none" spc="0" normalizeH="0" baseline="0" noProof="0" dirty="0">
                <a:latin typeface="Century Gothic" panose="020B0502020202020204" pitchFamily="34" charset="0"/>
                <a:ea typeface="+mj-ea"/>
                <a:cs typeface="+mj-cs"/>
              </a:rPr>
              <a:t>JIHAD</a:t>
            </a: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9068594" y="2132806"/>
            <a:ext cx="762000" cy="1588"/>
          </a:xfrm>
          <a:prstGeom prst="line">
            <a:avLst/>
          </a:prstGeom>
          <a:ln>
            <a:solidFill>
              <a:srgbClr val="B844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448800" y="1752600"/>
            <a:ext cx="838200" cy="1588"/>
          </a:xfrm>
          <a:prstGeom prst="line">
            <a:avLst/>
          </a:prstGeom>
          <a:ln>
            <a:solidFill>
              <a:srgbClr val="B844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0800000" flipV="1">
            <a:off x="9067800" y="2514600"/>
            <a:ext cx="381000" cy="228600"/>
          </a:xfrm>
          <a:prstGeom prst="line">
            <a:avLst/>
          </a:prstGeom>
          <a:ln>
            <a:solidFill>
              <a:srgbClr val="B844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42" idx="0"/>
          </p:cNvCxnSpPr>
          <p:nvPr/>
        </p:nvCxnSpPr>
        <p:spPr>
          <a:xfrm flipV="1">
            <a:off x="6858000" y="2743200"/>
            <a:ext cx="2133600" cy="114776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448800" y="2514600"/>
            <a:ext cx="838200" cy="1588"/>
          </a:xfrm>
          <a:prstGeom prst="line">
            <a:avLst/>
          </a:prstGeom>
          <a:ln>
            <a:solidFill>
              <a:srgbClr val="B844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 txBox="1"/>
          <p:nvPr/>
        </p:nvSpPr>
        <p:spPr bwMode="auto">
          <a:xfrm>
            <a:off x="9677400" y="2743200"/>
            <a:ext cx="762000" cy="357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kern="1200" cap="none" spc="0" normalizeH="0" baseline="0" noProof="0" dirty="0">
                <a:latin typeface="Century Gothic" panose="020B0502020202020204" pitchFamily="34" charset="0"/>
                <a:ea typeface="+mj-ea"/>
                <a:cs typeface="+mj-cs"/>
              </a:rPr>
              <a:t>EHSAN</a:t>
            </a:r>
          </a:p>
        </p:txBody>
      </p:sp>
      <p:sp>
        <p:nvSpPr>
          <p:cNvPr id="42" name="Title 1"/>
          <p:cNvSpPr txBox="1"/>
          <p:nvPr/>
        </p:nvSpPr>
        <p:spPr bwMode="auto">
          <a:xfrm>
            <a:off x="8610600" y="2743200"/>
            <a:ext cx="762000" cy="357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kern="1200" cap="none" spc="0" normalizeH="0" baseline="0" noProof="0" dirty="0">
                <a:latin typeface="Century Gothic" panose="020B0502020202020204" pitchFamily="34" charset="0"/>
                <a:ea typeface="+mj-ea"/>
                <a:cs typeface="+mj-cs"/>
              </a:rPr>
              <a:t>IMAN</a:t>
            </a:r>
          </a:p>
        </p:txBody>
      </p:sp>
      <p:pic>
        <p:nvPicPr>
          <p:cNvPr id="4126" name="Picture 2" descr="C:\Users\izzati\Desktop\SEMANGAT UTM\Keri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4000500"/>
            <a:ext cx="1819275" cy="9906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9" name="Straight Arrow Connector 38"/>
          <p:cNvCxnSpPr/>
          <p:nvPr/>
        </p:nvCxnSpPr>
        <p:spPr>
          <a:xfrm flipH="1">
            <a:off x="3571875" y="4164013"/>
            <a:ext cx="1587500" cy="21748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28" name="Picture 3" descr="C:\Users\izzati\Desktop\SEMANGAT UTM\Malaysia.airlines.b747-400.9m-mph.ar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00" y="5105400"/>
            <a:ext cx="1362075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9" name="Picture 4" descr="C:\Users\izzati\Desktop\SEMANGAT UTM\4231320642_08132544d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0" y="3733800"/>
            <a:ext cx="1146175" cy="7778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6" name="Straight Arrow Connector 45"/>
          <p:cNvCxnSpPr/>
          <p:nvPr/>
        </p:nvCxnSpPr>
        <p:spPr>
          <a:xfrm rot="5400000">
            <a:off x="9601200" y="4800600"/>
            <a:ext cx="609600" cy="317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467600" y="4122738"/>
            <a:ext cx="1828800" cy="166846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8" grpId="0"/>
      <p:bldP spid="29" grpId="0"/>
      <p:bldP spid="30" grpId="0"/>
      <p:bldP spid="31" grpId="0"/>
      <p:bldP spid="32" grpId="0"/>
      <p:bldP spid="33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63295" y="1174115"/>
            <a:ext cx="10363200" cy="5346700"/>
          </a:xfrm>
        </p:spPr>
        <p:txBody>
          <a:bodyPr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MY" altLang="en-US" sz="4400" b="1" u="sng" kern="1000" dirty="0">
              <a:ln w="5271" cap="flat" cmpd="sng" algn="ctr">
                <a:solidFill>
                  <a:srgbClr val="758FA6"/>
                </a:solidFill>
                <a:prstDash val="solid"/>
                <a:round/>
              </a:ln>
              <a:solidFill>
                <a:srgbClr val="00B050"/>
              </a:solidFill>
              <a:latin typeface="Times New Roman" panose="02020603050405020304"/>
              <a:ea typeface="Cambria" panose="02040503050406030204"/>
              <a:cs typeface="Times New Roman" panose="02020603050405020304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MY" altLang="en-US" sz="4400" b="1" u="sng" kern="1000" dirty="0">
              <a:ln w="5271" cap="flat" cmpd="sng" algn="ctr">
                <a:solidFill>
                  <a:srgbClr val="758FA6"/>
                </a:solidFill>
                <a:prstDash val="solid"/>
                <a:round/>
              </a:ln>
              <a:solidFill>
                <a:srgbClr val="00B050"/>
              </a:solidFill>
              <a:latin typeface="Times New Roman" panose="02020603050405020304"/>
              <a:ea typeface="Cambria" panose="02040503050406030204"/>
              <a:cs typeface="Times New Roman" panose="02020603050405020304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MY" altLang="en-US" sz="4400" b="1" u="sng" kern="1000" dirty="0">
                <a:ln w="5271" cap="flat" cmpd="sng" algn="ctr">
                  <a:solidFill>
                    <a:srgbClr val="758FA6"/>
                  </a:solidFill>
                  <a:prstDash val="solid"/>
                  <a:round/>
                </a:ln>
                <a:solidFill>
                  <a:srgbClr val="00B050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SEKILAS PANDANGAN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4400" b="1" u="sng" kern="1000" dirty="0">
                <a:ln w="5271" cap="flat" cmpd="sng" algn="ctr">
                  <a:solidFill>
                    <a:srgbClr val="758FA6"/>
                  </a:solidFill>
                  <a:prstDash val="solid"/>
                  <a:round/>
                </a:ln>
                <a:solidFill>
                  <a:srgbClr val="00B050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</a:t>
            </a:r>
            <a:r>
              <a:rPr lang="en-MY" altLang="en-US" sz="4400" b="1" u="sng" kern="1000" dirty="0">
                <a:ln w="5271" cap="flat" cmpd="sng" algn="ctr">
                  <a:solidFill>
                    <a:srgbClr val="758FA6"/>
                  </a:solidFill>
                  <a:prstDash val="solid"/>
                  <a:round/>
                </a:ln>
                <a:solidFill>
                  <a:srgbClr val="00B050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SERVICE LEARNING (</a:t>
            </a:r>
            <a:r>
              <a:rPr lang="en-US" sz="4400" b="1" u="sng" kern="1000" dirty="0">
                <a:ln w="5271" cap="flat" cmpd="sng" algn="ctr">
                  <a:solidFill>
                    <a:srgbClr val="758FA6"/>
                  </a:solidFill>
                  <a:prstDash val="solid"/>
                  <a:round/>
                </a:ln>
                <a:solidFill>
                  <a:srgbClr val="00B050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BAJA KOMPOS</a:t>
            </a:r>
            <a:r>
              <a:rPr lang="en-MY" altLang="en-US" sz="4400" b="1" u="sng" kern="1000" dirty="0">
                <a:ln w="5271" cap="flat" cmpd="sng" algn="ctr">
                  <a:solidFill>
                    <a:srgbClr val="758FA6"/>
                  </a:solidFill>
                  <a:prstDash val="solid"/>
                  <a:round/>
                </a:ln>
                <a:solidFill>
                  <a:srgbClr val="00B050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)</a:t>
            </a:r>
            <a:r>
              <a:rPr lang="en-US" sz="4400" b="1" u="sng" kern="1000" dirty="0">
                <a:ln w="5271" cap="flat" cmpd="sng" algn="ctr">
                  <a:solidFill>
                    <a:srgbClr val="758FA6"/>
                  </a:solidFill>
                  <a:prstDash val="solid"/>
                  <a:round/>
                </a:ln>
                <a:solidFill>
                  <a:srgbClr val="00B050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 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4400" b="1" u="sng" kern="1000" dirty="0">
                <a:ln w="5271" cap="flat" cmpd="sng" algn="ctr">
                  <a:solidFill>
                    <a:srgbClr val="758FA6"/>
                  </a:solidFill>
                  <a:prstDash val="solid"/>
                  <a:round/>
                </a:ln>
                <a:solidFill>
                  <a:srgbClr val="00B050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OLEH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MY" altLang="en-US" sz="4400" b="1" u="sng" kern="1000" dirty="0">
                <a:ln w="5271" cap="flat" cmpd="sng" algn="ctr">
                  <a:solidFill>
                    <a:srgbClr val="758FA6"/>
                  </a:solidFill>
                  <a:prstDash val="solid"/>
                  <a:round/>
                </a:ln>
                <a:solidFill>
                  <a:srgbClr val="00B050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MAHASISWA MELALUI CCSL DAN FAKULTI KEJURUTERAAN KIMIA DAN TENAGA (FKT)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4400" b="1" u="sng" kern="1000" dirty="0">
                <a:ln w="5271" cap="flat" cmpd="sng" algn="ctr">
                  <a:solidFill>
                    <a:srgbClr val="758FA6"/>
                  </a:solidFill>
                  <a:prstDash val="solid"/>
                  <a:round/>
                </a:ln>
                <a:solidFill>
                  <a:srgbClr val="00B050"/>
                </a:solidFill>
                <a:latin typeface="Times New Roman" panose="02020603050405020304"/>
                <a:ea typeface="Cambria" panose="02040503050406030204"/>
                <a:cs typeface="Times New Roman" panose="02020603050405020304"/>
              </a:rPr>
              <a:t>UNIVERSITI TEKNOLOGI  MALAYSIA </a:t>
            </a:r>
            <a:endParaRPr lang="en-US" kern="1000" dirty="0">
              <a:solidFill>
                <a:srgbClr val="595959"/>
              </a:solidFill>
              <a:latin typeface="Cambria" panose="02040503050406030204"/>
              <a:ea typeface="Cambria" panose="02040503050406030204"/>
              <a:cs typeface="Times New Roman" panose="02020603050405020304"/>
            </a:endParaRPr>
          </a:p>
          <a:p>
            <a:endParaRPr lang="en-US" sz="4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70" y="275590"/>
            <a:ext cx="9079865" cy="603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764</Words>
  <Application>Microsoft Office PowerPoint</Application>
  <PresentationFormat>Widescreen</PresentationFormat>
  <Paragraphs>151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Adobe Caslon Pro Bold</vt:lpstr>
      <vt:lpstr>Adobe Fan Heiti Std B</vt:lpstr>
      <vt:lpstr>Arial</vt:lpstr>
      <vt:lpstr>Arial Rounded MT Bold</vt:lpstr>
      <vt:lpstr>Baskerville Old Face</vt:lpstr>
      <vt:lpstr>Calibri</vt:lpstr>
      <vt:lpstr>Cambria</vt:lpstr>
      <vt:lpstr>Century Gothic</vt:lpstr>
      <vt:lpstr>Chaparral Pro</vt:lpstr>
      <vt:lpstr>Impact</vt:lpstr>
      <vt:lpstr>Symbol</vt:lpstr>
      <vt:lpstr>Times New Roman</vt:lpstr>
      <vt:lpstr>Trebuchet MS</vt:lpstr>
      <vt:lpstr>Wingdings</vt:lpstr>
      <vt:lpstr>1_Office Theme</vt:lpstr>
      <vt:lpstr>KESUKARELAWAN UKQR 2012</vt:lpstr>
      <vt:lpstr>PowerPoint Presentation</vt:lpstr>
      <vt:lpstr>SALAM SEJAHSTERA DAN SALAM PENGENALAN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COMPOSTING WORKSHOP AT SJKC PULAI, JOHOR</vt:lpstr>
      <vt:lpstr>PowerPoint Presentation</vt:lpstr>
      <vt:lpstr>PowerPoint Presentation</vt:lpstr>
      <vt:lpstr>PowerPoint Presentation</vt:lpstr>
      <vt:lpstr>Site Visit to Mini RTC Layang-Layang with  UTM Summer School</vt:lpstr>
      <vt:lpstr>Participants:  1 UTM staff  (Advisor of UTM Green DNA Society)   12 UTM students  (UTM Green DNA Society)  6 delegates from Japan (UTM Summer School)  26 volunteers from the community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SK SRI PULAI PERDANA – AMR ENVIRONMENTAL (E-WASTE)</vt:lpstr>
      <vt:lpstr>EXPO JOHOR BERKEMAJUAN 2017</vt:lpstr>
      <vt:lpstr>SOCIAL MEDIA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COMPOSTING WORKSHOP AT SJKC PULAI, JOHOR</dc:title>
  <dc:creator>Farzana Sanadi</dc:creator>
  <cp:lastModifiedBy>MUHAMMAD ZAHIR BIN AHMAD</cp:lastModifiedBy>
  <cp:revision>46</cp:revision>
  <dcterms:created xsi:type="dcterms:W3CDTF">2017-08-11T15:57:00Z</dcterms:created>
  <dcterms:modified xsi:type="dcterms:W3CDTF">2019-07-17T03:52:17Z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1033-10.2.0.5965</vt:lpwstr>
  </property>
</Properties>
</file>