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61" r:id="rId7"/>
    <p:sldId id="262" r:id="rId8"/>
    <p:sldId id="264" r:id="rId9"/>
    <p:sldId id="263" r:id="rId10"/>
    <p:sldId id="257" r:id="rId11"/>
    <p:sldId id="258" r:id="rId12"/>
    <p:sldId id="259" r:id="rId13"/>
    <p:sldId id="260" r:id="rId14"/>
    <p:sldId id="265" r:id="rId15"/>
    <p:sldId id="269" r:id="rId16"/>
    <p:sldId id="268" r:id="rId17"/>
    <p:sldId id="267" r:id="rId18"/>
    <p:sldId id="270" r:id="rId19"/>
    <p:sldId id="272" r:id="rId20"/>
    <p:sldId id="266" r:id="rId21"/>
    <p:sldId id="271" r:id="rId22"/>
    <p:sldId id="273" r:id="rId23"/>
    <p:sldId id="28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08B34-E688-4D60-929B-FFD69F1C4B27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MY"/>
        </a:p>
      </dgm:t>
    </dgm:pt>
    <dgm:pt modelId="{93C664F4-C9DC-4221-9D83-27D8D4D1C34D}">
      <dgm:prSet phldrT="[Text]"/>
      <dgm:spPr/>
      <dgm:t>
        <a:bodyPr/>
        <a:lstStyle/>
        <a:p>
          <a:r>
            <a:rPr lang="en-US" dirty="0"/>
            <a:t>SOLID STATE DRIVE</a:t>
          </a:r>
          <a:endParaRPr lang="en-MY" dirty="0"/>
        </a:p>
      </dgm:t>
    </dgm:pt>
    <dgm:pt modelId="{8B9DF6E4-9FE9-4BF2-AF2D-D61E0A415636}" type="parTrans" cxnId="{369B769C-FB25-407B-A7E4-1F5B3DFE91CB}">
      <dgm:prSet/>
      <dgm:spPr/>
      <dgm:t>
        <a:bodyPr/>
        <a:lstStyle/>
        <a:p>
          <a:endParaRPr lang="en-MY"/>
        </a:p>
      </dgm:t>
    </dgm:pt>
    <dgm:pt modelId="{DAAA71DB-3414-4483-A7BA-C2F546286C7A}" type="sibTrans" cxnId="{369B769C-FB25-407B-A7E4-1F5B3DFE91CB}">
      <dgm:prSet/>
      <dgm:spPr/>
      <dgm:t>
        <a:bodyPr/>
        <a:lstStyle/>
        <a:p>
          <a:endParaRPr lang="en-MY"/>
        </a:p>
      </dgm:t>
    </dgm:pt>
    <dgm:pt modelId="{D748030A-5945-47CA-9D60-5F4BBB60CECE}">
      <dgm:prSet phldrT="[Text]"/>
      <dgm:spPr/>
      <dgm:t>
        <a:bodyPr/>
        <a:lstStyle/>
        <a:p>
          <a:r>
            <a:rPr lang="en-US" dirty="0"/>
            <a:t>Faster and more durable than hard disk</a:t>
          </a:r>
          <a:endParaRPr lang="en-MY" dirty="0"/>
        </a:p>
      </dgm:t>
    </dgm:pt>
    <dgm:pt modelId="{E07011C6-E4EF-4D98-84D3-6F544421020E}" type="parTrans" cxnId="{47791675-EF40-4956-97B0-0D504608A557}">
      <dgm:prSet/>
      <dgm:spPr/>
      <dgm:t>
        <a:bodyPr/>
        <a:lstStyle/>
        <a:p>
          <a:endParaRPr lang="en-MY"/>
        </a:p>
      </dgm:t>
    </dgm:pt>
    <dgm:pt modelId="{6C167CAF-D561-4742-A3E1-EADF7AE11FC7}" type="sibTrans" cxnId="{47791675-EF40-4956-97B0-0D504608A557}">
      <dgm:prSet/>
      <dgm:spPr/>
      <dgm:t>
        <a:bodyPr/>
        <a:lstStyle/>
        <a:p>
          <a:endParaRPr lang="en-MY"/>
        </a:p>
      </dgm:t>
    </dgm:pt>
    <dgm:pt modelId="{50778EB6-CF73-48A4-99B8-FE6AEF164709}">
      <dgm:prSet phldrT="[Text]"/>
      <dgm:spPr/>
      <dgm:t>
        <a:bodyPr/>
        <a:lstStyle/>
        <a:p>
          <a:r>
            <a:rPr lang="en-US" dirty="0"/>
            <a:t>Access to slash memory or solid state storage</a:t>
          </a:r>
          <a:endParaRPr lang="en-MY" dirty="0"/>
        </a:p>
      </dgm:t>
    </dgm:pt>
    <dgm:pt modelId="{023E06F4-49E0-46EE-9ADF-3CDBC7954039}" type="parTrans" cxnId="{B74D7D4E-42FC-4AFF-B3B4-F9FACC46045F}">
      <dgm:prSet/>
      <dgm:spPr/>
      <dgm:t>
        <a:bodyPr/>
        <a:lstStyle/>
        <a:p>
          <a:endParaRPr lang="en-MY"/>
        </a:p>
      </dgm:t>
    </dgm:pt>
    <dgm:pt modelId="{ACE4FE6F-61BD-48AC-99D3-4ADD861A041B}" type="sibTrans" cxnId="{B74D7D4E-42FC-4AFF-B3B4-F9FACC46045F}">
      <dgm:prSet/>
      <dgm:spPr/>
      <dgm:t>
        <a:bodyPr/>
        <a:lstStyle/>
        <a:p>
          <a:endParaRPr lang="en-MY"/>
        </a:p>
      </dgm:t>
    </dgm:pt>
    <dgm:pt modelId="{98A80895-A0A1-48BC-AFEE-385037F35971}">
      <dgm:prSet phldrT="[Text]"/>
      <dgm:spPr/>
      <dgm:t>
        <a:bodyPr/>
        <a:lstStyle/>
        <a:p>
          <a:r>
            <a:rPr lang="en-US" dirty="0"/>
            <a:t>FLASH MEMORY CARD</a:t>
          </a:r>
          <a:endParaRPr lang="en-MY" dirty="0"/>
        </a:p>
      </dgm:t>
    </dgm:pt>
    <dgm:pt modelId="{4C0396B0-FFAA-4327-ADF0-DDCE229E6C4E}" type="parTrans" cxnId="{47DAB1DA-87F8-4E6B-ADE2-FB18AA30EE02}">
      <dgm:prSet/>
      <dgm:spPr/>
      <dgm:t>
        <a:bodyPr/>
        <a:lstStyle/>
        <a:p>
          <a:endParaRPr lang="en-MY"/>
        </a:p>
      </dgm:t>
    </dgm:pt>
    <dgm:pt modelId="{96E6F957-A2B5-4EB7-89A6-58AF95577867}" type="sibTrans" cxnId="{47DAB1DA-87F8-4E6B-ADE2-FB18AA30EE02}">
      <dgm:prSet/>
      <dgm:spPr/>
      <dgm:t>
        <a:bodyPr/>
        <a:lstStyle/>
        <a:p>
          <a:endParaRPr lang="en-MY"/>
        </a:p>
      </dgm:t>
    </dgm:pt>
    <dgm:pt modelId="{5C7DA06E-EF89-4044-97E6-61786FF12414}">
      <dgm:prSet phldrT="[Text]"/>
      <dgm:spPr/>
      <dgm:t>
        <a:bodyPr/>
        <a:lstStyle/>
        <a:p>
          <a:r>
            <a:rPr lang="en-US" dirty="0"/>
            <a:t>Widely used in laptops, smartphones, GPS navigation systems</a:t>
          </a:r>
          <a:endParaRPr lang="en-MY" dirty="0"/>
        </a:p>
      </dgm:t>
    </dgm:pt>
    <dgm:pt modelId="{DCC254FE-377F-4E6F-9F28-54741214DF90}" type="parTrans" cxnId="{EE96008A-EE27-4A07-844C-64D57EF2BD7A}">
      <dgm:prSet/>
      <dgm:spPr/>
      <dgm:t>
        <a:bodyPr/>
        <a:lstStyle/>
        <a:p>
          <a:endParaRPr lang="en-MY"/>
        </a:p>
      </dgm:t>
    </dgm:pt>
    <dgm:pt modelId="{2E5C6867-90CB-410C-9E64-81276E8CC4D5}" type="sibTrans" cxnId="{EE96008A-EE27-4A07-844C-64D57EF2BD7A}">
      <dgm:prSet/>
      <dgm:spPr/>
      <dgm:t>
        <a:bodyPr/>
        <a:lstStyle/>
        <a:p>
          <a:endParaRPr lang="en-MY"/>
        </a:p>
      </dgm:t>
    </dgm:pt>
    <dgm:pt modelId="{37C2560E-EE4B-4AE2-8DF6-B2AF254A8C7B}">
      <dgm:prSet phldrT="[Text]"/>
      <dgm:spPr/>
      <dgm:t>
        <a:bodyPr/>
        <a:lstStyle/>
        <a:p>
          <a:r>
            <a:rPr lang="en-US" dirty="0"/>
            <a:t>USB DRIVE</a:t>
          </a:r>
          <a:endParaRPr lang="en-MY" dirty="0"/>
        </a:p>
      </dgm:t>
    </dgm:pt>
    <dgm:pt modelId="{2A1B6479-53D5-4643-91AF-DE1954AB9B8F}" type="parTrans" cxnId="{500333D9-3698-4854-95B1-69962625AB19}">
      <dgm:prSet/>
      <dgm:spPr/>
      <dgm:t>
        <a:bodyPr/>
        <a:lstStyle/>
        <a:p>
          <a:endParaRPr lang="en-MY"/>
        </a:p>
      </dgm:t>
    </dgm:pt>
    <dgm:pt modelId="{E7763BED-8A32-4A24-A59E-CDEA6F33E70C}" type="sibTrans" cxnId="{500333D9-3698-4854-95B1-69962625AB19}">
      <dgm:prSet/>
      <dgm:spPr/>
      <dgm:t>
        <a:bodyPr/>
        <a:lstStyle/>
        <a:p>
          <a:endParaRPr lang="en-MY"/>
        </a:p>
      </dgm:t>
    </dgm:pt>
    <dgm:pt modelId="{C5A24D4C-8706-423D-99A7-903769C0B50F}">
      <dgm:prSet/>
      <dgm:spPr/>
      <dgm:t>
        <a:bodyPr/>
        <a:lstStyle/>
        <a:p>
          <a:r>
            <a:rPr lang="en-US" dirty="0"/>
            <a:t>Connect to USB port </a:t>
          </a:r>
          <a:endParaRPr lang="en-MY" dirty="0"/>
        </a:p>
      </dgm:t>
    </dgm:pt>
    <dgm:pt modelId="{D0CFA1D7-EB02-42BE-86D8-E4F2AC84E309}" type="parTrans" cxnId="{9A7054B5-3743-457F-B18F-8FE80BED6626}">
      <dgm:prSet/>
      <dgm:spPr/>
      <dgm:t>
        <a:bodyPr/>
        <a:lstStyle/>
        <a:p>
          <a:endParaRPr lang="en-MY"/>
        </a:p>
      </dgm:t>
    </dgm:pt>
    <dgm:pt modelId="{6D33B658-34AA-47BF-9554-4AE49A044895}" type="sibTrans" cxnId="{9A7054B5-3743-457F-B18F-8FE80BED6626}">
      <dgm:prSet/>
      <dgm:spPr/>
      <dgm:t>
        <a:bodyPr/>
        <a:lstStyle/>
        <a:p>
          <a:endParaRPr lang="en-MY"/>
        </a:p>
      </dgm:t>
    </dgm:pt>
    <dgm:pt modelId="{8D3F0BB6-ACA2-4F71-B122-8BA4618D9E12}">
      <dgm:prSet/>
      <dgm:spPr/>
      <dgm:t>
        <a:bodyPr/>
        <a:lstStyle/>
        <a:p>
          <a:r>
            <a:rPr lang="en-US" dirty="0"/>
            <a:t>Portable</a:t>
          </a:r>
          <a:endParaRPr lang="en-MY" dirty="0"/>
        </a:p>
      </dgm:t>
    </dgm:pt>
    <dgm:pt modelId="{F9ABD131-6C94-445A-8522-58F445F5AEE4}" type="parTrans" cxnId="{98075F30-54AA-45F3-A69B-B647AFF1ED8B}">
      <dgm:prSet/>
      <dgm:spPr/>
      <dgm:t>
        <a:bodyPr/>
        <a:lstStyle/>
        <a:p>
          <a:endParaRPr lang="en-MY"/>
        </a:p>
      </dgm:t>
    </dgm:pt>
    <dgm:pt modelId="{9D72F154-B294-4EA3-9F08-DE7DD90167BE}" type="sibTrans" cxnId="{98075F30-54AA-45F3-A69B-B647AFF1ED8B}">
      <dgm:prSet/>
      <dgm:spPr/>
      <dgm:t>
        <a:bodyPr/>
        <a:lstStyle/>
        <a:p>
          <a:endParaRPr lang="en-MY"/>
        </a:p>
      </dgm:t>
    </dgm:pt>
    <dgm:pt modelId="{AC59B1B3-EB94-4BAB-A1CA-4B39558A73F1}" type="pres">
      <dgm:prSet presAssocID="{CCA08B34-E688-4D60-929B-FFD69F1C4B27}" presName="Name0" presStyleCnt="0">
        <dgm:presLayoutVars>
          <dgm:dir/>
          <dgm:animLvl val="lvl"/>
          <dgm:resizeHandles/>
        </dgm:presLayoutVars>
      </dgm:prSet>
      <dgm:spPr/>
    </dgm:pt>
    <dgm:pt modelId="{034799B3-9F55-476A-A6CE-FF4659CD1B88}" type="pres">
      <dgm:prSet presAssocID="{93C664F4-C9DC-4221-9D83-27D8D4D1C34D}" presName="linNode" presStyleCnt="0"/>
      <dgm:spPr/>
    </dgm:pt>
    <dgm:pt modelId="{C8DD3168-E714-4C57-9D8C-1CADAFC376B2}" type="pres">
      <dgm:prSet presAssocID="{93C664F4-C9DC-4221-9D83-27D8D4D1C34D}" presName="parentShp" presStyleLbl="node1" presStyleIdx="0" presStyleCnt="3">
        <dgm:presLayoutVars>
          <dgm:bulletEnabled val="1"/>
        </dgm:presLayoutVars>
      </dgm:prSet>
      <dgm:spPr/>
    </dgm:pt>
    <dgm:pt modelId="{822CC539-42FC-4EEC-8F56-AE839A2260DA}" type="pres">
      <dgm:prSet presAssocID="{93C664F4-C9DC-4221-9D83-27D8D4D1C34D}" presName="childShp" presStyleLbl="bgAccFollowNode1" presStyleIdx="0" presStyleCnt="3">
        <dgm:presLayoutVars>
          <dgm:bulletEnabled val="1"/>
        </dgm:presLayoutVars>
      </dgm:prSet>
      <dgm:spPr/>
    </dgm:pt>
    <dgm:pt modelId="{6F17D3F1-5DDB-47B5-A39B-21576D41EF5B}" type="pres">
      <dgm:prSet presAssocID="{DAAA71DB-3414-4483-A7BA-C2F546286C7A}" presName="spacing" presStyleCnt="0"/>
      <dgm:spPr/>
    </dgm:pt>
    <dgm:pt modelId="{F659E70D-A996-4FF9-9055-D1770454B04C}" type="pres">
      <dgm:prSet presAssocID="{98A80895-A0A1-48BC-AFEE-385037F35971}" presName="linNode" presStyleCnt="0"/>
      <dgm:spPr/>
    </dgm:pt>
    <dgm:pt modelId="{CA1476CD-F85C-47F1-810D-E8554EC717C5}" type="pres">
      <dgm:prSet presAssocID="{98A80895-A0A1-48BC-AFEE-385037F35971}" presName="parentShp" presStyleLbl="node1" presStyleIdx="1" presStyleCnt="3">
        <dgm:presLayoutVars>
          <dgm:bulletEnabled val="1"/>
        </dgm:presLayoutVars>
      </dgm:prSet>
      <dgm:spPr/>
    </dgm:pt>
    <dgm:pt modelId="{2C8BCCDE-2DD5-4A1B-94DC-DA20ED8DB7A5}" type="pres">
      <dgm:prSet presAssocID="{98A80895-A0A1-48BC-AFEE-385037F35971}" presName="childShp" presStyleLbl="bgAccFollowNode1" presStyleIdx="1" presStyleCnt="3">
        <dgm:presLayoutVars>
          <dgm:bulletEnabled val="1"/>
        </dgm:presLayoutVars>
      </dgm:prSet>
      <dgm:spPr/>
    </dgm:pt>
    <dgm:pt modelId="{BFB0E731-BDD3-4383-A928-246CB98A1312}" type="pres">
      <dgm:prSet presAssocID="{96E6F957-A2B5-4EB7-89A6-58AF95577867}" presName="spacing" presStyleCnt="0"/>
      <dgm:spPr/>
    </dgm:pt>
    <dgm:pt modelId="{95A7DE69-8C1F-43F1-AD92-E69AD7CC20BE}" type="pres">
      <dgm:prSet presAssocID="{37C2560E-EE4B-4AE2-8DF6-B2AF254A8C7B}" presName="linNode" presStyleCnt="0"/>
      <dgm:spPr/>
    </dgm:pt>
    <dgm:pt modelId="{003E9311-997B-46D4-8023-C30CA013DBCC}" type="pres">
      <dgm:prSet presAssocID="{37C2560E-EE4B-4AE2-8DF6-B2AF254A8C7B}" presName="parentShp" presStyleLbl="node1" presStyleIdx="2" presStyleCnt="3">
        <dgm:presLayoutVars>
          <dgm:bulletEnabled val="1"/>
        </dgm:presLayoutVars>
      </dgm:prSet>
      <dgm:spPr/>
    </dgm:pt>
    <dgm:pt modelId="{47F143FC-443D-4071-823D-2E6E465DFDC4}" type="pres">
      <dgm:prSet presAssocID="{37C2560E-EE4B-4AE2-8DF6-B2AF254A8C7B}" presName="childShp" presStyleLbl="bgAccFollowNode1" presStyleIdx="2" presStyleCnt="3" custLinFactNeighborX="19">
        <dgm:presLayoutVars>
          <dgm:bulletEnabled val="1"/>
        </dgm:presLayoutVars>
      </dgm:prSet>
      <dgm:spPr/>
    </dgm:pt>
  </dgm:ptLst>
  <dgm:cxnLst>
    <dgm:cxn modelId="{037D7D11-E68E-4384-849B-B3A4896598EF}" type="presOf" srcId="{8D3F0BB6-ACA2-4F71-B122-8BA4618D9E12}" destId="{47F143FC-443D-4071-823D-2E6E465DFDC4}" srcOrd="0" destOrd="1" presId="urn:microsoft.com/office/officeart/2005/8/layout/vList6"/>
    <dgm:cxn modelId="{986C251E-8D44-4F6A-A379-3980227C2414}" type="presOf" srcId="{37C2560E-EE4B-4AE2-8DF6-B2AF254A8C7B}" destId="{003E9311-997B-46D4-8023-C30CA013DBCC}" srcOrd="0" destOrd="0" presId="urn:microsoft.com/office/officeart/2005/8/layout/vList6"/>
    <dgm:cxn modelId="{98075F30-54AA-45F3-A69B-B647AFF1ED8B}" srcId="{37C2560E-EE4B-4AE2-8DF6-B2AF254A8C7B}" destId="{8D3F0BB6-ACA2-4F71-B122-8BA4618D9E12}" srcOrd="1" destOrd="0" parTransId="{F9ABD131-6C94-445A-8522-58F445F5AEE4}" sibTransId="{9D72F154-B294-4EA3-9F08-DE7DD90167BE}"/>
    <dgm:cxn modelId="{B74D7D4E-42FC-4AFF-B3B4-F9FACC46045F}" srcId="{93C664F4-C9DC-4221-9D83-27D8D4D1C34D}" destId="{50778EB6-CF73-48A4-99B8-FE6AEF164709}" srcOrd="1" destOrd="0" parTransId="{023E06F4-49E0-46EE-9ADF-3CDBC7954039}" sibTransId="{ACE4FE6F-61BD-48AC-99D3-4ADD861A041B}"/>
    <dgm:cxn modelId="{47791675-EF40-4956-97B0-0D504608A557}" srcId="{93C664F4-C9DC-4221-9D83-27D8D4D1C34D}" destId="{D748030A-5945-47CA-9D60-5F4BBB60CECE}" srcOrd="0" destOrd="0" parTransId="{E07011C6-E4EF-4D98-84D3-6F544421020E}" sibTransId="{6C167CAF-D561-4742-A3E1-EADF7AE11FC7}"/>
    <dgm:cxn modelId="{81677B81-0A65-4BAA-B36E-E8D70E25E86D}" type="presOf" srcId="{50778EB6-CF73-48A4-99B8-FE6AEF164709}" destId="{822CC539-42FC-4EEC-8F56-AE839A2260DA}" srcOrd="0" destOrd="1" presId="urn:microsoft.com/office/officeart/2005/8/layout/vList6"/>
    <dgm:cxn modelId="{EE96008A-EE27-4A07-844C-64D57EF2BD7A}" srcId="{98A80895-A0A1-48BC-AFEE-385037F35971}" destId="{5C7DA06E-EF89-4044-97E6-61786FF12414}" srcOrd="0" destOrd="0" parTransId="{DCC254FE-377F-4E6F-9F28-54741214DF90}" sibTransId="{2E5C6867-90CB-410C-9E64-81276E8CC4D5}"/>
    <dgm:cxn modelId="{B1B84B8A-9654-477D-A1AC-B0D69704FB1B}" type="presOf" srcId="{D748030A-5945-47CA-9D60-5F4BBB60CECE}" destId="{822CC539-42FC-4EEC-8F56-AE839A2260DA}" srcOrd="0" destOrd="0" presId="urn:microsoft.com/office/officeart/2005/8/layout/vList6"/>
    <dgm:cxn modelId="{369B769C-FB25-407B-A7E4-1F5B3DFE91CB}" srcId="{CCA08B34-E688-4D60-929B-FFD69F1C4B27}" destId="{93C664F4-C9DC-4221-9D83-27D8D4D1C34D}" srcOrd="0" destOrd="0" parTransId="{8B9DF6E4-9FE9-4BF2-AF2D-D61E0A415636}" sibTransId="{DAAA71DB-3414-4483-A7BA-C2F546286C7A}"/>
    <dgm:cxn modelId="{9A7054B5-3743-457F-B18F-8FE80BED6626}" srcId="{37C2560E-EE4B-4AE2-8DF6-B2AF254A8C7B}" destId="{C5A24D4C-8706-423D-99A7-903769C0B50F}" srcOrd="0" destOrd="0" parTransId="{D0CFA1D7-EB02-42BE-86D8-E4F2AC84E309}" sibTransId="{6D33B658-34AA-47BF-9554-4AE49A044895}"/>
    <dgm:cxn modelId="{500333D9-3698-4854-95B1-69962625AB19}" srcId="{CCA08B34-E688-4D60-929B-FFD69F1C4B27}" destId="{37C2560E-EE4B-4AE2-8DF6-B2AF254A8C7B}" srcOrd="2" destOrd="0" parTransId="{2A1B6479-53D5-4643-91AF-DE1954AB9B8F}" sibTransId="{E7763BED-8A32-4A24-A59E-CDEA6F33E70C}"/>
    <dgm:cxn modelId="{47DAB1DA-87F8-4E6B-ADE2-FB18AA30EE02}" srcId="{CCA08B34-E688-4D60-929B-FFD69F1C4B27}" destId="{98A80895-A0A1-48BC-AFEE-385037F35971}" srcOrd="1" destOrd="0" parTransId="{4C0396B0-FFAA-4327-ADF0-DDCE229E6C4E}" sibTransId="{96E6F957-A2B5-4EB7-89A6-58AF95577867}"/>
    <dgm:cxn modelId="{7D0EEADF-268A-4036-8298-5C0DF7159B41}" type="presOf" srcId="{93C664F4-C9DC-4221-9D83-27D8D4D1C34D}" destId="{C8DD3168-E714-4C57-9D8C-1CADAFC376B2}" srcOrd="0" destOrd="0" presId="urn:microsoft.com/office/officeart/2005/8/layout/vList6"/>
    <dgm:cxn modelId="{C80240E1-F40B-42D2-9927-9B7E1909EB2A}" type="presOf" srcId="{5C7DA06E-EF89-4044-97E6-61786FF12414}" destId="{2C8BCCDE-2DD5-4A1B-94DC-DA20ED8DB7A5}" srcOrd="0" destOrd="0" presId="urn:microsoft.com/office/officeart/2005/8/layout/vList6"/>
    <dgm:cxn modelId="{69279EE8-7E0C-4BB9-BBA5-96CF7352527F}" type="presOf" srcId="{C5A24D4C-8706-423D-99A7-903769C0B50F}" destId="{47F143FC-443D-4071-823D-2E6E465DFDC4}" srcOrd="0" destOrd="0" presId="urn:microsoft.com/office/officeart/2005/8/layout/vList6"/>
    <dgm:cxn modelId="{CA5C52EF-DCD7-422D-8DF3-18D00E6ECAD3}" type="presOf" srcId="{CCA08B34-E688-4D60-929B-FFD69F1C4B27}" destId="{AC59B1B3-EB94-4BAB-A1CA-4B39558A73F1}" srcOrd="0" destOrd="0" presId="urn:microsoft.com/office/officeart/2005/8/layout/vList6"/>
    <dgm:cxn modelId="{889F30FA-EA8E-4DD0-89F0-C2E84AF42B11}" type="presOf" srcId="{98A80895-A0A1-48BC-AFEE-385037F35971}" destId="{CA1476CD-F85C-47F1-810D-E8554EC717C5}" srcOrd="0" destOrd="0" presId="urn:microsoft.com/office/officeart/2005/8/layout/vList6"/>
    <dgm:cxn modelId="{760FBD33-961F-40FD-BB27-2FD7E200C74D}" type="presParOf" srcId="{AC59B1B3-EB94-4BAB-A1CA-4B39558A73F1}" destId="{034799B3-9F55-476A-A6CE-FF4659CD1B88}" srcOrd="0" destOrd="0" presId="urn:microsoft.com/office/officeart/2005/8/layout/vList6"/>
    <dgm:cxn modelId="{8F074258-9C3B-4294-871E-75855F58828A}" type="presParOf" srcId="{034799B3-9F55-476A-A6CE-FF4659CD1B88}" destId="{C8DD3168-E714-4C57-9D8C-1CADAFC376B2}" srcOrd="0" destOrd="0" presId="urn:microsoft.com/office/officeart/2005/8/layout/vList6"/>
    <dgm:cxn modelId="{44031E84-B4A0-42A4-BB8A-F7E9438A803C}" type="presParOf" srcId="{034799B3-9F55-476A-A6CE-FF4659CD1B88}" destId="{822CC539-42FC-4EEC-8F56-AE839A2260DA}" srcOrd="1" destOrd="0" presId="urn:microsoft.com/office/officeart/2005/8/layout/vList6"/>
    <dgm:cxn modelId="{35638C9D-973C-4938-8D09-553F7E80D13C}" type="presParOf" srcId="{AC59B1B3-EB94-4BAB-A1CA-4B39558A73F1}" destId="{6F17D3F1-5DDB-47B5-A39B-21576D41EF5B}" srcOrd="1" destOrd="0" presId="urn:microsoft.com/office/officeart/2005/8/layout/vList6"/>
    <dgm:cxn modelId="{5C70D1D3-3973-4321-AA65-347D9B9171D0}" type="presParOf" srcId="{AC59B1B3-EB94-4BAB-A1CA-4B39558A73F1}" destId="{F659E70D-A996-4FF9-9055-D1770454B04C}" srcOrd="2" destOrd="0" presId="urn:microsoft.com/office/officeart/2005/8/layout/vList6"/>
    <dgm:cxn modelId="{894FEB74-E323-4D2A-9836-576315D76D60}" type="presParOf" srcId="{F659E70D-A996-4FF9-9055-D1770454B04C}" destId="{CA1476CD-F85C-47F1-810D-E8554EC717C5}" srcOrd="0" destOrd="0" presId="urn:microsoft.com/office/officeart/2005/8/layout/vList6"/>
    <dgm:cxn modelId="{4805757A-9C53-4A3E-A43E-A6503C4220B8}" type="presParOf" srcId="{F659E70D-A996-4FF9-9055-D1770454B04C}" destId="{2C8BCCDE-2DD5-4A1B-94DC-DA20ED8DB7A5}" srcOrd="1" destOrd="0" presId="urn:microsoft.com/office/officeart/2005/8/layout/vList6"/>
    <dgm:cxn modelId="{603B6687-70A1-4532-91CB-60FF6472268F}" type="presParOf" srcId="{AC59B1B3-EB94-4BAB-A1CA-4B39558A73F1}" destId="{BFB0E731-BDD3-4383-A928-246CB98A1312}" srcOrd="3" destOrd="0" presId="urn:microsoft.com/office/officeart/2005/8/layout/vList6"/>
    <dgm:cxn modelId="{891DAF35-6240-410F-BD23-12484ACB7090}" type="presParOf" srcId="{AC59B1B3-EB94-4BAB-A1CA-4B39558A73F1}" destId="{95A7DE69-8C1F-43F1-AD92-E69AD7CC20BE}" srcOrd="4" destOrd="0" presId="urn:microsoft.com/office/officeart/2005/8/layout/vList6"/>
    <dgm:cxn modelId="{9C11EEB7-1172-4BA2-AAA9-E0183CB32788}" type="presParOf" srcId="{95A7DE69-8C1F-43F1-AD92-E69AD7CC20BE}" destId="{003E9311-997B-46D4-8023-C30CA013DBCC}" srcOrd="0" destOrd="0" presId="urn:microsoft.com/office/officeart/2005/8/layout/vList6"/>
    <dgm:cxn modelId="{9556717C-3582-4C31-A3D8-F223110ED224}" type="presParOf" srcId="{95A7DE69-8C1F-43F1-AD92-E69AD7CC20BE}" destId="{47F143FC-443D-4071-823D-2E6E465DFD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B5082-7E6B-4607-A32D-1F78B851DEAE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6FDDD3C-D2B0-4A99-BD8A-AF85CB46152A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57BF9FB6-7A08-4176-8002-10F220708CC4}" type="parTrans" cxnId="{E1E3579A-6C5B-4E13-9FD4-3D65D443FB99}">
      <dgm:prSet/>
      <dgm:spPr/>
      <dgm:t>
        <a:bodyPr/>
        <a:lstStyle/>
        <a:p>
          <a:endParaRPr lang="en-US"/>
        </a:p>
      </dgm:t>
    </dgm:pt>
    <dgm:pt modelId="{2D090007-599C-43F7-8301-D503167486E5}" type="sibTrans" cxnId="{E1E3579A-6C5B-4E13-9FD4-3D65D443FB99}">
      <dgm:prSet/>
      <dgm:spPr/>
      <dgm:t>
        <a:bodyPr/>
        <a:lstStyle/>
        <a:p>
          <a:endParaRPr lang="en-US"/>
        </a:p>
      </dgm:t>
    </dgm:pt>
    <dgm:pt modelId="{4FE34DA7-1DA1-48FD-81AE-98043EA9C621}">
      <dgm:prSet phldrT="[Text]"/>
      <dgm:spPr/>
      <dgm:t>
        <a:bodyPr/>
        <a:lstStyle/>
        <a:p>
          <a:r>
            <a:rPr lang="en-US" dirty="0"/>
            <a:t>No physical form</a:t>
          </a:r>
        </a:p>
      </dgm:t>
    </dgm:pt>
    <dgm:pt modelId="{BADCC905-6FD9-4C08-A07E-B0FA97C58F82}" type="parTrans" cxnId="{C731070A-9C2B-4E52-88A1-2D57B707DCAE}">
      <dgm:prSet/>
      <dgm:spPr/>
      <dgm:t>
        <a:bodyPr/>
        <a:lstStyle/>
        <a:p>
          <a:endParaRPr lang="en-US"/>
        </a:p>
      </dgm:t>
    </dgm:pt>
    <dgm:pt modelId="{019F6378-5A36-4981-AA2A-441EB6CCBFA1}" type="sibTrans" cxnId="{C731070A-9C2B-4E52-88A1-2D57B707DCAE}">
      <dgm:prSet/>
      <dgm:spPr/>
      <dgm:t>
        <a:bodyPr/>
        <a:lstStyle/>
        <a:p>
          <a:endParaRPr lang="en-US"/>
        </a:p>
      </dgm:t>
    </dgm:pt>
    <dgm:pt modelId="{AED67126-3E7C-45B9-8944-36C054677E0D}">
      <dgm:prSet phldrT="[Text]"/>
      <dgm:spPr/>
      <dgm:t>
        <a:bodyPr/>
        <a:lstStyle/>
        <a:p>
          <a:r>
            <a:rPr lang="en-US" dirty="0"/>
            <a:t>Access Anytime Anywhere!</a:t>
          </a:r>
        </a:p>
      </dgm:t>
    </dgm:pt>
    <dgm:pt modelId="{636EBC09-3F0B-4757-8F8E-5DB99FF18023}" type="parTrans" cxnId="{2A21C624-2780-4364-9F4B-E295860EF5AE}">
      <dgm:prSet/>
      <dgm:spPr/>
      <dgm:t>
        <a:bodyPr/>
        <a:lstStyle/>
        <a:p>
          <a:endParaRPr lang="en-US"/>
        </a:p>
      </dgm:t>
    </dgm:pt>
    <dgm:pt modelId="{A1C956EC-0479-4A6C-A215-7D350BEFC005}" type="sibTrans" cxnId="{2A21C624-2780-4364-9F4B-E295860EF5AE}">
      <dgm:prSet/>
      <dgm:spPr/>
      <dgm:t>
        <a:bodyPr/>
        <a:lstStyle/>
        <a:p>
          <a:endParaRPr lang="en-US"/>
        </a:p>
      </dgm:t>
    </dgm:pt>
    <dgm:pt modelId="{11FC04A5-2E69-425B-9D36-6961CA3007A4}">
      <dgm:prSet phldrT="[Text]"/>
      <dgm:spPr/>
      <dgm:t>
        <a:bodyPr/>
        <a:lstStyle/>
        <a:p>
          <a:r>
            <a:rPr lang="en-US" dirty="0"/>
            <a:t>Sharing of Data</a:t>
          </a:r>
        </a:p>
      </dgm:t>
    </dgm:pt>
    <dgm:pt modelId="{5F066E66-9365-4E97-840C-1032394E57EA}" type="parTrans" cxnId="{BD6D637F-AFAD-4661-AE80-B4A7DC0AD518}">
      <dgm:prSet/>
      <dgm:spPr/>
      <dgm:t>
        <a:bodyPr/>
        <a:lstStyle/>
        <a:p>
          <a:endParaRPr lang="en-US"/>
        </a:p>
      </dgm:t>
    </dgm:pt>
    <dgm:pt modelId="{FDE1CDD3-84F2-4DB4-AFD1-5044AD62802C}" type="sibTrans" cxnId="{BD6D637F-AFAD-4661-AE80-B4A7DC0AD518}">
      <dgm:prSet/>
      <dgm:spPr/>
      <dgm:t>
        <a:bodyPr/>
        <a:lstStyle/>
        <a:p>
          <a:endParaRPr lang="en-US"/>
        </a:p>
      </dgm:t>
    </dgm:pt>
    <dgm:pt modelId="{E118A38E-F6A2-4569-AAED-AF16087616DE}">
      <dgm:prSet phldrT="[Text]"/>
      <dgm:spPr/>
      <dgm:t>
        <a:bodyPr/>
        <a:lstStyle/>
        <a:p>
          <a:r>
            <a:rPr lang="en-US" dirty="0"/>
            <a:t>Recovered Easily</a:t>
          </a:r>
        </a:p>
      </dgm:t>
    </dgm:pt>
    <dgm:pt modelId="{E595CA97-FCB7-4CF9-9FC6-3960EE71C929}" type="parTrans" cxnId="{8EE647BC-A58C-47E3-B38B-B9FB2BF5DFE3}">
      <dgm:prSet/>
      <dgm:spPr/>
      <dgm:t>
        <a:bodyPr/>
        <a:lstStyle/>
        <a:p>
          <a:endParaRPr lang="en-US"/>
        </a:p>
      </dgm:t>
    </dgm:pt>
    <dgm:pt modelId="{F895D7AA-2FA4-4AC1-A208-B970D04F6786}" type="sibTrans" cxnId="{8EE647BC-A58C-47E3-B38B-B9FB2BF5DFE3}">
      <dgm:prSet/>
      <dgm:spPr/>
      <dgm:t>
        <a:bodyPr/>
        <a:lstStyle/>
        <a:p>
          <a:endParaRPr lang="en-US"/>
        </a:p>
      </dgm:t>
    </dgm:pt>
    <dgm:pt modelId="{7F647B2B-901D-4D4B-89B0-96BF363DF51A}" type="pres">
      <dgm:prSet presAssocID="{B83B5082-7E6B-4607-A32D-1F78B851DE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6F7D3F-F004-4330-8605-4B13C8207AD2}" type="pres">
      <dgm:prSet presAssocID="{66FDDD3C-D2B0-4A99-BD8A-AF85CB46152A}" presName="centerShape" presStyleLbl="node0" presStyleIdx="0" presStyleCnt="1" custScaleX="153860" custScaleY="139507"/>
      <dgm:spPr/>
    </dgm:pt>
    <dgm:pt modelId="{B276E743-9E1F-4CAB-8264-A5A1184A4B1E}" type="pres">
      <dgm:prSet presAssocID="{BADCC905-6FD9-4C08-A07E-B0FA97C58F82}" presName="parTrans" presStyleLbl="sibTrans2D1" presStyleIdx="0" presStyleCnt="4"/>
      <dgm:spPr/>
    </dgm:pt>
    <dgm:pt modelId="{8618C50B-A434-4A38-B9E8-C6B40014E291}" type="pres">
      <dgm:prSet presAssocID="{BADCC905-6FD9-4C08-A07E-B0FA97C58F82}" presName="connectorText" presStyleLbl="sibTrans2D1" presStyleIdx="0" presStyleCnt="4"/>
      <dgm:spPr/>
    </dgm:pt>
    <dgm:pt modelId="{DD99639C-E7E2-456D-AC17-E2BEFD4BD963}" type="pres">
      <dgm:prSet presAssocID="{4FE34DA7-1DA1-48FD-81AE-98043EA9C621}" presName="node" presStyleLbl="node1" presStyleIdx="0" presStyleCnt="4">
        <dgm:presLayoutVars>
          <dgm:bulletEnabled val="1"/>
        </dgm:presLayoutVars>
      </dgm:prSet>
      <dgm:spPr/>
    </dgm:pt>
    <dgm:pt modelId="{4BDAB679-1BD6-4375-8253-4BFCFF5E56C1}" type="pres">
      <dgm:prSet presAssocID="{636EBC09-3F0B-4757-8F8E-5DB99FF18023}" presName="parTrans" presStyleLbl="sibTrans2D1" presStyleIdx="1" presStyleCnt="4"/>
      <dgm:spPr/>
    </dgm:pt>
    <dgm:pt modelId="{E496F8DC-5E9B-48E6-86CC-6AE22E649542}" type="pres">
      <dgm:prSet presAssocID="{636EBC09-3F0B-4757-8F8E-5DB99FF18023}" presName="connectorText" presStyleLbl="sibTrans2D1" presStyleIdx="1" presStyleCnt="4"/>
      <dgm:spPr/>
    </dgm:pt>
    <dgm:pt modelId="{1B1161C6-8AFF-4D7C-A2E3-156D724FC48B}" type="pres">
      <dgm:prSet presAssocID="{AED67126-3E7C-45B9-8944-36C054677E0D}" presName="node" presStyleLbl="node1" presStyleIdx="1" presStyleCnt="4" custRadScaleRad="118852" custRadScaleInc="-878">
        <dgm:presLayoutVars>
          <dgm:bulletEnabled val="1"/>
        </dgm:presLayoutVars>
      </dgm:prSet>
      <dgm:spPr/>
    </dgm:pt>
    <dgm:pt modelId="{D392A795-D250-48F7-AC0C-D6253A32493D}" type="pres">
      <dgm:prSet presAssocID="{5F066E66-9365-4E97-840C-1032394E57EA}" presName="parTrans" presStyleLbl="sibTrans2D1" presStyleIdx="2" presStyleCnt="4"/>
      <dgm:spPr/>
    </dgm:pt>
    <dgm:pt modelId="{E1275594-376A-4B8C-806A-475A6675C145}" type="pres">
      <dgm:prSet presAssocID="{5F066E66-9365-4E97-840C-1032394E57EA}" presName="connectorText" presStyleLbl="sibTrans2D1" presStyleIdx="2" presStyleCnt="4"/>
      <dgm:spPr/>
    </dgm:pt>
    <dgm:pt modelId="{2BB5DC01-1E97-4F23-A1A8-A44F5B46391B}" type="pres">
      <dgm:prSet presAssocID="{11FC04A5-2E69-425B-9D36-6961CA3007A4}" presName="node" presStyleLbl="node1" presStyleIdx="2" presStyleCnt="4" custRadScaleRad="106150" custRadScaleInc="-983">
        <dgm:presLayoutVars>
          <dgm:bulletEnabled val="1"/>
        </dgm:presLayoutVars>
      </dgm:prSet>
      <dgm:spPr/>
    </dgm:pt>
    <dgm:pt modelId="{3ED46175-992B-42BD-914A-84592B025E5A}" type="pres">
      <dgm:prSet presAssocID="{E595CA97-FCB7-4CF9-9FC6-3960EE71C929}" presName="parTrans" presStyleLbl="sibTrans2D1" presStyleIdx="3" presStyleCnt="4"/>
      <dgm:spPr/>
    </dgm:pt>
    <dgm:pt modelId="{16707326-4562-43AE-A7EA-718FA6B941F8}" type="pres">
      <dgm:prSet presAssocID="{E595CA97-FCB7-4CF9-9FC6-3960EE71C929}" presName="connectorText" presStyleLbl="sibTrans2D1" presStyleIdx="3" presStyleCnt="4"/>
      <dgm:spPr/>
    </dgm:pt>
    <dgm:pt modelId="{539FAB43-A53C-4442-8660-961EC4B8B3CD}" type="pres">
      <dgm:prSet presAssocID="{E118A38E-F6A2-4569-AAED-AF16087616DE}" presName="node" presStyleLbl="node1" presStyleIdx="3" presStyleCnt="4" custRadScaleRad="114412" custRadScaleInc="-4447">
        <dgm:presLayoutVars>
          <dgm:bulletEnabled val="1"/>
        </dgm:presLayoutVars>
      </dgm:prSet>
      <dgm:spPr/>
    </dgm:pt>
  </dgm:ptLst>
  <dgm:cxnLst>
    <dgm:cxn modelId="{C731070A-9C2B-4E52-88A1-2D57B707DCAE}" srcId="{66FDDD3C-D2B0-4A99-BD8A-AF85CB46152A}" destId="{4FE34DA7-1DA1-48FD-81AE-98043EA9C621}" srcOrd="0" destOrd="0" parTransId="{BADCC905-6FD9-4C08-A07E-B0FA97C58F82}" sibTransId="{019F6378-5A36-4981-AA2A-441EB6CCBFA1}"/>
    <dgm:cxn modelId="{2A21C624-2780-4364-9F4B-E295860EF5AE}" srcId="{66FDDD3C-D2B0-4A99-BD8A-AF85CB46152A}" destId="{AED67126-3E7C-45B9-8944-36C054677E0D}" srcOrd="1" destOrd="0" parTransId="{636EBC09-3F0B-4757-8F8E-5DB99FF18023}" sibTransId="{A1C956EC-0479-4A6C-A215-7D350BEFC005}"/>
    <dgm:cxn modelId="{6C624730-7C84-4653-AF1D-D97DCB26E54B}" type="presOf" srcId="{BADCC905-6FD9-4C08-A07E-B0FA97C58F82}" destId="{8618C50B-A434-4A38-B9E8-C6B40014E291}" srcOrd="1" destOrd="0" presId="urn:microsoft.com/office/officeart/2005/8/layout/radial5"/>
    <dgm:cxn modelId="{D4138B3B-E212-474E-9AE6-C768C57B2EC8}" type="presOf" srcId="{66FDDD3C-D2B0-4A99-BD8A-AF85CB46152A}" destId="{296F7D3F-F004-4330-8605-4B13C8207AD2}" srcOrd="0" destOrd="0" presId="urn:microsoft.com/office/officeart/2005/8/layout/radial5"/>
    <dgm:cxn modelId="{E2E68B5B-6A8B-4C74-BC2E-C6F7FE49E993}" type="presOf" srcId="{636EBC09-3F0B-4757-8F8E-5DB99FF18023}" destId="{4BDAB679-1BD6-4375-8253-4BFCFF5E56C1}" srcOrd="0" destOrd="0" presId="urn:microsoft.com/office/officeart/2005/8/layout/radial5"/>
    <dgm:cxn modelId="{4541C865-4BFC-4579-90BA-CA4F888FA009}" type="presOf" srcId="{E595CA97-FCB7-4CF9-9FC6-3960EE71C929}" destId="{3ED46175-992B-42BD-914A-84592B025E5A}" srcOrd="0" destOrd="0" presId="urn:microsoft.com/office/officeart/2005/8/layout/radial5"/>
    <dgm:cxn modelId="{7F9BE64C-5FC4-463A-8891-1C2C8B37667D}" type="presOf" srcId="{E595CA97-FCB7-4CF9-9FC6-3960EE71C929}" destId="{16707326-4562-43AE-A7EA-718FA6B941F8}" srcOrd="1" destOrd="0" presId="urn:microsoft.com/office/officeart/2005/8/layout/radial5"/>
    <dgm:cxn modelId="{BD6D637F-AFAD-4661-AE80-B4A7DC0AD518}" srcId="{66FDDD3C-D2B0-4A99-BD8A-AF85CB46152A}" destId="{11FC04A5-2E69-425B-9D36-6961CA3007A4}" srcOrd="2" destOrd="0" parTransId="{5F066E66-9365-4E97-840C-1032394E57EA}" sibTransId="{FDE1CDD3-84F2-4DB4-AFD1-5044AD62802C}"/>
    <dgm:cxn modelId="{ABF79E92-710A-4480-987F-4A3C8E9E907C}" type="presOf" srcId="{E118A38E-F6A2-4569-AAED-AF16087616DE}" destId="{539FAB43-A53C-4442-8660-961EC4B8B3CD}" srcOrd="0" destOrd="0" presId="urn:microsoft.com/office/officeart/2005/8/layout/radial5"/>
    <dgm:cxn modelId="{C647C994-C69F-4557-B75D-932B847B8988}" type="presOf" srcId="{11FC04A5-2E69-425B-9D36-6961CA3007A4}" destId="{2BB5DC01-1E97-4F23-A1A8-A44F5B46391B}" srcOrd="0" destOrd="0" presId="urn:microsoft.com/office/officeart/2005/8/layout/radial5"/>
    <dgm:cxn modelId="{3DDA4E95-1EC3-455D-AEA7-8682E3A9C1F7}" type="presOf" srcId="{BADCC905-6FD9-4C08-A07E-B0FA97C58F82}" destId="{B276E743-9E1F-4CAB-8264-A5A1184A4B1E}" srcOrd="0" destOrd="0" presId="urn:microsoft.com/office/officeart/2005/8/layout/radial5"/>
    <dgm:cxn modelId="{E1E3579A-6C5B-4E13-9FD4-3D65D443FB99}" srcId="{B83B5082-7E6B-4607-A32D-1F78B851DEAE}" destId="{66FDDD3C-D2B0-4A99-BD8A-AF85CB46152A}" srcOrd="0" destOrd="0" parTransId="{57BF9FB6-7A08-4176-8002-10F220708CC4}" sibTransId="{2D090007-599C-43F7-8301-D503167486E5}"/>
    <dgm:cxn modelId="{3D468BA9-CDC2-4156-8847-35037C0C9DD6}" type="presOf" srcId="{B83B5082-7E6B-4607-A32D-1F78B851DEAE}" destId="{7F647B2B-901D-4D4B-89B0-96BF363DF51A}" srcOrd="0" destOrd="0" presId="urn:microsoft.com/office/officeart/2005/8/layout/radial5"/>
    <dgm:cxn modelId="{FF2234B4-B761-4829-88E6-48D3EB82AC2F}" type="presOf" srcId="{5F066E66-9365-4E97-840C-1032394E57EA}" destId="{E1275594-376A-4B8C-806A-475A6675C145}" srcOrd="1" destOrd="0" presId="urn:microsoft.com/office/officeart/2005/8/layout/radial5"/>
    <dgm:cxn modelId="{2A622FB7-EACD-4EEE-B58C-07ADE5C674B7}" type="presOf" srcId="{5F066E66-9365-4E97-840C-1032394E57EA}" destId="{D392A795-D250-48F7-AC0C-D6253A32493D}" srcOrd="0" destOrd="0" presId="urn:microsoft.com/office/officeart/2005/8/layout/radial5"/>
    <dgm:cxn modelId="{8EE647BC-A58C-47E3-B38B-B9FB2BF5DFE3}" srcId="{66FDDD3C-D2B0-4A99-BD8A-AF85CB46152A}" destId="{E118A38E-F6A2-4569-AAED-AF16087616DE}" srcOrd="3" destOrd="0" parTransId="{E595CA97-FCB7-4CF9-9FC6-3960EE71C929}" sibTransId="{F895D7AA-2FA4-4AC1-A208-B970D04F6786}"/>
    <dgm:cxn modelId="{2795D8CC-4302-475C-97BA-2570D88BB95B}" type="presOf" srcId="{636EBC09-3F0B-4757-8F8E-5DB99FF18023}" destId="{E496F8DC-5E9B-48E6-86CC-6AE22E649542}" srcOrd="1" destOrd="0" presId="urn:microsoft.com/office/officeart/2005/8/layout/radial5"/>
    <dgm:cxn modelId="{A3ABC0D0-9B24-44A4-B9B4-B7CA8EFF4537}" type="presOf" srcId="{AED67126-3E7C-45B9-8944-36C054677E0D}" destId="{1B1161C6-8AFF-4D7C-A2E3-156D724FC48B}" srcOrd="0" destOrd="0" presId="urn:microsoft.com/office/officeart/2005/8/layout/radial5"/>
    <dgm:cxn modelId="{0D0E14E3-3624-41ED-A873-C50086FBD967}" type="presOf" srcId="{4FE34DA7-1DA1-48FD-81AE-98043EA9C621}" destId="{DD99639C-E7E2-456D-AC17-E2BEFD4BD963}" srcOrd="0" destOrd="0" presId="urn:microsoft.com/office/officeart/2005/8/layout/radial5"/>
    <dgm:cxn modelId="{D29B69EF-F179-4CBB-AF17-F3E8AE953ECE}" type="presParOf" srcId="{7F647B2B-901D-4D4B-89B0-96BF363DF51A}" destId="{296F7D3F-F004-4330-8605-4B13C8207AD2}" srcOrd="0" destOrd="0" presId="urn:microsoft.com/office/officeart/2005/8/layout/radial5"/>
    <dgm:cxn modelId="{5F1E5092-B143-4D99-88A7-0EED05020A8D}" type="presParOf" srcId="{7F647B2B-901D-4D4B-89B0-96BF363DF51A}" destId="{B276E743-9E1F-4CAB-8264-A5A1184A4B1E}" srcOrd="1" destOrd="0" presId="urn:microsoft.com/office/officeart/2005/8/layout/radial5"/>
    <dgm:cxn modelId="{862E8838-5441-4C54-A742-F7753A0BD524}" type="presParOf" srcId="{B276E743-9E1F-4CAB-8264-A5A1184A4B1E}" destId="{8618C50B-A434-4A38-B9E8-C6B40014E291}" srcOrd="0" destOrd="0" presId="urn:microsoft.com/office/officeart/2005/8/layout/radial5"/>
    <dgm:cxn modelId="{BF20976D-F923-47DC-A85B-462F21F01CCD}" type="presParOf" srcId="{7F647B2B-901D-4D4B-89B0-96BF363DF51A}" destId="{DD99639C-E7E2-456D-AC17-E2BEFD4BD963}" srcOrd="2" destOrd="0" presId="urn:microsoft.com/office/officeart/2005/8/layout/radial5"/>
    <dgm:cxn modelId="{EA7A1805-FC9D-4833-881A-D6543B4E4B5E}" type="presParOf" srcId="{7F647B2B-901D-4D4B-89B0-96BF363DF51A}" destId="{4BDAB679-1BD6-4375-8253-4BFCFF5E56C1}" srcOrd="3" destOrd="0" presId="urn:microsoft.com/office/officeart/2005/8/layout/radial5"/>
    <dgm:cxn modelId="{4D3D8CF2-1114-4D41-A7A4-D78C3930412C}" type="presParOf" srcId="{4BDAB679-1BD6-4375-8253-4BFCFF5E56C1}" destId="{E496F8DC-5E9B-48E6-86CC-6AE22E649542}" srcOrd="0" destOrd="0" presId="urn:microsoft.com/office/officeart/2005/8/layout/radial5"/>
    <dgm:cxn modelId="{8132DECE-10E7-4E3E-A340-C7588337B5C3}" type="presParOf" srcId="{7F647B2B-901D-4D4B-89B0-96BF363DF51A}" destId="{1B1161C6-8AFF-4D7C-A2E3-156D724FC48B}" srcOrd="4" destOrd="0" presId="urn:microsoft.com/office/officeart/2005/8/layout/radial5"/>
    <dgm:cxn modelId="{CBE6DAC8-7072-4781-9E85-218BF0860255}" type="presParOf" srcId="{7F647B2B-901D-4D4B-89B0-96BF363DF51A}" destId="{D392A795-D250-48F7-AC0C-D6253A32493D}" srcOrd="5" destOrd="0" presId="urn:microsoft.com/office/officeart/2005/8/layout/radial5"/>
    <dgm:cxn modelId="{1E7C2C4D-33E8-4590-9434-ED981AAE1D14}" type="presParOf" srcId="{D392A795-D250-48F7-AC0C-D6253A32493D}" destId="{E1275594-376A-4B8C-806A-475A6675C145}" srcOrd="0" destOrd="0" presId="urn:microsoft.com/office/officeart/2005/8/layout/radial5"/>
    <dgm:cxn modelId="{C7DEEA56-3F9D-4F16-803D-2EEE370675A7}" type="presParOf" srcId="{7F647B2B-901D-4D4B-89B0-96BF363DF51A}" destId="{2BB5DC01-1E97-4F23-A1A8-A44F5B46391B}" srcOrd="6" destOrd="0" presId="urn:microsoft.com/office/officeart/2005/8/layout/radial5"/>
    <dgm:cxn modelId="{97D10289-56E4-48FE-A3D9-8E702477276B}" type="presParOf" srcId="{7F647B2B-901D-4D4B-89B0-96BF363DF51A}" destId="{3ED46175-992B-42BD-914A-84592B025E5A}" srcOrd="7" destOrd="0" presId="urn:microsoft.com/office/officeart/2005/8/layout/radial5"/>
    <dgm:cxn modelId="{B19C769A-6D6A-4422-80FE-3F17B273D1C5}" type="presParOf" srcId="{3ED46175-992B-42BD-914A-84592B025E5A}" destId="{16707326-4562-43AE-A7EA-718FA6B941F8}" srcOrd="0" destOrd="0" presId="urn:microsoft.com/office/officeart/2005/8/layout/radial5"/>
    <dgm:cxn modelId="{8F859734-2079-4C5B-9668-DDEF4507874C}" type="presParOf" srcId="{7F647B2B-901D-4D4B-89B0-96BF363DF51A}" destId="{539FAB43-A53C-4442-8660-961EC4B8B3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1A847-0A35-4D0B-9914-858D826A9292}" type="doc">
      <dgm:prSet loTypeId="urn:microsoft.com/office/officeart/2008/layout/RadialCluster#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7750728C-3E4F-45CA-A98F-4007EF7E9091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0730FE99-A47F-4251-9116-6DE6ED6CC6D8}" type="parTrans" cxnId="{A3EB0584-489A-4085-B162-2B5BE61C06D9}">
      <dgm:prSet/>
      <dgm:spPr/>
      <dgm:t>
        <a:bodyPr/>
        <a:lstStyle/>
        <a:p>
          <a:endParaRPr lang="en-US"/>
        </a:p>
      </dgm:t>
    </dgm:pt>
    <dgm:pt modelId="{D3E9E90A-4548-42AB-AF2B-C38663AB4CF8}" type="sibTrans" cxnId="{A3EB0584-489A-4085-B162-2B5BE61C06D9}">
      <dgm:prSet/>
      <dgm:spPr/>
      <dgm:t>
        <a:bodyPr/>
        <a:lstStyle/>
        <a:p>
          <a:endParaRPr lang="en-US"/>
        </a:p>
      </dgm:t>
    </dgm:pt>
    <dgm:pt modelId="{B1B25522-C5C8-4F05-8D69-3F48DADA136A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2CD7F028-CB4C-4D7D-9F9B-2AC81641E0EB}" type="parTrans" cxnId="{10BF7639-6940-42C0-91D6-D0E52C97B58B}">
      <dgm:prSet/>
      <dgm:spPr/>
      <dgm:t>
        <a:bodyPr/>
        <a:lstStyle/>
        <a:p>
          <a:endParaRPr lang="en-US"/>
        </a:p>
      </dgm:t>
    </dgm:pt>
    <dgm:pt modelId="{72CD5632-ADBD-450A-A1C1-2F7621C264F3}" type="sibTrans" cxnId="{10BF7639-6940-42C0-91D6-D0E52C97B58B}">
      <dgm:prSet/>
      <dgm:spPr/>
      <dgm:t>
        <a:bodyPr/>
        <a:lstStyle/>
        <a:p>
          <a:endParaRPr lang="en-US"/>
        </a:p>
      </dgm:t>
    </dgm:pt>
    <dgm:pt modelId="{5C723BE6-4792-4FD2-B27A-CDA52D4D53C1}">
      <dgm:prSet phldrT="[Text]"/>
      <dgm:spPr/>
      <dgm:t>
        <a:bodyPr/>
        <a:lstStyle/>
        <a:p>
          <a:r>
            <a:rPr lang="en-US" dirty="0"/>
            <a:t>Internet Speed</a:t>
          </a:r>
        </a:p>
      </dgm:t>
    </dgm:pt>
    <dgm:pt modelId="{D7FD1031-98B5-4FB2-B8B4-59C3A664C39D}" type="parTrans" cxnId="{1AAF6FEE-B4F7-423A-99D0-24B9AAD56353}">
      <dgm:prSet/>
      <dgm:spPr/>
      <dgm:t>
        <a:bodyPr/>
        <a:lstStyle/>
        <a:p>
          <a:endParaRPr lang="en-US"/>
        </a:p>
      </dgm:t>
    </dgm:pt>
    <dgm:pt modelId="{478C258A-C75D-45CD-8275-F7361960A256}" type="sibTrans" cxnId="{1AAF6FEE-B4F7-423A-99D0-24B9AAD56353}">
      <dgm:prSet/>
      <dgm:spPr/>
      <dgm:t>
        <a:bodyPr/>
        <a:lstStyle/>
        <a:p>
          <a:endParaRPr lang="en-US"/>
        </a:p>
      </dgm:t>
    </dgm:pt>
    <dgm:pt modelId="{344C0A2F-36D2-412B-9AC0-C65ECB89CA00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34171C05-962E-4332-9B73-F506B0A6FCD1}" type="parTrans" cxnId="{7888609B-EB47-4DA8-8009-7F937B79F92F}">
      <dgm:prSet/>
      <dgm:spPr/>
      <dgm:t>
        <a:bodyPr/>
        <a:lstStyle/>
        <a:p>
          <a:endParaRPr lang="en-US"/>
        </a:p>
      </dgm:t>
    </dgm:pt>
    <dgm:pt modelId="{AD7450EE-8F61-45CC-A39F-B53E74BC62A4}" type="sibTrans" cxnId="{7888609B-EB47-4DA8-8009-7F937B79F92F}">
      <dgm:prSet/>
      <dgm:spPr/>
      <dgm:t>
        <a:bodyPr/>
        <a:lstStyle/>
        <a:p>
          <a:endParaRPr lang="en-US"/>
        </a:p>
      </dgm:t>
    </dgm:pt>
    <dgm:pt modelId="{55165601-6745-4EE7-8C91-496C6CDB379E}" type="pres">
      <dgm:prSet presAssocID="{4BA1A847-0A35-4D0B-9914-858D826A92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FEDC7F2-1985-4093-8C1E-5EB57B84C823}" type="pres">
      <dgm:prSet presAssocID="{7750728C-3E4F-45CA-A98F-4007EF7E9091}" presName="singleCycle" presStyleCnt="0"/>
      <dgm:spPr/>
    </dgm:pt>
    <dgm:pt modelId="{C120FEB6-1EAC-4FD5-B224-D55D7240E899}" type="pres">
      <dgm:prSet presAssocID="{7750728C-3E4F-45CA-A98F-4007EF7E9091}" presName="singleCenter" presStyleLbl="node1" presStyleIdx="0" presStyleCnt="4" custLinFactNeighborY="-3643">
        <dgm:presLayoutVars>
          <dgm:chMax val="7"/>
          <dgm:chPref val="7"/>
        </dgm:presLayoutVars>
      </dgm:prSet>
      <dgm:spPr/>
    </dgm:pt>
    <dgm:pt modelId="{207EC1E2-4A7F-4A25-BC7B-CB7528B80253}" type="pres">
      <dgm:prSet presAssocID="{2CD7F028-CB4C-4D7D-9F9B-2AC81641E0EB}" presName="Name56" presStyleLbl="parChTrans1D2" presStyleIdx="0" presStyleCnt="3"/>
      <dgm:spPr/>
    </dgm:pt>
    <dgm:pt modelId="{2041BB8A-A760-461E-A6A6-B800C985757A}" type="pres">
      <dgm:prSet presAssocID="{B1B25522-C5C8-4F05-8D69-3F48DADA136A}" presName="text0" presStyleLbl="node1" presStyleIdx="1" presStyleCnt="4" custScaleX="139349" custScaleY="124843">
        <dgm:presLayoutVars>
          <dgm:bulletEnabled val="1"/>
        </dgm:presLayoutVars>
      </dgm:prSet>
      <dgm:spPr/>
    </dgm:pt>
    <dgm:pt modelId="{9F98BCB0-46B2-4240-BB74-F98EF1372E43}" type="pres">
      <dgm:prSet presAssocID="{D7FD1031-98B5-4FB2-B8B4-59C3A664C39D}" presName="Name56" presStyleLbl="parChTrans1D2" presStyleIdx="1" presStyleCnt="3"/>
      <dgm:spPr/>
    </dgm:pt>
    <dgm:pt modelId="{A2A9A373-4276-4FFE-9921-1814E9E5A8BE}" type="pres">
      <dgm:prSet presAssocID="{5C723BE6-4792-4FD2-B27A-CDA52D4D53C1}" presName="text0" presStyleLbl="node1" presStyleIdx="2" presStyleCnt="4" custScaleX="108144" custScaleY="110337">
        <dgm:presLayoutVars>
          <dgm:bulletEnabled val="1"/>
        </dgm:presLayoutVars>
      </dgm:prSet>
      <dgm:spPr/>
    </dgm:pt>
    <dgm:pt modelId="{D0D5A83E-6895-4DDB-86E5-4E63BA5D010B}" type="pres">
      <dgm:prSet presAssocID="{34171C05-962E-4332-9B73-F506B0A6FCD1}" presName="Name56" presStyleLbl="parChTrans1D2" presStyleIdx="2" presStyleCnt="3"/>
      <dgm:spPr/>
    </dgm:pt>
    <dgm:pt modelId="{AEEF8587-5FD4-4036-B14F-B881C7CF8F8D}" type="pres">
      <dgm:prSet presAssocID="{344C0A2F-36D2-412B-9AC0-C65ECB89CA00}" presName="text0" presStyleLbl="node1" presStyleIdx="3" presStyleCnt="4">
        <dgm:presLayoutVars>
          <dgm:bulletEnabled val="1"/>
        </dgm:presLayoutVars>
      </dgm:prSet>
      <dgm:spPr/>
    </dgm:pt>
  </dgm:ptLst>
  <dgm:cxnLst>
    <dgm:cxn modelId="{4277AB07-00D3-4353-9F30-805BEE6B195B}" type="presOf" srcId="{344C0A2F-36D2-412B-9AC0-C65ECB89CA00}" destId="{AEEF8587-5FD4-4036-B14F-B881C7CF8F8D}" srcOrd="0" destOrd="0" presId="urn:microsoft.com/office/officeart/2008/layout/RadialCluster#1"/>
    <dgm:cxn modelId="{CFAA402D-96FB-4418-B79B-D94844107680}" type="presOf" srcId="{2CD7F028-CB4C-4D7D-9F9B-2AC81641E0EB}" destId="{207EC1E2-4A7F-4A25-BC7B-CB7528B80253}" srcOrd="0" destOrd="0" presId="urn:microsoft.com/office/officeart/2008/layout/RadialCluster#1"/>
    <dgm:cxn modelId="{10BF7639-6940-42C0-91D6-D0E52C97B58B}" srcId="{7750728C-3E4F-45CA-A98F-4007EF7E9091}" destId="{B1B25522-C5C8-4F05-8D69-3F48DADA136A}" srcOrd="0" destOrd="0" parTransId="{2CD7F028-CB4C-4D7D-9F9B-2AC81641E0EB}" sibTransId="{72CD5632-ADBD-450A-A1C1-2F7621C264F3}"/>
    <dgm:cxn modelId="{A3EB0584-489A-4085-B162-2B5BE61C06D9}" srcId="{4BA1A847-0A35-4D0B-9914-858D826A9292}" destId="{7750728C-3E4F-45CA-A98F-4007EF7E9091}" srcOrd="0" destOrd="0" parTransId="{0730FE99-A47F-4251-9116-6DE6ED6CC6D8}" sibTransId="{D3E9E90A-4548-42AB-AF2B-C38663AB4CF8}"/>
    <dgm:cxn modelId="{5DC63F94-D055-4941-8317-A03F616A0CC4}" type="presOf" srcId="{5C723BE6-4792-4FD2-B27A-CDA52D4D53C1}" destId="{A2A9A373-4276-4FFE-9921-1814E9E5A8BE}" srcOrd="0" destOrd="0" presId="urn:microsoft.com/office/officeart/2008/layout/RadialCluster#1"/>
    <dgm:cxn modelId="{7888609B-EB47-4DA8-8009-7F937B79F92F}" srcId="{7750728C-3E4F-45CA-A98F-4007EF7E9091}" destId="{344C0A2F-36D2-412B-9AC0-C65ECB89CA00}" srcOrd="2" destOrd="0" parTransId="{34171C05-962E-4332-9B73-F506B0A6FCD1}" sibTransId="{AD7450EE-8F61-45CC-A39F-B53E74BC62A4}"/>
    <dgm:cxn modelId="{EF255CB0-103C-4D58-9842-64CAA1C12119}" type="presOf" srcId="{34171C05-962E-4332-9B73-F506B0A6FCD1}" destId="{D0D5A83E-6895-4DDB-86E5-4E63BA5D010B}" srcOrd="0" destOrd="0" presId="urn:microsoft.com/office/officeart/2008/layout/RadialCluster#1"/>
    <dgm:cxn modelId="{1053A8C5-7624-4BA5-A82B-997F58E20E87}" type="presOf" srcId="{7750728C-3E4F-45CA-A98F-4007EF7E9091}" destId="{C120FEB6-1EAC-4FD5-B224-D55D7240E899}" srcOrd="0" destOrd="0" presId="urn:microsoft.com/office/officeart/2008/layout/RadialCluster#1"/>
    <dgm:cxn modelId="{8AE964D8-A429-4C1F-B57B-1F6DB210FB9B}" type="presOf" srcId="{B1B25522-C5C8-4F05-8D69-3F48DADA136A}" destId="{2041BB8A-A760-461E-A6A6-B800C985757A}" srcOrd="0" destOrd="0" presId="urn:microsoft.com/office/officeart/2008/layout/RadialCluster#1"/>
    <dgm:cxn modelId="{2AC54CE6-473B-45A1-B79A-B3E9C0D88F56}" type="presOf" srcId="{4BA1A847-0A35-4D0B-9914-858D826A9292}" destId="{55165601-6745-4EE7-8C91-496C6CDB379E}" srcOrd="0" destOrd="0" presId="urn:microsoft.com/office/officeart/2008/layout/RadialCluster#1"/>
    <dgm:cxn modelId="{3EE7A0E8-8272-4210-80F4-D9BF269F2889}" type="presOf" srcId="{D7FD1031-98B5-4FB2-B8B4-59C3A664C39D}" destId="{9F98BCB0-46B2-4240-BB74-F98EF1372E43}" srcOrd="0" destOrd="0" presId="urn:microsoft.com/office/officeart/2008/layout/RadialCluster#1"/>
    <dgm:cxn modelId="{1AAF6FEE-B4F7-423A-99D0-24B9AAD56353}" srcId="{7750728C-3E4F-45CA-A98F-4007EF7E9091}" destId="{5C723BE6-4792-4FD2-B27A-CDA52D4D53C1}" srcOrd="1" destOrd="0" parTransId="{D7FD1031-98B5-4FB2-B8B4-59C3A664C39D}" sibTransId="{478C258A-C75D-45CD-8275-F7361960A256}"/>
    <dgm:cxn modelId="{0CCFCBD9-891F-463B-BDA3-C41EB5BD9607}" type="presParOf" srcId="{55165601-6745-4EE7-8C91-496C6CDB379E}" destId="{2FEDC7F2-1985-4093-8C1E-5EB57B84C823}" srcOrd="0" destOrd="0" presId="urn:microsoft.com/office/officeart/2008/layout/RadialCluster#1"/>
    <dgm:cxn modelId="{308A486A-7FC8-44D7-AD38-6525D2C10D3E}" type="presParOf" srcId="{2FEDC7F2-1985-4093-8C1E-5EB57B84C823}" destId="{C120FEB6-1EAC-4FD5-B224-D55D7240E899}" srcOrd="0" destOrd="0" presId="urn:microsoft.com/office/officeart/2008/layout/RadialCluster#1"/>
    <dgm:cxn modelId="{AB92E762-7F74-4AA7-B72B-002988C12A70}" type="presParOf" srcId="{2FEDC7F2-1985-4093-8C1E-5EB57B84C823}" destId="{207EC1E2-4A7F-4A25-BC7B-CB7528B80253}" srcOrd="1" destOrd="0" presId="urn:microsoft.com/office/officeart/2008/layout/RadialCluster#1"/>
    <dgm:cxn modelId="{FDF7BD3A-39FF-4DAE-9772-9BAE01A56498}" type="presParOf" srcId="{2FEDC7F2-1985-4093-8C1E-5EB57B84C823}" destId="{2041BB8A-A760-461E-A6A6-B800C985757A}" srcOrd="2" destOrd="0" presId="urn:microsoft.com/office/officeart/2008/layout/RadialCluster#1"/>
    <dgm:cxn modelId="{8147A8E2-757A-45C9-AF68-77EF09399C42}" type="presParOf" srcId="{2FEDC7F2-1985-4093-8C1E-5EB57B84C823}" destId="{9F98BCB0-46B2-4240-BB74-F98EF1372E43}" srcOrd="3" destOrd="0" presId="urn:microsoft.com/office/officeart/2008/layout/RadialCluster#1"/>
    <dgm:cxn modelId="{267A378B-1769-421E-B9F4-F59C5D89F52A}" type="presParOf" srcId="{2FEDC7F2-1985-4093-8C1E-5EB57B84C823}" destId="{A2A9A373-4276-4FFE-9921-1814E9E5A8BE}" srcOrd="4" destOrd="0" presId="urn:microsoft.com/office/officeart/2008/layout/RadialCluster#1"/>
    <dgm:cxn modelId="{B0946ACD-D3B9-40B6-A474-01DF81253C78}" type="presParOf" srcId="{2FEDC7F2-1985-4093-8C1E-5EB57B84C823}" destId="{D0D5A83E-6895-4DDB-86E5-4E63BA5D010B}" srcOrd="5" destOrd="0" presId="urn:microsoft.com/office/officeart/2008/layout/RadialCluster#1"/>
    <dgm:cxn modelId="{5B7AFF75-D807-43D8-95D6-0FEF594C8FC5}" type="presParOf" srcId="{2FEDC7F2-1985-4093-8C1E-5EB57B84C823}" destId="{AEEF8587-5FD4-4036-B14F-B881C7CF8F8D}" srcOrd="6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CC539-42FC-4EEC-8F56-AE839A2260DA}">
      <dsp:nvSpPr>
        <dsp:cNvPr id="0" name=""/>
        <dsp:cNvSpPr/>
      </dsp:nvSpPr>
      <dsp:spPr>
        <a:xfrm>
          <a:off x="3038240" y="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Faster and more durable than hard disk</a:t>
          </a:r>
          <a:endParaRPr lang="en-MY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Access to slash memory or solid state storage</a:t>
          </a:r>
          <a:endParaRPr lang="en-MY" sz="2100" kern="1200" dirty="0"/>
        </a:p>
      </dsp:txBody>
      <dsp:txXfrm>
        <a:off x="3038240" y="203258"/>
        <a:ext cx="3947587" cy="1219548"/>
      </dsp:txXfrm>
    </dsp:sp>
    <dsp:sp modelId="{C8DD3168-E714-4C57-9D8C-1CADAFC376B2}">
      <dsp:nvSpPr>
        <dsp:cNvPr id="0" name=""/>
        <dsp:cNvSpPr/>
      </dsp:nvSpPr>
      <dsp:spPr>
        <a:xfrm>
          <a:off x="0" y="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SOLID STATE DRIVE</a:t>
          </a:r>
          <a:endParaRPr lang="en-MY" sz="3300" kern="1200" dirty="0"/>
        </a:p>
      </dsp:txBody>
      <dsp:txXfrm>
        <a:off x="79378" y="79378"/>
        <a:ext cx="2879484" cy="1467308"/>
      </dsp:txXfrm>
    </dsp:sp>
    <dsp:sp modelId="{2C8BCCDE-2DD5-4A1B-94DC-DA20ED8DB7A5}">
      <dsp:nvSpPr>
        <dsp:cNvPr id="0" name=""/>
        <dsp:cNvSpPr/>
      </dsp:nvSpPr>
      <dsp:spPr>
        <a:xfrm>
          <a:off x="3038240" y="178867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Widely used in laptops, smartphones, GPS navigation systems</a:t>
          </a:r>
          <a:endParaRPr lang="en-MY" sz="2100" kern="1200" dirty="0"/>
        </a:p>
      </dsp:txBody>
      <dsp:txXfrm>
        <a:off x="3038240" y="1991928"/>
        <a:ext cx="3947587" cy="1219548"/>
      </dsp:txXfrm>
    </dsp:sp>
    <dsp:sp modelId="{CA1476CD-F85C-47F1-810D-E8554EC717C5}">
      <dsp:nvSpPr>
        <dsp:cNvPr id="0" name=""/>
        <dsp:cNvSpPr/>
      </dsp:nvSpPr>
      <dsp:spPr>
        <a:xfrm>
          <a:off x="0" y="178867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FLASH MEMORY CARD</a:t>
          </a:r>
          <a:endParaRPr lang="en-MY" sz="3300" kern="1200" dirty="0"/>
        </a:p>
      </dsp:txBody>
      <dsp:txXfrm>
        <a:off x="79378" y="1868048"/>
        <a:ext cx="2879484" cy="1467308"/>
      </dsp:txXfrm>
    </dsp:sp>
    <dsp:sp modelId="{47F143FC-443D-4071-823D-2E6E465DFDC4}">
      <dsp:nvSpPr>
        <dsp:cNvPr id="0" name=""/>
        <dsp:cNvSpPr/>
      </dsp:nvSpPr>
      <dsp:spPr>
        <a:xfrm>
          <a:off x="3038240" y="357734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Connect to USB port </a:t>
          </a:r>
          <a:endParaRPr lang="en-MY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Portable</a:t>
          </a:r>
          <a:endParaRPr lang="en-MY" sz="2100" kern="1200" dirty="0"/>
        </a:p>
      </dsp:txBody>
      <dsp:txXfrm>
        <a:off x="3038240" y="3780598"/>
        <a:ext cx="3947587" cy="1219548"/>
      </dsp:txXfrm>
    </dsp:sp>
    <dsp:sp modelId="{003E9311-997B-46D4-8023-C30CA013DBCC}">
      <dsp:nvSpPr>
        <dsp:cNvPr id="0" name=""/>
        <dsp:cNvSpPr/>
      </dsp:nvSpPr>
      <dsp:spPr>
        <a:xfrm>
          <a:off x="0" y="357734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USB DRIVE</a:t>
          </a:r>
          <a:endParaRPr lang="en-MY" sz="3300" kern="1200" dirty="0"/>
        </a:p>
      </dsp:txBody>
      <dsp:txXfrm>
        <a:off x="79378" y="3656718"/>
        <a:ext cx="2879484" cy="1467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F7D3F-F004-4330-8605-4B13C8207AD2}">
      <dsp:nvSpPr>
        <dsp:cNvPr id="0" name=""/>
        <dsp:cNvSpPr/>
      </dsp:nvSpPr>
      <dsp:spPr>
        <a:xfrm>
          <a:off x="3400145" y="1864311"/>
          <a:ext cx="2379218" cy="2157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Advantages</a:t>
          </a:r>
        </a:p>
      </dsp:txBody>
      <dsp:txXfrm>
        <a:off x="3748573" y="2180236"/>
        <a:ext cx="1682362" cy="1525420"/>
      </dsp:txXfrm>
    </dsp:sp>
    <dsp:sp modelId="{B276E743-9E1F-4CAB-8264-A5A1184A4B1E}">
      <dsp:nvSpPr>
        <dsp:cNvPr id="0" name=""/>
        <dsp:cNvSpPr/>
      </dsp:nvSpPr>
      <dsp:spPr>
        <a:xfrm rot="16200000">
          <a:off x="4506361" y="1448806"/>
          <a:ext cx="166786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31379" y="1578976"/>
        <a:ext cx="116750" cy="315456"/>
      </dsp:txXfrm>
    </dsp:sp>
    <dsp:sp modelId="{DD99639C-E7E2-456D-AC17-E2BEFD4BD963}">
      <dsp:nvSpPr>
        <dsp:cNvPr id="0" name=""/>
        <dsp:cNvSpPr/>
      </dsp:nvSpPr>
      <dsp:spPr>
        <a:xfrm>
          <a:off x="3816578" y="3266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physical form</a:t>
          </a:r>
        </a:p>
      </dsp:txBody>
      <dsp:txXfrm>
        <a:off x="4043036" y="229724"/>
        <a:ext cx="1093437" cy="1093437"/>
      </dsp:txXfrm>
    </dsp:sp>
    <dsp:sp modelId="{4BDAB679-1BD6-4375-8253-4BFCFF5E56C1}">
      <dsp:nvSpPr>
        <dsp:cNvPr id="0" name=""/>
        <dsp:cNvSpPr/>
      </dsp:nvSpPr>
      <dsp:spPr>
        <a:xfrm rot="21576294">
          <a:off x="5913996" y="2669816"/>
          <a:ext cx="324441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13997" y="2775304"/>
        <a:ext cx="227109" cy="315456"/>
      </dsp:txXfrm>
    </dsp:sp>
    <dsp:sp modelId="{1B1161C6-8AFF-4D7C-A2E3-156D724FC48B}">
      <dsp:nvSpPr>
        <dsp:cNvPr id="0" name=""/>
        <dsp:cNvSpPr/>
      </dsp:nvSpPr>
      <dsp:spPr>
        <a:xfrm>
          <a:off x="6391450" y="2152014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Access Anytime Anywhere!</a:t>
          </a:r>
        </a:p>
      </dsp:txBody>
      <dsp:txXfrm>
        <a:off x="6617908" y="2378472"/>
        <a:ext cx="1093437" cy="1093437"/>
      </dsp:txXfrm>
    </dsp:sp>
    <dsp:sp modelId="{D392A795-D250-48F7-AC0C-D6253A32493D}">
      <dsp:nvSpPr>
        <dsp:cNvPr id="0" name=""/>
        <dsp:cNvSpPr/>
      </dsp:nvSpPr>
      <dsp:spPr>
        <a:xfrm rot="5371870">
          <a:off x="4515566" y="3912909"/>
          <a:ext cx="168553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40642" y="3992779"/>
        <a:ext cx="117987" cy="315456"/>
      </dsp:txXfrm>
    </dsp:sp>
    <dsp:sp modelId="{2BB5DC01-1E97-4F23-A1A8-A44F5B46391B}">
      <dsp:nvSpPr>
        <dsp:cNvPr id="0" name=""/>
        <dsp:cNvSpPr/>
      </dsp:nvSpPr>
      <dsp:spPr>
        <a:xfrm>
          <a:off x="3834333" y="4339540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Sharing of Data</a:t>
          </a:r>
        </a:p>
      </dsp:txBody>
      <dsp:txXfrm>
        <a:off x="4060791" y="4565998"/>
        <a:ext cx="1093437" cy="1093437"/>
      </dsp:txXfrm>
    </dsp:sp>
    <dsp:sp modelId="{3ED46175-992B-42BD-914A-84592B025E5A}">
      <dsp:nvSpPr>
        <dsp:cNvPr id="0" name=""/>
        <dsp:cNvSpPr/>
      </dsp:nvSpPr>
      <dsp:spPr>
        <a:xfrm rot="10679931">
          <a:off x="3014097" y="2730342"/>
          <a:ext cx="273538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96133" y="2834061"/>
        <a:ext cx="191477" cy="315456"/>
      </dsp:txXfrm>
    </dsp:sp>
    <dsp:sp modelId="{539FAB43-A53C-4442-8660-961EC4B8B3CD}">
      <dsp:nvSpPr>
        <dsp:cNvPr id="0" name=""/>
        <dsp:cNvSpPr/>
      </dsp:nvSpPr>
      <dsp:spPr>
        <a:xfrm>
          <a:off x="1339350" y="2256327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Recovered Easily</a:t>
          </a:r>
        </a:p>
      </dsp:txBody>
      <dsp:txXfrm>
        <a:off x="1565808" y="2482785"/>
        <a:ext cx="1093437" cy="109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0FEB6-1EAC-4FD5-B224-D55D7240E899}">
      <dsp:nvSpPr>
        <dsp:cNvPr id="0" name=""/>
        <dsp:cNvSpPr/>
      </dsp:nvSpPr>
      <dsp:spPr>
        <a:xfrm>
          <a:off x="2898310" y="2088412"/>
          <a:ext cx="1427356" cy="1427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</a:t>
          </a:r>
        </a:p>
      </dsp:txBody>
      <dsp:txXfrm>
        <a:off x="2967988" y="2158090"/>
        <a:ext cx="1288000" cy="1288000"/>
      </dsp:txXfrm>
    </dsp:sp>
    <dsp:sp modelId="{207EC1E2-4A7F-4A25-BC7B-CB7528B80253}">
      <dsp:nvSpPr>
        <dsp:cNvPr id="0" name=""/>
        <dsp:cNvSpPr/>
      </dsp:nvSpPr>
      <dsp:spPr>
        <a:xfrm rot="16200000">
          <a:off x="3250662" y="1727085"/>
          <a:ext cx="7226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653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1BB8A-A760-461E-A6A6-B800C985757A}">
      <dsp:nvSpPr>
        <dsp:cNvPr id="0" name=""/>
        <dsp:cNvSpPr/>
      </dsp:nvSpPr>
      <dsp:spPr>
        <a:xfrm>
          <a:off x="2945671" y="171848"/>
          <a:ext cx="1332634" cy="119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Security</a:t>
          </a:r>
        </a:p>
      </dsp:txBody>
      <dsp:txXfrm>
        <a:off x="3003953" y="230130"/>
        <a:ext cx="1216070" cy="1077345"/>
      </dsp:txXfrm>
    </dsp:sp>
    <dsp:sp modelId="{9F98BCB0-46B2-4240-BB74-F98EF1372E43}">
      <dsp:nvSpPr>
        <dsp:cNvPr id="0" name=""/>
        <dsp:cNvSpPr/>
      </dsp:nvSpPr>
      <dsp:spPr>
        <a:xfrm rot="2009035">
          <a:off x="4259160" y="3495267"/>
          <a:ext cx="8014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48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A373-4276-4FFE-9921-1814E9E5A8BE}">
      <dsp:nvSpPr>
        <dsp:cNvPr id="0" name=""/>
        <dsp:cNvSpPr/>
      </dsp:nvSpPr>
      <dsp:spPr>
        <a:xfrm>
          <a:off x="4994140" y="3530822"/>
          <a:ext cx="1034212" cy="1055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Internet Speed</a:t>
          </a:r>
        </a:p>
      </dsp:txBody>
      <dsp:txXfrm>
        <a:off x="5044626" y="3581308"/>
        <a:ext cx="933240" cy="954212"/>
      </dsp:txXfrm>
    </dsp:sp>
    <dsp:sp modelId="{D0D5A83E-6895-4DDB-86E5-4E63BA5D010B}">
      <dsp:nvSpPr>
        <dsp:cNvPr id="0" name=""/>
        <dsp:cNvSpPr/>
      </dsp:nvSpPr>
      <dsp:spPr>
        <a:xfrm rot="8790965">
          <a:off x="2120514" y="3508146"/>
          <a:ext cx="848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178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8587-5FD4-4036-B14F-B881C7CF8F8D}">
      <dsp:nvSpPr>
        <dsp:cNvPr id="0" name=""/>
        <dsp:cNvSpPr/>
      </dsp:nvSpPr>
      <dsp:spPr>
        <a:xfrm>
          <a:off x="1234566" y="3580250"/>
          <a:ext cx="956329" cy="956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Cost</a:t>
          </a:r>
        </a:p>
      </dsp:txBody>
      <dsp:txXfrm>
        <a:off x="1281250" y="3626934"/>
        <a:ext cx="862961" cy="86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13/10/2019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out.it/2019/03/google-stadia-tutto-quello-che-devi-sapere-sulla-piattaforma-di-videogiochi-streaming-del-futuro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1467259"/>
          </a:xfrm>
        </p:spPr>
        <p:txBody>
          <a:bodyPr/>
          <a:lstStyle/>
          <a:p>
            <a:r>
              <a:rPr lang="en-MY" dirty="0"/>
              <a:t>Group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2956264"/>
            <a:ext cx="8045373" cy="3765211"/>
          </a:xfrm>
        </p:spPr>
        <p:txBody>
          <a:bodyPr/>
          <a:lstStyle/>
          <a:p>
            <a:r>
              <a:rPr lang="en-MY" dirty="0"/>
              <a:t>Lee </a:t>
            </a:r>
            <a:r>
              <a:rPr lang="en-MY" dirty="0" err="1"/>
              <a:t>sze</a:t>
            </a:r>
            <a:r>
              <a:rPr lang="en-MY" dirty="0"/>
              <a:t> yuan</a:t>
            </a:r>
          </a:p>
          <a:p>
            <a:r>
              <a:rPr lang="en-MY" dirty="0"/>
              <a:t>(A19EC0068)</a:t>
            </a:r>
          </a:p>
          <a:p>
            <a:r>
              <a:rPr lang="en-MY" dirty="0"/>
              <a:t>Mirza </a:t>
            </a:r>
            <a:r>
              <a:rPr lang="en-MY" dirty="0" err="1"/>
              <a:t>sabrina</a:t>
            </a:r>
            <a:r>
              <a:rPr lang="en-MY" dirty="0"/>
              <a:t> </a:t>
            </a:r>
            <a:r>
              <a:rPr lang="en-MY" dirty="0" err="1"/>
              <a:t>binti</a:t>
            </a:r>
            <a:r>
              <a:rPr lang="en-MY" dirty="0"/>
              <a:t> </a:t>
            </a:r>
            <a:r>
              <a:rPr lang="en-MY" dirty="0" err="1"/>
              <a:t>mohd</a:t>
            </a:r>
            <a:r>
              <a:rPr lang="en-MY" dirty="0"/>
              <a:t> </a:t>
            </a:r>
            <a:r>
              <a:rPr lang="en-MY" dirty="0" err="1"/>
              <a:t>salmi</a:t>
            </a:r>
            <a:endParaRPr lang="en-MY" dirty="0"/>
          </a:p>
          <a:p>
            <a:r>
              <a:rPr lang="en-MY" dirty="0"/>
              <a:t>(a19ec0086)</a:t>
            </a:r>
          </a:p>
          <a:p>
            <a:r>
              <a:rPr lang="en-MY" dirty="0"/>
              <a:t>Mohamad </a:t>
            </a:r>
            <a:r>
              <a:rPr lang="en-MY" dirty="0" err="1"/>
              <a:t>amin</a:t>
            </a:r>
            <a:r>
              <a:rPr lang="en-MY" dirty="0"/>
              <a:t> </a:t>
            </a:r>
            <a:r>
              <a:rPr lang="en-MY" dirty="0" err="1"/>
              <a:t>hazeeq</a:t>
            </a:r>
            <a:r>
              <a:rPr lang="en-MY" dirty="0"/>
              <a:t> bin </a:t>
            </a:r>
            <a:r>
              <a:rPr lang="en-MY" dirty="0" err="1"/>
              <a:t>hisham</a:t>
            </a:r>
            <a:endParaRPr lang="en-MY" dirty="0"/>
          </a:p>
          <a:p>
            <a:r>
              <a:rPr lang="en-MY" dirty="0"/>
              <a:t>(a19ec0087)</a:t>
            </a:r>
          </a:p>
          <a:p>
            <a:r>
              <a:rPr lang="en-MY" dirty="0"/>
              <a:t>Josiah </a:t>
            </a:r>
            <a:r>
              <a:rPr lang="en-MY" dirty="0" err="1"/>
              <a:t>jeevanraj</a:t>
            </a:r>
            <a:r>
              <a:rPr lang="en-MY" dirty="0"/>
              <a:t> joseph</a:t>
            </a:r>
          </a:p>
          <a:p>
            <a:r>
              <a:rPr lang="en-MY" dirty="0"/>
              <a:t>(A19ec0060)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3" y="135172"/>
            <a:ext cx="5856788" cy="818262"/>
          </a:xfrm>
        </p:spPr>
        <p:txBody>
          <a:bodyPr>
            <a:normAutofit fontScale="90000"/>
          </a:bodyPr>
          <a:lstStyle/>
          <a:p>
            <a:r>
              <a:rPr lang="en-US" dirty="0"/>
              <a:t>SOLID-STATE STORAGE</a:t>
            </a:r>
            <a:br>
              <a:rPr lang="en-US" dirty="0"/>
            </a:br>
            <a:endParaRPr lang="en-MY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44099" y="1654595"/>
          <a:ext cx="7595602" cy="520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30" y="719644"/>
            <a:ext cx="2654993" cy="1991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5007" y="2711446"/>
            <a:ext cx="2652516" cy="208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531" y="4792651"/>
            <a:ext cx="2655736" cy="1991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3930" y="818262"/>
            <a:ext cx="585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mechanical/moving parts:</a:t>
            </a:r>
          </a:p>
          <a:p>
            <a:r>
              <a:rPr lang="en-US" dirty="0"/>
              <a:t>-	Lower power consumption (save battery life)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29" y="2565967"/>
            <a:ext cx="3343438" cy="1853285"/>
          </a:xfrm>
        </p:spPr>
        <p:txBody>
          <a:bodyPr/>
          <a:lstStyle/>
          <a:p>
            <a:r>
              <a:rPr lang="en-US" dirty="0"/>
              <a:t>OPTICAL</a:t>
            </a:r>
            <a:br>
              <a:rPr lang="en-US" dirty="0"/>
            </a:br>
            <a:r>
              <a:rPr lang="en-US" dirty="0"/>
              <a:t> DISCS</a:t>
            </a:r>
            <a:endParaRPr lang="en-MY" dirty="0"/>
          </a:p>
        </p:txBody>
      </p:sp>
      <p:sp>
        <p:nvSpPr>
          <p:cNvPr id="7" name="Scroll: Horizontal 6"/>
          <p:cNvSpPr/>
          <p:nvPr/>
        </p:nvSpPr>
        <p:spPr>
          <a:xfrm>
            <a:off x="5588627" y="2453710"/>
            <a:ext cx="5664037" cy="42778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Use reflected light to read data dots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Tx/>
              <a:buChar char="-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dots represent 1’s and 0’s on the disc 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Tx/>
              <a:buChar char="-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Pits are bumpy areas on the disc that, when light is reflected, determine the 1’s and 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97" y="126489"/>
            <a:ext cx="4769374" cy="26849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DISK TYPES</a:t>
            </a:r>
            <a:endParaRPr lang="en-MY" dirty="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251678" y="1437195"/>
          <a:ext cx="10178322" cy="433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FORMAT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CAPACITY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700 MB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Once standard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DVD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4.7 GB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 standard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3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BLU-RAY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 GB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Blue ray are capable of reading data dots that are position closer together on disk surface.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More data dots (1’s and 0’s) can be stored and read.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Large capacity.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DISK FORMATS</a:t>
            </a:r>
            <a:endParaRPr lang="en-MY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825881" y="1874517"/>
          <a:ext cx="9029916" cy="422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FORMAT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ACCESS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CD-ROM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Read Only Memory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Cannot be written 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Are bought with pre-load data already on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Cannot be removed or changed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Recordable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Once has recorded data on it becomes CD-ROM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CD-RW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Re-Writable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be written to and erasable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Storage you cant see or feel. You just know your data is somewhere and inside some random cloud server (the storage)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Cloud Storage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4" y="1240971"/>
            <a:ext cx="5834743" cy="43760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8854" y="2574524"/>
            <a:ext cx="80342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It Good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669003" y="399496"/>
          <a:ext cx="9179510" cy="588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d sid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46" y="839665"/>
            <a:ext cx="7128769" cy="53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5099157"/>
              </p:ext>
            </p:extLst>
          </p:nvPr>
        </p:nvGraphicFramePr>
        <p:xfrm>
          <a:off x="2464540" y="1050072"/>
          <a:ext cx="7262920" cy="47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796673"/>
            <a:ext cx="6157913" cy="3232904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are various choice for people. People can choose it according to their preference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introduction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secondary storage</a:t>
            </a:r>
          </a:p>
        </p:txBody>
      </p:sp>
      <p:pic>
        <p:nvPicPr>
          <p:cNvPr id="5" name="Content Placeholder 4" descr="downloa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8530" y="2286000"/>
            <a:ext cx="5594985" cy="3723640"/>
          </a:xfrm>
          <a:prstGeom prst="rect">
            <a:avLst/>
          </a:prstGeom>
        </p:spPr>
      </p:pic>
      <p:pic>
        <p:nvPicPr>
          <p:cNvPr id="6" name="Content Placeholder 5" descr="download 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2240" y="2286000"/>
            <a:ext cx="526034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Apllication</a:t>
            </a:r>
            <a:r>
              <a:rPr lang="en-US" dirty="0"/>
              <a:t> of Cloud computing/storage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488777"/>
            <a:ext cx="6157913" cy="38486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ways of gaming</a:t>
            </a:r>
          </a:p>
          <a:p>
            <a:r>
              <a:rPr lang="en-US" dirty="0"/>
              <a:t>GOOGLE STADIA.</a:t>
            </a:r>
          </a:p>
          <a:p>
            <a:endParaRPr lang="en-US" dirty="0"/>
          </a:p>
          <a:p>
            <a:r>
              <a:rPr lang="en-US" dirty="0"/>
              <a:t>What you just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175" y="5337472"/>
            <a:ext cx="6157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ybeout.it/2019/03/google-stadia-tutto-quello-che-devi-sapere-sulla-piattaforma-di-videogiochi-streaming-del-futur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Devices include: </a:t>
            </a:r>
          </a:p>
          <a:p>
            <a:r>
              <a:rPr lang="en-US" sz="1800" dirty="0"/>
              <a:t> File servers </a:t>
            </a:r>
          </a:p>
          <a:p>
            <a:r>
              <a:rPr lang="en-US" sz="1800" dirty="0"/>
              <a:t> Networked attached storage (NAS) </a:t>
            </a:r>
          </a:p>
          <a:p>
            <a:r>
              <a:rPr lang="en-US" sz="1800" dirty="0"/>
              <a:t> RAID systems </a:t>
            </a:r>
          </a:p>
          <a:p>
            <a:r>
              <a:rPr lang="en-US" sz="1800" dirty="0"/>
              <a:t> Organizational cloud storage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 is designed to meet the needs of organizations which require large amounts of secondary storage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Enterprise storage system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3145596"/>
          </a:xfrm>
        </p:spPr>
        <p:txBody>
          <a:bodyPr>
            <a:normAutofit/>
          </a:bodyPr>
          <a:lstStyle/>
          <a:p>
            <a:r>
              <a:rPr lang="en-US" sz="2000" dirty="0"/>
              <a:t>Architecture to link remote computer storage devices </a:t>
            </a:r>
          </a:p>
          <a:p>
            <a:r>
              <a:rPr lang="en-US" sz="2000" dirty="0"/>
              <a:t> Enterprise storage systems can be connected to Computers to provide local system access</a:t>
            </a:r>
          </a:p>
          <a:p>
            <a:r>
              <a:rPr lang="en-US" sz="2000" dirty="0"/>
              <a:t>  User’s computer provides file system, but SAN provides disk space </a:t>
            </a:r>
          </a:p>
          <a:p>
            <a:r>
              <a:rPr lang="en-US" sz="2000" dirty="0"/>
              <a:t> House data in remote locations and still allow efficient and secure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SAN</a:t>
            </a:r>
            <a:r>
              <a:rPr lang="en-US" dirty="0"/>
              <a:t> is a high-speed network of storage devices that connects storage devices with servers. It provides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block level storage</a:t>
            </a:r>
            <a:r>
              <a:rPr lang="en-US" dirty="0"/>
              <a:t> that can be accessed by the applications running on any networked servers</a:t>
            </a:r>
          </a:p>
        </p:txBody>
      </p:sp>
      <p:pic>
        <p:nvPicPr>
          <p:cNvPr id="3076" name="Picture 4" descr="Image result for 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1" y="4003829"/>
            <a:ext cx="5682223" cy="25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next generation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>
            <a:noAutofit/>
          </a:bodyPr>
          <a:lstStyle/>
          <a:p>
            <a:r>
              <a:rPr lang="en-US" sz="3000"/>
              <a:t>At some point, hard drives will no longer be able to keep up</a:t>
            </a:r>
          </a:p>
          <a:p>
            <a:r>
              <a:rPr lang="en-US" sz="3000"/>
              <a:t> Looking at ways of increasing capacity without increasing size</a:t>
            </a:r>
          </a:p>
          <a:p>
            <a:r>
              <a:rPr lang="en-US" sz="3000"/>
              <a:t> Currently hard drive maxes out at 128 GB per square inch.</a:t>
            </a:r>
          </a:p>
          <a:p>
            <a:r>
              <a:rPr lang="en-US" sz="3000"/>
              <a:t>New technologies may advance this to 6.25 TG (6,250 GB) per square inch.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/>
          <a:lstStyle/>
          <a:p>
            <a:r>
              <a:rPr lang="en-US"/>
              <a:t>Disaster recovery specialists are responsible for recovering systems and data after a disaster strokes</a:t>
            </a:r>
          </a:p>
          <a:p>
            <a:r>
              <a:rPr lang="en-US"/>
              <a:t>A disaster recovery specialist is someone who protects the data of a business, as well as their hardware and software</a:t>
            </a:r>
          </a:p>
        </p:txBody>
      </p:sp>
      <p:pic>
        <p:nvPicPr>
          <p:cNvPr id="5" name="Content Placeholder 4" descr="cisheade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8505" y="3627755"/>
            <a:ext cx="6881495" cy="310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secondary storage?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/>
              <a:t>A secondary storage device refers to any </a:t>
            </a:r>
            <a:r>
              <a:rPr lang="en-US" sz="3600" u="sng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non-volatile</a:t>
            </a:r>
            <a:r>
              <a:rPr lang="en-US" sz="360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/>
              <a:t>storage device that is internal or external to the computer.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computer memory that can retrieve stored information even after having been power cycled.</a:t>
            </a:r>
          </a:p>
        </p:txBody>
      </p:sp>
      <p:sp>
        <p:nvSpPr>
          <p:cNvPr id="6" name="Right Arrow 5"/>
          <p:cNvSpPr/>
          <p:nvPr/>
        </p:nvSpPr>
        <p:spPr>
          <a:xfrm rot="20820000">
            <a:off x="4021455" y="3128010"/>
            <a:ext cx="2560320" cy="883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1956: FIRST COMMERCIAL HARD DISK DRIVE SHIPPED</a:t>
            </a:r>
          </a:p>
        </p:txBody>
      </p:sp>
      <p:pic>
        <p:nvPicPr>
          <p:cNvPr id="5" name="Content Placeholder 4" descr="1956_RAMAC_P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7850" y="2286000"/>
            <a:ext cx="4224020" cy="42240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/>
              <a:t>MODEL 350 RAMAC UNIT STORED THE EQUIVALENT OF 3.75 MEGABYTES OF DATA ON 50 LARGE DISKS</a:t>
            </a:r>
          </a:p>
          <a:p>
            <a:r>
              <a:rPr lang="en-US" sz="2800"/>
              <a:t>CAME WITH THE IBM 305 RAMAC COMPUTER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characteristics of </a:t>
            </a:r>
            <a:br>
              <a:rPr lang="en-US"/>
            </a:br>
            <a:r>
              <a:rPr lang="en-US"/>
              <a:t>secondary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619250"/>
            <a:ext cx="10172700" cy="3619500"/>
          </a:xfrm>
        </p:spPr>
        <p:txBody>
          <a:bodyPr>
            <a:noAutofit/>
          </a:bodyPr>
          <a:lstStyle/>
          <a:p>
            <a:r>
              <a:rPr lang="en-US" sz="2100"/>
              <a:t>They provide slow access of information – they process data very slowly compared to primary storage.</a:t>
            </a:r>
          </a:p>
          <a:p>
            <a:r>
              <a:rPr lang="en-US" sz="2100"/>
              <a:t>Modern secondary storage devices normally operate in milliseconds. It can take between 25 – 50 milliseconds to locate information in a disk drive.</a:t>
            </a:r>
          </a:p>
          <a:p>
            <a:r>
              <a:rPr lang="en-US" sz="2100"/>
              <a:t>They have high data storage capacity.</a:t>
            </a:r>
          </a:p>
          <a:p>
            <a:r>
              <a:rPr lang="en-US" sz="2100"/>
              <a:t>Disks &amp; Tapes can store large amounts of data and instructions; however, the amount of storage is limited by the no. of disk packs or tapes you buy.</a:t>
            </a:r>
          </a:p>
          <a:p>
            <a:r>
              <a:rPr lang="en-US" sz="2100"/>
              <a:t>The devices are cheap.</a:t>
            </a:r>
          </a:p>
          <a:p>
            <a:r>
              <a:rPr lang="en-US" sz="2100"/>
              <a:t>They are non-volatile. Secondary storage units store data permanently.</a:t>
            </a:r>
          </a:p>
          <a:p>
            <a:r>
              <a:rPr lang="en-US" sz="2100"/>
              <a:t>Used for mass storage of data &amp; program files not currently being operated on, but which will be transferred to the main storage when required.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Save files by altering the magnetic charges of the disk's surface to represent 1s and 0s</a:t>
            </a:r>
          </a:p>
          <a:p>
            <a:r>
              <a:rPr lang="en-US"/>
              <a:t>Use rigid metallic platters that are stacked one on top of one another</a:t>
            </a:r>
          </a:p>
          <a:p>
            <a:r>
              <a:rPr lang="en-US"/>
              <a:t>Store and organize files using tracks, sector and cylinders</a:t>
            </a:r>
          </a:p>
        </p:txBody>
      </p:sp>
      <p:pic>
        <p:nvPicPr>
          <p:cNvPr id="4" name="Content Placeholder 3" descr="wd-wd10jpvt-original-imad7ckgpb4b4f7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6585" y="382270"/>
            <a:ext cx="2912110" cy="2324100"/>
          </a:xfrm>
          <a:prstGeom prst="rect">
            <a:avLst/>
          </a:prstGeom>
        </p:spPr>
      </p:pic>
      <p:pic>
        <p:nvPicPr>
          <p:cNvPr id="5" name="Picture 4" descr="12598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445" y="2939415"/>
            <a:ext cx="3738245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Occurs when read-write head</a:t>
            </a:r>
          </a:p>
          <a:p>
            <a:r>
              <a:rPr lang="en-US"/>
              <a:t>makes contact with the hard disk’s surface or with particles on its surface  </a:t>
            </a:r>
          </a:p>
        </p:txBody>
      </p:sp>
      <p:pic>
        <p:nvPicPr>
          <p:cNvPr id="7" name="Content Placeholder 6" descr="downloa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1585" y="3780790"/>
            <a:ext cx="5287010" cy="2780030"/>
          </a:xfrm>
          <a:prstGeom prst="rect">
            <a:avLst/>
          </a:prstGeom>
        </p:spPr>
      </p:pic>
      <p:pic>
        <p:nvPicPr>
          <p:cNvPr id="8" name="Picture 7" descr="img_headcra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988060"/>
            <a:ext cx="5236845" cy="4227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Internal</a:t>
            </a:r>
          </a:p>
          <a:p>
            <a:r>
              <a:rPr lang="en-US"/>
              <a:t> Located inside the system unit</a:t>
            </a:r>
          </a:p>
          <a:p>
            <a:r>
              <a:rPr lang="en-US"/>
              <a:t> Used to store programs and data files</a:t>
            </a:r>
          </a:p>
          <a:p>
            <a:r>
              <a:rPr lang="en-US"/>
              <a:t>Laptops and desktops often contain at least one hard disk that is mounted inside</a:t>
            </a:r>
          </a:p>
          <a:p>
            <a:r>
              <a:rPr lang="en-US"/>
              <a:t> You should perform routine maintenance</a:t>
            </a:r>
          </a:p>
          <a:p>
            <a:pPr marL="0" indent="0">
              <a:buNone/>
            </a:pPr>
            <a:r>
              <a:rPr lang="en-US"/>
              <a:t>    and periodically backup all important</a:t>
            </a:r>
          </a:p>
          <a:p>
            <a:pPr marL="0" indent="0">
              <a:buNone/>
            </a:pPr>
            <a:r>
              <a:rPr lang="en-US"/>
              <a:t>   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External</a:t>
            </a:r>
          </a:p>
          <a:p>
            <a:r>
              <a:rPr lang="en-US"/>
              <a:t>Removable and portable</a:t>
            </a:r>
          </a:p>
          <a:p>
            <a:r>
              <a:rPr lang="en-US"/>
              <a:t>Used to complement internal hard disk</a:t>
            </a:r>
          </a:p>
        </p:txBody>
      </p:sp>
      <p:pic>
        <p:nvPicPr>
          <p:cNvPr id="5" name="Picture 4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30" y="3756025"/>
            <a:ext cx="3691255" cy="2887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enhancements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57300" y="1875155"/>
          <a:ext cx="4800600" cy="450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Disk caching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Uses cache and anticipates data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Linked, inexpensives hard disk drives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Reduced files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 decompresion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Expand compressed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Content Placeholder 5" descr="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435" y="2132330"/>
            <a:ext cx="5463540" cy="3623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26</TotalTime>
  <Words>847</Words>
  <Application>Microsoft Office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Group 7</vt:lpstr>
      <vt:lpstr>introduction to  secondary storage</vt:lpstr>
      <vt:lpstr>what is secondary storage?</vt:lpstr>
      <vt:lpstr>1956: FIRST COMMERCIAL HARD DISK DRIVE SHIPPED</vt:lpstr>
      <vt:lpstr>characteristics of  secondary storage</vt:lpstr>
      <vt:lpstr>HARD DISKS</vt:lpstr>
      <vt:lpstr>head crash</vt:lpstr>
      <vt:lpstr>types of hard disks</vt:lpstr>
      <vt:lpstr>performance of enhancements</vt:lpstr>
      <vt:lpstr>SOLID-STATE STORAGE </vt:lpstr>
      <vt:lpstr>OPTICAL  DISCS</vt:lpstr>
      <vt:lpstr>OPTICAL DISK TYPES</vt:lpstr>
      <vt:lpstr>OPTICAL DISK FORMATS</vt:lpstr>
      <vt:lpstr>CLOUD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Apllication of Cloud computing/storage</vt:lpstr>
      <vt:lpstr>mass Storage Devices</vt:lpstr>
      <vt:lpstr>Storage area network</vt:lpstr>
      <vt:lpstr>next generation of storage</vt:lpstr>
      <vt:lpstr>careers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Sabrina</dc:creator>
  <cp:lastModifiedBy>Sze Yuan Lee</cp:lastModifiedBy>
  <cp:revision>25</cp:revision>
  <dcterms:created xsi:type="dcterms:W3CDTF">2019-10-12T14:42:00Z</dcterms:created>
  <dcterms:modified xsi:type="dcterms:W3CDTF">2019-10-13T15:38:31Z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