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73" r:id="rId4"/>
    <p:sldId id="293" r:id="rId5"/>
    <p:sldId id="280" r:id="rId6"/>
    <p:sldId id="278" r:id="rId7"/>
    <p:sldId id="297" r:id="rId8"/>
    <p:sldId id="298" r:id="rId9"/>
    <p:sldId id="272" r:id="rId10"/>
    <p:sldId id="274" r:id="rId11"/>
    <p:sldId id="279" r:id="rId12"/>
    <p:sldId id="277" r:id="rId13"/>
    <p:sldId id="281" r:id="rId14"/>
    <p:sldId id="282" r:id="rId15"/>
    <p:sldId id="283" r:id="rId16"/>
    <p:sldId id="299" r:id="rId17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764" autoAdjust="0"/>
  </p:normalViewPr>
  <p:slideViewPr>
    <p:cSldViewPr>
      <p:cViewPr varScale="1">
        <p:scale>
          <a:sx n="83" d="100"/>
          <a:sy n="83" d="100"/>
        </p:scale>
        <p:origin x="15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F1B3-B8B8-45A4-BE86-592466507425}" type="datetimeFigureOut">
              <a:rPr lang="ms-MY" smtClean="0"/>
              <a:t>22/09/2019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F6DF-03B5-4891-A02C-16AFF4CED55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2905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F6DF-03B5-4891-A02C-16AFF4CED558}" type="slidenum">
              <a:rPr lang="ms-MY" smtClean="0"/>
              <a:t>3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6472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baseline="0" dirty="0"/>
          </a:p>
          <a:p>
            <a:endParaRPr lang="ms-MY" baseline="0" dirty="0"/>
          </a:p>
          <a:p>
            <a:r>
              <a:rPr lang="ms-MY" baseline="0" dirty="0"/>
              <a:t>Average salary for fresh graduate in 2015 : RM 2,100 – RM 2,500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F6DF-03B5-4891-A02C-16AFF4CED558}" type="slidenum">
              <a:rPr lang="ms-MY" smtClean="0"/>
              <a:t>9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438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9F6DF-03B5-4891-A02C-16AFF4CED558}" type="slidenum">
              <a:rPr lang="ms-MY" smtClean="0"/>
              <a:t>10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4330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22/9/2019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8684" y="2871"/>
            <a:ext cx="5486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57" y="-82566"/>
            <a:ext cx="4935765" cy="8445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2340" y="1143000"/>
            <a:ext cx="6019800" cy="515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UHMT1012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 SUCCESS ATTRIBUTES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SECTION:27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Project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Skills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 BY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Lecturer</a:t>
            </a:r>
            <a:endParaRPr lang="en-M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CIK XYZ</a:t>
            </a:r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886200"/>
            <a:ext cx="3996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1.RGHFHFJHGFHGFGHJGH</a:t>
            </a:r>
          </a:p>
          <a:p>
            <a:r>
              <a:rPr lang="en-US" sz="1600" dirty="0" smtClean="0"/>
              <a:t>2.FGFGFFNTFGNGNGF</a:t>
            </a:r>
          </a:p>
          <a:p>
            <a:r>
              <a:rPr lang="en-US" sz="1600" dirty="0" smtClean="0"/>
              <a:t>3SBNGFNGFNGF</a:t>
            </a:r>
          </a:p>
          <a:p>
            <a:r>
              <a:rPr lang="en-US" sz="1600" dirty="0" smtClean="0"/>
              <a:t>4.GFHHJJGFGGFJTREY5JJTRHHGF</a:t>
            </a:r>
          </a:p>
          <a:p>
            <a:r>
              <a:rPr lang="en-US" sz="1600" dirty="0" smtClean="0"/>
              <a:t>5.GDHJHGHJEHHJTHDHHH</a:t>
            </a:r>
          </a:p>
          <a:p>
            <a:r>
              <a:rPr lang="en-US" sz="1600" dirty="0" smtClean="0"/>
              <a:t>6.FFHGEWTTFBGYJGFFJYJ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18769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1054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19200" y="-76200"/>
            <a:ext cx="7543800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COMMUNICATION MODEL</a:t>
            </a:r>
            <a:endParaRPr lang="en-MY" sz="3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DA1449-9BBE-4FB5-854D-B6D832CCD806}"/>
              </a:ext>
            </a:extLst>
          </p:cNvPr>
          <p:cNvGrpSpPr/>
          <p:nvPr/>
        </p:nvGrpSpPr>
        <p:grpSpPr>
          <a:xfrm>
            <a:off x="761999" y="1066800"/>
            <a:ext cx="3352801" cy="2922157"/>
            <a:chOff x="1387588" y="2182683"/>
            <a:chExt cx="1805441" cy="1894017"/>
          </a:xfrm>
        </p:grpSpPr>
        <p:sp>
          <p:nvSpPr>
            <p:cNvPr id="11" name="Rectangle: Top Corners Rounded 11">
              <a:extLst>
                <a:ext uri="{FF2B5EF4-FFF2-40B4-BE49-F238E27FC236}">
                  <a16:creationId xmlns:a16="http://schemas.microsoft.com/office/drawing/2014/main" id="{E176DFE6-E6EE-4CBF-AB55-962516DAF6EF}"/>
                </a:ext>
              </a:extLst>
            </p:cNvPr>
            <p:cNvSpPr/>
            <p:nvPr/>
          </p:nvSpPr>
          <p:spPr>
            <a:xfrm>
              <a:off x="1494518" y="2209800"/>
              <a:ext cx="1616445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2352D7-E64D-4683-8555-4BBBFBED2197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37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CLARITY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E8E3AC-C1DA-4857-8AA2-283A2C840A70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BA10DECE-FB54-4F98-9472-6CE168F86075}"/>
              </a:ext>
            </a:extLst>
          </p:cNvPr>
          <p:cNvSpPr/>
          <p:nvPr/>
        </p:nvSpPr>
        <p:spPr>
          <a:xfrm flipV="1">
            <a:off x="955074" y="2741267"/>
            <a:ext cx="3007326" cy="3571787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49AF21-2235-48F7-BCB5-97AAA5BB7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61567"/>
            <a:ext cx="905768" cy="9057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BD90705-18BB-473B-A34A-340D3FE7B602}"/>
              </a:ext>
            </a:extLst>
          </p:cNvPr>
          <p:cNvGrpSpPr/>
          <p:nvPr/>
        </p:nvGrpSpPr>
        <p:grpSpPr>
          <a:xfrm>
            <a:off x="1066801" y="3429469"/>
            <a:ext cx="2762454" cy="1156049"/>
            <a:chOff x="1322795" y="3790927"/>
            <a:chExt cx="1757636" cy="8244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6EA5B9-609B-41D8-BAEB-1AB2F8B9359E}"/>
                </a:ext>
              </a:extLst>
            </p:cNvPr>
            <p:cNvSpPr txBox="1"/>
            <p:nvPr/>
          </p:nvSpPr>
          <p:spPr>
            <a:xfrm>
              <a:off x="1396527" y="3790927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EF3078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FD7EC4-BD0C-414A-BAC7-6A87FBE0FD33}"/>
                </a:ext>
              </a:extLst>
            </p:cNvPr>
            <p:cNvSpPr txBox="1"/>
            <p:nvPr/>
          </p:nvSpPr>
          <p:spPr>
            <a:xfrm>
              <a:off x="1322795" y="3891040"/>
              <a:ext cx="1757636" cy="724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“ It 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R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efers 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T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o 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C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larity 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O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f Thoughts &amp;</a:t>
              </a:r>
            </a:p>
            <a:p>
              <a:pPr algn="ct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 Expressions ”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0A81F-25E0-4239-B494-46C9D4937700}"/>
              </a:ext>
            </a:extLst>
          </p:cNvPr>
          <p:cNvGrpSpPr/>
          <p:nvPr/>
        </p:nvGrpSpPr>
        <p:grpSpPr>
          <a:xfrm>
            <a:off x="4980599" y="1074102"/>
            <a:ext cx="3296613" cy="2914854"/>
            <a:chOff x="3937929" y="2194850"/>
            <a:chExt cx="1698003" cy="1881850"/>
          </a:xfrm>
        </p:grpSpPr>
        <p:sp>
          <p:nvSpPr>
            <p:cNvPr id="20" name="Rectangle: Top Corners Rounded 14">
              <a:extLst>
                <a:ext uri="{FF2B5EF4-FFF2-40B4-BE49-F238E27FC236}">
                  <a16:creationId xmlns:a16="http://schemas.microsoft.com/office/drawing/2014/main" id="{6C90D299-5340-438E-A62B-883CADA51767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B84361-FFCA-4952-9762-BC2B8113DC6B}"/>
                </a:ext>
              </a:extLst>
            </p:cNvPr>
            <p:cNvSpPr txBox="1"/>
            <p:nvPr/>
          </p:nvSpPr>
          <p:spPr>
            <a:xfrm>
              <a:off x="3937929" y="2194850"/>
              <a:ext cx="1698003" cy="37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COMPLETENESS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A9CFCB-2E2A-4E69-B807-A8DE80F4F84C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FD33F448-D5EA-4698-93DE-C12876411D16}"/>
              </a:ext>
            </a:extLst>
          </p:cNvPr>
          <p:cNvSpPr/>
          <p:nvPr/>
        </p:nvSpPr>
        <p:spPr>
          <a:xfrm flipV="1">
            <a:off x="5084400" y="2741269"/>
            <a:ext cx="3089013" cy="3571785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50AA9A-FAB8-4A36-BCFC-AE5A9E810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24" y="4888230"/>
            <a:ext cx="900162" cy="90016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AC51385-1E45-4902-BDC3-8DDF59AAC454}"/>
              </a:ext>
            </a:extLst>
          </p:cNvPr>
          <p:cNvGrpSpPr/>
          <p:nvPr/>
        </p:nvGrpSpPr>
        <p:grpSpPr>
          <a:xfrm>
            <a:off x="5181600" y="3569859"/>
            <a:ext cx="2794604" cy="1257074"/>
            <a:chOff x="3720968" y="3793791"/>
            <a:chExt cx="1882924" cy="41298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F8B1AD-BE20-4D97-80BF-AC12A3B886DB}"/>
                </a:ext>
              </a:extLst>
            </p:cNvPr>
            <p:cNvSpPr txBox="1"/>
            <p:nvPr/>
          </p:nvSpPr>
          <p:spPr>
            <a:xfrm>
              <a:off x="4012310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2BC42F-0899-4CCE-A35A-4E495A05687C}"/>
                </a:ext>
              </a:extLst>
            </p:cNvPr>
            <p:cNvSpPr txBox="1"/>
            <p:nvPr/>
          </p:nvSpPr>
          <p:spPr>
            <a:xfrm>
              <a:off x="3720968" y="3793791"/>
              <a:ext cx="1848288" cy="33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“ It Is An Essential Factor for 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E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ffective Communication “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1607894" y="-136834"/>
            <a:ext cx="62406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PRINCIPLES OF COMMUNICATION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219989C-6534-4081-88F9-01A1845F375C}"/>
              </a:ext>
            </a:extLst>
          </p:cNvPr>
          <p:cNvGrpSpPr/>
          <p:nvPr/>
        </p:nvGrpSpPr>
        <p:grpSpPr>
          <a:xfrm>
            <a:off x="4953000" y="990600"/>
            <a:ext cx="3429000" cy="2579817"/>
            <a:chOff x="8985148" y="2182683"/>
            <a:chExt cx="1805441" cy="1894017"/>
          </a:xfrm>
        </p:grpSpPr>
        <p:sp>
          <p:nvSpPr>
            <p:cNvPr id="25" name="Rectangle: Top Corners Rounded 22">
              <a:extLst>
                <a:ext uri="{FF2B5EF4-FFF2-40B4-BE49-F238E27FC236}">
                  <a16:creationId xmlns:a16="http://schemas.microsoft.com/office/drawing/2014/main" id="{303A4C65-5C87-4C63-A0E1-4DF161B02937}"/>
                </a:ext>
              </a:extLst>
            </p:cNvPr>
            <p:cNvSpPr/>
            <p:nvPr/>
          </p:nvSpPr>
          <p:spPr>
            <a:xfrm>
              <a:off x="909207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447283-DB73-4C8A-99DE-552ACE3319FB}"/>
                </a:ext>
              </a:extLst>
            </p:cNvPr>
            <p:cNvSpPr txBox="1"/>
            <p:nvPr/>
          </p:nvSpPr>
          <p:spPr>
            <a:xfrm>
              <a:off x="944065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EC5E5B-C4A7-4BE2-9DAD-E90FC41E4DCA}"/>
                </a:ext>
              </a:extLst>
            </p:cNvPr>
            <p:cNvSpPr txBox="1"/>
            <p:nvPr/>
          </p:nvSpPr>
          <p:spPr>
            <a:xfrm>
              <a:off x="8985148" y="2182683"/>
              <a:ext cx="1805441" cy="42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CONSIDERATION 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198942-3878-4909-884B-7CA0E318DFD7}"/>
              </a:ext>
            </a:extLst>
          </p:cNvPr>
          <p:cNvGrpSpPr/>
          <p:nvPr/>
        </p:nvGrpSpPr>
        <p:grpSpPr>
          <a:xfrm>
            <a:off x="762000" y="990600"/>
            <a:ext cx="3392635" cy="2579817"/>
            <a:chOff x="6381342" y="2182683"/>
            <a:chExt cx="1805441" cy="1894017"/>
          </a:xfrm>
        </p:grpSpPr>
        <p:sp>
          <p:nvSpPr>
            <p:cNvPr id="29" name="Rectangle: Top Corners Rounded 18">
              <a:extLst>
                <a:ext uri="{FF2B5EF4-FFF2-40B4-BE49-F238E27FC236}">
                  <a16:creationId xmlns:a16="http://schemas.microsoft.com/office/drawing/2014/main" id="{4B2E4077-565B-48E9-A42E-57895BC5AA27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BFDA63-D1BE-4B0B-A1BF-19B81E35575F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47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CONCISENESS</a:t>
              </a:r>
              <a:r>
                <a:rPr lang="en-US" sz="36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 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047EE7-AD08-45DB-A65A-9FA74A775764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sp>
        <p:nvSpPr>
          <p:cNvPr id="32" name="Freeform: Shape 19">
            <a:extLst>
              <a:ext uri="{FF2B5EF4-FFF2-40B4-BE49-F238E27FC236}">
                <a16:creationId xmlns:a16="http://schemas.microsoft.com/office/drawing/2014/main" id="{B2992BDF-F7C4-4374-886A-86270F68E5B1}"/>
              </a:ext>
            </a:extLst>
          </p:cNvPr>
          <p:cNvSpPr/>
          <p:nvPr/>
        </p:nvSpPr>
        <p:spPr>
          <a:xfrm flipV="1">
            <a:off x="962934" y="2353206"/>
            <a:ext cx="2990769" cy="3895194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3">
            <a:extLst>
              <a:ext uri="{FF2B5EF4-FFF2-40B4-BE49-F238E27FC236}">
                <a16:creationId xmlns:a16="http://schemas.microsoft.com/office/drawing/2014/main" id="{C066C7CC-77EF-41CA-B323-66B868940684}"/>
              </a:ext>
            </a:extLst>
          </p:cNvPr>
          <p:cNvSpPr/>
          <p:nvPr/>
        </p:nvSpPr>
        <p:spPr>
          <a:xfrm flipV="1">
            <a:off x="5156088" y="2353206"/>
            <a:ext cx="3022826" cy="3895194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45F41EB-76B8-4D33-BDB3-4A3E0743A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31" y="5033579"/>
            <a:ext cx="905770" cy="9057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2320AA8-1E5E-496F-9945-24C0399B8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40" y="5007227"/>
            <a:ext cx="932120" cy="9321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C1746BE-76D9-44D6-8ED0-355F952A375E}"/>
              </a:ext>
            </a:extLst>
          </p:cNvPr>
          <p:cNvGrpSpPr/>
          <p:nvPr/>
        </p:nvGrpSpPr>
        <p:grpSpPr>
          <a:xfrm>
            <a:off x="962934" y="2508652"/>
            <a:ext cx="2990768" cy="2423895"/>
            <a:chOff x="6483343" y="3837444"/>
            <a:chExt cx="1596512" cy="129914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F85E69A-BADF-47FA-97F2-BF77348F278C}"/>
                </a:ext>
              </a:extLst>
            </p:cNvPr>
            <p:cNvSpPr txBox="1"/>
            <p:nvPr/>
          </p:nvSpPr>
          <p:spPr>
            <a:xfrm>
              <a:off x="6488272" y="3837444"/>
              <a:ext cx="1591582" cy="17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CFAA18-F935-43EC-B7D9-4E19F5F37090}"/>
                </a:ext>
              </a:extLst>
            </p:cNvPr>
            <p:cNvSpPr txBox="1"/>
            <p:nvPr/>
          </p:nvSpPr>
          <p:spPr>
            <a:xfrm>
              <a:off x="6483343" y="4146827"/>
              <a:ext cx="1596512" cy="9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7F7F7F"/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“A </a:t>
              </a:r>
              <a:r>
                <a:rPr lang="en-US" sz="2000" b="1" dirty="0">
                  <a:solidFill>
                    <a:srgbClr val="7F7F7F"/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Message Is Clear When The Storyline Is Consistent And When This Does Not Contain Any </a:t>
              </a:r>
              <a:r>
                <a:rPr lang="en-US" sz="2000" b="1" dirty="0" smtClean="0">
                  <a:solidFill>
                    <a:srgbClr val="7F7F7F"/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Inconsistencies”</a:t>
              </a:r>
              <a:endParaRPr lang="en-MY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AB50F2-56A8-4020-BA7E-223D0388029E}"/>
              </a:ext>
            </a:extLst>
          </p:cNvPr>
          <p:cNvGrpSpPr/>
          <p:nvPr/>
        </p:nvGrpSpPr>
        <p:grpSpPr>
          <a:xfrm>
            <a:off x="5257800" y="2952438"/>
            <a:ext cx="2921114" cy="1882455"/>
            <a:chOff x="9087242" y="3998461"/>
            <a:chExt cx="1591582" cy="11116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DFCA09-96C1-48B9-A4BF-FC3BC14E65FF}"/>
                </a:ext>
              </a:extLst>
            </p:cNvPr>
            <p:cNvSpPr txBox="1"/>
            <p:nvPr/>
          </p:nvSpPr>
          <p:spPr>
            <a:xfrm>
              <a:off x="9087242" y="3998461"/>
              <a:ext cx="1591582" cy="21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1C7CBB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0ABEF2-EA94-4E61-B642-F3A2B133F939}"/>
                </a:ext>
              </a:extLst>
            </p:cNvPr>
            <p:cNvSpPr txBox="1"/>
            <p:nvPr/>
          </p:nvSpPr>
          <p:spPr>
            <a:xfrm>
              <a:off x="9087242" y="4146827"/>
              <a:ext cx="1591582" cy="963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7F7F7F"/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 </a:t>
              </a:r>
              <a:r>
                <a:rPr lang="en-US" sz="2000" b="1" dirty="0">
                  <a:solidFill>
                    <a:srgbClr val="7F7F7F"/>
                  </a:solidFill>
                  <a:latin typeface="Bahnschrift SemiLight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Consideration Means Preparing Every Message With The Receiver In Mind “</a:t>
              </a:r>
              <a:endParaRPr lang="en-MY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US" sz="20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7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DA1449-9BBE-4FB5-854D-B6D832CCD806}"/>
              </a:ext>
            </a:extLst>
          </p:cNvPr>
          <p:cNvGrpSpPr/>
          <p:nvPr/>
        </p:nvGrpSpPr>
        <p:grpSpPr>
          <a:xfrm>
            <a:off x="761999" y="990600"/>
            <a:ext cx="3352801" cy="2922157"/>
            <a:chOff x="1387588" y="2182683"/>
            <a:chExt cx="1805441" cy="1894017"/>
          </a:xfrm>
        </p:grpSpPr>
        <p:sp>
          <p:nvSpPr>
            <p:cNvPr id="4" name="Rectangle: Top Corners Rounded 11">
              <a:extLst>
                <a:ext uri="{FF2B5EF4-FFF2-40B4-BE49-F238E27FC236}">
                  <a16:creationId xmlns:a16="http://schemas.microsoft.com/office/drawing/2014/main" id="{E176DFE6-E6EE-4CBF-AB55-962516DAF6EF}"/>
                </a:ext>
              </a:extLst>
            </p:cNvPr>
            <p:cNvSpPr/>
            <p:nvPr/>
          </p:nvSpPr>
          <p:spPr>
            <a:xfrm>
              <a:off x="1494518" y="2209800"/>
              <a:ext cx="1616445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2352D7-E64D-4683-8555-4BBBFBED2197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37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CORRECTNESS 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E8E3AC-C1DA-4857-8AA2-283A2C840A70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65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5</a:t>
              </a:r>
            </a:p>
          </p:txBody>
        </p:sp>
      </p:grp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BA10DECE-FB54-4F98-9472-6CE168F86075}"/>
              </a:ext>
            </a:extLst>
          </p:cNvPr>
          <p:cNvSpPr/>
          <p:nvPr/>
        </p:nvSpPr>
        <p:spPr>
          <a:xfrm flipV="1">
            <a:off x="955074" y="2665067"/>
            <a:ext cx="3007326" cy="3571787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49AF21-2235-48F7-BCB5-97AAA5BB7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64" y="4936708"/>
            <a:ext cx="905768" cy="90576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D90705-18BB-473B-A34A-340D3FE7B602}"/>
              </a:ext>
            </a:extLst>
          </p:cNvPr>
          <p:cNvGrpSpPr/>
          <p:nvPr/>
        </p:nvGrpSpPr>
        <p:grpSpPr>
          <a:xfrm>
            <a:off x="1065813" y="3365610"/>
            <a:ext cx="2774151" cy="1323439"/>
            <a:chOff x="1322166" y="3799725"/>
            <a:chExt cx="1765078" cy="9437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6EA5B9-609B-41D8-BAEB-1AB2F8B9359E}"/>
                </a:ext>
              </a:extLst>
            </p:cNvPr>
            <p:cNvSpPr txBox="1"/>
            <p:nvPr/>
          </p:nvSpPr>
          <p:spPr>
            <a:xfrm>
              <a:off x="1322166" y="3799725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EF3078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FD7EC4-BD0C-414A-BAC7-6A87FBE0FD33}"/>
                </a:ext>
              </a:extLst>
            </p:cNvPr>
            <p:cNvSpPr txBox="1"/>
            <p:nvPr/>
          </p:nvSpPr>
          <p:spPr>
            <a:xfrm>
              <a:off x="1329608" y="3799725"/>
              <a:ext cx="1757636" cy="94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“ Communication Must Be Correct in Tone And Style Of Expression, Spelling, Grammar… ”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30A81F-25E0-4239-B494-46C9D4937700}"/>
              </a:ext>
            </a:extLst>
          </p:cNvPr>
          <p:cNvGrpSpPr/>
          <p:nvPr/>
        </p:nvGrpSpPr>
        <p:grpSpPr>
          <a:xfrm>
            <a:off x="4980599" y="997902"/>
            <a:ext cx="3296613" cy="2914854"/>
            <a:chOff x="3937929" y="2194850"/>
            <a:chExt cx="1698003" cy="1881850"/>
          </a:xfrm>
        </p:grpSpPr>
        <p:sp>
          <p:nvSpPr>
            <p:cNvPr id="13" name="Rectangle: Top Corners Rounded 14">
              <a:extLst>
                <a:ext uri="{FF2B5EF4-FFF2-40B4-BE49-F238E27FC236}">
                  <a16:creationId xmlns:a16="http://schemas.microsoft.com/office/drawing/2014/main" id="{6C90D299-5340-438E-A62B-883CADA51767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B84361-FFCA-4952-9762-BC2B8113DC6B}"/>
                </a:ext>
              </a:extLst>
            </p:cNvPr>
            <p:cNvSpPr txBox="1"/>
            <p:nvPr/>
          </p:nvSpPr>
          <p:spPr>
            <a:xfrm>
              <a:off x="3937929" y="2194850"/>
              <a:ext cx="1698003" cy="37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COURTESY 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A9CFCB-2E2A-4E69-B807-A8DE80F4F84C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655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6</a:t>
              </a: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D33F448-D5EA-4698-93DE-C12876411D16}"/>
              </a:ext>
            </a:extLst>
          </p:cNvPr>
          <p:cNvSpPr/>
          <p:nvPr/>
        </p:nvSpPr>
        <p:spPr>
          <a:xfrm flipV="1">
            <a:off x="5084400" y="2665069"/>
            <a:ext cx="3089013" cy="3571785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50AA9A-FAB8-4A36-BCFC-AE5A9E810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25" y="4948659"/>
            <a:ext cx="900162" cy="90016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AC51385-1E45-4902-BDC3-8DDF59AAC454}"/>
              </a:ext>
            </a:extLst>
          </p:cNvPr>
          <p:cNvGrpSpPr/>
          <p:nvPr/>
        </p:nvGrpSpPr>
        <p:grpSpPr>
          <a:xfrm>
            <a:off x="5233007" y="3320246"/>
            <a:ext cx="2743198" cy="1631217"/>
            <a:chOff x="3755604" y="3736819"/>
            <a:chExt cx="1848288" cy="5358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F8B1AD-BE20-4D97-80BF-AC12A3B886DB}"/>
                </a:ext>
              </a:extLst>
            </p:cNvPr>
            <p:cNvSpPr txBox="1"/>
            <p:nvPr/>
          </p:nvSpPr>
          <p:spPr>
            <a:xfrm>
              <a:off x="4012310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2BC42F-0899-4CCE-A35A-4E495A05687C}"/>
                </a:ext>
              </a:extLst>
            </p:cNvPr>
            <p:cNvSpPr txBox="1"/>
            <p:nvPr/>
          </p:nvSpPr>
          <p:spPr>
            <a:xfrm>
              <a:off x="3755604" y="3736819"/>
              <a:ext cx="1848288" cy="53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“ </a:t>
              </a:r>
              <a:r>
                <a:rPr lang="en-MY" sz="2000" dirty="0" smtClean="0">
                  <a:solidFill>
                    <a:srgbClr val="535353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it </a:t>
              </a:r>
              <a:r>
                <a:rPr lang="en-MY" sz="2000" dirty="0">
                  <a:solidFill>
                    <a:srgbClr val="535353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 also important to approach the audience in a friendly and courteous manner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 “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0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524000"/>
            <a:ext cx="9144000" cy="50825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0800" y="241637"/>
            <a:ext cx="8001000" cy="9906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0"/>
              </a:rPr>
              <a:t>HOW TO IMPROVE ?? YOUR COMMUNICATION</a:t>
            </a:r>
            <a:endParaRPr lang="en-MY" sz="3600" dirty="0">
              <a:solidFill>
                <a:schemeClr val="tx1">
                  <a:lumMod val="65000"/>
                  <a:lumOff val="3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65133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aiandra GD" panose="020E0502030308020204" pitchFamily="34" charset="0"/>
              </a:rPr>
              <a:t>S</a:t>
            </a:r>
            <a:endParaRPr lang="en-MY" sz="6000" dirty="0">
              <a:latin typeface="Maiandra GD" panose="020E0502030308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7673" y="2184568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K</a:t>
            </a:r>
            <a:endParaRPr lang="en-MY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0782" y="2221513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aiandra GD" panose="020E0502030308020204" pitchFamily="34" charset="0"/>
              </a:rPr>
              <a:t>I</a:t>
            </a:r>
            <a:endParaRPr lang="en-MY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7582" y="2362200"/>
            <a:ext cx="817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L</a:t>
            </a:r>
            <a:endParaRPr lang="en-MY" sz="6000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9128" y="1713681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iandra GD" panose="020E0502030308020204" pitchFamily="34" charset="0"/>
              </a:rPr>
              <a:t>L</a:t>
            </a:r>
            <a:endParaRPr lang="en-MY" sz="6000" dirty="0">
              <a:latin typeface="Maiandra GD" panose="020E0502030308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1228" y="17526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aiandra GD" panose="020E0502030308020204" pitchFamily="34" charset="0"/>
              </a:rPr>
              <a:t>S</a:t>
            </a:r>
            <a:endParaRPr lang="en-MY" sz="6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84DB9246-8A59-4824-B6BE-98BA06532E94}"/>
              </a:ext>
            </a:extLst>
          </p:cNvPr>
          <p:cNvSpPr/>
          <p:nvPr/>
        </p:nvSpPr>
        <p:spPr>
          <a:xfrm rot="5400000" flipH="1">
            <a:off x="4938848" y="3708758"/>
            <a:ext cx="1123406" cy="3154681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0B25E1E-171C-4ED9-A538-EEB7D462725C}"/>
              </a:ext>
            </a:extLst>
          </p:cNvPr>
          <p:cNvSpPr/>
          <p:nvPr/>
        </p:nvSpPr>
        <p:spPr>
          <a:xfrm flipV="1">
            <a:off x="2055221" y="4561114"/>
            <a:ext cx="3239590" cy="130628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7EB0DE4D-7C49-4357-BD53-0F45AE0FD877}"/>
              </a:ext>
            </a:extLst>
          </p:cNvPr>
          <p:cNvSpPr/>
          <p:nvPr/>
        </p:nvSpPr>
        <p:spPr>
          <a:xfrm rot="16200000">
            <a:off x="3155767" y="2565761"/>
            <a:ext cx="1123406" cy="3154681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FFF6000-033E-40E2-A13C-B4A546AA3D03}"/>
              </a:ext>
            </a:extLst>
          </p:cNvPr>
          <p:cNvSpPr/>
          <p:nvPr/>
        </p:nvSpPr>
        <p:spPr>
          <a:xfrm flipH="1" flipV="1">
            <a:off x="3923210" y="3425006"/>
            <a:ext cx="3239590" cy="130628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0470FBC7-FAFB-4663-B534-6925A0CDC840}"/>
              </a:ext>
            </a:extLst>
          </p:cNvPr>
          <p:cNvSpPr/>
          <p:nvPr/>
        </p:nvSpPr>
        <p:spPr>
          <a:xfrm rot="5400000" flipH="1">
            <a:off x="4938848" y="1429653"/>
            <a:ext cx="1123406" cy="3154681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0ACCA0B-CB07-47FC-8607-AA5FEF20CF10}"/>
              </a:ext>
            </a:extLst>
          </p:cNvPr>
          <p:cNvSpPr/>
          <p:nvPr/>
        </p:nvSpPr>
        <p:spPr>
          <a:xfrm flipV="1">
            <a:off x="2055221" y="2294706"/>
            <a:ext cx="3239590" cy="1306286"/>
          </a:xfrm>
          <a:prstGeom prst="rtTriangle">
            <a:avLst/>
          </a:prstGeom>
          <a:gradFill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95000">
                <a:schemeClr val="tx1"/>
              </a:gs>
            </a:gsLst>
            <a:lin ang="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382EE431-A8D7-4C88-ACA3-3BBC7171294A}"/>
              </a:ext>
            </a:extLst>
          </p:cNvPr>
          <p:cNvSpPr/>
          <p:nvPr/>
        </p:nvSpPr>
        <p:spPr>
          <a:xfrm rot="16200000">
            <a:off x="3155768" y="252733"/>
            <a:ext cx="1123406" cy="3154681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33000">
                <a:schemeClr val="accent3">
                  <a:lumMod val="0"/>
                  <a:lumOff val="100000"/>
                </a:schemeClr>
              </a:gs>
              <a:gs pos="78000">
                <a:schemeClr val="bg1">
                  <a:lumMod val="85000"/>
                </a:schemeClr>
              </a:gs>
              <a:gs pos="100000">
                <a:srgbClr val="F0F0F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ECEFF8-F66D-47B3-9A81-A40F682F51F8}"/>
              </a:ext>
            </a:extLst>
          </p:cNvPr>
          <p:cNvSpPr/>
          <p:nvPr/>
        </p:nvSpPr>
        <p:spPr>
          <a:xfrm>
            <a:off x="2194087" y="1406430"/>
            <a:ext cx="940526" cy="94052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BC8D62-3792-4146-964C-3303FD0FD2F9}"/>
              </a:ext>
            </a:extLst>
          </p:cNvPr>
          <p:cNvSpPr/>
          <p:nvPr/>
        </p:nvSpPr>
        <p:spPr>
          <a:xfrm>
            <a:off x="2237010" y="3680458"/>
            <a:ext cx="940526" cy="94052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B13313-CBEC-4CD4-8B6B-0F385D64FC6C}"/>
              </a:ext>
            </a:extLst>
          </p:cNvPr>
          <p:cNvSpPr/>
          <p:nvPr/>
        </p:nvSpPr>
        <p:spPr>
          <a:xfrm>
            <a:off x="6023071" y="2536730"/>
            <a:ext cx="940526" cy="94052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1143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AB81EB-18AD-494A-ACAA-D8660774BE2E}"/>
              </a:ext>
            </a:extLst>
          </p:cNvPr>
          <p:cNvSpPr/>
          <p:nvPr/>
        </p:nvSpPr>
        <p:spPr>
          <a:xfrm>
            <a:off x="6023071" y="4818378"/>
            <a:ext cx="940526" cy="94052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innerShdw blurRad="1143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C8F750-D6E3-47CB-B50F-429922A31471}"/>
              </a:ext>
            </a:extLst>
          </p:cNvPr>
          <p:cNvSpPr txBox="1"/>
          <p:nvPr/>
        </p:nvSpPr>
        <p:spPr>
          <a:xfrm>
            <a:off x="3310815" y="1645505"/>
            <a:ext cx="284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Demi Cond" panose="020B0706030402020204" pitchFamily="34" charset="0"/>
              </a:rPr>
              <a:t>MAKING EYE CONTACT</a:t>
            </a:r>
            <a:endParaRPr lang="en-IN" sz="2400" dirty="0">
              <a:latin typeface="Franklin Gothic Demi Cond" panose="020B07060304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EBC019-EE44-4D9B-8D0A-27D10D587E38}"/>
              </a:ext>
            </a:extLst>
          </p:cNvPr>
          <p:cNvSpPr txBox="1"/>
          <p:nvPr/>
        </p:nvSpPr>
        <p:spPr>
          <a:xfrm>
            <a:off x="3411670" y="2791684"/>
            <a:ext cx="235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Franklin Gothic Demi Cond" panose="020B0706030402020204" pitchFamily="34" charset="0"/>
              </a:rPr>
              <a:t>BODY LANGUAGE</a:t>
            </a:r>
            <a:endParaRPr lang="en-IN" sz="2400" dirty="0">
              <a:latin typeface="Franklin Gothic Demi Cond" panose="020B07060304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E035BF-0D7E-40A2-8436-9354337E0B19}"/>
              </a:ext>
            </a:extLst>
          </p:cNvPr>
          <p:cNvSpPr txBox="1"/>
          <p:nvPr/>
        </p:nvSpPr>
        <p:spPr>
          <a:xfrm>
            <a:off x="3310815" y="3905016"/>
            <a:ext cx="271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Demi Cond" panose="020B0706030402020204" pitchFamily="34" charset="0"/>
              </a:rPr>
              <a:t>RESPECT AUDIENCE </a:t>
            </a:r>
            <a:endParaRPr lang="en-IN" sz="2400" dirty="0">
              <a:latin typeface="Franklin Gothic Demi Cond" panose="020B07060304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AA7452-BC72-486D-9734-37C427BD594E}"/>
              </a:ext>
            </a:extLst>
          </p:cNvPr>
          <p:cNvSpPr txBox="1"/>
          <p:nvPr/>
        </p:nvSpPr>
        <p:spPr>
          <a:xfrm>
            <a:off x="3075407" y="5026525"/>
            <a:ext cx="272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Franklin Gothic Demi Cond" panose="020B0706030402020204" pitchFamily="34" charset="0"/>
              </a:rPr>
              <a:t>BEING PRO ACTIVE</a:t>
            </a:r>
            <a:endParaRPr lang="en-IN" sz="2400" dirty="0">
              <a:latin typeface="Franklin Gothic Demi Cond" panose="020B07060304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0B6FAE-1566-4874-837F-477D18B6A700}"/>
              </a:ext>
            </a:extLst>
          </p:cNvPr>
          <p:cNvSpPr txBox="1"/>
          <p:nvPr/>
        </p:nvSpPr>
        <p:spPr>
          <a:xfrm>
            <a:off x="2456135" y="1423626"/>
            <a:ext cx="5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dirty="0">
                <a:solidFill>
                  <a:schemeClr val="bg1"/>
                </a:solidFill>
                <a:latin typeface="Bebas Neue Bold" panose="020B0606020202050201" pitchFamily="34" charset="0"/>
              </a:rPr>
              <a:t>1</a:t>
            </a:r>
            <a:endParaRPr lang="en-IN" sz="6600" b="1" spc="300" dirty="0">
              <a:solidFill>
                <a:schemeClr val="bg1"/>
              </a:solidFill>
              <a:latin typeface="Economica" panose="0200050604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0FE327-00C8-4CF3-BBD9-8F84C19E39CA}"/>
              </a:ext>
            </a:extLst>
          </p:cNvPr>
          <p:cNvSpPr txBox="1"/>
          <p:nvPr/>
        </p:nvSpPr>
        <p:spPr>
          <a:xfrm>
            <a:off x="2456135" y="3731484"/>
            <a:ext cx="5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dirty="0">
                <a:solidFill>
                  <a:schemeClr val="bg1"/>
                </a:solidFill>
                <a:latin typeface="Bebas Neue Bold" panose="020B0606020202050201" pitchFamily="34" charset="0"/>
              </a:rPr>
              <a:t>3</a:t>
            </a:r>
            <a:endParaRPr lang="en-IN" sz="6600" b="1" spc="300" dirty="0">
              <a:solidFill>
                <a:schemeClr val="bg1"/>
              </a:solidFill>
              <a:latin typeface="Economica" panose="0200050604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4B9196-5E04-43D6-B084-0D34AEA2AC00}"/>
              </a:ext>
            </a:extLst>
          </p:cNvPr>
          <p:cNvSpPr txBox="1"/>
          <p:nvPr/>
        </p:nvSpPr>
        <p:spPr>
          <a:xfrm>
            <a:off x="6242196" y="2530864"/>
            <a:ext cx="5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dirty="0">
                <a:solidFill>
                  <a:schemeClr val="bg1"/>
                </a:solidFill>
                <a:latin typeface="Bebas Neue Bold" panose="020B0606020202050201" pitchFamily="34" charset="0"/>
              </a:rPr>
              <a:t>2</a:t>
            </a:r>
            <a:endParaRPr lang="en-IN" sz="6600" b="1" spc="300" dirty="0">
              <a:solidFill>
                <a:schemeClr val="bg1"/>
              </a:solidFill>
              <a:latin typeface="Economica" panose="0200050604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64818D-DB3D-4661-812A-5BD4C2E05B9F}"/>
              </a:ext>
            </a:extLst>
          </p:cNvPr>
          <p:cNvSpPr txBox="1"/>
          <p:nvPr/>
        </p:nvSpPr>
        <p:spPr>
          <a:xfrm>
            <a:off x="6242195" y="4863624"/>
            <a:ext cx="5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dirty="0">
                <a:solidFill>
                  <a:schemeClr val="bg1"/>
                </a:solidFill>
                <a:latin typeface="Bebas Neue Bold" panose="020B0606020202050201" pitchFamily="34" charset="0"/>
              </a:rPr>
              <a:t>4</a:t>
            </a:r>
            <a:endParaRPr lang="en-IN" sz="6600" b="1" spc="300" dirty="0">
              <a:solidFill>
                <a:schemeClr val="bg1"/>
              </a:solidFill>
              <a:latin typeface="Economica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3364"/>
            <a:ext cx="8229600" cy="1143000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91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TABLE OF CONTENTS</a:t>
            </a:r>
            <a:endParaRPr lang="en-MY" sz="3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43000" y="1295400"/>
            <a:ext cx="7391400" cy="4114800"/>
          </a:xfrm>
        </p:spPr>
        <p:txBody>
          <a:bodyPr/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WHAT IS COMMUNICATION ?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>TYPES OF COMMUNICATION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>COMMUNICATION MODEL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>PRINCIPLES OF COMMUNICATION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>HOW TO IMPROVE COMMUNICATION SKILLS?</a:t>
            </a:r>
          </a:p>
          <a:p>
            <a:endParaRPr lang="en-US" sz="2000" dirty="0" smtClean="0">
              <a:latin typeface="Copperplate Gothic Bold" panose="020E0705020206020404" pitchFamily="34" charset="0"/>
            </a:endParaRPr>
          </a:p>
          <a:p>
            <a:endParaRPr lang="en-US" sz="2000" dirty="0" smtClean="0">
              <a:latin typeface="Copperplate Gothic Bold" panose="020E0705020206020404" pitchFamily="34" charset="0"/>
            </a:endParaRPr>
          </a:p>
          <a:p>
            <a:endParaRPr lang="en-US" sz="2000" dirty="0" smtClean="0">
              <a:latin typeface="Copperplate Gothic Bold" panose="020E0705020206020404" pitchFamily="34" charset="0"/>
            </a:endParaRPr>
          </a:p>
          <a:p>
            <a:endParaRPr lang="en-US" sz="2400" dirty="0" smtClean="0">
              <a:latin typeface="Algerian" panose="04020705040A02060702" pitchFamily="82" charset="0"/>
            </a:endParaRPr>
          </a:p>
          <a:p>
            <a:endParaRPr lang="en-US" sz="2400" dirty="0" smtClean="0">
              <a:latin typeface="Algerian" panose="04020705040A02060702" pitchFamily="82" charset="0"/>
            </a:endParaRP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9414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1513"/>
            <a:ext cx="9174018" cy="6574713"/>
          </a:xfrm>
        </p:spPr>
      </p:pic>
    </p:spTree>
    <p:extLst>
      <p:ext uri="{BB962C8B-B14F-4D97-AF65-F5344CB8AC3E}">
        <p14:creationId xmlns:p14="http://schemas.microsoft.com/office/powerpoint/2010/main" val="34570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11545"/>
            <a:ext cx="9144000" cy="6572250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990600" y="2514600"/>
            <a:ext cx="7620000" cy="99060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“ Communication 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is simply the act of transferring information from one place, person or group to 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another ”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0"/>
            <a:ext cx="6858000" cy="1020762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TYPES OF COMMUNICATION </a:t>
            </a:r>
            <a:endParaRPr lang="en-MY" sz="3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lgerian" panose="04020705040A02060702" pitchFamily="82" charset="0"/>
              </a:rPr>
              <a:t>1. VERBAL</a:t>
            </a:r>
          </a:p>
          <a:p>
            <a:pPr marL="0" indent="0">
              <a:buNone/>
            </a:pPr>
            <a:r>
              <a:rPr lang="en-US" sz="2400" dirty="0" smtClean="0"/>
              <a:t>            Verbal communication is the use of language to transfer  information through speaking or sign language.</a:t>
            </a:r>
            <a:endParaRPr lang="en-MY" sz="2400" dirty="0"/>
          </a:p>
        </p:txBody>
      </p:sp>
      <p:sp>
        <p:nvSpPr>
          <p:cNvPr id="10" name="Right Arrow 9"/>
          <p:cNvSpPr/>
          <p:nvPr/>
        </p:nvSpPr>
        <p:spPr>
          <a:xfrm>
            <a:off x="609600" y="2286000"/>
            <a:ext cx="533400" cy="1981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47" y="3504781"/>
            <a:ext cx="5013505" cy="28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lgerian" panose="04020705040A02060702" pitchFamily="82" charset="0"/>
              </a:rPr>
              <a:t>2. Nonverbal</a:t>
            </a:r>
          </a:p>
          <a:p>
            <a:pPr marL="0" indent="0">
              <a:buNone/>
            </a:pPr>
            <a:r>
              <a:rPr lang="en-US" sz="2400" dirty="0" smtClean="0"/>
              <a:t>         </a:t>
            </a:r>
            <a:r>
              <a:rPr lang="en-US" sz="2800" dirty="0" smtClean="0"/>
              <a:t>Nonverbal </a:t>
            </a:r>
            <a:r>
              <a:rPr lang="en-US" sz="2800" dirty="0"/>
              <a:t>communication is the use of body language, gestures and facial expressions to convey information to others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400" dirty="0" smtClean="0">
              <a:latin typeface="Algerian" panose="04020705040A02060702" pitchFamily="8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" y="1752600"/>
            <a:ext cx="531829" cy="19010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591347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3. WRITTEN</a:t>
            </a:r>
          </a:p>
          <a:p>
            <a:pPr marL="0" indent="0">
              <a:buNone/>
            </a:pP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smtClean="0">
                <a:latin typeface="Algerian" panose="04020705040A02060702" pitchFamily="82" charset="0"/>
              </a:rPr>
              <a:t>    </a:t>
            </a:r>
            <a:r>
              <a:rPr lang="en-US" sz="2800" dirty="0" smtClean="0"/>
              <a:t>Written </a:t>
            </a:r>
            <a:r>
              <a:rPr lang="en-US" sz="2800" dirty="0"/>
              <a:t>communication is the act of writing, typing or printing symbols like letters and numbers to convey information. </a:t>
            </a:r>
            <a:endParaRPr lang="en-US" sz="2800" dirty="0" smtClean="0"/>
          </a:p>
          <a:p>
            <a:pPr marL="0" indent="0">
              <a:buNone/>
            </a:pPr>
            <a:endParaRPr lang="en-MY" sz="2800" dirty="0">
              <a:latin typeface="Algerian" panose="04020705040A02060702" pitchFamily="8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9600" y="1676400"/>
            <a:ext cx="381000" cy="152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lgerian" panose="04020705040A02060702" pitchFamily="82" charset="0"/>
              </a:rPr>
              <a:t>4. VISUAL</a:t>
            </a:r>
          </a:p>
          <a:p>
            <a:pPr marL="0" indent="0">
              <a:buNone/>
            </a:pPr>
            <a:r>
              <a:rPr lang="en-US" sz="2800" dirty="0" smtClean="0"/>
              <a:t>      Visual </a:t>
            </a:r>
            <a:r>
              <a:rPr lang="en-US" sz="2800" dirty="0"/>
              <a:t>communication is the act of </a:t>
            </a:r>
            <a:r>
              <a:rPr lang="en-US" sz="2800" dirty="0" smtClean="0"/>
              <a:t>using</a:t>
            </a:r>
          </a:p>
          <a:p>
            <a:pPr marL="0" indent="0">
              <a:buNone/>
            </a:pPr>
            <a:r>
              <a:rPr lang="en-US" sz="2800" dirty="0" smtClean="0"/>
              <a:t>photographs, art, drawings, sketches, charts and graphs to convey information.</a:t>
            </a:r>
          </a:p>
          <a:p>
            <a:pPr marL="0" indent="0">
              <a:buNone/>
            </a:pPr>
            <a:endParaRPr lang="en-MY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429001"/>
            <a:ext cx="6098198" cy="3124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85800" y="1676401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18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412268" y="1857731"/>
            <a:ext cx="2803525" cy="1447800"/>
            <a:chOff x="240" y="1104"/>
            <a:chExt cx="1766" cy="912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806" y="1104"/>
              <a:ext cx="1200" cy="912"/>
              <a:chOff x="3948" y="1395"/>
              <a:chExt cx="1135" cy="1029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4497" y="1395"/>
                <a:ext cx="586" cy="658"/>
                <a:chOff x="4497" y="1395"/>
                <a:chExt cx="586" cy="658"/>
              </a:xfrm>
            </p:grpSpPr>
            <p:grpSp>
              <p:nvGrpSpPr>
                <p:cNvPr id="45" name="Group 6"/>
                <p:cNvGrpSpPr>
                  <a:grpSpLocks/>
                </p:cNvGrpSpPr>
                <p:nvPr/>
              </p:nvGrpSpPr>
              <p:grpSpPr bwMode="auto">
                <a:xfrm>
                  <a:off x="4497" y="1395"/>
                  <a:ext cx="586" cy="658"/>
                  <a:chOff x="4497" y="1395"/>
                  <a:chExt cx="586" cy="658"/>
                </a:xfrm>
              </p:grpSpPr>
              <p:grpSp>
                <p:nvGrpSpPr>
                  <p:cNvPr id="52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497" y="1395"/>
                    <a:ext cx="577" cy="658"/>
                    <a:chOff x="4497" y="1395"/>
                    <a:chExt cx="577" cy="658"/>
                  </a:xfrm>
                </p:grpSpPr>
                <p:grpSp>
                  <p:nvGrpSpPr>
                    <p:cNvPr id="5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97" y="1395"/>
                      <a:ext cx="577" cy="658"/>
                      <a:chOff x="4497" y="1395"/>
                      <a:chExt cx="577" cy="658"/>
                    </a:xfrm>
                  </p:grpSpPr>
                  <p:sp>
                    <p:nvSpPr>
                      <p:cNvPr id="78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97" y="1395"/>
                        <a:ext cx="577" cy="658"/>
                      </a:xfrm>
                      <a:custGeom>
                        <a:avLst/>
                        <a:gdLst>
                          <a:gd name="T0" fmla="*/ 0 w 1729"/>
                          <a:gd name="T1" fmla="*/ 1649 h 1973"/>
                          <a:gd name="T2" fmla="*/ 168 w 1729"/>
                          <a:gd name="T3" fmla="*/ 1435 h 1973"/>
                          <a:gd name="T4" fmla="*/ 285 w 1729"/>
                          <a:gd name="T5" fmla="*/ 1306 h 1973"/>
                          <a:gd name="T6" fmla="*/ 360 w 1729"/>
                          <a:gd name="T7" fmla="*/ 1213 h 1973"/>
                          <a:gd name="T8" fmla="*/ 366 w 1729"/>
                          <a:gd name="T9" fmla="*/ 1101 h 1973"/>
                          <a:gd name="T10" fmla="*/ 330 w 1729"/>
                          <a:gd name="T11" fmla="*/ 1008 h 1973"/>
                          <a:gd name="T12" fmla="*/ 279 w 1729"/>
                          <a:gd name="T13" fmla="*/ 927 h 1973"/>
                          <a:gd name="T14" fmla="*/ 255 w 1729"/>
                          <a:gd name="T15" fmla="*/ 852 h 1973"/>
                          <a:gd name="T16" fmla="*/ 228 w 1729"/>
                          <a:gd name="T17" fmla="*/ 796 h 1973"/>
                          <a:gd name="T18" fmla="*/ 203 w 1729"/>
                          <a:gd name="T19" fmla="*/ 664 h 1973"/>
                          <a:gd name="T20" fmla="*/ 206 w 1729"/>
                          <a:gd name="T21" fmla="*/ 582 h 1973"/>
                          <a:gd name="T22" fmla="*/ 218 w 1729"/>
                          <a:gd name="T23" fmla="*/ 465 h 1973"/>
                          <a:gd name="T24" fmla="*/ 252 w 1729"/>
                          <a:gd name="T25" fmla="*/ 365 h 1973"/>
                          <a:gd name="T26" fmla="*/ 308 w 1729"/>
                          <a:gd name="T27" fmla="*/ 260 h 1973"/>
                          <a:gd name="T28" fmla="*/ 366 w 1729"/>
                          <a:gd name="T29" fmla="*/ 198 h 1973"/>
                          <a:gd name="T30" fmla="*/ 454 w 1729"/>
                          <a:gd name="T31" fmla="*/ 117 h 1973"/>
                          <a:gd name="T32" fmla="*/ 580 w 1729"/>
                          <a:gd name="T33" fmla="*/ 58 h 1973"/>
                          <a:gd name="T34" fmla="*/ 692 w 1729"/>
                          <a:gd name="T35" fmla="*/ 27 h 1973"/>
                          <a:gd name="T36" fmla="*/ 826 w 1729"/>
                          <a:gd name="T37" fmla="*/ 2 h 1973"/>
                          <a:gd name="T38" fmla="*/ 960 w 1729"/>
                          <a:gd name="T39" fmla="*/ 0 h 1973"/>
                          <a:gd name="T40" fmla="*/ 1068 w 1729"/>
                          <a:gd name="T41" fmla="*/ 11 h 1973"/>
                          <a:gd name="T42" fmla="*/ 1202 w 1729"/>
                          <a:gd name="T43" fmla="*/ 42 h 1973"/>
                          <a:gd name="T44" fmla="*/ 1328 w 1729"/>
                          <a:gd name="T45" fmla="*/ 86 h 1973"/>
                          <a:gd name="T46" fmla="*/ 1418 w 1729"/>
                          <a:gd name="T47" fmla="*/ 135 h 1973"/>
                          <a:gd name="T48" fmla="*/ 1524 w 1729"/>
                          <a:gd name="T49" fmla="*/ 219 h 1973"/>
                          <a:gd name="T50" fmla="*/ 1611 w 1729"/>
                          <a:gd name="T51" fmla="*/ 328 h 1973"/>
                          <a:gd name="T52" fmla="*/ 1670 w 1729"/>
                          <a:gd name="T53" fmla="*/ 440 h 1973"/>
                          <a:gd name="T54" fmla="*/ 1709 w 1729"/>
                          <a:gd name="T55" fmla="*/ 520 h 1973"/>
                          <a:gd name="T56" fmla="*/ 1729 w 1729"/>
                          <a:gd name="T57" fmla="*/ 661 h 1973"/>
                          <a:gd name="T58" fmla="*/ 1723 w 1729"/>
                          <a:gd name="T59" fmla="*/ 809 h 1973"/>
                          <a:gd name="T60" fmla="*/ 1710 w 1729"/>
                          <a:gd name="T61" fmla="*/ 921 h 1973"/>
                          <a:gd name="T62" fmla="*/ 1670 w 1729"/>
                          <a:gd name="T63" fmla="*/ 1069 h 1973"/>
                          <a:gd name="T64" fmla="*/ 1619 w 1729"/>
                          <a:gd name="T65" fmla="*/ 1218 h 1973"/>
                          <a:gd name="T66" fmla="*/ 1555 w 1729"/>
                          <a:gd name="T67" fmla="*/ 1330 h 1973"/>
                          <a:gd name="T68" fmla="*/ 1469 w 1729"/>
                          <a:gd name="T69" fmla="*/ 1451 h 1973"/>
                          <a:gd name="T70" fmla="*/ 1368 w 1729"/>
                          <a:gd name="T71" fmla="*/ 1526 h 1973"/>
                          <a:gd name="T72" fmla="*/ 1266 w 1729"/>
                          <a:gd name="T73" fmla="*/ 1565 h 1973"/>
                          <a:gd name="T74" fmla="*/ 1154 w 1729"/>
                          <a:gd name="T75" fmla="*/ 1588 h 1973"/>
                          <a:gd name="T76" fmla="*/ 1053 w 1729"/>
                          <a:gd name="T77" fmla="*/ 1587 h 1973"/>
                          <a:gd name="T78" fmla="*/ 972 w 1729"/>
                          <a:gd name="T79" fmla="*/ 1557 h 1973"/>
                          <a:gd name="T80" fmla="*/ 901 w 1729"/>
                          <a:gd name="T81" fmla="*/ 1517 h 1973"/>
                          <a:gd name="T82" fmla="*/ 867 w 1729"/>
                          <a:gd name="T83" fmla="*/ 1504 h 1973"/>
                          <a:gd name="T84" fmla="*/ 897 w 1729"/>
                          <a:gd name="T85" fmla="*/ 1582 h 1973"/>
                          <a:gd name="T86" fmla="*/ 949 w 1729"/>
                          <a:gd name="T87" fmla="*/ 1656 h 1973"/>
                          <a:gd name="T88" fmla="*/ 972 w 1729"/>
                          <a:gd name="T89" fmla="*/ 1762 h 1973"/>
                          <a:gd name="T90" fmla="*/ 972 w 1729"/>
                          <a:gd name="T91" fmla="*/ 1973 h 1973"/>
                          <a:gd name="T92" fmla="*/ 749 w 1729"/>
                          <a:gd name="T93" fmla="*/ 1956 h 1973"/>
                          <a:gd name="T94" fmla="*/ 528 w 1729"/>
                          <a:gd name="T95" fmla="*/ 1867 h 1973"/>
                          <a:gd name="T96" fmla="*/ 366 w 1729"/>
                          <a:gd name="T97" fmla="*/ 1768 h 1973"/>
                          <a:gd name="T98" fmla="*/ 0 w 1729"/>
                          <a:gd name="T99" fmla="*/ 1649 h 197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</a:cxnLst>
                        <a:rect l="0" t="0" r="r" b="b"/>
                        <a:pathLst>
                          <a:path w="1729" h="1973">
                            <a:moveTo>
                              <a:pt x="0" y="1649"/>
                            </a:moveTo>
                            <a:lnTo>
                              <a:pt x="168" y="1435"/>
                            </a:lnTo>
                            <a:lnTo>
                              <a:pt x="285" y="1306"/>
                            </a:lnTo>
                            <a:lnTo>
                              <a:pt x="360" y="1213"/>
                            </a:lnTo>
                            <a:lnTo>
                              <a:pt x="366" y="1101"/>
                            </a:lnTo>
                            <a:lnTo>
                              <a:pt x="330" y="1008"/>
                            </a:lnTo>
                            <a:lnTo>
                              <a:pt x="279" y="927"/>
                            </a:lnTo>
                            <a:lnTo>
                              <a:pt x="255" y="852"/>
                            </a:lnTo>
                            <a:lnTo>
                              <a:pt x="228" y="796"/>
                            </a:lnTo>
                            <a:lnTo>
                              <a:pt x="203" y="664"/>
                            </a:lnTo>
                            <a:lnTo>
                              <a:pt x="206" y="582"/>
                            </a:lnTo>
                            <a:lnTo>
                              <a:pt x="218" y="465"/>
                            </a:lnTo>
                            <a:lnTo>
                              <a:pt x="252" y="365"/>
                            </a:lnTo>
                            <a:lnTo>
                              <a:pt x="308" y="260"/>
                            </a:lnTo>
                            <a:lnTo>
                              <a:pt x="366" y="198"/>
                            </a:lnTo>
                            <a:lnTo>
                              <a:pt x="454" y="117"/>
                            </a:lnTo>
                            <a:lnTo>
                              <a:pt x="580" y="58"/>
                            </a:lnTo>
                            <a:lnTo>
                              <a:pt x="692" y="27"/>
                            </a:lnTo>
                            <a:lnTo>
                              <a:pt x="826" y="2"/>
                            </a:lnTo>
                            <a:lnTo>
                              <a:pt x="960" y="0"/>
                            </a:lnTo>
                            <a:lnTo>
                              <a:pt x="1068" y="11"/>
                            </a:lnTo>
                            <a:lnTo>
                              <a:pt x="1202" y="42"/>
                            </a:lnTo>
                            <a:lnTo>
                              <a:pt x="1328" y="86"/>
                            </a:lnTo>
                            <a:lnTo>
                              <a:pt x="1418" y="135"/>
                            </a:lnTo>
                            <a:lnTo>
                              <a:pt x="1524" y="219"/>
                            </a:lnTo>
                            <a:lnTo>
                              <a:pt x="1611" y="328"/>
                            </a:lnTo>
                            <a:lnTo>
                              <a:pt x="1670" y="440"/>
                            </a:lnTo>
                            <a:lnTo>
                              <a:pt x="1709" y="520"/>
                            </a:lnTo>
                            <a:lnTo>
                              <a:pt x="1729" y="661"/>
                            </a:lnTo>
                            <a:lnTo>
                              <a:pt x="1723" y="809"/>
                            </a:lnTo>
                            <a:lnTo>
                              <a:pt x="1710" y="921"/>
                            </a:lnTo>
                            <a:lnTo>
                              <a:pt x="1670" y="1069"/>
                            </a:lnTo>
                            <a:lnTo>
                              <a:pt x="1619" y="1218"/>
                            </a:lnTo>
                            <a:lnTo>
                              <a:pt x="1555" y="1330"/>
                            </a:lnTo>
                            <a:lnTo>
                              <a:pt x="1469" y="1451"/>
                            </a:lnTo>
                            <a:lnTo>
                              <a:pt x="1368" y="1526"/>
                            </a:lnTo>
                            <a:lnTo>
                              <a:pt x="1266" y="1565"/>
                            </a:lnTo>
                            <a:lnTo>
                              <a:pt x="1154" y="1588"/>
                            </a:lnTo>
                            <a:lnTo>
                              <a:pt x="1053" y="1587"/>
                            </a:lnTo>
                            <a:lnTo>
                              <a:pt x="972" y="1557"/>
                            </a:lnTo>
                            <a:lnTo>
                              <a:pt x="901" y="1517"/>
                            </a:lnTo>
                            <a:lnTo>
                              <a:pt x="867" y="1504"/>
                            </a:lnTo>
                            <a:lnTo>
                              <a:pt x="897" y="1582"/>
                            </a:lnTo>
                            <a:lnTo>
                              <a:pt x="949" y="1656"/>
                            </a:lnTo>
                            <a:lnTo>
                              <a:pt x="972" y="1762"/>
                            </a:lnTo>
                            <a:lnTo>
                              <a:pt x="972" y="1973"/>
                            </a:lnTo>
                            <a:lnTo>
                              <a:pt x="749" y="1956"/>
                            </a:lnTo>
                            <a:lnTo>
                              <a:pt x="528" y="1867"/>
                            </a:lnTo>
                            <a:lnTo>
                              <a:pt x="366" y="1768"/>
                            </a:lnTo>
                            <a:lnTo>
                              <a:pt x="0" y="1649"/>
                            </a:lnTo>
                            <a:close/>
                          </a:path>
                        </a:pathLst>
                      </a:custGeom>
                      <a:solidFill>
                        <a:srgbClr val="E0A080"/>
                      </a:solidFill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MY"/>
                      </a:p>
                    </p:txBody>
                  </p:sp>
                  <p:sp>
                    <p:nvSpPr>
                      <p:cNvPr id="79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16" y="1639"/>
                        <a:ext cx="35" cy="111"/>
                      </a:xfrm>
                      <a:custGeom>
                        <a:avLst/>
                        <a:gdLst>
                          <a:gd name="T0" fmla="*/ 104 w 104"/>
                          <a:gd name="T1" fmla="*/ 332 h 332"/>
                          <a:gd name="T2" fmla="*/ 57 w 104"/>
                          <a:gd name="T3" fmla="*/ 318 h 332"/>
                          <a:gd name="T4" fmla="*/ 30 w 104"/>
                          <a:gd name="T5" fmla="*/ 290 h 332"/>
                          <a:gd name="T6" fmla="*/ 9 w 104"/>
                          <a:gd name="T7" fmla="*/ 242 h 332"/>
                          <a:gd name="T8" fmla="*/ 0 w 104"/>
                          <a:gd name="T9" fmla="*/ 183 h 332"/>
                          <a:gd name="T10" fmla="*/ 5 w 104"/>
                          <a:gd name="T11" fmla="*/ 115 h 332"/>
                          <a:gd name="T12" fmla="*/ 20 w 104"/>
                          <a:gd name="T13" fmla="*/ 73 h 332"/>
                          <a:gd name="T14" fmla="*/ 48 w 104"/>
                          <a:gd name="T15" fmla="*/ 28 h 332"/>
                          <a:gd name="T16" fmla="*/ 79 w 104"/>
                          <a:gd name="T17" fmla="*/ 0 h 3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04" h="332">
                            <a:moveTo>
                              <a:pt x="104" y="332"/>
                            </a:moveTo>
                            <a:lnTo>
                              <a:pt x="57" y="318"/>
                            </a:lnTo>
                            <a:lnTo>
                              <a:pt x="30" y="290"/>
                            </a:lnTo>
                            <a:lnTo>
                              <a:pt x="9" y="242"/>
                            </a:lnTo>
                            <a:lnTo>
                              <a:pt x="0" y="183"/>
                            </a:lnTo>
                            <a:lnTo>
                              <a:pt x="5" y="115"/>
                            </a:lnTo>
                            <a:lnTo>
                              <a:pt x="20" y="73"/>
                            </a:lnTo>
                            <a:lnTo>
                              <a:pt x="48" y="28"/>
                            </a:lnTo>
                            <a:lnTo>
                              <a:pt x="79" y="0"/>
                            </a:lnTo>
                          </a:path>
                        </a:pathLst>
                      </a:cu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MY"/>
                      </a:p>
                    </p:txBody>
                  </p:sp>
                </p:grpSp>
                <p:grpSp>
                  <p:nvGrpSpPr>
                    <p:cNvPr id="58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17" y="1397"/>
                      <a:ext cx="504" cy="421"/>
                      <a:chOff x="4517" y="1397"/>
                      <a:chExt cx="504" cy="421"/>
                    </a:xfrm>
                  </p:grpSpPr>
                  <p:grpSp>
                    <p:nvGrpSpPr>
                      <p:cNvPr id="59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41" y="1397"/>
                        <a:ext cx="331" cy="121"/>
                        <a:chOff x="4641" y="1397"/>
                        <a:chExt cx="331" cy="121"/>
                      </a:xfrm>
                    </p:grpSpPr>
                    <p:sp>
                      <p:nvSpPr>
                        <p:cNvPr id="76" name="Freeform 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65" y="1415"/>
                          <a:ext cx="307" cy="103"/>
                        </a:xfrm>
                        <a:custGeom>
                          <a:avLst/>
                          <a:gdLst>
                            <a:gd name="T0" fmla="*/ 0 w 921"/>
                            <a:gd name="T1" fmla="*/ 311 h 311"/>
                            <a:gd name="T2" fmla="*/ 77 w 921"/>
                            <a:gd name="T3" fmla="*/ 211 h 311"/>
                            <a:gd name="T4" fmla="*/ 168 w 921"/>
                            <a:gd name="T5" fmla="*/ 139 h 311"/>
                            <a:gd name="T6" fmla="*/ 274 w 921"/>
                            <a:gd name="T7" fmla="*/ 77 h 311"/>
                            <a:gd name="T8" fmla="*/ 385 w 921"/>
                            <a:gd name="T9" fmla="*/ 35 h 311"/>
                            <a:gd name="T10" fmla="*/ 512 w 921"/>
                            <a:gd name="T11" fmla="*/ 13 h 311"/>
                            <a:gd name="T12" fmla="*/ 667 w 921"/>
                            <a:gd name="T13" fmla="*/ 0 h 311"/>
                            <a:gd name="T14" fmla="*/ 779 w 921"/>
                            <a:gd name="T15" fmla="*/ 19 h 311"/>
                            <a:gd name="T16" fmla="*/ 921 w 921"/>
                            <a:gd name="T17" fmla="*/ 68 h 3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921" h="311">
                              <a:moveTo>
                                <a:pt x="0" y="311"/>
                              </a:moveTo>
                              <a:lnTo>
                                <a:pt x="77" y="211"/>
                              </a:lnTo>
                              <a:lnTo>
                                <a:pt x="168" y="139"/>
                              </a:lnTo>
                              <a:lnTo>
                                <a:pt x="274" y="77"/>
                              </a:lnTo>
                              <a:lnTo>
                                <a:pt x="385" y="35"/>
                              </a:lnTo>
                              <a:lnTo>
                                <a:pt x="512" y="13"/>
                              </a:lnTo>
                              <a:lnTo>
                                <a:pt x="667" y="0"/>
                              </a:lnTo>
                              <a:lnTo>
                                <a:pt x="779" y="19"/>
                              </a:lnTo>
                              <a:lnTo>
                                <a:pt x="921" y="68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804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MY"/>
                        </a:p>
                      </p:txBody>
                    </p:sp>
                    <p:sp>
                      <p:nvSpPr>
                        <p:cNvPr id="77" name="Freeform 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41" y="1397"/>
                          <a:ext cx="311" cy="114"/>
                        </a:xfrm>
                        <a:custGeom>
                          <a:avLst/>
                          <a:gdLst>
                            <a:gd name="T0" fmla="*/ 0 w 931"/>
                            <a:gd name="T1" fmla="*/ 341 h 341"/>
                            <a:gd name="T2" fmla="*/ 49 w 931"/>
                            <a:gd name="T3" fmla="*/ 245 h 341"/>
                            <a:gd name="T4" fmla="*/ 106 w 931"/>
                            <a:gd name="T5" fmla="*/ 168 h 341"/>
                            <a:gd name="T6" fmla="*/ 177 w 931"/>
                            <a:gd name="T7" fmla="*/ 100 h 341"/>
                            <a:gd name="T8" fmla="*/ 273 w 931"/>
                            <a:gd name="T9" fmla="*/ 41 h 341"/>
                            <a:gd name="T10" fmla="*/ 409 w 931"/>
                            <a:gd name="T11" fmla="*/ 6 h 341"/>
                            <a:gd name="T12" fmla="*/ 540 w 931"/>
                            <a:gd name="T13" fmla="*/ 0 h 341"/>
                            <a:gd name="T14" fmla="*/ 682 w 931"/>
                            <a:gd name="T15" fmla="*/ 16 h 341"/>
                            <a:gd name="T16" fmla="*/ 801 w 931"/>
                            <a:gd name="T17" fmla="*/ 45 h 341"/>
                            <a:gd name="T18" fmla="*/ 871 w 931"/>
                            <a:gd name="T19" fmla="*/ 73 h 341"/>
                            <a:gd name="T20" fmla="*/ 931 w 931"/>
                            <a:gd name="T21" fmla="*/ 103 h 34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931" h="341">
                              <a:moveTo>
                                <a:pt x="0" y="341"/>
                              </a:moveTo>
                              <a:lnTo>
                                <a:pt x="49" y="245"/>
                              </a:lnTo>
                              <a:lnTo>
                                <a:pt x="106" y="168"/>
                              </a:lnTo>
                              <a:lnTo>
                                <a:pt x="177" y="100"/>
                              </a:lnTo>
                              <a:lnTo>
                                <a:pt x="273" y="41"/>
                              </a:lnTo>
                              <a:lnTo>
                                <a:pt x="409" y="6"/>
                              </a:lnTo>
                              <a:lnTo>
                                <a:pt x="540" y="0"/>
                              </a:lnTo>
                              <a:lnTo>
                                <a:pt x="682" y="16"/>
                              </a:lnTo>
                              <a:lnTo>
                                <a:pt x="801" y="45"/>
                              </a:lnTo>
                              <a:lnTo>
                                <a:pt x="871" y="73"/>
                              </a:lnTo>
                              <a:lnTo>
                                <a:pt x="931" y="103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804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MY"/>
                        </a:p>
                      </p:txBody>
                    </p:sp>
                  </p:grpSp>
                  <p:grpSp>
                    <p:nvGrpSpPr>
                      <p:cNvPr id="60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17" y="1472"/>
                        <a:ext cx="504" cy="346"/>
                        <a:chOff x="4517" y="1472"/>
                        <a:chExt cx="504" cy="346"/>
                      </a:xfrm>
                    </p:grpSpPr>
                    <p:grpSp>
                      <p:nvGrpSpPr>
                        <p:cNvPr id="61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17" y="1472"/>
                          <a:ext cx="180" cy="199"/>
                          <a:chOff x="4517" y="1472"/>
                          <a:chExt cx="180" cy="199"/>
                        </a:xfrm>
                      </p:grpSpPr>
                      <p:sp>
                        <p:nvSpPr>
                          <p:cNvPr id="69" name="Freeform 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17" y="1472"/>
                            <a:ext cx="180" cy="199"/>
                          </a:xfrm>
                          <a:custGeom>
                            <a:avLst/>
                            <a:gdLst>
                              <a:gd name="T0" fmla="*/ 30 w 539"/>
                              <a:gd name="T1" fmla="*/ 490 h 598"/>
                              <a:gd name="T2" fmla="*/ 19 w 539"/>
                              <a:gd name="T3" fmla="*/ 259 h 598"/>
                              <a:gd name="T4" fmla="*/ 90 w 539"/>
                              <a:gd name="T5" fmla="*/ 113 h 598"/>
                              <a:gd name="T6" fmla="*/ 143 w 539"/>
                              <a:gd name="T7" fmla="*/ 29 h 598"/>
                              <a:gd name="T8" fmla="*/ 195 w 539"/>
                              <a:gd name="T9" fmla="*/ 0 h 598"/>
                              <a:gd name="T10" fmla="*/ 223 w 539"/>
                              <a:gd name="T11" fmla="*/ 54 h 598"/>
                              <a:gd name="T12" fmla="*/ 264 w 539"/>
                              <a:gd name="T13" fmla="*/ 31 h 598"/>
                              <a:gd name="T14" fmla="*/ 291 w 539"/>
                              <a:gd name="T15" fmla="*/ 85 h 598"/>
                              <a:gd name="T16" fmla="*/ 319 w 539"/>
                              <a:gd name="T17" fmla="*/ 120 h 598"/>
                              <a:gd name="T18" fmla="*/ 350 w 539"/>
                              <a:gd name="T19" fmla="*/ 152 h 598"/>
                              <a:gd name="T20" fmla="*/ 344 w 539"/>
                              <a:gd name="T21" fmla="*/ 203 h 598"/>
                              <a:gd name="T22" fmla="*/ 384 w 539"/>
                              <a:gd name="T23" fmla="*/ 172 h 598"/>
                              <a:gd name="T24" fmla="*/ 422 w 539"/>
                              <a:gd name="T25" fmla="*/ 200 h 598"/>
                              <a:gd name="T26" fmla="*/ 425 w 539"/>
                              <a:gd name="T27" fmla="*/ 241 h 598"/>
                              <a:gd name="T28" fmla="*/ 469 w 539"/>
                              <a:gd name="T29" fmla="*/ 247 h 598"/>
                              <a:gd name="T30" fmla="*/ 486 w 539"/>
                              <a:gd name="T31" fmla="*/ 294 h 598"/>
                              <a:gd name="T32" fmla="*/ 520 w 539"/>
                              <a:gd name="T33" fmla="*/ 340 h 598"/>
                              <a:gd name="T34" fmla="*/ 508 w 539"/>
                              <a:gd name="T35" fmla="*/ 440 h 598"/>
                              <a:gd name="T36" fmla="*/ 526 w 539"/>
                              <a:gd name="T37" fmla="*/ 507 h 598"/>
                              <a:gd name="T38" fmla="*/ 536 w 539"/>
                              <a:gd name="T39" fmla="*/ 566 h 598"/>
                              <a:gd name="T40" fmla="*/ 500 w 539"/>
                              <a:gd name="T41" fmla="*/ 598 h 598"/>
                              <a:gd name="T42" fmla="*/ 458 w 539"/>
                              <a:gd name="T43" fmla="*/ 591 h 598"/>
                              <a:gd name="T44" fmla="*/ 422 w 539"/>
                              <a:gd name="T45" fmla="*/ 547 h 598"/>
                              <a:gd name="T46" fmla="*/ 394 w 539"/>
                              <a:gd name="T47" fmla="*/ 541 h 598"/>
                              <a:gd name="T48" fmla="*/ 348 w 539"/>
                              <a:gd name="T49" fmla="*/ 529 h 598"/>
                              <a:gd name="T50" fmla="*/ 319 w 539"/>
                              <a:gd name="T51" fmla="*/ 520 h 598"/>
                              <a:gd name="T52" fmla="*/ 298 w 539"/>
                              <a:gd name="T53" fmla="*/ 508 h 598"/>
                              <a:gd name="T54" fmla="*/ 264 w 539"/>
                              <a:gd name="T55" fmla="*/ 501 h 598"/>
                              <a:gd name="T56" fmla="*/ 241 w 539"/>
                              <a:gd name="T57" fmla="*/ 462 h 598"/>
                              <a:gd name="T58" fmla="*/ 225 w 539"/>
                              <a:gd name="T59" fmla="*/ 502 h 598"/>
                              <a:gd name="T60" fmla="*/ 191 w 539"/>
                              <a:gd name="T61" fmla="*/ 516 h 598"/>
                              <a:gd name="T62" fmla="*/ 173 w 539"/>
                              <a:gd name="T63" fmla="*/ 529 h 598"/>
                              <a:gd name="T64" fmla="*/ 143 w 539"/>
                              <a:gd name="T65" fmla="*/ 567 h 5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539" h="598">
                                <a:moveTo>
                                  <a:pt x="101" y="567"/>
                                </a:moveTo>
                                <a:lnTo>
                                  <a:pt x="30" y="490"/>
                                </a:lnTo>
                                <a:lnTo>
                                  <a:pt x="0" y="389"/>
                                </a:lnTo>
                                <a:lnTo>
                                  <a:pt x="19" y="259"/>
                                </a:lnTo>
                                <a:lnTo>
                                  <a:pt x="59" y="161"/>
                                </a:lnTo>
                                <a:lnTo>
                                  <a:pt x="90" y="113"/>
                                </a:lnTo>
                                <a:lnTo>
                                  <a:pt x="126" y="49"/>
                                </a:lnTo>
                                <a:lnTo>
                                  <a:pt x="143" y="29"/>
                                </a:lnTo>
                                <a:lnTo>
                                  <a:pt x="168" y="2"/>
                                </a:lnTo>
                                <a:lnTo>
                                  <a:pt x="195" y="0"/>
                                </a:lnTo>
                                <a:lnTo>
                                  <a:pt x="210" y="24"/>
                                </a:lnTo>
                                <a:lnTo>
                                  <a:pt x="223" y="54"/>
                                </a:lnTo>
                                <a:lnTo>
                                  <a:pt x="235" y="34"/>
                                </a:lnTo>
                                <a:lnTo>
                                  <a:pt x="264" y="31"/>
                                </a:lnTo>
                                <a:lnTo>
                                  <a:pt x="282" y="54"/>
                                </a:lnTo>
                                <a:lnTo>
                                  <a:pt x="291" y="85"/>
                                </a:lnTo>
                                <a:lnTo>
                                  <a:pt x="298" y="133"/>
                                </a:lnTo>
                                <a:lnTo>
                                  <a:pt x="319" y="120"/>
                                </a:lnTo>
                                <a:lnTo>
                                  <a:pt x="344" y="136"/>
                                </a:lnTo>
                                <a:lnTo>
                                  <a:pt x="350" y="152"/>
                                </a:lnTo>
                                <a:lnTo>
                                  <a:pt x="348" y="179"/>
                                </a:lnTo>
                                <a:lnTo>
                                  <a:pt x="344" y="203"/>
                                </a:lnTo>
                                <a:lnTo>
                                  <a:pt x="360" y="183"/>
                                </a:lnTo>
                                <a:lnTo>
                                  <a:pt x="384" y="172"/>
                                </a:lnTo>
                                <a:lnTo>
                                  <a:pt x="418" y="179"/>
                                </a:lnTo>
                                <a:lnTo>
                                  <a:pt x="422" y="200"/>
                                </a:lnTo>
                                <a:lnTo>
                                  <a:pt x="425" y="217"/>
                                </a:lnTo>
                                <a:lnTo>
                                  <a:pt x="425" y="241"/>
                                </a:lnTo>
                                <a:lnTo>
                                  <a:pt x="446" y="234"/>
                                </a:lnTo>
                                <a:lnTo>
                                  <a:pt x="469" y="247"/>
                                </a:lnTo>
                                <a:lnTo>
                                  <a:pt x="480" y="265"/>
                                </a:lnTo>
                                <a:lnTo>
                                  <a:pt x="486" y="294"/>
                                </a:lnTo>
                                <a:lnTo>
                                  <a:pt x="508" y="304"/>
                                </a:lnTo>
                                <a:lnTo>
                                  <a:pt x="520" y="340"/>
                                </a:lnTo>
                                <a:lnTo>
                                  <a:pt x="515" y="375"/>
                                </a:lnTo>
                                <a:lnTo>
                                  <a:pt x="508" y="440"/>
                                </a:lnTo>
                                <a:lnTo>
                                  <a:pt x="512" y="479"/>
                                </a:lnTo>
                                <a:lnTo>
                                  <a:pt x="526" y="507"/>
                                </a:lnTo>
                                <a:lnTo>
                                  <a:pt x="539" y="535"/>
                                </a:lnTo>
                                <a:lnTo>
                                  <a:pt x="536" y="566"/>
                                </a:lnTo>
                                <a:lnTo>
                                  <a:pt x="520" y="589"/>
                                </a:lnTo>
                                <a:lnTo>
                                  <a:pt x="500" y="598"/>
                                </a:lnTo>
                                <a:lnTo>
                                  <a:pt x="478" y="598"/>
                                </a:lnTo>
                                <a:lnTo>
                                  <a:pt x="458" y="591"/>
                                </a:lnTo>
                                <a:lnTo>
                                  <a:pt x="433" y="567"/>
                                </a:lnTo>
                                <a:lnTo>
                                  <a:pt x="422" y="547"/>
                                </a:lnTo>
                                <a:lnTo>
                                  <a:pt x="418" y="535"/>
                                </a:lnTo>
                                <a:lnTo>
                                  <a:pt x="394" y="541"/>
                                </a:lnTo>
                                <a:lnTo>
                                  <a:pt x="368" y="539"/>
                                </a:lnTo>
                                <a:lnTo>
                                  <a:pt x="348" y="529"/>
                                </a:lnTo>
                                <a:lnTo>
                                  <a:pt x="341" y="520"/>
                                </a:lnTo>
                                <a:lnTo>
                                  <a:pt x="319" y="520"/>
                                </a:lnTo>
                                <a:lnTo>
                                  <a:pt x="306" y="514"/>
                                </a:lnTo>
                                <a:lnTo>
                                  <a:pt x="298" y="508"/>
                                </a:lnTo>
                                <a:lnTo>
                                  <a:pt x="281" y="508"/>
                                </a:lnTo>
                                <a:lnTo>
                                  <a:pt x="264" y="501"/>
                                </a:lnTo>
                                <a:lnTo>
                                  <a:pt x="253" y="479"/>
                                </a:lnTo>
                                <a:lnTo>
                                  <a:pt x="241" y="462"/>
                                </a:lnTo>
                                <a:lnTo>
                                  <a:pt x="235" y="479"/>
                                </a:lnTo>
                                <a:lnTo>
                                  <a:pt x="225" y="502"/>
                                </a:lnTo>
                                <a:lnTo>
                                  <a:pt x="207" y="514"/>
                                </a:lnTo>
                                <a:lnTo>
                                  <a:pt x="191" y="516"/>
                                </a:lnTo>
                                <a:lnTo>
                                  <a:pt x="179" y="516"/>
                                </a:lnTo>
                                <a:lnTo>
                                  <a:pt x="173" y="529"/>
                                </a:lnTo>
                                <a:lnTo>
                                  <a:pt x="161" y="547"/>
                                </a:lnTo>
                                <a:lnTo>
                                  <a:pt x="143" y="567"/>
                                </a:lnTo>
                                <a:lnTo>
                                  <a:pt x="101" y="5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8040"/>
                          </a:solidFill>
                          <a:ln w="4763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MY"/>
                          </a:p>
                        </p:txBody>
                      </p:sp>
                      <p:grpSp>
                        <p:nvGrpSpPr>
                          <p:cNvPr id="70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27" y="1483"/>
                            <a:ext cx="135" cy="173"/>
                            <a:chOff x="4527" y="1483"/>
                            <a:chExt cx="135" cy="173"/>
                          </a:xfrm>
                        </p:grpSpPr>
                        <p:sp>
                          <p:nvSpPr>
                            <p:cNvPr id="71" name="Freeform 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35" y="1597"/>
                              <a:ext cx="27" cy="37"/>
                            </a:xfrm>
                            <a:custGeom>
                              <a:avLst/>
                              <a:gdLst>
                                <a:gd name="T0" fmla="*/ 24 w 80"/>
                                <a:gd name="T1" fmla="*/ 111 h 111"/>
                                <a:gd name="T2" fmla="*/ 18 w 80"/>
                                <a:gd name="T3" fmla="*/ 56 h 111"/>
                                <a:gd name="T4" fmla="*/ 35 w 80"/>
                                <a:gd name="T5" fmla="*/ 24 h 111"/>
                                <a:gd name="T6" fmla="*/ 80 w 80"/>
                                <a:gd name="T7" fmla="*/ 0 h 111"/>
                                <a:gd name="T8" fmla="*/ 52 w 80"/>
                                <a:gd name="T9" fmla="*/ 5 h 111"/>
                                <a:gd name="T10" fmla="*/ 15 w 80"/>
                                <a:gd name="T11" fmla="*/ 17 h 111"/>
                                <a:gd name="T12" fmla="*/ 0 w 80"/>
                                <a:gd name="T13" fmla="*/ 46 h 111"/>
                                <a:gd name="T14" fmla="*/ 24 w 80"/>
                                <a:gd name="T15" fmla="*/ 111 h 1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</a:cxnLst>
                              <a:rect l="0" t="0" r="r" b="b"/>
                              <a:pathLst>
                                <a:path w="80" h="111">
                                  <a:moveTo>
                                    <a:pt x="24" y="111"/>
                                  </a:moveTo>
                                  <a:lnTo>
                                    <a:pt x="18" y="56"/>
                                  </a:lnTo>
                                  <a:lnTo>
                                    <a:pt x="35" y="24"/>
                                  </a:lnTo>
                                  <a:lnTo>
                                    <a:pt x="80" y="0"/>
                                  </a:lnTo>
                                  <a:lnTo>
                                    <a:pt x="52" y="5"/>
                                  </a:lnTo>
                                  <a:lnTo>
                                    <a:pt x="15" y="17"/>
                                  </a:lnTo>
                                  <a:lnTo>
                                    <a:pt x="0" y="46"/>
                                  </a:lnTo>
                                  <a:lnTo>
                                    <a:pt x="24" y="1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476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MY"/>
                            </a:p>
                          </p:txBody>
                        </p:sp>
                        <p:sp>
                          <p:nvSpPr>
                            <p:cNvPr id="72" name="Freeform 2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84" y="1540"/>
                              <a:ext cx="44" cy="86"/>
                            </a:xfrm>
                            <a:custGeom>
                              <a:avLst/>
                              <a:gdLst>
                                <a:gd name="T0" fmla="*/ 52 w 130"/>
                                <a:gd name="T1" fmla="*/ 259 h 259"/>
                                <a:gd name="T2" fmla="*/ 26 w 130"/>
                                <a:gd name="T3" fmla="*/ 205 h 259"/>
                                <a:gd name="T4" fmla="*/ 31 w 130"/>
                                <a:gd name="T5" fmla="*/ 124 h 259"/>
                                <a:gd name="T6" fmla="*/ 72 w 130"/>
                                <a:gd name="T7" fmla="*/ 62 h 259"/>
                                <a:gd name="T8" fmla="*/ 130 w 130"/>
                                <a:gd name="T9" fmla="*/ 0 h 259"/>
                                <a:gd name="T10" fmla="*/ 97 w 130"/>
                                <a:gd name="T11" fmla="*/ 35 h 259"/>
                                <a:gd name="T12" fmla="*/ 38 w 130"/>
                                <a:gd name="T13" fmla="*/ 78 h 259"/>
                                <a:gd name="T14" fmla="*/ 0 w 130"/>
                                <a:gd name="T15" fmla="*/ 116 h 259"/>
                                <a:gd name="T16" fmla="*/ 6 w 130"/>
                                <a:gd name="T17" fmla="*/ 144 h 259"/>
                                <a:gd name="T18" fmla="*/ 4 w 130"/>
                                <a:gd name="T19" fmla="*/ 184 h 259"/>
                                <a:gd name="T20" fmla="*/ 4 w 130"/>
                                <a:gd name="T21" fmla="*/ 223 h 259"/>
                                <a:gd name="T22" fmla="*/ 52 w 130"/>
                                <a:gd name="T23" fmla="*/ 259 h 25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</a:cxnLst>
                              <a:rect l="0" t="0" r="r" b="b"/>
                              <a:pathLst>
                                <a:path w="130" h="259">
                                  <a:moveTo>
                                    <a:pt x="52" y="259"/>
                                  </a:moveTo>
                                  <a:lnTo>
                                    <a:pt x="26" y="205"/>
                                  </a:lnTo>
                                  <a:lnTo>
                                    <a:pt x="31" y="124"/>
                                  </a:lnTo>
                                  <a:lnTo>
                                    <a:pt x="72" y="62"/>
                                  </a:lnTo>
                                  <a:lnTo>
                                    <a:pt x="130" y="0"/>
                                  </a:lnTo>
                                  <a:lnTo>
                                    <a:pt x="97" y="35"/>
                                  </a:lnTo>
                                  <a:lnTo>
                                    <a:pt x="38" y="78"/>
                                  </a:lnTo>
                                  <a:lnTo>
                                    <a:pt x="0" y="116"/>
                                  </a:lnTo>
                                  <a:lnTo>
                                    <a:pt x="6" y="144"/>
                                  </a:lnTo>
                                  <a:lnTo>
                                    <a:pt x="4" y="184"/>
                                  </a:lnTo>
                                  <a:lnTo>
                                    <a:pt x="4" y="223"/>
                                  </a:lnTo>
                                  <a:lnTo>
                                    <a:pt x="52" y="25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476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MY"/>
                            </a:p>
                          </p:txBody>
                        </p:sp>
                        <p:sp>
                          <p:nvSpPr>
                            <p:cNvPr id="73" name="Freeform 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27" y="1587"/>
                              <a:ext cx="29" cy="69"/>
                            </a:xfrm>
                            <a:custGeom>
                              <a:avLst/>
                              <a:gdLst>
                                <a:gd name="T0" fmla="*/ 40 w 89"/>
                                <a:gd name="T1" fmla="*/ 173 h 208"/>
                                <a:gd name="T2" fmla="*/ 0 w 89"/>
                                <a:gd name="T3" fmla="*/ 108 h 208"/>
                                <a:gd name="T4" fmla="*/ 15 w 89"/>
                                <a:gd name="T5" fmla="*/ 64 h 208"/>
                                <a:gd name="T6" fmla="*/ 50 w 89"/>
                                <a:gd name="T7" fmla="*/ 0 h 208"/>
                                <a:gd name="T8" fmla="*/ 21 w 89"/>
                                <a:gd name="T9" fmla="*/ 110 h 208"/>
                                <a:gd name="T10" fmla="*/ 43 w 89"/>
                                <a:gd name="T11" fmla="*/ 158 h 208"/>
                                <a:gd name="T12" fmla="*/ 89 w 89"/>
                                <a:gd name="T13" fmla="*/ 208 h 208"/>
                                <a:gd name="T14" fmla="*/ 40 w 89"/>
                                <a:gd name="T15" fmla="*/ 173 h 20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</a:cxnLst>
                              <a:rect l="0" t="0" r="r" b="b"/>
                              <a:pathLst>
                                <a:path w="89" h="208">
                                  <a:moveTo>
                                    <a:pt x="40" y="173"/>
                                  </a:moveTo>
                                  <a:lnTo>
                                    <a:pt x="0" y="108"/>
                                  </a:lnTo>
                                  <a:lnTo>
                                    <a:pt x="15" y="64"/>
                                  </a:lnTo>
                                  <a:lnTo>
                                    <a:pt x="50" y="0"/>
                                  </a:lnTo>
                                  <a:lnTo>
                                    <a:pt x="21" y="110"/>
                                  </a:lnTo>
                                  <a:lnTo>
                                    <a:pt x="43" y="158"/>
                                  </a:lnTo>
                                  <a:lnTo>
                                    <a:pt x="89" y="208"/>
                                  </a:lnTo>
                                  <a:lnTo>
                                    <a:pt x="40" y="17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476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MY"/>
                            </a:p>
                          </p:txBody>
                        </p:sp>
                        <p:sp>
                          <p:nvSpPr>
                            <p:cNvPr id="74" name="Freeform 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51" y="1483"/>
                              <a:ext cx="39" cy="68"/>
                            </a:xfrm>
                            <a:custGeom>
                              <a:avLst/>
                              <a:gdLst>
                                <a:gd name="T0" fmla="*/ 118 w 118"/>
                                <a:gd name="T1" fmla="*/ 0 h 205"/>
                                <a:gd name="T2" fmla="*/ 62 w 118"/>
                                <a:gd name="T3" fmla="*/ 50 h 205"/>
                                <a:gd name="T4" fmla="*/ 16 w 118"/>
                                <a:gd name="T5" fmla="*/ 100 h 205"/>
                                <a:gd name="T6" fmla="*/ 7 w 118"/>
                                <a:gd name="T7" fmla="*/ 146 h 205"/>
                                <a:gd name="T8" fmla="*/ 0 w 118"/>
                                <a:gd name="T9" fmla="*/ 205 h 205"/>
                                <a:gd name="T10" fmla="*/ 19 w 118"/>
                                <a:gd name="T11" fmla="*/ 156 h 205"/>
                                <a:gd name="T12" fmla="*/ 36 w 118"/>
                                <a:gd name="T13" fmla="*/ 105 h 205"/>
                                <a:gd name="T14" fmla="*/ 85 w 118"/>
                                <a:gd name="T15" fmla="*/ 44 h 205"/>
                                <a:gd name="T16" fmla="*/ 118 w 118"/>
                                <a:gd name="T17" fmla="*/ 0 h 20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</a:cxnLst>
                              <a:rect l="0" t="0" r="r" b="b"/>
                              <a:pathLst>
                                <a:path w="118" h="205">
                                  <a:moveTo>
                                    <a:pt x="118" y="0"/>
                                  </a:moveTo>
                                  <a:lnTo>
                                    <a:pt x="62" y="50"/>
                                  </a:lnTo>
                                  <a:lnTo>
                                    <a:pt x="16" y="100"/>
                                  </a:lnTo>
                                  <a:lnTo>
                                    <a:pt x="7" y="146"/>
                                  </a:lnTo>
                                  <a:lnTo>
                                    <a:pt x="0" y="205"/>
                                  </a:lnTo>
                                  <a:lnTo>
                                    <a:pt x="19" y="156"/>
                                  </a:lnTo>
                                  <a:lnTo>
                                    <a:pt x="36" y="105"/>
                                  </a:lnTo>
                                  <a:lnTo>
                                    <a:pt x="85" y="44"/>
                                  </a:lnTo>
                                  <a:lnTo>
                                    <a:pt x="118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476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MY"/>
                            </a:p>
                          </p:txBody>
                        </p:sp>
                        <p:sp>
                          <p:nvSpPr>
                            <p:cNvPr id="75" name="Freeform 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46" y="1611"/>
                              <a:ext cx="23" cy="45"/>
                            </a:xfrm>
                            <a:custGeom>
                              <a:avLst/>
                              <a:gdLst>
                                <a:gd name="T0" fmla="*/ 25 w 68"/>
                                <a:gd name="T1" fmla="*/ 134 h 134"/>
                                <a:gd name="T2" fmla="*/ 9 w 68"/>
                                <a:gd name="T3" fmla="*/ 93 h 134"/>
                                <a:gd name="T4" fmla="*/ 0 w 68"/>
                                <a:gd name="T5" fmla="*/ 64 h 134"/>
                                <a:gd name="T6" fmla="*/ 19 w 68"/>
                                <a:gd name="T7" fmla="*/ 28 h 134"/>
                                <a:gd name="T8" fmla="*/ 60 w 68"/>
                                <a:gd name="T9" fmla="*/ 0 h 134"/>
                                <a:gd name="T10" fmla="*/ 37 w 68"/>
                                <a:gd name="T11" fmla="*/ 39 h 134"/>
                                <a:gd name="T12" fmla="*/ 22 w 68"/>
                                <a:gd name="T13" fmla="*/ 77 h 134"/>
                                <a:gd name="T14" fmla="*/ 43 w 68"/>
                                <a:gd name="T15" fmla="*/ 93 h 134"/>
                                <a:gd name="T16" fmla="*/ 68 w 68"/>
                                <a:gd name="T17" fmla="*/ 56 h 134"/>
                                <a:gd name="T18" fmla="*/ 56 w 68"/>
                                <a:gd name="T19" fmla="*/ 86 h 134"/>
                                <a:gd name="T20" fmla="*/ 25 w 68"/>
                                <a:gd name="T21" fmla="*/ 134 h 13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</a:cxnLst>
                              <a:rect l="0" t="0" r="r" b="b"/>
                              <a:pathLst>
                                <a:path w="68" h="134">
                                  <a:moveTo>
                                    <a:pt x="25" y="134"/>
                                  </a:moveTo>
                                  <a:lnTo>
                                    <a:pt x="9" y="93"/>
                                  </a:lnTo>
                                  <a:lnTo>
                                    <a:pt x="0" y="64"/>
                                  </a:lnTo>
                                  <a:lnTo>
                                    <a:pt x="19" y="28"/>
                                  </a:lnTo>
                                  <a:lnTo>
                                    <a:pt x="60" y="0"/>
                                  </a:lnTo>
                                  <a:lnTo>
                                    <a:pt x="37" y="39"/>
                                  </a:lnTo>
                                  <a:lnTo>
                                    <a:pt x="22" y="77"/>
                                  </a:lnTo>
                                  <a:lnTo>
                                    <a:pt x="43" y="93"/>
                                  </a:lnTo>
                                  <a:lnTo>
                                    <a:pt x="68" y="56"/>
                                  </a:lnTo>
                                  <a:lnTo>
                                    <a:pt x="56" y="86"/>
                                  </a:lnTo>
                                  <a:lnTo>
                                    <a:pt x="25" y="13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476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MY"/>
                            </a:p>
                          </p:txBody>
                        </p:sp>
                      </p:grpSp>
                    </p:grpSp>
                    <p:grpSp>
                      <p:nvGrpSpPr>
                        <p:cNvPr id="62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29" y="1714"/>
                          <a:ext cx="192" cy="104"/>
                          <a:chOff x="4829" y="1714"/>
                          <a:chExt cx="192" cy="104"/>
                        </a:xfrm>
                      </p:grpSpPr>
                      <p:sp>
                        <p:nvSpPr>
                          <p:cNvPr id="63" name="Freeform 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29" y="1714"/>
                            <a:ext cx="192" cy="104"/>
                          </a:xfrm>
                          <a:custGeom>
                            <a:avLst/>
                            <a:gdLst>
                              <a:gd name="T0" fmla="*/ 37 w 575"/>
                              <a:gd name="T1" fmla="*/ 75 h 310"/>
                              <a:gd name="T2" fmla="*/ 140 w 575"/>
                              <a:gd name="T3" fmla="*/ 79 h 310"/>
                              <a:gd name="T4" fmla="*/ 211 w 575"/>
                              <a:gd name="T5" fmla="*/ 78 h 310"/>
                              <a:gd name="T6" fmla="*/ 299 w 575"/>
                              <a:gd name="T7" fmla="*/ 36 h 310"/>
                              <a:gd name="T8" fmla="*/ 370 w 575"/>
                              <a:gd name="T9" fmla="*/ 4 h 310"/>
                              <a:gd name="T10" fmla="*/ 435 w 575"/>
                              <a:gd name="T11" fmla="*/ 0 h 310"/>
                              <a:gd name="T12" fmla="*/ 465 w 575"/>
                              <a:gd name="T13" fmla="*/ 29 h 310"/>
                              <a:gd name="T14" fmla="*/ 510 w 575"/>
                              <a:gd name="T15" fmla="*/ 51 h 310"/>
                              <a:gd name="T16" fmla="*/ 562 w 575"/>
                              <a:gd name="T17" fmla="*/ 54 h 310"/>
                              <a:gd name="T18" fmla="*/ 575 w 575"/>
                              <a:gd name="T19" fmla="*/ 79 h 310"/>
                              <a:gd name="T20" fmla="*/ 568 w 575"/>
                              <a:gd name="T21" fmla="*/ 140 h 310"/>
                              <a:gd name="T22" fmla="*/ 558 w 575"/>
                              <a:gd name="T23" fmla="*/ 178 h 310"/>
                              <a:gd name="T24" fmla="*/ 533 w 575"/>
                              <a:gd name="T25" fmla="*/ 209 h 310"/>
                              <a:gd name="T26" fmla="*/ 496 w 575"/>
                              <a:gd name="T27" fmla="*/ 248 h 310"/>
                              <a:gd name="T28" fmla="*/ 476 w 575"/>
                              <a:gd name="T29" fmla="*/ 284 h 310"/>
                              <a:gd name="T30" fmla="*/ 450 w 575"/>
                              <a:gd name="T31" fmla="*/ 307 h 310"/>
                              <a:gd name="T32" fmla="*/ 428 w 575"/>
                              <a:gd name="T33" fmla="*/ 310 h 310"/>
                              <a:gd name="T34" fmla="*/ 395 w 575"/>
                              <a:gd name="T35" fmla="*/ 279 h 310"/>
                              <a:gd name="T36" fmla="*/ 373 w 575"/>
                              <a:gd name="T37" fmla="*/ 290 h 310"/>
                              <a:gd name="T38" fmla="*/ 341 w 575"/>
                              <a:gd name="T39" fmla="*/ 292 h 310"/>
                              <a:gd name="T40" fmla="*/ 317 w 575"/>
                              <a:gd name="T41" fmla="*/ 246 h 310"/>
                              <a:gd name="T42" fmla="*/ 302 w 575"/>
                              <a:gd name="T43" fmla="*/ 253 h 310"/>
                              <a:gd name="T44" fmla="*/ 279 w 575"/>
                              <a:gd name="T45" fmla="*/ 253 h 310"/>
                              <a:gd name="T46" fmla="*/ 268 w 575"/>
                              <a:gd name="T47" fmla="*/ 228 h 310"/>
                              <a:gd name="T48" fmla="*/ 242 w 575"/>
                              <a:gd name="T49" fmla="*/ 246 h 310"/>
                              <a:gd name="T50" fmla="*/ 217 w 575"/>
                              <a:gd name="T51" fmla="*/ 261 h 310"/>
                              <a:gd name="T52" fmla="*/ 190 w 575"/>
                              <a:gd name="T53" fmla="*/ 246 h 310"/>
                              <a:gd name="T54" fmla="*/ 181 w 575"/>
                              <a:gd name="T55" fmla="*/ 222 h 310"/>
                              <a:gd name="T56" fmla="*/ 178 w 575"/>
                              <a:gd name="T57" fmla="*/ 194 h 310"/>
                              <a:gd name="T58" fmla="*/ 133 w 575"/>
                              <a:gd name="T59" fmla="*/ 200 h 310"/>
                              <a:gd name="T60" fmla="*/ 97 w 575"/>
                              <a:gd name="T61" fmla="*/ 209 h 310"/>
                              <a:gd name="T62" fmla="*/ 88 w 575"/>
                              <a:gd name="T63" fmla="*/ 190 h 310"/>
                              <a:gd name="T64" fmla="*/ 60 w 575"/>
                              <a:gd name="T65" fmla="*/ 190 h 310"/>
                              <a:gd name="T66" fmla="*/ 18 w 575"/>
                              <a:gd name="T67" fmla="*/ 160 h 310"/>
                              <a:gd name="T68" fmla="*/ 0 w 575"/>
                              <a:gd name="T69" fmla="*/ 124 h 310"/>
                              <a:gd name="T70" fmla="*/ 9 w 575"/>
                              <a:gd name="T71" fmla="*/ 109 h 310"/>
                              <a:gd name="T72" fmla="*/ 3 w 575"/>
                              <a:gd name="T73" fmla="*/ 78 h 310"/>
                              <a:gd name="T74" fmla="*/ 37 w 575"/>
                              <a:gd name="T75" fmla="*/ 75 h 31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575" h="310">
                                <a:moveTo>
                                  <a:pt x="37" y="75"/>
                                </a:moveTo>
                                <a:lnTo>
                                  <a:pt x="140" y="79"/>
                                </a:lnTo>
                                <a:lnTo>
                                  <a:pt x="211" y="78"/>
                                </a:lnTo>
                                <a:lnTo>
                                  <a:pt x="299" y="36"/>
                                </a:lnTo>
                                <a:lnTo>
                                  <a:pt x="370" y="4"/>
                                </a:lnTo>
                                <a:lnTo>
                                  <a:pt x="435" y="0"/>
                                </a:lnTo>
                                <a:lnTo>
                                  <a:pt x="465" y="29"/>
                                </a:lnTo>
                                <a:lnTo>
                                  <a:pt x="510" y="51"/>
                                </a:lnTo>
                                <a:lnTo>
                                  <a:pt x="562" y="54"/>
                                </a:lnTo>
                                <a:lnTo>
                                  <a:pt x="575" y="79"/>
                                </a:lnTo>
                                <a:lnTo>
                                  <a:pt x="568" y="140"/>
                                </a:lnTo>
                                <a:lnTo>
                                  <a:pt x="558" y="178"/>
                                </a:lnTo>
                                <a:lnTo>
                                  <a:pt x="533" y="209"/>
                                </a:lnTo>
                                <a:lnTo>
                                  <a:pt x="496" y="248"/>
                                </a:lnTo>
                                <a:lnTo>
                                  <a:pt x="476" y="284"/>
                                </a:lnTo>
                                <a:lnTo>
                                  <a:pt x="450" y="307"/>
                                </a:lnTo>
                                <a:lnTo>
                                  <a:pt x="428" y="310"/>
                                </a:lnTo>
                                <a:lnTo>
                                  <a:pt x="395" y="279"/>
                                </a:lnTo>
                                <a:lnTo>
                                  <a:pt x="373" y="290"/>
                                </a:lnTo>
                                <a:lnTo>
                                  <a:pt x="341" y="292"/>
                                </a:lnTo>
                                <a:lnTo>
                                  <a:pt x="317" y="246"/>
                                </a:lnTo>
                                <a:lnTo>
                                  <a:pt x="302" y="253"/>
                                </a:lnTo>
                                <a:lnTo>
                                  <a:pt x="279" y="253"/>
                                </a:lnTo>
                                <a:lnTo>
                                  <a:pt x="268" y="228"/>
                                </a:lnTo>
                                <a:lnTo>
                                  <a:pt x="242" y="246"/>
                                </a:lnTo>
                                <a:lnTo>
                                  <a:pt x="217" y="261"/>
                                </a:lnTo>
                                <a:lnTo>
                                  <a:pt x="190" y="246"/>
                                </a:lnTo>
                                <a:lnTo>
                                  <a:pt x="181" y="222"/>
                                </a:lnTo>
                                <a:lnTo>
                                  <a:pt x="178" y="194"/>
                                </a:lnTo>
                                <a:lnTo>
                                  <a:pt x="133" y="200"/>
                                </a:lnTo>
                                <a:lnTo>
                                  <a:pt x="97" y="209"/>
                                </a:lnTo>
                                <a:lnTo>
                                  <a:pt x="88" y="190"/>
                                </a:lnTo>
                                <a:lnTo>
                                  <a:pt x="60" y="190"/>
                                </a:lnTo>
                                <a:lnTo>
                                  <a:pt x="18" y="160"/>
                                </a:lnTo>
                                <a:lnTo>
                                  <a:pt x="0" y="124"/>
                                </a:lnTo>
                                <a:lnTo>
                                  <a:pt x="9" y="109"/>
                                </a:lnTo>
                                <a:lnTo>
                                  <a:pt x="3" y="78"/>
                                </a:lnTo>
                                <a:lnTo>
                                  <a:pt x="37" y="7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8040"/>
                          </a:solidFill>
                          <a:ln w="4763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MY"/>
                          </a:p>
                        </p:txBody>
                      </p:sp>
                      <p:grpSp>
                        <p:nvGrpSpPr>
                          <p:cNvPr id="64" name="Group 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58" y="1731"/>
                            <a:ext cx="144" cy="79"/>
                            <a:chOff x="4858" y="1731"/>
                            <a:chExt cx="144" cy="79"/>
                          </a:xfrm>
                        </p:grpSpPr>
                        <p:sp>
                          <p:nvSpPr>
                            <p:cNvPr id="65" name="Freeform 2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58" y="1756"/>
                              <a:ext cx="44" cy="22"/>
                            </a:xfrm>
                            <a:custGeom>
                              <a:avLst/>
                              <a:gdLst>
                                <a:gd name="T0" fmla="*/ 0 w 132"/>
                                <a:gd name="T1" fmla="*/ 66 h 66"/>
                                <a:gd name="T2" fmla="*/ 70 w 132"/>
                                <a:gd name="T3" fmla="*/ 48 h 66"/>
                                <a:gd name="T4" fmla="*/ 132 w 132"/>
                                <a:gd name="T5" fmla="*/ 0 h 66"/>
                                <a:gd name="T6" fmla="*/ 108 w 132"/>
                                <a:gd name="T7" fmla="*/ 36 h 66"/>
                                <a:gd name="T8" fmla="*/ 80 w 132"/>
                                <a:gd name="T9" fmla="*/ 60 h 66"/>
                                <a:gd name="T10" fmla="*/ 0 w 132"/>
                                <a:gd name="T11" fmla="*/ 66 h 6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</a:cxnLst>
                              <a:rect l="0" t="0" r="r" b="b"/>
                              <a:pathLst>
                                <a:path w="132" h="66">
                                  <a:moveTo>
                                    <a:pt x="0" y="66"/>
                                  </a:moveTo>
                                  <a:lnTo>
                                    <a:pt x="70" y="48"/>
                                  </a:lnTo>
                                  <a:lnTo>
                                    <a:pt x="132" y="0"/>
                                  </a:lnTo>
                                  <a:lnTo>
                                    <a:pt x="108" y="36"/>
                                  </a:lnTo>
                                  <a:lnTo>
                                    <a:pt x="80" y="60"/>
                                  </a:lnTo>
                                  <a:lnTo>
                                    <a:pt x="0" y="6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476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MY"/>
                            </a:p>
                          </p:txBody>
                        </p:sp>
                        <p:sp>
                          <p:nvSpPr>
                            <p:cNvPr id="66" name="Freeform 2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17" y="1731"/>
                              <a:ext cx="35" cy="63"/>
                            </a:xfrm>
                            <a:custGeom>
                              <a:avLst/>
                              <a:gdLst>
                                <a:gd name="T0" fmla="*/ 0 w 107"/>
                                <a:gd name="T1" fmla="*/ 188 h 188"/>
                                <a:gd name="T2" fmla="*/ 37 w 107"/>
                                <a:gd name="T3" fmla="*/ 123 h 188"/>
                                <a:gd name="T4" fmla="*/ 107 w 107"/>
                                <a:gd name="T5" fmla="*/ 0 h 188"/>
                                <a:gd name="T6" fmla="*/ 86 w 107"/>
                                <a:gd name="T7" fmla="*/ 68 h 188"/>
                                <a:gd name="T8" fmla="*/ 71 w 107"/>
                                <a:gd name="T9" fmla="*/ 127 h 188"/>
                                <a:gd name="T10" fmla="*/ 0 w 107"/>
                                <a:gd name="T11" fmla="*/ 188 h 18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</a:cxnLst>
                              <a:rect l="0" t="0" r="r" b="b"/>
                              <a:pathLst>
                                <a:path w="107" h="188">
                                  <a:moveTo>
                                    <a:pt x="0" y="188"/>
                                  </a:moveTo>
                                  <a:lnTo>
                                    <a:pt x="37" y="123"/>
                                  </a:lnTo>
                                  <a:lnTo>
                                    <a:pt x="107" y="0"/>
                                  </a:lnTo>
                                  <a:lnTo>
                                    <a:pt x="86" y="68"/>
                                  </a:lnTo>
                                  <a:lnTo>
                                    <a:pt x="71" y="127"/>
                                  </a:lnTo>
                                  <a:lnTo>
                                    <a:pt x="0" y="18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476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MY"/>
                            </a:p>
                          </p:txBody>
                        </p:sp>
                        <p:sp>
                          <p:nvSpPr>
                            <p:cNvPr id="67" name="Freeform 2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58" y="1733"/>
                              <a:ext cx="26" cy="77"/>
                            </a:xfrm>
                            <a:custGeom>
                              <a:avLst/>
                              <a:gdLst>
                                <a:gd name="T0" fmla="*/ 0 w 79"/>
                                <a:gd name="T1" fmla="*/ 230 h 230"/>
                                <a:gd name="T2" fmla="*/ 58 w 79"/>
                                <a:gd name="T3" fmla="*/ 180 h 230"/>
                                <a:gd name="T4" fmla="*/ 55 w 79"/>
                                <a:gd name="T5" fmla="*/ 71 h 230"/>
                                <a:gd name="T6" fmla="*/ 18 w 79"/>
                                <a:gd name="T7" fmla="*/ 0 h 230"/>
                                <a:gd name="T8" fmla="*/ 64 w 79"/>
                                <a:gd name="T9" fmla="*/ 68 h 230"/>
                                <a:gd name="T10" fmla="*/ 79 w 79"/>
                                <a:gd name="T11" fmla="*/ 138 h 230"/>
                                <a:gd name="T12" fmla="*/ 76 w 79"/>
                                <a:gd name="T13" fmla="*/ 199 h 230"/>
                                <a:gd name="T14" fmla="*/ 0 w 79"/>
                                <a:gd name="T15" fmla="*/ 230 h 23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</a:cxnLst>
                              <a:rect l="0" t="0" r="r" b="b"/>
                              <a:pathLst>
                                <a:path w="79" h="230">
                                  <a:moveTo>
                                    <a:pt x="0" y="230"/>
                                  </a:moveTo>
                                  <a:lnTo>
                                    <a:pt x="58" y="180"/>
                                  </a:lnTo>
                                  <a:lnTo>
                                    <a:pt x="55" y="71"/>
                                  </a:lnTo>
                                  <a:lnTo>
                                    <a:pt x="18" y="0"/>
                                  </a:lnTo>
                                  <a:lnTo>
                                    <a:pt x="64" y="68"/>
                                  </a:lnTo>
                                  <a:lnTo>
                                    <a:pt x="79" y="138"/>
                                  </a:lnTo>
                                  <a:lnTo>
                                    <a:pt x="76" y="199"/>
                                  </a:lnTo>
                                  <a:lnTo>
                                    <a:pt x="0" y="23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4000"/>
                            </a:solidFill>
                            <a:ln w="476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MY"/>
                            </a:p>
                          </p:txBody>
                        </p:sp>
                        <p:sp>
                          <p:nvSpPr>
                            <p:cNvPr id="68" name="Freeform 3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95" y="1757"/>
                              <a:ext cx="7" cy="29"/>
                            </a:xfrm>
                            <a:custGeom>
                              <a:avLst/>
                              <a:gdLst>
                                <a:gd name="T0" fmla="*/ 0 w 22"/>
                                <a:gd name="T1" fmla="*/ 0 h 88"/>
                                <a:gd name="T2" fmla="*/ 22 w 22"/>
                                <a:gd name="T3" fmla="*/ 60 h 88"/>
                                <a:gd name="T4" fmla="*/ 14 w 22"/>
                                <a:gd name="T5" fmla="*/ 88 h 8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2" h="88">
                                  <a:moveTo>
                                    <a:pt x="0" y="0"/>
                                  </a:moveTo>
                                  <a:lnTo>
                                    <a:pt x="22" y="60"/>
                                  </a:lnTo>
                                  <a:lnTo>
                                    <a:pt x="14" y="88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MY"/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5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964" y="1522"/>
                    <a:ext cx="119" cy="172"/>
                    <a:chOff x="4964" y="1522"/>
                    <a:chExt cx="119" cy="172"/>
                  </a:xfrm>
                </p:grpSpPr>
                <p:sp>
                  <p:nvSpPr>
                    <p:cNvPr id="5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964" y="1561"/>
                      <a:ext cx="105" cy="133"/>
                    </a:xfrm>
                    <a:custGeom>
                      <a:avLst/>
                      <a:gdLst>
                        <a:gd name="T0" fmla="*/ 18 w 316"/>
                        <a:gd name="T1" fmla="*/ 168 h 399"/>
                        <a:gd name="T2" fmla="*/ 52 w 316"/>
                        <a:gd name="T3" fmla="*/ 92 h 399"/>
                        <a:gd name="T4" fmla="*/ 77 w 316"/>
                        <a:gd name="T5" fmla="*/ 64 h 399"/>
                        <a:gd name="T6" fmla="*/ 111 w 316"/>
                        <a:gd name="T7" fmla="*/ 21 h 399"/>
                        <a:gd name="T8" fmla="*/ 167 w 316"/>
                        <a:gd name="T9" fmla="*/ 0 h 399"/>
                        <a:gd name="T10" fmla="*/ 216 w 316"/>
                        <a:gd name="T11" fmla="*/ 8 h 399"/>
                        <a:gd name="T12" fmla="*/ 254 w 316"/>
                        <a:gd name="T13" fmla="*/ 31 h 399"/>
                        <a:gd name="T14" fmla="*/ 289 w 316"/>
                        <a:gd name="T15" fmla="*/ 75 h 399"/>
                        <a:gd name="T16" fmla="*/ 314 w 316"/>
                        <a:gd name="T17" fmla="*/ 148 h 399"/>
                        <a:gd name="T18" fmla="*/ 316 w 316"/>
                        <a:gd name="T19" fmla="*/ 202 h 399"/>
                        <a:gd name="T20" fmla="*/ 298 w 316"/>
                        <a:gd name="T21" fmla="*/ 257 h 399"/>
                        <a:gd name="T22" fmla="*/ 266 w 316"/>
                        <a:gd name="T23" fmla="*/ 307 h 399"/>
                        <a:gd name="T24" fmla="*/ 235 w 316"/>
                        <a:gd name="T25" fmla="*/ 345 h 399"/>
                        <a:gd name="T26" fmla="*/ 179 w 316"/>
                        <a:gd name="T27" fmla="*/ 388 h 399"/>
                        <a:gd name="T28" fmla="*/ 115 w 316"/>
                        <a:gd name="T29" fmla="*/ 399 h 399"/>
                        <a:gd name="T30" fmla="*/ 56 w 316"/>
                        <a:gd name="T31" fmla="*/ 384 h 399"/>
                        <a:gd name="T32" fmla="*/ 9 w 316"/>
                        <a:gd name="T33" fmla="*/ 337 h 399"/>
                        <a:gd name="T34" fmla="*/ 0 w 316"/>
                        <a:gd name="T35" fmla="*/ 273 h 399"/>
                        <a:gd name="T36" fmla="*/ 18 w 316"/>
                        <a:gd name="T37" fmla="*/ 168 h 3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316" h="399">
                          <a:moveTo>
                            <a:pt x="18" y="168"/>
                          </a:moveTo>
                          <a:lnTo>
                            <a:pt x="52" y="92"/>
                          </a:lnTo>
                          <a:lnTo>
                            <a:pt x="77" y="64"/>
                          </a:lnTo>
                          <a:lnTo>
                            <a:pt x="111" y="21"/>
                          </a:lnTo>
                          <a:lnTo>
                            <a:pt x="167" y="0"/>
                          </a:lnTo>
                          <a:lnTo>
                            <a:pt x="216" y="8"/>
                          </a:lnTo>
                          <a:lnTo>
                            <a:pt x="254" y="31"/>
                          </a:lnTo>
                          <a:lnTo>
                            <a:pt x="289" y="75"/>
                          </a:lnTo>
                          <a:lnTo>
                            <a:pt x="314" y="148"/>
                          </a:lnTo>
                          <a:lnTo>
                            <a:pt x="316" y="202"/>
                          </a:lnTo>
                          <a:lnTo>
                            <a:pt x="298" y="257"/>
                          </a:lnTo>
                          <a:lnTo>
                            <a:pt x="266" y="307"/>
                          </a:lnTo>
                          <a:lnTo>
                            <a:pt x="235" y="345"/>
                          </a:lnTo>
                          <a:lnTo>
                            <a:pt x="179" y="388"/>
                          </a:lnTo>
                          <a:lnTo>
                            <a:pt x="115" y="399"/>
                          </a:lnTo>
                          <a:lnTo>
                            <a:pt x="56" y="384"/>
                          </a:lnTo>
                          <a:lnTo>
                            <a:pt x="9" y="337"/>
                          </a:lnTo>
                          <a:lnTo>
                            <a:pt x="0" y="273"/>
                          </a:lnTo>
                          <a:lnTo>
                            <a:pt x="18" y="168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MY"/>
                    </a:p>
                  </p:txBody>
                </p:sp>
                <p:sp>
                  <p:nvSpPr>
                    <p:cNvPr id="55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0" y="1599"/>
                      <a:ext cx="32" cy="34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MY"/>
                    </a:p>
                  </p:txBody>
                </p:sp>
                <p:sp>
                  <p:nvSpPr>
                    <p:cNvPr id="56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4979" y="1522"/>
                      <a:ext cx="104" cy="84"/>
                    </a:xfrm>
                    <a:custGeom>
                      <a:avLst/>
                      <a:gdLst>
                        <a:gd name="T0" fmla="*/ 307 w 310"/>
                        <a:gd name="T1" fmla="*/ 172 h 252"/>
                        <a:gd name="T2" fmla="*/ 299 w 310"/>
                        <a:gd name="T3" fmla="*/ 152 h 252"/>
                        <a:gd name="T4" fmla="*/ 78 w 310"/>
                        <a:gd name="T5" fmla="*/ 1 h 252"/>
                        <a:gd name="T6" fmla="*/ 57 w 310"/>
                        <a:gd name="T7" fmla="*/ 0 h 252"/>
                        <a:gd name="T8" fmla="*/ 35 w 310"/>
                        <a:gd name="T9" fmla="*/ 8 h 252"/>
                        <a:gd name="T10" fmla="*/ 15 w 310"/>
                        <a:gd name="T11" fmla="*/ 25 h 252"/>
                        <a:gd name="T12" fmla="*/ 0 w 310"/>
                        <a:gd name="T13" fmla="*/ 53 h 252"/>
                        <a:gd name="T14" fmla="*/ 3 w 310"/>
                        <a:gd name="T15" fmla="*/ 76 h 252"/>
                        <a:gd name="T16" fmla="*/ 10 w 310"/>
                        <a:gd name="T17" fmla="*/ 101 h 252"/>
                        <a:gd name="T18" fmla="*/ 23 w 310"/>
                        <a:gd name="T19" fmla="*/ 116 h 252"/>
                        <a:gd name="T20" fmla="*/ 44 w 310"/>
                        <a:gd name="T21" fmla="*/ 128 h 252"/>
                        <a:gd name="T22" fmla="*/ 209 w 310"/>
                        <a:gd name="T23" fmla="*/ 242 h 252"/>
                        <a:gd name="T24" fmla="*/ 224 w 310"/>
                        <a:gd name="T25" fmla="*/ 249 h 252"/>
                        <a:gd name="T26" fmla="*/ 243 w 310"/>
                        <a:gd name="T27" fmla="*/ 252 h 252"/>
                        <a:gd name="T28" fmla="*/ 267 w 310"/>
                        <a:gd name="T29" fmla="*/ 249 h 252"/>
                        <a:gd name="T30" fmla="*/ 288 w 310"/>
                        <a:gd name="T31" fmla="*/ 234 h 252"/>
                        <a:gd name="T32" fmla="*/ 304 w 310"/>
                        <a:gd name="T33" fmla="*/ 214 h 252"/>
                        <a:gd name="T34" fmla="*/ 310 w 310"/>
                        <a:gd name="T35" fmla="*/ 190 h 252"/>
                        <a:gd name="T36" fmla="*/ 307 w 310"/>
                        <a:gd name="T37" fmla="*/ 172 h 2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310" h="252">
                          <a:moveTo>
                            <a:pt x="307" y="172"/>
                          </a:moveTo>
                          <a:lnTo>
                            <a:pt x="299" y="152"/>
                          </a:lnTo>
                          <a:lnTo>
                            <a:pt x="78" y="1"/>
                          </a:lnTo>
                          <a:lnTo>
                            <a:pt x="57" y="0"/>
                          </a:lnTo>
                          <a:lnTo>
                            <a:pt x="35" y="8"/>
                          </a:lnTo>
                          <a:lnTo>
                            <a:pt x="15" y="25"/>
                          </a:lnTo>
                          <a:lnTo>
                            <a:pt x="0" y="53"/>
                          </a:lnTo>
                          <a:lnTo>
                            <a:pt x="3" y="76"/>
                          </a:lnTo>
                          <a:lnTo>
                            <a:pt x="10" y="101"/>
                          </a:lnTo>
                          <a:lnTo>
                            <a:pt x="23" y="116"/>
                          </a:lnTo>
                          <a:lnTo>
                            <a:pt x="44" y="128"/>
                          </a:lnTo>
                          <a:lnTo>
                            <a:pt x="209" y="242"/>
                          </a:lnTo>
                          <a:lnTo>
                            <a:pt x="224" y="249"/>
                          </a:lnTo>
                          <a:lnTo>
                            <a:pt x="243" y="252"/>
                          </a:lnTo>
                          <a:lnTo>
                            <a:pt x="267" y="249"/>
                          </a:lnTo>
                          <a:lnTo>
                            <a:pt x="288" y="234"/>
                          </a:lnTo>
                          <a:lnTo>
                            <a:pt x="304" y="214"/>
                          </a:lnTo>
                          <a:lnTo>
                            <a:pt x="310" y="190"/>
                          </a:lnTo>
                          <a:lnTo>
                            <a:pt x="307" y="172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MY"/>
                    </a:p>
                  </p:txBody>
                </p:sp>
              </p:grpSp>
            </p:grpSp>
            <p:grpSp>
              <p:nvGrpSpPr>
                <p:cNvPr id="46" name="Group 35"/>
                <p:cNvGrpSpPr>
                  <a:grpSpLocks/>
                </p:cNvGrpSpPr>
                <p:nvPr/>
              </p:nvGrpSpPr>
              <p:grpSpPr bwMode="auto">
                <a:xfrm>
                  <a:off x="4837" y="1522"/>
                  <a:ext cx="241" cy="219"/>
                  <a:chOff x="4837" y="1522"/>
                  <a:chExt cx="241" cy="219"/>
                </a:xfrm>
              </p:grpSpPr>
              <p:sp>
                <p:nvSpPr>
                  <p:cNvPr id="47" name="Freeform 36"/>
                  <p:cNvSpPr>
                    <a:spLocks/>
                  </p:cNvSpPr>
                  <p:nvPr/>
                </p:nvSpPr>
                <p:spPr bwMode="auto">
                  <a:xfrm>
                    <a:off x="4917" y="1568"/>
                    <a:ext cx="161" cy="173"/>
                  </a:xfrm>
                  <a:custGeom>
                    <a:avLst/>
                    <a:gdLst>
                      <a:gd name="T0" fmla="*/ 176 w 484"/>
                      <a:gd name="T1" fmla="*/ 0 h 518"/>
                      <a:gd name="T2" fmla="*/ 259 w 484"/>
                      <a:gd name="T3" fmla="*/ 59 h 518"/>
                      <a:gd name="T4" fmla="*/ 363 w 484"/>
                      <a:gd name="T5" fmla="*/ 170 h 518"/>
                      <a:gd name="T6" fmla="*/ 414 w 484"/>
                      <a:gd name="T7" fmla="*/ 233 h 518"/>
                      <a:gd name="T8" fmla="*/ 448 w 484"/>
                      <a:gd name="T9" fmla="*/ 282 h 518"/>
                      <a:gd name="T10" fmla="*/ 476 w 484"/>
                      <a:gd name="T11" fmla="*/ 332 h 518"/>
                      <a:gd name="T12" fmla="*/ 484 w 484"/>
                      <a:gd name="T13" fmla="*/ 388 h 518"/>
                      <a:gd name="T14" fmla="*/ 484 w 484"/>
                      <a:gd name="T15" fmla="*/ 439 h 518"/>
                      <a:gd name="T16" fmla="*/ 461 w 484"/>
                      <a:gd name="T17" fmla="*/ 483 h 518"/>
                      <a:gd name="T18" fmla="*/ 428 w 484"/>
                      <a:gd name="T19" fmla="*/ 509 h 518"/>
                      <a:gd name="T20" fmla="*/ 353 w 484"/>
                      <a:gd name="T21" fmla="*/ 518 h 518"/>
                      <a:gd name="T22" fmla="*/ 257 w 484"/>
                      <a:gd name="T23" fmla="*/ 492 h 518"/>
                      <a:gd name="T24" fmla="*/ 170 w 484"/>
                      <a:gd name="T25" fmla="*/ 464 h 518"/>
                      <a:gd name="T26" fmla="*/ 124 w 484"/>
                      <a:gd name="T27" fmla="*/ 431 h 518"/>
                      <a:gd name="T28" fmla="*/ 55 w 484"/>
                      <a:gd name="T29" fmla="*/ 381 h 518"/>
                      <a:gd name="T30" fmla="*/ 0 w 484"/>
                      <a:gd name="T31" fmla="*/ 291 h 518"/>
                      <a:gd name="T32" fmla="*/ 42 w 484"/>
                      <a:gd name="T33" fmla="*/ 276 h 518"/>
                      <a:gd name="T34" fmla="*/ 88 w 484"/>
                      <a:gd name="T35" fmla="*/ 115 h 518"/>
                      <a:gd name="T36" fmla="*/ 176 w 484"/>
                      <a:gd name="T37" fmla="*/ 0 h 5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84" h="518">
                        <a:moveTo>
                          <a:pt x="176" y="0"/>
                        </a:moveTo>
                        <a:lnTo>
                          <a:pt x="259" y="59"/>
                        </a:lnTo>
                        <a:lnTo>
                          <a:pt x="363" y="170"/>
                        </a:lnTo>
                        <a:lnTo>
                          <a:pt x="414" y="233"/>
                        </a:lnTo>
                        <a:lnTo>
                          <a:pt x="448" y="282"/>
                        </a:lnTo>
                        <a:lnTo>
                          <a:pt x="476" y="332"/>
                        </a:lnTo>
                        <a:lnTo>
                          <a:pt x="484" y="388"/>
                        </a:lnTo>
                        <a:lnTo>
                          <a:pt x="484" y="439"/>
                        </a:lnTo>
                        <a:lnTo>
                          <a:pt x="461" y="483"/>
                        </a:lnTo>
                        <a:lnTo>
                          <a:pt x="428" y="509"/>
                        </a:lnTo>
                        <a:lnTo>
                          <a:pt x="353" y="518"/>
                        </a:lnTo>
                        <a:lnTo>
                          <a:pt x="257" y="492"/>
                        </a:lnTo>
                        <a:lnTo>
                          <a:pt x="170" y="464"/>
                        </a:lnTo>
                        <a:lnTo>
                          <a:pt x="124" y="431"/>
                        </a:lnTo>
                        <a:lnTo>
                          <a:pt x="55" y="381"/>
                        </a:lnTo>
                        <a:lnTo>
                          <a:pt x="0" y="291"/>
                        </a:lnTo>
                        <a:lnTo>
                          <a:pt x="42" y="276"/>
                        </a:lnTo>
                        <a:lnTo>
                          <a:pt x="88" y="115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MY"/>
                  </a:p>
                </p:txBody>
              </p:sp>
              <p:grpSp>
                <p:nvGrpSpPr>
                  <p:cNvPr id="48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837" y="1522"/>
                    <a:ext cx="149" cy="155"/>
                    <a:chOff x="4837" y="1522"/>
                    <a:chExt cx="149" cy="155"/>
                  </a:xfrm>
                </p:grpSpPr>
                <p:sp>
                  <p:nvSpPr>
                    <p:cNvPr id="49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857" y="1554"/>
                      <a:ext cx="106" cy="123"/>
                    </a:xfrm>
                    <a:custGeom>
                      <a:avLst/>
                      <a:gdLst>
                        <a:gd name="T0" fmla="*/ 23 w 318"/>
                        <a:gd name="T1" fmla="*/ 142 h 369"/>
                        <a:gd name="T2" fmla="*/ 51 w 318"/>
                        <a:gd name="T3" fmla="*/ 80 h 369"/>
                        <a:gd name="T4" fmla="*/ 82 w 318"/>
                        <a:gd name="T5" fmla="*/ 44 h 369"/>
                        <a:gd name="T6" fmla="*/ 124 w 318"/>
                        <a:gd name="T7" fmla="*/ 16 h 369"/>
                        <a:gd name="T8" fmla="*/ 188 w 318"/>
                        <a:gd name="T9" fmla="*/ 0 h 369"/>
                        <a:gd name="T10" fmla="*/ 245 w 318"/>
                        <a:gd name="T11" fmla="*/ 4 h 369"/>
                        <a:gd name="T12" fmla="*/ 281 w 318"/>
                        <a:gd name="T13" fmla="*/ 18 h 369"/>
                        <a:gd name="T14" fmla="*/ 300 w 318"/>
                        <a:gd name="T15" fmla="*/ 50 h 369"/>
                        <a:gd name="T16" fmla="*/ 318 w 318"/>
                        <a:gd name="T17" fmla="*/ 99 h 369"/>
                        <a:gd name="T18" fmla="*/ 313 w 318"/>
                        <a:gd name="T19" fmla="*/ 167 h 369"/>
                        <a:gd name="T20" fmla="*/ 300 w 318"/>
                        <a:gd name="T21" fmla="*/ 227 h 369"/>
                        <a:gd name="T22" fmla="*/ 275 w 318"/>
                        <a:gd name="T23" fmla="*/ 282 h 369"/>
                        <a:gd name="T24" fmla="*/ 235 w 318"/>
                        <a:gd name="T25" fmla="*/ 333 h 369"/>
                        <a:gd name="T26" fmla="*/ 169 w 318"/>
                        <a:gd name="T27" fmla="*/ 369 h 369"/>
                        <a:gd name="T28" fmla="*/ 90 w 318"/>
                        <a:gd name="T29" fmla="*/ 362 h 369"/>
                        <a:gd name="T30" fmla="*/ 39 w 318"/>
                        <a:gd name="T31" fmla="*/ 338 h 369"/>
                        <a:gd name="T32" fmla="*/ 0 w 318"/>
                        <a:gd name="T33" fmla="*/ 282 h 369"/>
                        <a:gd name="T34" fmla="*/ 3 w 318"/>
                        <a:gd name="T35" fmla="*/ 210 h 369"/>
                        <a:gd name="T36" fmla="*/ 23 w 318"/>
                        <a:gd name="T37" fmla="*/ 142 h 3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318" h="369">
                          <a:moveTo>
                            <a:pt x="23" y="142"/>
                          </a:moveTo>
                          <a:lnTo>
                            <a:pt x="51" y="80"/>
                          </a:lnTo>
                          <a:lnTo>
                            <a:pt x="82" y="44"/>
                          </a:lnTo>
                          <a:lnTo>
                            <a:pt x="124" y="16"/>
                          </a:lnTo>
                          <a:lnTo>
                            <a:pt x="188" y="0"/>
                          </a:lnTo>
                          <a:lnTo>
                            <a:pt x="245" y="4"/>
                          </a:lnTo>
                          <a:lnTo>
                            <a:pt x="281" y="18"/>
                          </a:lnTo>
                          <a:lnTo>
                            <a:pt x="300" y="50"/>
                          </a:lnTo>
                          <a:lnTo>
                            <a:pt x="318" y="99"/>
                          </a:lnTo>
                          <a:lnTo>
                            <a:pt x="313" y="167"/>
                          </a:lnTo>
                          <a:lnTo>
                            <a:pt x="300" y="227"/>
                          </a:lnTo>
                          <a:lnTo>
                            <a:pt x="275" y="282"/>
                          </a:lnTo>
                          <a:lnTo>
                            <a:pt x="235" y="333"/>
                          </a:lnTo>
                          <a:lnTo>
                            <a:pt x="169" y="369"/>
                          </a:lnTo>
                          <a:lnTo>
                            <a:pt x="90" y="362"/>
                          </a:lnTo>
                          <a:lnTo>
                            <a:pt x="39" y="338"/>
                          </a:lnTo>
                          <a:lnTo>
                            <a:pt x="0" y="282"/>
                          </a:lnTo>
                          <a:lnTo>
                            <a:pt x="3" y="210"/>
                          </a:lnTo>
                          <a:lnTo>
                            <a:pt x="23" y="142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MY"/>
                    </a:p>
                  </p:txBody>
                </p:sp>
                <p:sp>
                  <p:nvSpPr>
                    <p:cNvPr id="50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7" y="1623"/>
                      <a:ext cx="30" cy="35"/>
                    </a:xfrm>
                    <a:prstGeom prst="ellipse">
                      <a:avLst/>
                    </a:prstGeom>
                    <a:solidFill>
                      <a:srgbClr val="000080"/>
                    </a:solidFill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MY"/>
                    </a:p>
                  </p:txBody>
                </p:sp>
                <p:sp>
                  <p:nvSpPr>
                    <p:cNvPr id="51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4837" y="1522"/>
                      <a:ext cx="149" cy="83"/>
                    </a:xfrm>
                    <a:custGeom>
                      <a:avLst/>
                      <a:gdLst>
                        <a:gd name="T0" fmla="*/ 14 w 448"/>
                        <a:gd name="T1" fmla="*/ 146 h 249"/>
                        <a:gd name="T2" fmla="*/ 36 w 448"/>
                        <a:gd name="T3" fmla="*/ 131 h 249"/>
                        <a:gd name="T4" fmla="*/ 368 w 448"/>
                        <a:gd name="T5" fmla="*/ 1 h 249"/>
                        <a:gd name="T6" fmla="*/ 390 w 448"/>
                        <a:gd name="T7" fmla="*/ 0 h 249"/>
                        <a:gd name="T8" fmla="*/ 411 w 448"/>
                        <a:gd name="T9" fmla="*/ 9 h 249"/>
                        <a:gd name="T10" fmla="*/ 433 w 448"/>
                        <a:gd name="T11" fmla="*/ 25 h 249"/>
                        <a:gd name="T12" fmla="*/ 448 w 448"/>
                        <a:gd name="T13" fmla="*/ 53 h 249"/>
                        <a:gd name="T14" fmla="*/ 445 w 448"/>
                        <a:gd name="T15" fmla="*/ 77 h 249"/>
                        <a:gd name="T16" fmla="*/ 437 w 448"/>
                        <a:gd name="T17" fmla="*/ 102 h 249"/>
                        <a:gd name="T18" fmla="*/ 424 w 448"/>
                        <a:gd name="T19" fmla="*/ 117 h 249"/>
                        <a:gd name="T20" fmla="*/ 403 w 448"/>
                        <a:gd name="T21" fmla="*/ 128 h 249"/>
                        <a:gd name="T22" fmla="*/ 85 w 448"/>
                        <a:gd name="T23" fmla="*/ 248 h 249"/>
                        <a:gd name="T24" fmla="*/ 65 w 448"/>
                        <a:gd name="T25" fmla="*/ 249 h 249"/>
                        <a:gd name="T26" fmla="*/ 45 w 448"/>
                        <a:gd name="T27" fmla="*/ 244 h 249"/>
                        <a:gd name="T28" fmla="*/ 27 w 448"/>
                        <a:gd name="T29" fmla="*/ 233 h 249"/>
                        <a:gd name="T30" fmla="*/ 9 w 448"/>
                        <a:gd name="T31" fmla="*/ 218 h 249"/>
                        <a:gd name="T32" fmla="*/ 0 w 448"/>
                        <a:gd name="T33" fmla="*/ 196 h 249"/>
                        <a:gd name="T34" fmla="*/ 3 w 448"/>
                        <a:gd name="T35" fmla="*/ 168 h 249"/>
                        <a:gd name="T36" fmla="*/ 14 w 448"/>
                        <a:gd name="T37" fmla="*/ 146 h 2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448" h="249">
                          <a:moveTo>
                            <a:pt x="14" y="146"/>
                          </a:moveTo>
                          <a:lnTo>
                            <a:pt x="36" y="131"/>
                          </a:lnTo>
                          <a:lnTo>
                            <a:pt x="368" y="1"/>
                          </a:lnTo>
                          <a:lnTo>
                            <a:pt x="390" y="0"/>
                          </a:lnTo>
                          <a:lnTo>
                            <a:pt x="411" y="9"/>
                          </a:lnTo>
                          <a:lnTo>
                            <a:pt x="433" y="25"/>
                          </a:lnTo>
                          <a:lnTo>
                            <a:pt x="448" y="53"/>
                          </a:lnTo>
                          <a:lnTo>
                            <a:pt x="445" y="77"/>
                          </a:lnTo>
                          <a:lnTo>
                            <a:pt x="437" y="102"/>
                          </a:lnTo>
                          <a:lnTo>
                            <a:pt x="424" y="117"/>
                          </a:lnTo>
                          <a:lnTo>
                            <a:pt x="403" y="128"/>
                          </a:lnTo>
                          <a:lnTo>
                            <a:pt x="85" y="248"/>
                          </a:lnTo>
                          <a:lnTo>
                            <a:pt x="65" y="249"/>
                          </a:lnTo>
                          <a:lnTo>
                            <a:pt x="45" y="244"/>
                          </a:lnTo>
                          <a:lnTo>
                            <a:pt x="27" y="233"/>
                          </a:lnTo>
                          <a:lnTo>
                            <a:pt x="9" y="218"/>
                          </a:lnTo>
                          <a:lnTo>
                            <a:pt x="0" y="196"/>
                          </a:lnTo>
                          <a:lnTo>
                            <a:pt x="3" y="168"/>
                          </a:lnTo>
                          <a:lnTo>
                            <a:pt x="14" y="146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MY"/>
                    </a:p>
                  </p:txBody>
                </p:sp>
              </p:grpSp>
            </p:grpSp>
          </p:grpSp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4028" y="1864"/>
                <a:ext cx="650" cy="460"/>
                <a:chOff x="4028" y="1864"/>
                <a:chExt cx="650" cy="460"/>
              </a:xfrm>
            </p:grpSpPr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4028" y="1864"/>
                  <a:ext cx="650" cy="347"/>
                </a:xfrm>
                <a:custGeom>
                  <a:avLst/>
                  <a:gdLst>
                    <a:gd name="T0" fmla="*/ 0 w 1948"/>
                    <a:gd name="T1" fmla="*/ 462 h 1042"/>
                    <a:gd name="T2" fmla="*/ 154 w 1948"/>
                    <a:gd name="T3" fmla="*/ 462 h 1042"/>
                    <a:gd name="T4" fmla="*/ 241 w 1948"/>
                    <a:gd name="T5" fmla="*/ 532 h 1042"/>
                    <a:gd name="T6" fmla="*/ 299 w 1948"/>
                    <a:gd name="T7" fmla="*/ 598 h 1042"/>
                    <a:gd name="T8" fmla="*/ 421 w 1948"/>
                    <a:gd name="T9" fmla="*/ 636 h 1042"/>
                    <a:gd name="T10" fmla="*/ 508 w 1948"/>
                    <a:gd name="T11" fmla="*/ 750 h 1042"/>
                    <a:gd name="T12" fmla="*/ 645 w 1948"/>
                    <a:gd name="T13" fmla="*/ 808 h 1042"/>
                    <a:gd name="T14" fmla="*/ 816 w 1948"/>
                    <a:gd name="T15" fmla="*/ 924 h 1042"/>
                    <a:gd name="T16" fmla="*/ 1026 w 1948"/>
                    <a:gd name="T17" fmla="*/ 983 h 1042"/>
                    <a:gd name="T18" fmla="*/ 1305 w 1948"/>
                    <a:gd name="T19" fmla="*/ 1032 h 1042"/>
                    <a:gd name="T20" fmla="*/ 1578 w 1948"/>
                    <a:gd name="T21" fmla="*/ 1042 h 1042"/>
                    <a:gd name="T22" fmla="*/ 1821 w 1948"/>
                    <a:gd name="T23" fmla="*/ 926 h 1042"/>
                    <a:gd name="T24" fmla="*/ 1948 w 1948"/>
                    <a:gd name="T25" fmla="*/ 750 h 1042"/>
                    <a:gd name="T26" fmla="*/ 1671 w 1948"/>
                    <a:gd name="T27" fmla="*/ 0 h 1042"/>
                    <a:gd name="T28" fmla="*/ 1556 w 1948"/>
                    <a:gd name="T29" fmla="*/ 0 h 1042"/>
                    <a:gd name="T30" fmla="*/ 1401 w 1948"/>
                    <a:gd name="T31" fmla="*/ 86 h 1042"/>
                    <a:gd name="T32" fmla="*/ 1094 w 1948"/>
                    <a:gd name="T33" fmla="*/ 387 h 1042"/>
                    <a:gd name="T34" fmla="*/ 960 w 1948"/>
                    <a:gd name="T35" fmla="*/ 357 h 1042"/>
                    <a:gd name="T36" fmla="*/ 701 w 1948"/>
                    <a:gd name="T37" fmla="*/ 300 h 1042"/>
                    <a:gd name="T38" fmla="*/ 546 w 1948"/>
                    <a:gd name="T39" fmla="*/ 232 h 1042"/>
                    <a:gd name="T40" fmla="*/ 315 w 1948"/>
                    <a:gd name="T41" fmla="*/ 96 h 1042"/>
                    <a:gd name="T42" fmla="*/ 250 w 1948"/>
                    <a:gd name="T43" fmla="*/ 96 h 1042"/>
                    <a:gd name="T44" fmla="*/ 86 w 1948"/>
                    <a:gd name="T45" fmla="*/ 146 h 1042"/>
                    <a:gd name="T46" fmla="*/ 0 w 1948"/>
                    <a:gd name="T47" fmla="*/ 462 h 10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48" h="1042">
                      <a:moveTo>
                        <a:pt x="0" y="462"/>
                      </a:moveTo>
                      <a:lnTo>
                        <a:pt x="154" y="462"/>
                      </a:lnTo>
                      <a:lnTo>
                        <a:pt x="241" y="532"/>
                      </a:lnTo>
                      <a:lnTo>
                        <a:pt x="299" y="598"/>
                      </a:lnTo>
                      <a:lnTo>
                        <a:pt x="421" y="636"/>
                      </a:lnTo>
                      <a:lnTo>
                        <a:pt x="508" y="750"/>
                      </a:lnTo>
                      <a:lnTo>
                        <a:pt x="645" y="808"/>
                      </a:lnTo>
                      <a:lnTo>
                        <a:pt x="816" y="924"/>
                      </a:lnTo>
                      <a:lnTo>
                        <a:pt x="1026" y="983"/>
                      </a:lnTo>
                      <a:lnTo>
                        <a:pt x="1305" y="1032"/>
                      </a:lnTo>
                      <a:lnTo>
                        <a:pt x="1578" y="1042"/>
                      </a:lnTo>
                      <a:lnTo>
                        <a:pt x="1821" y="926"/>
                      </a:lnTo>
                      <a:lnTo>
                        <a:pt x="1948" y="750"/>
                      </a:lnTo>
                      <a:lnTo>
                        <a:pt x="1671" y="0"/>
                      </a:lnTo>
                      <a:lnTo>
                        <a:pt x="1556" y="0"/>
                      </a:lnTo>
                      <a:lnTo>
                        <a:pt x="1401" y="86"/>
                      </a:lnTo>
                      <a:lnTo>
                        <a:pt x="1094" y="387"/>
                      </a:lnTo>
                      <a:lnTo>
                        <a:pt x="960" y="357"/>
                      </a:lnTo>
                      <a:lnTo>
                        <a:pt x="701" y="300"/>
                      </a:lnTo>
                      <a:lnTo>
                        <a:pt x="546" y="232"/>
                      </a:lnTo>
                      <a:lnTo>
                        <a:pt x="315" y="96"/>
                      </a:lnTo>
                      <a:lnTo>
                        <a:pt x="250" y="96"/>
                      </a:lnTo>
                      <a:lnTo>
                        <a:pt x="86" y="146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4402" y="2211"/>
                  <a:ext cx="88" cy="113"/>
                </a:xfrm>
                <a:custGeom>
                  <a:avLst/>
                  <a:gdLst>
                    <a:gd name="T0" fmla="*/ 265 w 265"/>
                    <a:gd name="T1" fmla="*/ 0 h 339"/>
                    <a:gd name="T2" fmla="*/ 222 w 265"/>
                    <a:gd name="T3" fmla="*/ 87 h 339"/>
                    <a:gd name="T4" fmla="*/ 194 w 265"/>
                    <a:gd name="T5" fmla="*/ 140 h 339"/>
                    <a:gd name="T6" fmla="*/ 130 w 265"/>
                    <a:gd name="T7" fmla="*/ 195 h 339"/>
                    <a:gd name="T8" fmla="*/ 83 w 265"/>
                    <a:gd name="T9" fmla="*/ 258 h 339"/>
                    <a:gd name="T10" fmla="*/ 30 w 265"/>
                    <a:gd name="T11" fmla="*/ 311 h 339"/>
                    <a:gd name="T12" fmla="*/ 0 w 265"/>
                    <a:gd name="T13" fmla="*/ 339 h 339"/>
                    <a:gd name="T14" fmla="*/ 39 w 265"/>
                    <a:gd name="T15" fmla="*/ 335 h 339"/>
                    <a:gd name="T16" fmla="*/ 79 w 265"/>
                    <a:gd name="T17" fmla="*/ 311 h 339"/>
                    <a:gd name="T18" fmla="*/ 126 w 265"/>
                    <a:gd name="T19" fmla="*/ 288 h 339"/>
                    <a:gd name="T20" fmla="*/ 149 w 265"/>
                    <a:gd name="T21" fmla="*/ 273 h 339"/>
                    <a:gd name="T22" fmla="*/ 160 w 265"/>
                    <a:gd name="T23" fmla="*/ 239 h 339"/>
                    <a:gd name="T24" fmla="*/ 179 w 265"/>
                    <a:gd name="T25" fmla="*/ 209 h 339"/>
                    <a:gd name="T26" fmla="*/ 204 w 265"/>
                    <a:gd name="T27" fmla="*/ 172 h 339"/>
                    <a:gd name="T28" fmla="*/ 231 w 265"/>
                    <a:gd name="T29" fmla="*/ 140 h 339"/>
                    <a:gd name="T30" fmla="*/ 250 w 265"/>
                    <a:gd name="T31" fmla="*/ 91 h 339"/>
                    <a:gd name="T32" fmla="*/ 265 w 265"/>
                    <a:gd name="T33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5" h="339">
                      <a:moveTo>
                        <a:pt x="265" y="0"/>
                      </a:moveTo>
                      <a:lnTo>
                        <a:pt x="222" y="87"/>
                      </a:lnTo>
                      <a:lnTo>
                        <a:pt x="194" y="140"/>
                      </a:lnTo>
                      <a:lnTo>
                        <a:pt x="130" y="195"/>
                      </a:lnTo>
                      <a:lnTo>
                        <a:pt x="83" y="258"/>
                      </a:lnTo>
                      <a:lnTo>
                        <a:pt x="30" y="311"/>
                      </a:lnTo>
                      <a:lnTo>
                        <a:pt x="0" y="339"/>
                      </a:lnTo>
                      <a:lnTo>
                        <a:pt x="39" y="335"/>
                      </a:lnTo>
                      <a:lnTo>
                        <a:pt x="79" y="311"/>
                      </a:lnTo>
                      <a:lnTo>
                        <a:pt x="126" y="288"/>
                      </a:lnTo>
                      <a:lnTo>
                        <a:pt x="149" y="273"/>
                      </a:lnTo>
                      <a:lnTo>
                        <a:pt x="160" y="239"/>
                      </a:lnTo>
                      <a:lnTo>
                        <a:pt x="179" y="209"/>
                      </a:lnTo>
                      <a:lnTo>
                        <a:pt x="204" y="172"/>
                      </a:lnTo>
                      <a:lnTo>
                        <a:pt x="231" y="140"/>
                      </a:lnTo>
                      <a:lnTo>
                        <a:pt x="250" y="91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rgbClr val="00C0E0"/>
                </a:solidFill>
                <a:ln w="4763">
                  <a:solidFill>
                    <a:srgbClr val="00C0E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MY"/>
                </a:p>
              </p:txBody>
            </p:sp>
          </p:grpSp>
          <p:grpSp>
            <p:nvGrpSpPr>
              <p:cNvPr id="11" name="Group 44"/>
              <p:cNvGrpSpPr>
                <a:grpSpLocks/>
              </p:cNvGrpSpPr>
              <p:nvPr/>
            </p:nvGrpSpPr>
            <p:grpSpPr bwMode="auto">
              <a:xfrm>
                <a:off x="3948" y="1856"/>
                <a:ext cx="188" cy="236"/>
                <a:chOff x="3948" y="1856"/>
                <a:chExt cx="188" cy="236"/>
              </a:xfrm>
            </p:grpSpPr>
            <p:sp>
              <p:nvSpPr>
                <p:cNvPr id="38" name="Freeform 45"/>
                <p:cNvSpPr>
                  <a:spLocks/>
                </p:cNvSpPr>
                <p:nvPr/>
              </p:nvSpPr>
              <p:spPr bwMode="auto">
                <a:xfrm>
                  <a:off x="3948" y="1856"/>
                  <a:ext cx="188" cy="236"/>
                </a:xfrm>
                <a:custGeom>
                  <a:avLst/>
                  <a:gdLst>
                    <a:gd name="T0" fmla="*/ 358 w 564"/>
                    <a:gd name="T1" fmla="*/ 39 h 708"/>
                    <a:gd name="T2" fmla="*/ 457 w 564"/>
                    <a:gd name="T3" fmla="*/ 0 h 708"/>
                    <a:gd name="T4" fmla="*/ 496 w 564"/>
                    <a:gd name="T5" fmla="*/ 4 h 708"/>
                    <a:gd name="T6" fmla="*/ 522 w 564"/>
                    <a:gd name="T7" fmla="*/ 44 h 708"/>
                    <a:gd name="T8" fmla="*/ 509 w 564"/>
                    <a:gd name="T9" fmla="*/ 91 h 708"/>
                    <a:gd name="T10" fmla="*/ 471 w 564"/>
                    <a:gd name="T11" fmla="*/ 124 h 708"/>
                    <a:gd name="T12" fmla="*/ 420 w 564"/>
                    <a:gd name="T13" fmla="*/ 150 h 708"/>
                    <a:gd name="T14" fmla="*/ 354 w 564"/>
                    <a:gd name="T15" fmla="*/ 177 h 708"/>
                    <a:gd name="T16" fmla="*/ 294 w 564"/>
                    <a:gd name="T17" fmla="*/ 186 h 708"/>
                    <a:gd name="T18" fmla="*/ 245 w 564"/>
                    <a:gd name="T19" fmla="*/ 191 h 708"/>
                    <a:gd name="T20" fmla="*/ 289 w 564"/>
                    <a:gd name="T21" fmla="*/ 203 h 708"/>
                    <a:gd name="T22" fmla="*/ 342 w 564"/>
                    <a:gd name="T23" fmla="*/ 206 h 708"/>
                    <a:gd name="T24" fmla="*/ 426 w 564"/>
                    <a:gd name="T25" fmla="*/ 178 h 708"/>
                    <a:gd name="T26" fmla="*/ 516 w 564"/>
                    <a:gd name="T27" fmla="*/ 140 h 708"/>
                    <a:gd name="T28" fmla="*/ 543 w 564"/>
                    <a:gd name="T29" fmla="*/ 150 h 708"/>
                    <a:gd name="T30" fmla="*/ 552 w 564"/>
                    <a:gd name="T31" fmla="*/ 180 h 708"/>
                    <a:gd name="T32" fmla="*/ 544 w 564"/>
                    <a:gd name="T33" fmla="*/ 231 h 708"/>
                    <a:gd name="T34" fmla="*/ 512 w 564"/>
                    <a:gd name="T35" fmla="*/ 267 h 708"/>
                    <a:gd name="T36" fmla="*/ 447 w 564"/>
                    <a:gd name="T37" fmla="*/ 305 h 708"/>
                    <a:gd name="T38" fmla="*/ 270 w 564"/>
                    <a:gd name="T39" fmla="*/ 357 h 708"/>
                    <a:gd name="T40" fmla="*/ 373 w 564"/>
                    <a:gd name="T41" fmla="*/ 349 h 708"/>
                    <a:gd name="T42" fmla="*/ 454 w 564"/>
                    <a:gd name="T43" fmla="*/ 338 h 708"/>
                    <a:gd name="T44" fmla="*/ 534 w 564"/>
                    <a:gd name="T45" fmla="*/ 318 h 708"/>
                    <a:gd name="T46" fmla="*/ 564 w 564"/>
                    <a:gd name="T47" fmla="*/ 344 h 708"/>
                    <a:gd name="T48" fmla="*/ 555 w 564"/>
                    <a:gd name="T49" fmla="*/ 383 h 708"/>
                    <a:gd name="T50" fmla="*/ 533 w 564"/>
                    <a:gd name="T51" fmla="*/ 419 h 708"/>
                    <a:gd name="T52" fmla="*/ 474 w 564"/>
                    <a:gd name="T53" fmla="*/ 450 h 708"/>
                    <a:gd name="T54" fmla="*/ 392 w 564"/>
                    <a:gd name="T55" fmla="*/ 475 h 708"/>
                    <a:gd name="T56" fmla="*/ 280 w 564"/>
                    <a:gd name="T57" fmla="*/ 494 h 708"/>
                    <a:gd name="T58" fmla="*/ 232 w 564"/>
                    <a:gd name="T59" fmla="*/ 558 h 708"/>
                    <a:gd name="T60" fmla="*/ 211 w 564"/>
                    <a:gd name="T61" fmla="*/ 640 h 708"/>
                    <a:gd name="T62" fmla="*/ 155 w 564"/>
                    <a:gd name="T63" fmla="*/ 686 h 708"/>
                    <a:gd name="T64" fmla="*/ 108 w 564"/>
                    <a:gd name="T65" fmla="*/ 708 h 708"/>
                    <a:gd name="T66" fmla="*/ 59 w 564"/>
                    <a:gd name="T67" fmla="*/ 705 h 708"/>
                    <a:gd name="T68" fmla="*/ 29 w 564"/>
                    <a:gd name="T69" fmla="*/ 679 h 708"/>
                    <a:gd name="T70" fmla="*/ 19 w 564"/>
                    <a:gd name="T71" fmla="*/ 621 h 708"/>
                    <a:gd name="T72" fmla="*/ 28 w 564"/>
                    <a:gd name="T73" fmla="*/ 563 h 708"/>
                    <a:gd name="T74" fmla="*/ 54 w 564"/>
                    <a:gd name="T75" fmla="*/ 504 h 708"/>
                    <a:gd name="T76" fmla="*/ 102 w 564"/>
                    <a:gd name="T77" fmla="*/ 469 h 708"/>
                    <a:gd name="T78" fmla="*/ 63 w 564"/>
                    <a:gd name="T79" fmla="*/ 454 h 708"/>
                    <a:gd name="T80" fmla="*/ 35 w 564"/>
                    <a:gd name="T81" fmla="*/ 434 h 708"/>
                    <a:gd name="T82" fmla="*/ 28 w 564"/>
                    <a:gd name="T83" fmla="*/ 397 h 708"/>
                    <a:gd name="T84" fmla="*/ 38 w 564"/>
                    <a:gd name="T85" fmla="*/ 351 h 708"/>
                    <a:gd name="T86" fmla="*/ 57 w 564"/>
                    <a:gd name="T87" fmla="*/ 327 h 708"/>
                    <a:gd name="T88" fmla="*/ 28 w 564"/>
                    <a:gd name="T89" fmla="*/ 313 h 708"/>
                    <a:gd name="T90" fmla="*/ 3 w 564"/>
                    <a:gd name="T91" fmla="*/ 283 h 708"/>
                    <a:gd name="T92" fmla="*/ 0 w 564"/>
                    <a:gd name="T93" fmla="*/ 239 h 708"/>
                    <a:gd name="T94" fmla="*/ 18 w 564"/>
                    <a:gd name="T95" fmla="*/ 205 h 708"/>
                    <a:gd name="T96" fmla="*/ 44 w 564"/>
                    <a:gd name="T97" fmla="*/ 184 h 708"/>
                    <a:gd name="T98" fmla="*/ 16 w 564"/>
                    <a:gd name="T99" fmla="*/ 146 h 708"/>
                    <a:gd name="T100" fmla="*/ 19 w 564"/>
                    <a:gd name="T101" fmla="*/ 106 h 708"/>
                    <a:gd name="T102" fmla="*/ 37 w 564"/>
                    <a:gd name="T103" fmla="*/ 70 h 708"/>
                    <a:gd name="T104" fmla="*/ 69 w 564"/>
                    <a:gd name="T105" fmla="*/ 38 h 708"/>
                    <a:gd name="T106" fmla="*/ 119 w 564"/>
                    <a:gd name="T107" fmla="*/ 28 h 708"/>
                    <a:gd name="T108" fmla="*/ 177 w 564"/>
                    <a:gd name="T109" fmla="*/ 42 h 708"/>
                    <a:gd name="T110" fmla="*/ 263 w 564"/>
                    <a:gd name="T111" fmla="*/ 54 h 708"/>
                    <a:gd name="T112" fmla="*/ 358 w 564"/>
                    <a:gd name="T113" fmla="*/ 39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64" h="708">
                      <a:moveTo>
                        <a:pt x="358" y="39"/>
                      </a:moveTo>
                      <a:lnTo>
                        <a:pt x="457" y="0"/>
                      </a:lnTo>
                      <a:lnTo>
                        <a:pt x="496" y="4"/>
                      </a:lnTo>
                      <a:lnTo>
                        <a:pt x="522" y="44"/>
                      </a:lnTo>
                      <a:lnTo>
                        <a:pt x="509" y="91"/>
                      </a:lnTo>
                      <a:lnTo>
                        <a:pt x="471" y="124"/>
                      </a:lnTo>
                      <a:lnTo>
                        <a:pt x="420" y="150"/>
                      </a:lnTo>
                      <a:lnTo>
                        <a:pt x="354" y="177"/>
                      </a:lnTo>
                      <a:lnTo>
                        <a:pt x="294" y="186"/>
                      </a:lnTo>
                      <a:lnTo>
                        <a:pt x="245" y="191"/>
                      </a:lnTo>
                      <a:lnTo>
                        <a:pt x="289" y="203"/>
                      </a:lnTo>
                      <a:lnTo>
                        <a:pt x="342" y="206"/>
                      </a:lnTo>
                      <a:lnTo>
                        <a:pt x="426" y="178"/>
                      </a:lnTo>
                      <a:lnTo>
                        <a:pt x="516" y="140"/>
                      </a:lnTo>
                      <a:lnTo>
                        <a:pt x="543" y="150"/>
                      </a:lnTo>
                      <a:lnTo>
                        <a:pt x="552" y="180"/>
                      </a:lnTo>
                      <a:lnTo>
                        <a:pt x="544" y="231"/>
                      </a:lnTo>
                      <a:lnTo>
                        <a:pt x="512" y="267"/>
                      </a:lnTo>
                      <a:lnTo>
                        <a:pt x="447" y="305"/>
                      </a:lnTo>
                      <a:lnTo>
                        <a:pt x="270" y="357"/>
                      </a:lnTo>
                      <a:lnTo>
                        <a:pt x="373" y="349"/>
                      </a:lnTo>
                      <a:lnTo>
                        <a:pt x="454" y="338"/>
                      </a:lnTo>
                      <a:lnTo>
                        <a:pt x="534" y="318"/>
                      </a:lnTo>
                      <a:lnTo>
                        <a:pt x="564" y="344"/>
                      </a:lnTo>
                      <a:lnTo>
                        <a:pt x="555" y="383"/>
                      </a:lnTo>
                      <a:lnTo>
                        <a:pt x="533" y="419"/>
                      </a:lnTo>
                      <a:lnTo>
                        <a:pt x="474" y="450"/>
                      </a:lnTo>
                      <a:lnTo>
                        <a:pt x="392" y="475"/>
                      </a:lnTo>
                      <a:lnTo>
                        <a:pt x="280" y="494"/>
                      </a:lnTo>
                      <a:lnTo>
                        <a:pt x="232" y="558"/>
                      </a:lnTo>
                      <a:lnTo>
                        <a:pt x="211" y="640"/>
                      </a:lnTo>
                      <a:lnTo>
                        <a:pt x="155" y="686"/>
                      </a:lnTo>
                      <a:lnTo>
                        <a:pt x="108" y="708"/>
                      </a:lnTo>
                      <a:lnTo>
                        <a:pt x="59" y="705"/>
                      </a:lnTo>
                      <a:lnTo>
                        <a:pt x="29" y="679"/>
                      </a:lnTo>
                      <a:lnTo>
                        <a:pt x="19" y="621"/>
                      </a:lnTo>
                      <a:lnTo>
                        <a:pt x="28" y="563"/>
                      </a:lnTo>
                      <a:lnTo>
                        <a:pt x="54" y="504"/>
                      </a:lnTo>
                      <a:lnTo>
                        <a:pt x="102" y="469"/>
                      </a:lnTo>
                      <a:lnTo>
                        <a:pt x="63" y="454"/>
                      </a:lnTo>
                      <a:lnTo>
                        <a:pt x="35" y="434"/>
                      </a:lnTo>
                      <a:lnTo>
                        <a:pt x="28" y="397"/>
                      </a:lnTo>
                      <a:lnTo>
                        <a:pt x="38" y="351"/>
                      </a:lnTo>
                      <a:lnTo>
                        <a:pt x="57" y="327"/>
                      </a:lnTo>
                      <a:lnTo>
                        <a:pt x="28" y="313"/>
                      </a:lnTo>
                      <a:lnTo>
                        <a:pt x="3" y="283"/>
                      </a:lnTo>
                      <a:lnTo>
                        <a:pt x="0" y="239"/>
                      </a:lnTo>
                      <a:lnTo>
                        <a:pt x="18" y="205"/>
                      </a:lnTo>
                      <a:lnTo>
                        <a:pt x="44" y="184"/>
                      </a:lnTo>
                      <a:lnTo>
                        <a:pt x="16" y="146"/>
                      </a:lnTo>
                      <a:lnTo>
                        <a:pt x="19" y="106"/>
                      </a:lnTo>
                      <a:lnTo>
                        <a:pt x="37" y="70"/>
                      </a:lnTo>
                      <a:lnTo>
                        <a:pt x="69" y="38"/>
                      </a:lnTo>
                      <a:lnTo>
                        <a:pt x="119" y="28"/>
                      </a:lnTo>
                      <a:lnTo>
                        <a:pt x="177" y="42"/>
                      </a:lnTo>
                      <a:lnTo>
                        <a:pt x="263" y="54"/>
                      </a:lnTo>
                      <a:lnTo>
                        <a:pt x="358" y="39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39" name="Freeform 46"/>
                <p:cNvSpPr>
                  <a:spLocks/>
                </p:cNvSpPr>
                <p:nvPr/>
              </p:nvSpPr>
              <p:spPr bwMode="auto">
                <a:xfrm>
                  <a:off x="3981" y="1921"/>
                  <a:ext cx="62" cy="7"/>
                </a:xfrm>
                <a:custGeom>
                  <a:avLst/>
                  <a:gdLst>
                    <a:gd name="T0" fmla="*/ 0 w 188"/>
                    <a:gd name="T1" fmla="*/ 0 h 23"/>
                    <a:gd name="T2" fmla="*/ 48 w 188"/>
                    <a:gd name="T3" fmla="*/ 17 h 23"/>
                    <a:gd name="T4" fmla="*/ 112 w 188"/>
                    <a:gd name="T5" fmla="*/ 23 h 23"/>
                    <a:gd name="T6" fmla="*/ 188 w 18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8" h="23">
                      <a:moveTo>
                        <a:pt x="0" y="0"/>
                      </a:moveTo>
                      <a:lnTo>
                        <a:pt x="48" y="17"/>
                      </a:lnTo>
                      <a:lnTo>
                        <a:pt x="112" y="23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40" name="Freeform 47"/>
                <p:cNvSpPr>
                  <a:spLocks/>
                </p:cNvSpPr>
                <p:nvPr/>
              </p:nvSpPr>
              <p:spPr bwMode="auto">
                <a:xfrm>
                  <a:off x="3976" y="1963"/>
                  <a:ext cx="66" cy="12"/>
                </a:xfrm>
                <a:custGeom>
                  <a:avLst/>
                  <a:gdLst>
                    <a:gd name="T0" fmla="*/ 0 w 199"/>
                    <a:gd name="T1" fmla="*/ 0 h 37"/>
                    <a:gd name="T2" fmla="*/ 56 w 199"/>
                    <a:gd name="T3" fmla="*/ 26 h 37"/>
                    <a:gd name="T4" fmla="*/ 100 w 199"/>
                    <a:gd name="T5" fmla="*/ 34 h 37"/>
                    <a:gd name="T6" fmla="*/ 138 w 199"/>
                    <a:gd name="T7" fmla="*/ 37 h 37"/>
                    <a:gd name="T8" fmla="*/ 199 w 199"/>
                    <a:gd name="T9" fmla="*/ 3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37">
                      <a:moveTo>
                        <a:pt x="0" y="0"/>
                      </a:moveTo>
                      <a:lnTo>
                        <a:pt x="56" y="26"/>
                      </a:lnTo>
                      <a:lnTo>
                        <a:pt x="100" y="34"/>
                      </a:lnTo>
                      <a:lnTo>
                        <a:pt x="138" y="37"/>
                      </a:lnTo>
                      <a:lnTo>
                        <a:pt x="199" y="3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41" name="Freeform 48"/>
                <p:cNvSpPr>
                  <a:spLocks/>
                </p:cNvSpPr>
                <p:nvPr/>
              </p:nvSpPr>
              <p:spPr bwMode="auto">
                <a:xfrm>
                  <a:off x="3985" y="2012"/>
                  <a:ext cx="54" cy="8"/>
                </a:xfrm>
                <a:custGeom>
                  <a:avLst/>
                  <a:gdLst>
                    <a:gd name="T0" fmla="*/ 0 w 162"/>
                    <a:gd name="T1" fmla="*/ 0 h 24"/>
                    <a:gd name="T2" fmla="*/ 48 w 162"/>
                    <a:gd name="T3" fmla="*/ 16 h 24"/>
                    <a:gd name="T4" fmla="*/ 101 w 162"/>
                    <a:gd name="T5" fmla="*/ 24 h 24"/>
                    <a:gd name="T6" fmla="*/ 162 w 162"/>
                    <a:gd name="T7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2" h="24">
                      <a:moveTo>
                        <a:pt x="0" y="0"/>
                      </a:moveTo>
                      <a:lnTo>
                        <a:pt x="48" y="16"/>
                      </a:lnTo>
                      <a:lnTo>
                        <a:pt x="101" y="24"/>
                      </a:lnTo>
                      <a:lnTo>
                        <a:pt x="162" y="2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42" name="Freeform 49"/>
                <p:cNvSpPr>
                  <a:spLocks/>
                </p:cNvSpPr>
                <p:nvPr/>
              </p:nvSpPr>
              <p:spPr bwMode="auto">
                <a:xfrm>
                  <a:off x="3974" y="2040"/>
                  <a:ext cx="44" cy="44"/>
                </a:xfrm>
                <a:custGeom>
                  <a:avLst/>
                  <a:gdLst>
                    <a:gd name="T0" fmla="*/ 0 w 131"/>
                    <a:gd name="T1" fmla="*/ 69 h 130"/>
                    <a:gd name="T2" fmla="*/ 30 w 131"/>
                    <a:gd name="T3" fmla="*/ 40 h 130"/>
                    <a:gd name="T4" fmla="*/ 53 w 131"/>
                    <a:gd name="T5" fmla="*/ 3 h 130"/>
                    <a:gd name="T6" fmla="*/ 90 w 131"/>
                    <a:gd name="T7" fmla="*/ 0 h 130"/>
                    <a:gd name="T8" fmla="*/ 120 w 131"/>
                    <a:gd name="T9" fmla="*/ 13 h 130"/>
                    <a:gd name="T10" fmla="*/ 131 w 131"/>
                    <a:gd name="T11" fmla="*/ 46 h 130"/>
                    <a:gd name="T12" fmla="*/ 128 w 131"/>
                    <a:gd name="T13" fmla="*/ 72 h 130"/>
                    <a:gd name="T14" fmla="*/ 117 w 131"/>
                    <a:gd name="T15" fmla="*/ 102 h 130"/>
                    <a:gd name="T16" fmla="*/ 89 w 131"/>
                    <a:gd name="T17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1" h="130">
                      <a:moveTo>
                        <a:pt x="0" y="69"/>
                      </a:moveTo>
                      <a:lnTo>
                        <a:pt x="30" y="40"/>
                      </a:lnTo>
                      <a:lnTo>
                        <a:pt x="53" y="3"/>
                      </a:lnTo>
                      <a:lnTo>
                        <a:pt x="90" y="0"/>
                      </a:lnTo>
                      <a:lnTo>
                        <a:pt x="120" y="13"/>
                      </a:lnTo>
                      <a:lnTo>
                        <a:pt x="131" y="46"/>
                      </a:lnTo>
                      <a:lnTo>
                        <a:pt x="128" y="72"/>
                      </a:lnTo>
                      <a:lnTo>
                        <a:pt x="117" y="102"/>
                      </a:lnTo>
                      <a:lnTo>
                        <a:pt x="89" y="13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MY"/>
                </a:p>
              </p:txBody>
            </p:sp>
          </p:grpSp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>
                <a:off x="4298" y="1936"/>
                <a:ext cx="658" cy="488"/>
                <a:chOff x="4298" y="1936"/>
                <a:chExt cx="658" cy="488"/>
              </a:xfrm>
            </p:grpSpPr>
            <p:sp>
              <p:nvSpPr>
                <p:cNvPr id="28" name="Freeform 51"/>
                <p:cNvSpPr>
                  <a:spLocks/>
                </p:cNvSpPr>
                <p:nvPr/>
              </p:nvSpPr>
              <p:spPr bwMode="auto">
                <a:xfrm>
                  <a:off x="4298" y="1936"/>
                  <a:ext cx="658" cy="488"/>
                </a:xfrm>
                <a:custGeom>
                  <a:avLst/>
                  <a:gdLst>
                    <a:gd name="T0" fmla="*/ 525 w 1976"/>
                    <a:gd name="T1" fmla="*/ 703 h 1463"/>
                    <a:gd name="T2" fmla="*/ 636 w 1976"/>
                    <a:gd name="T3" fmla="*/ 751 h 1463"/>
                    <a:gd name="T4" fmla="*/ 680 w 1976"/>
                    <a:gd name="T5" fmla="*/ 686 h 1463"/>
                    <a:gd name="T6" fmla="*/ 749 w 1976"/>
                    <a:gd name="T7" fmla="*/ 596 h 1463"/>
                    <a:gd name="T8" fmla="*/ 833 w 1976"/>
                    <a:gd name="T9" fmla="*/ 505 h 1463"/>
                    <a:gd name="T10" fmla="*/ 944 w 1976"/>
                    <a:gd name="T11" fmla="*/ 419 h 1463"/>
                    <a:gd name="T12" fmla="*/ 1081 w 1976"/>
                    <a:gd name="T13" fmla="*/ 320 h 1463"/>
                    <a:gd name="T14" fmla="*/ 1245 w 1976"/>
                    <a:gd name="T15" fmla="*/ 226 h 1463"/>
                    <a:gd name="T16" fmla="*/ 1424 w 1976"/>
                    <a:gd name="T17" fmla="*/ 121 h 1463"/>
                    <a:gd name="T18" fmla="*/ 1621 w 1976"/>
                    <a:gd name="T19" fmla="*/ 5 h 1463"/>
                    <a:gd name="T20" fmla="*/ 1697 w 1976"/>
                    <a:gd name="T21" fmla="*/ 0 h 1463"/>
                    <a:gd name="T22" fmla="*/ 1788 w 1976"/>
                    <a:gd name="T23" fmla="*/ 40 h 1463"/>
                    <a:gd name="T24" fmla="*/ 1869 w 1976"/>
                    <a:gd name="T25" fmla="*/ 140 h 1463"/>
                    <a:gd name="T26" fmla="*/ 1927 w 1976"/>
                    <a:gd name="T27" fmla="*/ 270 h 1463"/>
                    <a:gd name="T28" fmla="*/ 1955 w 1976"/>
                    <a:gd name="T29" fmla="*/ 419 h 1463"/>
                    <a:gd name="T30" fmla="*/ 1976 w 1976"/>
                    <a:gd name="T31" fmla="*/ 648 h 1463"/>
                    <a:gd name="T32" fmla="*/ 1968 w 1976"/>
                    <a:gd name="T33" fmla="*/ 794 h 1463"/>
                    <a:gd name="T34" fmla="*/ 1936 w 1976"/>
                    <a:gd name="T35" fmla="*/ 980 h 1463"/>
                    <a:gd name="T36" fmla="*/ 1874 w 1976"/>
                    <a:gd name="T37" fmla="*/ 1162 h 1463"/>
                    <a:gd name="T38" fmla="*/ 1795 w 1976"/>
                    <a:gd name="T39" fmla="*/ 1328 h 1463"/>
                    <a:gd name="T40" fmla="*/ 1707 w 1976"/>
                    <a:gd name="T41" fmla="*/ 1463 h 1463"/>
                    <a:gd name="T42" fmla="*/ 0 w 1976"/>
                    <a:gd name="T43" fmla="*/ 1463 h 1463"/>
                    <a:gd name="T44" fmla="*/ 152 w 1976"/>
                    <a:gd name="T45" fmla="*/ 1128 h 1463"/>
                    <a:gd name="T46" fmla="*/ 237 w 1976"/>
                    <a:gd name="T47" fmla="*/ 1168 h 1463"/>
                    <a:gd name="T48" fmla="*/ 324 w 1976"/>
                    <a:gd name="T49" fmla="*/ 1101 h 1463"/>
                    <a:gd name="T50" fmla="*/ 410 w 1976"/>
                    <a:gd name="T51" fmla="*/ 1023 h 1463"/>
                    <a:gd name="T52" fmla="*/ 448 w 1976"/>
                    <a:gd name="T53" fmla="*/ 976 h 1463"/>
                    <a:gd name="T54" fmla="*/ 497 w 1976"/>
                    <a:gd name="T55" fmla="*/ 890 h 1463"/>
                    <a:gd name="T56" fmla="*/ 525 w 1976"/>
                    <a:gd name="T57" fmla="*/ 703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976" h="1463">
                      <a:moveTo>
                        <a:pt x="525" y="703"/>
                      </a:moveTo>
                      <a:lnTo>
                        <a:pt x="636" y="751"/>
                      </a:lnTo>
                      <a:lnTo>
                        <a:pt x="680" y="686"/>
                      </a:lnTo>
                      <a:lnTo>
                        <a:pt x="749" y="596"/>
                      </a:lnTo>
                      <a:lnTo>
                        <a:pt x="833" y="505"/>
                      </a:lnTo>
                      <a:lnTo>
                        <a:pt x="944" y="419"/>
                      </a:lnTo>
                      <a:lnTo>
                        <a:pt x="1081" y="320"/>
                      </a:lnTo>
                      <a:lnTo>
                        <a:pt x="1245" y="226"/>
                      </a:lnTo>
                      <a:lnTo>
                        <a:pt x="1424" y="121"/>
                      </a:lnTo>
                      <a:lnTo>
                        <a:pt x="1621" y="5"/>
                      </a:lnTo>
                      <a:lnTo>
                        <a:pt x="1697" y="0"/>
                      </a:lnTo>
                      <a:lnTo>
                        <a:pt x="1788" y="40"/>
                      </a:lnTo>
                      <a:lnTo>
                        <a:pt x="1869" y="140"/>
                      </a:lnTo>
                      <a:lnTo>
                        <a:pt x="1927" y="270"/>
                      </a:lnTo>
                      <a:lnTo>
                        <a:pt x="1955" y="419"/>
                      </a:lnTo>
                      <a:lnTo>
                        <a:pt x="1976" y="648"/>
                      </a:lnTo>
                      <a:lnTo>
                        <a:pt x="1968" y="794"/>
                      </a:lnTo>
                      <a:lnTo>
                        <a:pt x="1936" y="980"/>
                      </a:lnTo>
                      <a:lnTo>
                        <a:pt x="1874" y="1162"/>
                      </a:lnTo>
                      <a:lnTo>
                        <a:pt x="1795" y="1328"/>
                      </a:lnTo>
                      <a:lnTo>
                        <a:pt x="1707" y="1463"/>
                      </a:lnTo>
                      <a:lnTo>
                        <a:pt x="0" y="1463"/>
                      </a:lnTo>
                      <a:lnTo>
                        <a:pt x="152" y="1128"/>
                      </a:lnTo>
                      <a:lnTo>
                        <a:pt x="237" y="1168"/>
                      </a:lnTo>
                      <a:lnTo>
                        <a:pt x="324" y="1101"/>
                      </a:lnTo>
                      <a:lnTo>
                        <a:pt x="410" y="1023"/>
                      </a:lnTo>
                      <a:lnTo>
                        <a:pt x="448" y="976"/>
                      </a:lnTo>
                      <a:lnTo>
                        <a:pt x="497" y="890"/>
                      </a:lnTo>
                      <a:lnTo>
                        <a:pt x="525" y="70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MY"/>
                </a:p>
              </p:txBody>
            </p:sp>
            <p:grpSp>
              <p:nvGrpSpPr>
                <p:cNvPr id="29" name="Group 52"/>
                <p:cNvGrpSpPr>
                  <a:grpSpLocks/>
                </p:cNvGrpSpPr>
                <p:nvPr/>
              </p:nvGrpSpPr>
              <p:grpSpPr bwMode="auto">
                <a:xfrm>
                  <a:off x="4494" y="2091"/>
                  <a:ext cx="266" cy="255"/>
                  <a:chOff x="4494" y="2091"/>
                  <a:chExt cx="266" cy="255"/>
                </a:xfrm>
              </p:grpSpPr>
              <p:sp>
                <p:nvSpPr>
                  <p:cNvPr id="36" name="Freeform 53"/>
                  <p:cNvSpPr>
                    <a:spLocks/>
                  </p:cNvSpPr>
                  <p:nvPr/>
                </p:nvSpPr>
                <p:spPr bwMode="auto">
                  <a:xfrm>
                    <a:off x="4494" y="2094"/>
                    <a:ext cx="266" cy="252"/>
                  </a:xfrm>
                  <a:custGeom>
                    <a:avLst/>
                    <a:gdLst>
                      <a:gd name="T0" fmla="*/ 0 w 800"/>
                      <a:gd name="T1" fmla="*/ 257 h 756"/>
                      <a:gd name="T2" fmla="*/ 39 w 800"/>
                      <a:gd name="T3" fmla="*/ 287 h 756"/>
                      <a:gd name="T4" fmla="*/ 76 w 800"/>
                      <a:gd name="T5" fmla="*/ 310 h 756"/>
                      <a:gd name="T6" fmla="*/ 157 w 800"/>
                      <a:gd name="T7" fmla="*/ 368 h 756"/>
                      <a:gd name="T8" fmla="*/ 225 w 800"/>
                      <a:gd name="T9" fmla="*/ 425 h 756"/>
                      <a:gd name="T10" fmla="*/ 267 w 800"/>
                      <a:gd name="T11" fmla="*/ 473 h 756"/>
                      <a:gd name="T12" fmla="*/ 312 w 800"/>
                      <a:gd name="T13" fmla="*/ 530 h 756"/>
                      <a:gd name="T14" fmla="*/ 316 w 800"/>
                      <a:gd name="T15" fmla="*/ 577 h 756"/>
                      <a:gd name="T16" fmla="*/ 355 w 800"/>
                      <a:gd name="T17" fmla="*/ 572 h 756"/>
                      <a:gd name="T18" fmla="*/ 365 w 800"/>
                      <a:gd name="T19" fmla="*/ 592 h 756"/>
                      <a:gd name="T20" fmla="*/ 387 w 800"/>
                      <a:gd name="T21" fmla="*/ 626 h 756"/>
                      <a:gd name="T22" fmla="*/ 397 w 800"/>
                      <a:gd name="T23" fmla="*/ 645 h 756"/>
                      <a:gd name="T24" fmla="*/ 387 w 800"/>
                      <a:gd name="T25" fmla="*/ 660 h 756"/>
                      <a:gd name="T26" fmla="*/ 422 w 800"/>
                      <a:gd name="T27" fmla="*/ 668 h 756"/>
                      <a:gd name="T28" fmla="*/ 480 w 800"/>
                      <a:gd name="T29" fmla="*/ 707 h 756"/>
                      <a:gd name="T30" fmla="*/ 484 w 800"/>
                      <a:gd name="T31" fmla="*/ 756 h 756"/>
                      <a:gd name="T32" fmla="*/ 490 w 800"/>
                      <a:gd name="T33" fmla="*/ 668 h 756"/>
                      <a:gd name="T34" fmla="*/ 456 w 800"/>
                      <a:gd name="T35" fmla="*/ 641 h 756"/>
                      <a:gd name="T36" fmla="*/ 465 w 800"/>
                      <a:gd name="T37" fmla="*/ 563 h 756"/>
                      <a:gd name="T38" fmla="*/ 465 w 800"/>
                      <a:gd name="T39" fmla="*/ 557 h 756"/>
                      <a:gd name="T40" fmla="*/ 476 w 800"/>
                      <a:gd name="T41" fmla="*/ 520 h 756"/>
                      <a:gd name="T42" fmla="*/ 498 w 800"/>
                      <a:gd name="T43" fmla="*/ 425 h 756"/>
                      <a:gd name="T44" fmla="*/ 532 w 800"/>
                      <a:gd name="T45" fmla="*/ 358 h 756"/>
                      <a:gd name="T46" fmla="*/ 586 w 800"/>
                      <a:gd name="T47" fmla="*/ 321 h 756"/>
                      <a:gd name="T48" fmla="*/ 651 w 800"/>
                      <a:gd name="T49" fmla="*/ 262 h 756"/>
                      <a:gd name="T50" fmla="*/ 737 w 800"/>
                      <a:gd name="T51" fmla="*/ 175 h 756"/>
                      <a:gd name="T52" fmla="*/ 771 w 800"/>
                      <a:gd name="T53" fmla="*/ 101 h 756"/>
                      <a:gd name="T54" fmla="*/ 790 w 800"/>
                      <a:gd name="T55" fmla="*/ 49 h 756"/>
                      <a:gd name="T56" fmla="*/ 800 w 800"/>
                      <a:gd name="T57" fmla="*/ 0 h 756"/>
                      <a:gd name="T58" fmla="*/ 741 w 800"/>
                      <a:gd name="T59" fmla="*/ 111 h 756"/>
                      <a:gd name="T60" fmla="*/ 685 w 800"/>
                      <a:gd name="T61" fmla="*/ 194 h 756"/>
                      <a:gd name="T62" fmla="*/ 608 w 800"/>
                      <a:gd name="T63" fmla="*/ 247 h 756"/>
                      <a:gd name="T64" fmla="*/ 552 w 800"/>
                      <a:gd name="T65" fmla="*/ 276 h 756"/>
                      <a:gd name="T66" fmla="*/ 498 w 800"/>
                      <a:gd name="T67" fmla="*/ 324 h 756"/>
                      <a:gd name="T68" fmla="*/ 442 w 800"/>
                      <a:gd name="T69" fmla="*/ 392 h 756"/>
                      <a:gd name="T70" fmla="*/ 412 w 800"/>
                      <a:gd name="T71" fmla="*/ 443 h 756"/>
                      <a:gd name="T72" fmla="*/ 408 w 800"/>
                      <a:gd name="T73" fmla="*/ 511 h 756"/>
                      <a:gd name="T74" fmla="*/ 397 w 800"/>
                      <a:gd name="T75" fmla="*/ 577 h 756"/>
                      <a:gd name="T76" fmla="*/ 412 w 800"/>
                      <a:gd name="T77" fmla="*/ 597 h 756"/>
                      <a:gd name="T78" fmla="*/ 383 w 800"/>
                      <a:gd name="T79" fmla="*/ 577 h 756"/>
                      <a:gd name="T80" fmla="*/ 375 w 800"/>
                      <a:gd name="T81" fmla="*/ 539 h 756"/>
                      <a:gd name="T82" fmla="*/ 346 w 800"/>
                      <a:gd name="T83" fmla="*/ 545 h 756"/>
                      <a:gd name="T84" fmla="*/ 341 w 800"/>
                      <a:gd name="T85" fmla="*/ 505 h 756"/>
                      <a:gd name="T86" fmla="*/ 287 w 800"/>
                      <a:gd name="T87" fmla="*/ 454 h 756"/>
                      <a:gd name="T88" fmla="*/ 211 w 800"/>
                      <a:gd name="T89" fmla="*/ 387 h 756"/>
                      <a:gd name="T90" fmla="*/ 116 w 800"/>
                      <a:gd name="T91" fmla="*/ 306 h 756"/>
                      <a:gd name="T92" fmla="*/ 0 w 800"/>
                      <a:gd name="T93" fmla="*/ 257 h 7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800" h="756">
                        <a:moveTo>
                          <a:pt x="0" y="257"/>
                        </a:moveTo>
                        <a:lnTo>
                          <a:pt x="39" y="287"/>
                        </a:lnTo>
                        <a:lnTo>
                          <a:pt x="76" y="310"/>
                        </a:lnTo>
                        <a:lnTo>
                          <a:pt x="157" y="368"/>
                        </a:lnTo>
                        <a:lnTo>
                          <a:pt x="225" y="425"/>
                        </a:lnTo>
                        <a:lnTo>
                          <a:pt x="267" y="473"/>
                        </a:lnTo>
                        <a:lnTo>
                          <a:pt x="312" y="530"/>
                        </a:lnTo>
                        <a:lnTo>
                          <a:pt x="316" y="577"/>
                        </a:lnTo>
                        <a:lnTo>
                          <a:pt x="355" y="572"/>
                        </a:lnTo>
                        <a:lnTo>
                          <a:pt x="365" y="592"/>
                        </a:lnTo>
                        <a:lnTo>
                          <a:pt x="387" y="626"/>
                        </a:lnTo>
                        <a:lnTo>
                          <a:pt x="397" y="645"/>
                        </a:lnTo>
                        <a:lnTo>
                          <a:pt x="387" y="660"/>
                        </a:lnTo>
                        <a:lnTo>
                          <a:pt x="422" y="668"/>
                        </a:lnTo>
                        <a:lnTo>
                          <a:pt x="480" y="707"/>
                        </a:lnTo>
                        <a:lnTo>
                          <a:pt x="484" y="756"/>
                        </a:lnTo>
                        <a:lnTo>
                          <a:pt x="490" y="668"/>
                        </a:lnTo>
                        <a:lnTo>
                          <a:pt x="456" y="641"/>
                        </a:lnTo>
                        <a:lnTo>
                          <a:pt x="465" y="563"/>
                        </a:lnTo>
                        <a:lnTo>
                          <a:pt x="465" y="557"/>
                        </a:lnTo>
                        <a:lnTo>
                          <a:pt x="476" y="520"/>
                        </a:lnTo>
                        <a:lnTo>
                          <a:pt x="498" y="425"/>
                        </a:lnTo>
                        <a:lnTo>
                          <a:pt x="532" y="358"/>
                        </a:lnTo>
                        <a:lnTo>
                          <a:pt x="586" y="321"/>
                        </a:lnTo>
                        <a:lnTo>
                          <a:pt x="651" y="262"/>
                        </a:lnTo>
                        <a:lnTo>
                          <a:pt x="737" y="175"/>
                        </a:lnTo>
                        <a:lnTo>
                          <a:pt x="771" y="101"/>
                        </a:lnTo>
                        <a:lnTo>
                          <a:pt x="790" y="49"/>
                        </a:lnTo>
                        <a:lnTo>
                          <a:pt x="800" y="0"/>
                        </a:lnTo>
                        <a:lnTo>
                          <a:pt x="741" y="111"/>
                        </a:lnTo>
                        <a:lnTo>
                          <a:pt x="685" y="194"/>
                        </a:lnTo>
                        <a:lnTo>
                          <a:pt x="608" y="247"/>
                        </a:lnTo>
                        <a:lnTo>
                          <a:pt x="552" y="276"/>
                        </a:lnTo>
                        <a:lnTo>
                          <a:pt x="498" y="324"/>
                        </a:lnTo>
                        <a:lnTo>
                          <a:pt x="442" y="392"/>
                        </a:lnTo>
                        <a:lnTo>
                          <a:pt x="412" y="443"/>
                        </a:lnTo>
                        <a:lnTo>
                          <a:pt x="408" y="511"/>
                        </a:lnTo>
                        <a:lnTo>
                          <a:pt x="397" y="577"/>
                        </a:lnTo>
                        <a:lnTo>
                          <a:pt x="412" y="597"/>
                        </a:lnTo>
                        <a:lnTo>
                          <a:pt x="383" y="577"/>
                        </a:lnTo>
                        <a:lnTo>
                          <a:pt x="375" y="539"/>
                        </a:lnTo>
                        <a:lnTo>
                          <a:pt x="346" y="545"/>
                        </a:lnTo>
                        <a:lnTo>
                          <a:pt x="341" y="505"/>
                        </a:lnTo>
                        <a:lnTo>
                          <a:pt x="287" y="454"/>
                        </a:lnTo>
                        <a:lnTo>
                          <a:pt x="211" y="387"/>
                        </a:lnTo>
                        <a:lnTo>
                          <a:pt x="116" y="306"/>
                        </a:lnTo>
                        <a:lnTo>
                          <a:pt x="0" y="257"/>
                        </a:lnTo>
                        <a:close/>
                      </a:path>
                    </a:pathLst>
                  </a:custGeom>
                  <a:solidFill>
                    <a:srgbClr val="00C0E0"/>
                  </a:solidFill>
                  <a:ln w="4763">
                    <a:solidFill>
                      <a:srgbClr val="00C0E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MY"/>
                  </a:p>
                </p:txBody>
              </p:sp>
              <p:sp>
                <p:nvSpPr>
                  <p:cNvPr id="37" name="Freeform 54"/>
                  <p:cNvSpPr>
                    <a:spLocks/>
                  </p:cNvSpPr>
                  <p:nvPr/>
                </p:nvSpPr>
                <p:spPr bwMode="auto">
                  <a:xfrm>
                    <a:off x="4495" y="2091"/>
                    <a:ext cx="264" cy="226"/>
                  </a:xfrm>
                  <a:custGeom>
                    <a:avLst/>
                    <a:gdLst>
                      <a:gd name="T0" fmla="*/ 0 w 792"/>
                      <a:gd name="T1" fmla="*/ 272 h 679"/>
                      <a:gd name="T2" fmla="*/ 66 w 792"/>
                      <a:gd name="T3" fmla="*/ 282 h 679"/>
                      <a:gd name="T4" fmla="*/ 124 w 792"/>
                      <a:gd name="T5" fmla="*/ 326 h 679"/>
                      <a:gd name="T6" fmla="*/ 233 w 792"/>
                      <a:gd name="T7" fmla="*/ 406 h 679"/>
                      <a:gd name="T8" fmla="*/ 335 w 792"/>
                      <a:gd name="T9" fmla="*/ 511 h 679"/>
                      <a:gd name="T10" fmla="*/ 339 w 792"/>
                      <a:gd name="T11" fmla="*/ 548 h 679"/>
                      <a:gd name="T12" fmla="*/ 372 w 792"/>
                      <a:gd name="T13" fmla="*/ 539 h 679"/>
                      <a:gd name="T14" fmla="*/ 392 w 792"/>
                      <a:gd name="T15" fmla="*/ 583 h 679"/>
                      <a:gd name="T16" fmla="*/ 397 w 792"/>
                      <a:gd name="T17" fmla="*/ 613 h 679"/>
                      <a:gd name="T18" fmla="*/ 468 w 792"/>
                      <a:gd name="T19" fmla="*/ 679 h 679"/>
                      <a:gd name="T20" fmla="*/ 397 w 792"/>
                      <a:gd name="T21" fmla="*/ 608 h 679"/>
                      <a:gd name="T22" fmla="*/ 388 w 792"/>
                      <a:gd name="T23" fmla="*/ 568 h 679"/>
                      <a:gd name="T24" fmla="*/ 403 w 792"/>
                      <a:gd name="T25" fmla="*/ 450 h 679"/>
                      <a:gd name="T26" fmla="*/ 463 w 792"/>
                      <a:gd name="T27" fmla="*/ 353 h 679"/>
                      <a:gd name="T28" fmla="*/ 556 w 792"/>
                      <a:gd name="T29" fmla="*/ 276 h 679"/>
                      <a:gd name="T30" fmla="*/ 646 w 792"/>
                      <a:gd name="T31" fmla="*/ 221 h 679"/>
                      <a:gd name="T32" fmla="*/ 708 w 792"/>
                      <a:gd name="T33" fmla="*/ 148 h 679"/>
                      <a:gd name="T34" fmla="*/ 752 w 792"/>
                      <a:gd name="T35" fmla="*/ 89 h 679"/>
                      <a:gd name="T36" fmla="*/ 792 w 792"/>
                      <a:gd name="T37" fmla="*/ 0 h 6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92" h="679">
                        <a:moveTo>
                          <a:pt x="0" y="272"/>
                        </a:moveTo>
                        <a:lnTo>
                          <a:pt x="66" y="282"/>
                        </a:lnTo>
                        <a:lnTo>
                          <a:pt x="124" y="326"/>
                        </a:lnTo>
                        <a:lnTo>
                          <a:pt x="233" y="406"/>
                        </a:lnTo>
                        <a:lnTo>
                          <a:pt x="335" y="511"/>
                        </a:lnTo>
                        <a:lnTo>
                          <a:pt x="339" y="548"/>
                        </a:lnTo>
                        <a:lnTo>
                          <a:pt x="372" y="539"/>
                        </a:lnTo>
                        <a:lnTo>
                          <a:pt x="392" y="583"/>
                        </a:lnTo>
                        <a:lnTo>
                          <a:pt x="397" y="613"/>
                        </a:lnTo>
                        <a:lnTo>
                          <a:pt x="468" y="679"/>
                        </a:lnTo>
                        <a:lnTo>
                          <a:pt x="397" y="608"/>
                        </a:lnTo>
                        <a:lnTo>
                          <a:pt x="388" y="568"/>
                        </a:lnTo>
                        <a:lnTo>
                          <a:pt x="403" y="450"/>
                        </a:lnTo>
                        <a:lnTo>
                          <a:pt x="463" y="353"/>
                        </a:lnTo>
                        <a:lnTo>
                          <a:pt x="556" y="276"/>
                        </a:lnTo>
                        <a:lnTo>
                          <a:pt x="646" y="221"/>
                        </a:lnTo>
                        <a:lnTo>
                          <a:pt x="708" y="148"/>
                        </a:lnTo>
                        <a:lnTo>
                          <a:pt x="752" y="89"/>
                        </a:lnTo>
                        <a:lnTo>
                          <a:pt x="792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MY"/>
                  </a:p>
                </p:txBody>
              </p:sp>
            </p:grpSp>
            <p:grpSp>
              <p:nvGrpSpPr>
                <p:cNvPr id="30" name="Group 55"/>
                <p:cNvGrpSpPr>
                  <a:grpSpLocks/>
                </p:cNvGrpSpPr>
                <p:nvPr/>
              </p:nvGrpSpPr>
              <p:grpSpPr bwMode="auto">
                <a:xfrm>
                  <a:off x="4341" y="2324"/>
                  <a:ext cx="105" cy="99"/>
                  <a:chOff x="4341" y="2324"/>
                  <a:chExt cx="105" cy="99"/>
                </a:xfrm>
              </p:grpSpPr>
              <p:sp>
                <p:nvSpPr>
                  <p:cNvPr id="34" name="Freeform 56"/>
                  <p:cNvSpPr>
                    <a:spLocks/>
                  </p:cNvSpPr>
                  <p:nvPr/>
                </p:nvSpPr>
                <p:spPr bwMode="auto">
                  <a:xfrm>
                    <a:off x="4341" y="2324"/>
                    <a:ext cx="105" cy="98"/>
                  </a:xfrm>
                  <a:custGeom>
                    <a:avLst/>
                    <a:gdLst>
                      <a:gd name="T0" fmla="*/ 0 w 314"/>
                      <a:gd name="T1" fmla="*/ 0 h 294"/>
                      <a:gd name="T2" fmla="*/ 153 w 314"/>
                      <a:gd name="T3" fmla="*/ 40 h 294"/>
                      <a:gd name="T4" fmla="*/ 192 w 314"/>
                      <a:gd name="T5" fmla="*/ 70 h 294"/>
                      <a:gd name="T6" fmla="*/ 226 w 314"/>
                      <a:gd name="T7" fmla="*/ 160 h 294"/>
                      <a:gd name="T8" fmla="*/ 230 w 314"/>
                      <a:gd name="T9" fmla="*/ 165 h 294"/>
                      <a:gd name="T10" fmla="*/ 255 w 314"/>
                      <a:gd name="T11" fmla="*/ 194 h 294"/>
                      <a:gd name="T12" fmla="*/ 274 w 314"/>
                      <a:gd name="T13" fmla="*/ 222 h 294"/>
                      <a:gd name="T14" fmla="*/ 301 w 314"/>
                      <a:gd name="T15" fmla="*/ 238 h 294"/>
                      <a:gd name="T16" fmla="*/ 301 w 314"/>
                      <a:gd name="T17" fmla="*/ 267 h 294"/>
                      <a:gd name="T18" fmla="*/ 314 w 314"/>
                      <a:gd name="T19" fmla="*/ 294 h 294"/>
                      <a:gd name="T20" fmla="*/ 289 w 314"/>
                      <a:gd name="T21" fmla="*/ 294 h 294"/>
                      <a:gd name="T22" fmla="*/ 288 w 314"/>
                      <a:gd name="T23" fmla="*/ 282 h 294"/>
                      <a:gd name="T24" fmla="*/ 288 w 314"/>
                      <a:gd name="T25" fmla="*/ 248 h 294"/>
                      <a:gd name="T26" fmla="*/ 245 w 314"/>
                      <a:gd name="T27" fmla="*/ 226 h 294"/>
                      <a:gd name="T28" fmla="*/ 211 w 314"/>
                      <a:gd name="T29" fmla="*/ 170 h 294"/>
                      <a:gd name="T30" fmla="*/ 192 w 314"/>
                      <a:gd name="T31" fmla="*/ 132 h 294"/>
                      <a:gd name="T32" fmla="*/ 162 w 314"/>
                      <a:gd name="T33" fmla="*/ 70 h 294"/>
                      <a:gd name="T34" fmla="*/ 105 w 314"/>
                      <a:gd name="T35" fmla="*/ 36 h 294"/>
                      <a:gd name="T36" fmla="*/ 0 w 314"/>
                      <a:gd name="T37" fmla="*/ 0 h 2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14" h="294">
                        <a:moveTo>
                          <a:pt x="0" y="0"/>
                        </a:moveTo>
                        <a:lnTo>
                          <a:pt x="153" y="40"/>
                        </a:lnTo>
                        <a:lnTo>
                          <a:pt x="192" y="70"/>
                        </a:lnTo>
                        <a:lnTo>
                          <a:pt x="226" y="160"/>
                        </a:lnTo>
                        <a:lnTo>
                          <a:pt x="230" y="165"/>
                        </a:lnTo>
                        <a:lnTo>
                          <a:pt x="255" y="194"/>
                        </a:lnTo>
                        <a:lnTo>
                          <a:pt x="274" y="222"/>
                        </a:lnTo>
                        <a:lnTo>
                          <a:pt x="301" y="238"/>
                        </a:lnTo>
                        <a:lnTo>
                          <a:pt x="301" y="267"/>
                        </a:lnTo>
                        <a:lnTo>
                          <a:pt x="314" y="294"/>
                        </a:lnTo>
                        <a:lnTo>
                          <a:pt x="289" y="294"/>
                        </a:lnTo>
                        <a:lnTo>
                          <a:pt x="288" y="282"/>
                        </a:lnTo>
                        <a:lnTo>
                          <a:pt x="288" y="248"/>
                        </a:lnTo>
                        <a:lnTo>
                          <a:pt x="245" y="226"/>
                        </a:lnTo>
                        <a:lnTo>
                          <a:pt x="211" y="170"/>
                        </a:lnTo>
                        <a:lnTo>
                          <a:pt x="192" y="132"/>
                        </a:lnTo>
                        <a:lnTo>
                          <a:pt x="162" y="70"/>
                        </a:lnTo>
                        <a:lnTo>
                          <a:pt x="105" y="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C0E0"/>
                  </a:solidFill>
                  <a:ln w="4763">
                    <a:solidFill>
                      <a:srgbClr val="00C0E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MY"/>
                  </a:p>
                </p:txBody>
              </p:sp>
              <p:sp>
                <p:nvSpPr>
                  <p:cNvPr id="35" name="Freeform 57"/>
                  <p:cNvSpPr>
                    <a:spLocks/>
                  </p:cNvSpPr>
                  <p:nvPr/>
                </p:nvSpPr>
                <p:spPr bwMode="auto">
                  <a:xfrm>
                    <a:off x="4347" y="2325"/>
                    <a:ext cx="89" cy="98"/>
                  </a:xfrm>
                  <a:custGeom>
                    <a:avLst/>
                    <a:gdLst>
                      <a:gd name="T0" fmla="*/ 0 w 267"/>
                      <a:gd name="T1" fmla="*/ 0 h 293"/>
                      <a:gd name="T2" fmla="*/ 101 w 267"/>
                      <a:gd name="T3" fmla="*/ 42 h 293"/>
                      <a:gd name="T4" fmla="*/ 146 w 267"/>
                      <a:gd name="T5" fmla="*/ 69 h 293"/>
                      <a:gd name="T6" fmla="*/ 169 w 267"/>
                      <a:gd name="T7" fmla="*/ 115 h 293"/>
                      <a:gd name="T8" fmla="*/ 191 w 267"/>
                      <a:gd name="T9" fmla="*/ 175 h 293"/>
                      <a:gd name="T10" fmla="*/ 214 w 267"/>
                      <a:gd name="T11" fmla="*/ 211 h 293"/>
                      <a:gd name="T12" fmla="*/ 245 w 267"/>
                      <a:gd name="T13" fmla="*/ 233 h 293"/>
                      <a:gd name="T14" fmla="*/ 262 w 267"/>
                      <a:gd name="T15" fmla="*/ 250 h 293"/>
                      <a:gd name="T16" fmla="*/ 267 w 267"/>
                      <a:gd name="T17" fmla="*/ 293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7" h="293">
                        <a:moveTo>
                          <a:pt x="0" y="0"/>
                        </a:moveTo>
                        <a:lnTo>
                          <a:pt x="101" y="42"/>
                        </a:lnTo>
                        <a:lnTo>
                          <a:pt x="146" y="69"/>
                        </a:lnTo>
                        <a:lnTo>
                          <a:pt x="169" y="115"/>
                        </a:lnTo>
                        <a:lnTo>
                          <a:pt x="191" y="175"/>
                        </a:lnTo>
                        <a:lnTo>
                          <a:pt x="214" y="211"/>
                        </a:lnTo>
                        <a:lnTo>
                          <a:pt x="245" y="233"/>
                        </a:lnTo>
                        <a:lnTo>
                          <a:pt x="262" y="250"/>
                        </a:lnTo>
                        <a:lnTo>
                          <a:pt x="267" y="293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MY"/>
                  </a:p>
                </p:txBody>
              </p:sp>
            </p:grpSp>
            <p:grpSp>
              <p:nvGrpSpPr>
                <p:cNvPr id="31" name="Group 58"/>
                <p:cNvGrpSpPr>
                  <a:grpSpLocks/>
                </p:cNvGrpSpPr>
                <p:nvPr/>
              </p:nvGrpSpPr>
              <p:grpSpPr bwMode="auto">
                <a:xfrm>
                  <a:off x="4800" y="2208"/>
                  <a:ext cx="154" cy="216"/>
                  <a:chOff x="4800" y="2208"/>
                  <a:chExt cx="154" cy="216"/>
                </a:xfrm>
              </p:grpSpPr>
              <p:sp>
                <p:nvSpPr>
                  <p:cNvPr id="32" name="Freeform 59"/>
                  <p:cNvSpPr>
                    <a:spLocks/>
                  </p:cNvSpPr>
                  <p:nvPr/>
                </p:nvSpPr>
                <p:spPr bwMode="auto">
                  <a:xfrm>
                    <a:off x="4803" y="2211"/>
                    <a:ext cx="151" cy="211"/>
                  </a:xfrm>
                  <a:custGeom>
                    <a:avLst/>
                    <a:gdLst>
                      <a:gd name="T0" fmla="*/ 453 w 453"/>
                      <a:gd name="T1" fmla="*/ 0 h 634"/>
                      <a:gd name="T2" fmla="*/ 438 w 453"/>
                      <a:gd name="T3" fmla="*/ 74 h 634"/>
                      <a:gd name="T4" fmla="*/ 410 w 453"/>
                      <a:gd name="T5" fmla="*/ 125 h 634"/>
                      <a:gd name="T6" fmla="*/ 357 w 453"/>
                      <a:gd name="T7" fmla="*/ 172 h 634"/>
                      <a:gd name="T8" fmla="*/ 294 w 453"/>
                      <a:gd name="T9" fmla="*/ 224 h 634"/>
                      <a:gd name="T10" fmla="*/ 220 w 453"/>
                      <a:gd name="T11" fmla="*/ 279 h 634"/>
                      <a:gd name="T12" fmla="*/ 161 w 453"/>
                      <a:gd name="T13" fmla="*/ 326 h 634"/>
                      <a:gd name="T14" fmla="*/ 114 w 453"/>
                      <a:gd name="T15" fmla="*/ 403 h 634"/>
                      <a:gd name="T16" fmla="*/ 80 w 453"/>
                      <a:gd name="T17" fmla="*/ 471 h 634"/>
                      <a:gd name="T18" fmla="*/ 65 w 453"/>
                      <a:gd name="T19" fmla="*/ 533 h 634"/>
                      <a:gd name="T20" fmla="*/ 46 w 453"/>
                      <a:gd name="T21" fmla="*/ 583 h 634"/>
                      <a:gd name="T22" fmla="*/ 24 w 453"/>
                      <a:gd name="T23" fmla="*/ 625 h 634"/>
                      <a:gd name="T24" fmla="*/ 0 w 453"/>
                      <a:gd name="T25" fmla="*/ 634 h 634"/>
                      <a:gd name="T26" fmla="*/ 33 w 453"/>
                      <a:gd name="T27" fmla="*/ 631 h 634"/>
                      <a:gd name="T28" fmla="*/ 56 w 453"/>
                      <a:gd name="T29" fmla="*/ 631 h 634"/>
                      <a:gd name="T30" fmla="*/ 95 w 453"/>
                      <a:gd name="T31" fmla="*/ 577 h 634"/>
                      <a:gd name="T32" fmla="*/ 109 w 453"/>
                      <a:gd name="T33" fmla="*/ 519 h 634"/>
                      <a:gd name="T34" fmla="*/ 128 w 453"/>
                      <a:gd name="T35" fmla="*/ 471 h 634"/>
                      <a:gd name="T36" fmla="*/ 161 w 453"/>
                      <a:gd name="T37" fmla="*/ 409 h 634"/>
                      <a:gd name="T38" fmla="*/ 205 w 453"/>
                      <a:gd name="T39" fmla="*/ 364 h 634"/>
                      <a:gd name="T40" fmla="*/ 235 w 453"/>
                      <a:gd name="T41" fmla="*/ 320 h 634"/>
                      <a:gd name="T42" fmla="*/ 289 w 453"/>
                      <a:gd name="T43" fmla="*/ 283 h 634"/>
                      <a:gd name="T44" fmla="*/ 342 w 453"/>
                      <a:gd name="T45" fmla="*/ 254 h 634"/>
                      <a:gd name="T46" fmla="*/ 390 w 453"/>
                      <a:gd name="T47" fmla="*/ 187 h 634"/>
                      <a:gd name="T48" fmla="*/ 413 w 453"/>
                      <a:gd name="T49" fmla="*/ 140 h 634"/>
                      <a:gd name="T50" fmla="*/ 435 w 453"/>
                      <a:gd name="T51" fmla="*/ 97 h 634"/>
                      <a:gd name="T52" fmla="*/ 453 w 453"/>
                      <a:gd name="T53" fmla="*/ 0 h 6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453" h="634">
                        <a:moveTo>
                          <a:pt x="453" y="0"/>
                        </a:moveTo>
                        <a:lnTo>
                          <a:pt x="438" y="74"/>
                        </a:lnTo>
                        <a:lnTo>
                          <a:pt x="410" y="125"/>
                        </a:lnTo>
                        <a:lnTo>
                          <a:pt x="357" y="172"/>
                        </a:lnTo>
                        <a:lnTo>
                          <a:pt x="294" y="224"/>
                        </a:lnTo>
                        <a:lnTo>
                          <a:pt x="220" y="279"/>
                        </a:lnTo>
                        <a:lnTo>
                          <a:pt x="161" y="326"/>
                        </a:lnTo>
                        <a:lnTo>
                          <a:pt x="114" y="403"/>
                        </a:lnTo>
                        <a:lnTo>
                          <a:pt x="80" y="471"/>
                        </a:lnTo>
                        <a:lnTo>
                          <a:pt x="65" y="533"/>
                        </a:lnTo>
                        <a:lnTo>
                          <a:pt x="46" y="583"/>
                        </a:lnTo>
                        <a:lnTo>
                          <a:pt x="24" y="625"/>
                        </a:lnTo>
                        <a:lnTo>
                          <a:pt x="0" y="634"/>
                        </a:lnTo>
                        <a:lnTo>
                          <a:pt x="33" y="631"/>
                        </a:lnTo>
                        <a:lnTo>
                          <a:pt x="56" y="631"/>
                        </a:lnTo>
                        <a:lnTo>
                          <a:pt x="95" y="577"/>
                        </a:lnTo>
                        <a:lnTo>
                          <a:pt x="109" y="519"/>
                        </a:lnTo>
                        <a:lnTo>
                          <a:pt x="128" y="471"/>
                        </a:lnTo>
                        <a:lnTo>
                          <a:pt x="161" y="409"/>
                        </a:lnTo>
                        <a:lnTo>
                          <a:pt x="205" y="364"/>
                        </a:lnTo>
                        <a:lnTo>
                          <a:pt x="235" y="320"/>
                        </a:lnTo>
                        <a:lnTo>
                          <a:pt x="289" y="283"/>
                        </a:lnTo>
                        <a:lnTo>
                          <a:pt x="342" y="254"/>
                        </a:lnTo>
                        <a:lnTo>
                          <a:pt x="390" y="187"/>
                        </a:lnTo>
                        <a:lnTo>
                          <a:pt x="413" y="140"/>
                        </a:lnTo>
                        <a:lnTo>
                          <a:pt x="435" y="97"/>
                        </a:lnTo>
                        <a:lnTo>
                          <a:pt x="453" y="0"/>
                        </a:lnTo>
                        <a:close/>
                      </a:path>
                    </a:pathLst>
                  </a:custGeom>
                  <a:solidFill>
                    <a:srgbClr val="00C0E0"/>
                  </a:solidFill>
                  <a:ln w="4763">
                    <a:solidFill>
                      <a:srgbClr val="00C0E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MY"/>
                  </a:p>
                </p:txBody>
              </p:sp>
              <p:sp>
                <p:nvSpPr>
                  <p:cNvPr id="33" name="Freeform 60"/>
                  <p:cNvSpPr>
                    <a:spLocks/>
                  </p:cNvSpPr>
                  <p:nvPr/>
                </p:nvSpPr>
                <p:spPr bwMode="auto">
                  <a:xfrm>
                    <a:off x="4800" y="2208"/>
                    <a:ext cx="154" cy="216"/>
                  </a:xfrm>
                  <a:custGeom>
                    <a:avLst/>
                    <a:gdLst>
                      <a:gd name="T0" fmla="*/ 0 w 464"/>
                      <a:gd name="T1" fmla="*/ 647 h 647"/>
                      <a:gd name="T2" fmla="*/ 43 w 464"/>
                      <a:gd name="T3" fmla="*/ 628 h 647"/>
                      <a:gd name="T4" fmla="*/ 70 w 464"/>
                      <a:gd name="T5" fmla="*/ 589 h 647"/>
                      <a:gd name="T6" fmla="*/ 84 w 464"/>
                      <a:gd name="T7" fmla="*/ 523 h 647"/>
                      <a:gd name="T8" fmla="*/ 123 w 464"/>
                      <a:gd name="T9" fmla="*/ 409 h 647"/>
                      <a:gd name="T10" fmla="*/ 185 w 464"/>
                      <a:gd name="T11" fmla="*/ 321 h 647"/>
                      <a:gd name="T12" fmla="*/ 306 w 464"/>
                      <a:gd name="T13" fmla="*/ 235 h 647"/>
                      <a:gd name="T14" fmla="*/ 359 w 464"/>
                      <a:gd name="T15" fmla="*/ 195 h 647"/>
                      <a:gd name="T16" fmla="*/ 437 w 464"/>
                      <a:gd name="T17" fmla="*/ 111 h 647"/>
                      <a:gd name="T18" fmla="*/ 456 w 464"/>
                      <a:gd name="T19" fmla="*/ 42 h 647"/>
                      <a:gd name="T20" fmla="*/ 464 w 464"/>
                      <a:gd name="T21" fmla="*/ 0 h 6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64" h="647">
                        <a:moveTo>
                          <a:pt x="0" y="647"/>
                        </a:moveTo>
                        <a:lnTo>
                          <a:pt x="43" y="628"/>
                        </a:lnTo>
                        <a:lnTo>
                          <a:pt x="70" y="589"/>
                        </a:lnTo>
                        <a:lnTo>
                          <a:pt x="84" y="523"/>
                        </a:lnTo>
                        <a:lnTo>
                          <a:pt x="123" y="409"/>
                        </a:lnTo>
                        <a:lnTo>
                          <a:pt x="185" y="321"/>
                        </a:lnTo>
                        <a:lnTo>
                          <a:pt x="306" y="235"/>
                        </a:lnTo>
                        <a:lnTo>
                          <a:pt x="359" y="195"/>
                        </a:lnTo>
                        <a:lnTo>
                          <a:pt x="437" y="111"/>
                        </a:lnTo>
                        <a:lnTo>
                          <a:pt x="456" y="42"/>
                        </a:lnTo>
                        <a:lnTo>
                          <a:pt x="464" y="0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MY"/>
                  </a:p>
                </p:txBody>
              </p:sp>
            </p:grpSp>
          </p:grpSp>
          <p:grpSp>
            <p:nvGrpSpPr>
              <p:cNvPr id="13" name="Group 61"/>
              <p:cNvGrpSpPr>
                <a:grpSpLocks/>
              </p:cNvGrpSpPr>
              <p:nvPr/>
            </p:nvGrpSpPr>
            <p:grpSpPr bwMode="auto">
              <a:xfrm>
                <a:off x="4557" y="1635"/>
                <a:ext cx="103" cy="138"/>
                <a:chOff x="4557" y="1635"/>
                <a:chExt cx="103" cy="138"/>
              </a:xfrm>
            </p:grpSpPr>
            <p:sp>
              <p:nvSpPr>
                <p:cNvPr id="26" name="Freeform 62"/>
                <p:cNvSpPr>
                  <a:spLocks/>
                </p:cNvSpPr>
                <p:nvPr/>
              </p:nvSpPr>
              <p:spPr bwMode="auto">
                <a:xfrm>
                  <a:off x="4557" y="1635"/>
                  <a:ext cx="96" cy="138"/>
                </a:xfrm>
                <a:custGeom>
                  <a:avLst/>
                  <a:gdLst>
                    <a:gd name="T0" fmla="*/ 234 w 286"/>
                    <a:gd name="T1" fmla="*/ 68 h 415"/>
                    <a:gd name="T2" fmla="*/ 199 w 286"/>
                    <a:gd name="T3" fmla="*/ 19 h 415"/>
                    <a:gd name="T4" fmla="*/ 153 w 286"/>
                    <a:gd name="T5" fmla="*/ 1 h 415"/>
                    <a:gd name="T6" fmla="*/ 96 w 286"/>
                    <a:gd name="T7" fmla="*/ 0 h 415"/>
                    <a:gd name="T8" fmla="*/ 46 w 286"/>
                    <a:gd name="T9" fmla="*/ 32 h 415"/>
                    <a:gd name="T10" fmla="*/ 10 w 286"/>
                    <a:gd name="T11" fmla="*/ 89 h 415"/>
                    <a:gd name="T12" fmla="*/ 0 w 286"/>
                    <a:gd name="T13" fmla="*/ 155 h 415"/>
                    <a:gd name="T14" fmla="*/ 6 w 286"/>
                    <a:gd name="T15" fmla="*/ 249 h 415"/>
                    <a:gd name="T16" fmla="*/ 41 w 286"/>
                    <a:gd name="T17" fmla="*/ 300 h 415"/>
                    <a:gd name="T18" fmla="*/ 75 w 286"/>
                    <a:gd name="T19" fmla="*/ 329 h 415"/>
                    <a:gd name="T20" fmla="*/ 124 w 286"/>
                    <a:gd name="T21" fmla="*/ 354 h 415"/>
                    <a:gd name="T22" fmla="*/ 150 w 286"/>
                    <a:gd name="T23" fmla="*/ 397 h 415"/>
                    <a:gd name="T24" fmla="*/ 187 w 286"/>
                    <a:gd name="T25" fmla="*/ 415 h 415"/>
                    <a:gd name="T26" fmla="*/ 233 w 286"/>
                    <a:gd name="T27" fmla="*/ 412 h 415"/>
                    <a:gd name="T28" fmla="*/ 264 w 286"/>
                    <a:gd name="T29" fmla="*/ 384 h 415"/>
                    <a:gd name="T30" fmla="*/ 282 w 286"/>
                    <a:gd name="T31" fmla="*/ 345 h 415"/>
                    <a:gd name="T32" fmla="*/ 286 w 286"/>
                    <a:gd name="T33" fmla="*/ 298 h 415"/>
                    <a:gd name="T34" fmla="*/ 270 w 286"/>
                    <a:gd name="T35" fmla="*/ 252 h 415"/>
                    <a:gd name="T36" fmla="*/ 274 w 286"/>
                    <a:gd name="T37" fmla="*/ 190 h 415"/>
                    <a:gd name="T38" fmla="*/ 261 w 286"/>
                    <a:gd name="T39" fmla="*/ 124 h 415"/>
                    <a:gd name="T40" fmla="*/ 234 w 286"/>
                    <a:gd name="T41" fmla="*/ 68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6" h="415">
                      <a:moveTo>
                        <a:pt x="234" y="68"/>
                      </a:moveTo>
                      <a:lnTo>
                        <a:pt x="199" y="19"/>
                      </a:lnTo>
                      <a:lnTo>
                        <a:pt x="153" y="1"/>
                      </a:lnTo>
                      <a:lnTo>
                        <a:pt x="96" y="0"/>
                      </a:lnTo>
                      <a:lnTo>
                        <a:pt x="46" y="32"/>
                      </a:lnTo>
                      <a:lnTo>
                        <a:pt x="10" y="89"/>
                      </a:lnTo>
                      <a:lnTo>
                        <a:pt x="0" y="155"/>
                      </a:lnTo>
                      <a:lnTo>
                        <a:pt x="6" y="249"/>
                      </a:lnTo>
                      <a:lnTo>
                        <a:pt x="41" y="300"/>
                      </a:lnTo>
                      <a:lnTo>
                        <a:pt x="75" y="329"/>
                      </a:lnTo>
                      <a:lnTo>
                        <a:pt x="124" y="354"/>
                      </a:lnTo>
                      <a:lnTo>
                        <a:pt x="150" y="397"/>
                      </a:lnTo>
                      <a:lnTo>
                        <a:pt x="187" y="415"/>
                      </a:lnTo>
                      <a:lnTo>
                        <a:pt x="233" y="412"/>
                      </a:lnTo>
                      <a:lnTo>
                        <a:pt x="264" y="384"/>
                      </a:lnTo>
                      <a:lnTo>
                        <a:pt x="282" y="345"/>
                      </a:lnTo>
                      <a:lnTo>
                        <a:pt x="286" y="298"/>
                      </a:lnTo>
                      <a:lnTo>
                        <a:pt x="270" y="252"/>
                      </a:lnTo>
                      <a:lnTo>
                        <a:pt x="274" y="190"/>
                      </a:lnTo>
                      <a:lnTo>
                        <a:pt x="261" y="124"/>
                      </a:lnTo>
                      <a:lnTo>
                        <a:pt x="234" y="68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27" name="Freeform 63"/>
                <p:cNvSpPr>
                  <a:spLocks/>
                </p:cNvSpPr>
                <p:nvPr/>
              </p:nvSpPr>
              <p:spPr bwMode="auto">
                <a:xfrm>
                  <a:off x="4581" y="1635"/>
                  <a:ext cx="79" cy="130"/>
                </a:xfrm>
                <a:custGeom>
                  <a:avLst/>
                  <a:gdLst>
                    <a:gd name="T0" fmla="*/ 193 w 236"/>
                    <a:gd name="T1" fmla="*/ 63 h 391"/>
                    <a:gd name="T2" fmla="*/ 163 w 236"/>
                    <a:gd name="T3" fmla="*/ 18 h 391"/>
                    <a:gd name="T4" fmla="*/ 126 w 236"/>
                    <a:gd name="T5" fmla="*/ 1 h 391"/>
                    <a:gd name="T6" fmla="*/ 79 w 236"/>
                    <a:gd name="T7" fmla="*/ 0 h 391"/>
                    <a:gd name="T8" fmla="*/ 38 w 236"/>
                    <a:gd name="T9" fmla="*/ 31 h 391"/>
                    <a:gd name="T10" fmla="*/ 8 w 236"/>
                    <a:gd name="T11" fmla="*/ 84 h 391"/>
                    <a:gd name="T12" fmla="*/ 0 w 236"/>
                    <a:gd name="T13" fmla="*/ 146 h 391"/>
                    <a:gd name="T14" fmla="*/ 4 w 236"/>
                    <a:gd name="T15" fmla="*/ 235 h 391"/>
                    <a:gd name="T16" fmla="*/ 34 w 236"/>
                    <a:gd name="T17" fmla="*/ 282 h 391"/>
                    <a:gd name="T18" fmla="*/ 62 w 236"/>
                    <a:gd name="T19" fmla="*/ 310 h 391"/>
                    <a:gd name="T20" fmla="*/ 101 w 236"/>
                    <a:gd name="T21" fmla="*/ 334 h 391"/>
                    <a:gd name="T22" fmla="*/ 124 w 236"/>
                    <a:gd name="T23" fmla="*/ 375 h 391"/>
                    <a:gd name="T24" fmla="*/ 155 w 236"/>
                    <a:gd name="T25" fmla="*/ 391 h 391"/>
                    <a:gd name="T26" fmla="*/ 191 w 236"/>
                    <a:gd name="T27" fmla="*/ 388 h 391"/>
                    <a:gd name="T28" fmla="*/ 218 w 236"/>
                    <a:gd name="T29" fmla="*/ 362 h 391"/>
                    <a:gd name="T30" fmla="*/ 233 w 236"/>
                    <a:gd name="T31" fmla="*/ 326 h 391"/>
                    <a:gd name="T32" fmla="*/ 236 w 236"/>
                    <a:gd name="T33" fmla="*/ 282 h 391"/>
                    <a:gd name="T34" fmla="*/ 222 w 236"/>
                    <a:gd name="T35" fmla="*/ 238 h 391"/>
                    <a:gd name="T36" fmla="*/ 225 w 236"/>
                    <a:gd name="T37" fmla="*/ 180 h 391"/>
                    <a:gd name="T38" fmla="*/ 215 w 236"/>
                    <a:gd name="T39" fmla="*/ 117 h 391"/>
                    <a:gd name="T40" fmla="*/ 193 w 236"/>
                    <a:gd name="T41" fmla="*/ 63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6" h="391">
                      <a:moveTo>
                        <a:pt x="193" y="63"/>
                      </a:moveTo>
                      <a:lnTo>
                        <a:pt x="163" y="18"/>
                      </a:lnTo>
                      <a:lnTo>
                        <a:pt x="126" y="1"/>
                      </a:lnTo>
                      <a:lnTo>
                        <a:pt x="79" y="0"/>
                      </a:lnTo>
                      <a:lnTo>
                        <a:pt x="38" y="31"/>
                      </a:lnTo>
                      <a:lnTo>
                        <a:pt x="8" y="84"/>
                      </a:lnTo>
                      <a:lnTo>
                        <a:pt x="0" y="146"/>
                      </a:lnTo>
                      <a:lnTo>
                        <a:pt x="4" y="235"/>
                      </a:lnTo>
                      <a:lnTo>
                        <a:pt x="34" y="282"/>
                      </a:lnTo>
                      <a:lnTo>
                        <a:pt x="62" y="310"/>
                      </a:lnTo>
                      <a:lnTo>
                        <a:pt x="101" y="334"/>
                      </a:lnTo>
                      <a:lnTo>
                        <a:pt x="124" y="375"/>
                      </a:lnTo>
                      <a:lnTo>
                        <a:pt x="155" y="391"/>
                      </a:lnTo>
                      <a:lnTo>
                        <a:pt x="191" y="388"/>
                      </a:lnTo>
                      <a:lnTo>
                        <a:pt x="218" y="362"/>
                      </a:lnTo>
                      <a:lnTo>
                        <a:pt x="233" y="326"/>
                      </a:lnTo>
                      <a:lnTo>
                        <a:pt x="236" y="282"/>
                      </a:lnTo>
                      <a:lnTo>
                        <a:pt x="222" y="238"/>
                      </a:lnTo>
                      <a:lnTo>
                        <a:pt x="225" y="180"/>
                      </a:lnTo>
                      <a:lnTo>
                        <a:pt x="215" y="117"/>
                      </a:lnTo>
                      <a:lnTo>
                        <a:pt x="193" y="63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MY"/>
                </a:p>
              </p:txBody>
            </p:sp>
          </p:grp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4183" y="1837"/>
                <a:ext cx="649" cy="498"/>
                <a:chOff x="4183" y="1837"/>
                <a:chExt cx="649" cy="498"/>
              </a:xfrm>
            </p:grpSpPr>
            <p:sp>
              <p:nvSpPr>
                <p:cNvPr id="15" name="Freeform 65"/>
                <p:cNvSpPr>
                  <a:spLocks/>
                </p:cNvSpPr>
                <p:nvPr/>
              </p:nvSpPr>
              <p:spPr bwMode="auto">
                <a:xfrm>
                  <a:off x="4434" y="1837"/>
                  <a:ext cx="398" cy="335"/>
                </a:xfrm>
                <a:custGeom>
                  <a:avLst/>
                  <a:gdLst>
                    <a:gd name="T0" fmla="*/ 456 w 1192"/>
                    <a:gd name="T1" fmla="*/ 0 h 1005"/>
                    <a:gd name="T2" fmla="*/ 226 w 1192"/>
                    <a:gd name="T3" fmla="*/ 198 h 1005"/>
                    <a:gd name="T4" fmla="*/ 85 w 1192"/>
                    <a:gd name="T5" fmla="*/ 382 h 1005"/>
                    <a:gd name="T6" fmla="*/ 0 w 1192"/>
                    <a:gd name="T7" fmla="*/ 698 h 1005"/>
                    <a:gd name="T8" fmla="*/ 226 w 1192"/>
                    <a:gd name="T9" fmla="*/ 531 h 1005"/>
                    <a:gd name="T10" fmla="*/ 351 w 1192"/>
                    <a:gd name="T11" fmla="*/ 413 h 1005"/>
                    <a:gd name="T12" fmla="*/ 419 w 1192"/>
                    <a:gd name="T13" fmla="*/ 338 h 1005"/>
                    <a:gd name="T14" fmla="*/ 351 w 1192"/>
                    <a:gd name="T15" fmla="*/ 528 h 1005"/>
                    <a:gd name="T16" fmla="*/ 333 w 1192"/>
                    <a:gd name="T17" fmla="*/ 703 h 1005"/>
                    <a:gd name="T18" fmla="*/ 327 w 1192"/>
                    <a:gd name="T19" fmla="*/ 1005 h 1005"/>
                    <a:gd name="T20" fmla="*/ 366 w 1192"/>
                    <a:gd name="T21" fmla="*/ 918 h 1005"/>
                    <a:gd name="T22" fmla="*/ 443 w 1192"/>
                    <a:gd name="T23" fmla="*/ 793 h 1005"/>
                    <a:gd name="T24" fmla="*/ 568 w 1192"/>
                    <a:gd name="T25" fmla="*/ 698 h 1005"/>
                    <a:gd name="T26" fmla="*/ 682 w 1192"/>
                    <a:gd name="T27" fmla="*/ 649 h 1005"/>
                    <a:gd name="T28" fmla="*/ 959 w 1192"/>
                    <a:gd name="T29" fmla="*/ 520 h 1005"/>
                    <a:gd name="T30" fmla="*/ 1192 w 1192"/>
                    <a:gd name="T31" fmla="*/ 303 h 1005"/>
                    <a:gd name="T32" fmla="*/ 1120 w 1192"/>
                    <a:gd name="T33" fmla="*/ 251 h 1005"/>
                    <a:gd name="T34" fmla="*/ 1055 w 1192"/>
                    <a:gd name="T35" fmla="*/ 276 h 1005"/>
                    <a:gd name="T36" fmla="*/ 944 w 1192"/>
                    <a:gd name="T37" fmla="*/ 280 h 1005"/>
                    <a:gd name="T38" fmla="*/ 810 w 1192"/>
                    <a:gd name="T39" fmla="*/ 266 h 1005"/>
                    <a:gd name="T40" fmla="*/ 692 w 1192"/>
                    <a:gd name="T41" fmla="*/ 232 h 1005"/>
                    <a:gd name="T42" fmla="*/ 509 w 1192"/>
                    <a:gd name="T43" fmla="*/ 247 h 1005"/>
                    <a:gd name="T44" fmla="*/ 456 w 1192"/>
                    <a:gd name="T45" fmla="*/ 0 h 10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92" h="1005">
                      <a:moveTo>
                        <a:pt x="456" y="0"/>
                      </a:moveTo>
                      <a:lnTo>
                        <a:pt x="226" y="198"/>
                      </a:lnTo>
                      <a:lnTo>
                        <a:pt x="85" y="382"/>
                      </a:lnTo>
                      <a:lnTo>
                        <a:pt x="0" y="698"/>
                      </a:lnTo>
                      <a:lnTo>
                        <a:pt x="226" y="531"/>
                      </a:lnTo>
                      <a:lnTo>
                        <a:pt x="351" y="413"/>
                      </a:lnTo>
                      <a:lnTo>
                        <a:pt x="419" y="338"/>
                      </a:lnTo>
                      <a:lnTo>
                        <a:pt x="351" y="528"/>
                      </a:lnTo>
                      <a:lnTo>
                        <a:pt x="333" y="703"/>
                      </a:lnTo>
                      <a:lnTo>
                        <a:pt x="327" y="1005"/>
                      </a:lnTo>
                      <a:lnTo>
                        <a:pt x="366" y="918"/>
                      </a:lnTo>
                      <a:lnTo>
                        <a:pt x="443" y="793"/>
                      </a:lnTo>
                      <a:lnTo>
                        <a:pt x="568" y="698"/>
                      </a:lnTo>
                      <a:lnTo>
                        <a:pt x="682" y="649"/>
                      </a:lnTo>
                      <a:lnTo>
                        <a:pt x="959" y="520"/>
                      </a:lnTo>
                      <a:lnTo>
                        <a:pt x="1192" y="303"/>
                      </a:lnTo>
                      <a:lnTo>
                        <a:pt x="1120" y="251"/>
                      </a:lnTo>
                      <a:lnTo>
                        <a:pt x="1055" y="276"/>
                      </a:lnTo>
                      <a:lnTo>
                        <a:pt x="944" y="280"/>
                      </a:lnTo>
                      <a:lnTo>
                        <a:pt x="810" y="266"/>
                      </a:lnTo>
                      <a:lnTo>
                        <a:pt x="692" y="232"/>
                      </a:lnTo>
                      <a:lnTo>
                        <a:pt x="509" y="247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rgbClr val="E0E0FF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16" name="Freeform 66"/>
                <p:cNvSpPr>
                  <a:spLocks/>
                </p:cNvSpPr>
                <p:nvPr/>
              </p:nvSpPr>
              <p:spPr bwMode="auto">
                <a:xfrm>
                  <a:off x="4376" y="1944"/>
                  <a:ext cx="214" cy="370"/>
                </a:xfrm>
                <a:custGeom>
                  <a:avLst/>
                  <a:gdLst>
                    <a:gd name="T0" fmla="*/ 567 w 644"/>
                    <a:gd name="T1" fmla="*/ 0 h 1109"/>
                    <a:gd name="T2" fmla="*/ 644 w 644"/>
                    <a:gd name="T3" fmla="*/ 58 h 1109"/>
                    <a:gd name="T4" fmla="*/ 636 w 644"/>
                    <a:gd name="T5" fmla="*/ 216 h 1109"/>
                    <a:gd name="T6" fmla="*/ 487 w 644"/>
                    <a:gd name="T7" fmla="*/ 335 h 1109"/>
                    <a:gd name="T8" fmla="*/ 379 w 644"/>
                    <a:gd name="T9" fmla="*/ 726 h 1109"/>
                    <a:gd name="T10" fmla="*/ 0 w 644"/>
                    <a:gd name="T11" fmla="*/ 1109 h 1109"/>
                    <a:gd name="T12" fmla="*/ 174 w 644"/>
                    <a:gd name="T13" fmla="*/ 570 h 1109"/>
                    <a:gd name="T14" fmla="*/ 366 w 644"/>
                    <a:gd name="T15" fmla="*/ 276 h 1109"/>
                    <a:gd name="T16" fmla="*/ 396 w 644"/>
                    <a:gd name="T17" fmla="*/ 96 h 1109"/>
                    <a:gd name="T18" fmla="*/ 567 w 644"/>
                    <a:gd name="T19" fmla="*/ 0 h 1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44" h="1109">
                      <a:moveTo>
                        <a:pt x="567" y="0"/>
                      </a:moveTo>
                      <a:lnTo>
                        <a:pt x="644" y="58"/>
                      </a:lnTo>
                      <a:lnTo>
                        <a:pt x="636" y="216"/>
                      </a:lnTo>
                      <a:lnTo>
                        <a:pt x="487" y="335"/>
                      </a:lnTo>
                      <a:lnTo>
                        <a:pt x="379" y="726"/>
                      </a:lnTo>
                      <a:lnTo>
                        <a:pt x="0" y="1109"/>
                      </a:lnTo>
                      <a:lnTo>
                        <a:pt x="174" y="570"/>
                      </a:lnTo>
                      <a:lnTo>
                        <a:pt x="366" y="276"/>
                      </a:lnTo>
                      <a:lnTo>
                        <a:pt x="396" y="96"/>
                      </a:lnTo>
                      <a:lnTo>
                        <a:pt x="567" y="0"/>
                      </a:lnTo>
                      <a:close/>
                    </a:path>
                  </a:pathLst>
                </a:custGeom>
                <a:solidFill>
                  <a:srgbClr val="FF00A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MY"/>
                </a:p>
              </p:txBody>
            </p:sp>
            <p:grpSp>
              <p:nvGrpSpPr>
                <p:cNvPr id="17" name="Group 67"/>
                <p:cNvGrpSpPr>
                  <a:grpSpLocks/>
                </p:cNvGrpSpPr>
                <p:nvPr/>
              </p:nvGrpSpPr>
              <p:grpSpPr bwMode="auto">
                <a:xfrm>
                  <a:off x="4183" y="1965"/>
                  <a:ext cx="313" cy="370"/>
                  <a:chOff x="4183" y="1965"/>
                  <a:chExt cx="313" cy="370"/>
                </a:xfrm>
              </p:grpSpPr>
              <p:grpSp>
                <p:nvGrpSpPr>
                  <p:cNvPr id="18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183" y="1965"/>
                    <a:ext cx="268" cy="298"/>
                    <a:chOff x="4183" y="1965"/>
                    <a:chExt cx="268" cy="298"/>
                  </a:xfrm>
                </p:grpSpPr>
                <p:sp>
                  <p:nvSpPr>
                    <p:cNvPr id="20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4183" y="1965"/>
                      <a:ext cx="268" cy="298"/>
                    </a:xfrm>
                    <a:custGeom>
                      <a:avLst/>
                      <a:gdLst>
                        <a:gd name="T0" fmla="*/ 685 w 803"/>
                        <a:gd name="T1" fmla="*/ 86 h 893"/>
                        <a:gd name="T2" fmla="*/ 613 w 803"/>
                        <a:gd name="T3" fmla="*/ 231 h 893"/>
                        <a:gd name="T4" fmla="*/ 490 w 803"/>
                        <a:gd name="T5" fmla="*/ 202 h 893"/>
                        <a:gd name="T6" fmla="*/ 377 w 803"/>
                        <a:gd name="T7" fmla="*/ 169 h 893"/>
                        <a:gd name="T8" fmla="*/ 275 w 803"/>
                        <a:gd name="T9" fmla="*/ 123 h 893"/>
                        <a:gd name="T10" fmla="*/ 201 w 803"/>
                        <a:gd name="T11" fmla="*/ 90 h 893"/>
                        <a:gd name="T12" fmla="*/ 62 w 803"/>
                        <a:gd name="T13" fmla="*/ 0 h 893"/>
                        <a:gd name="T14" fmla="*/ 24 w 803"/>
                        <a:gd name="T15" fmla="*/ 15 h 893"/>
                        <a:gd name="T16" fmla="*/ 19 w 803"/>
                        <a:gd name="T17" fmla="*/ 102 h 893"/>
                        <a:gd name="T18" fmla="*/ 77 w 803"/>
                        <a:gd name="T19" fmla="*/ 183 h 893"/>
                        <a:gd name="T20" fmla="*/ 30 w 803"/>
                        <a:gd name="T21" fmla="*/ 173 h 893"/>
                        <a:gd name="T22" fmla="*/ 0 w 803"/>
                        <a:gd name="T23" fmla="*/ 211 h 893"/>
                        <a:gd name="T24" fmla="*/ 9 w 803"/>
                        <a:gd name="T25" fmla="*/ 250 h 893"/>
                        <a:gd name="T26" fmla="*/ 49 w 803"/>
                        <a:gd name="T27" fmla="*/ 298 h 893"/>
                        <a:gd name="T28" fmla="*/ 30 w 803"/>
                        <a:gd name="T29" fmla="*/ 318 h 893"/>
                        <a:gd name="T30" fmla="*/ 9 w 803"/>
                        <a:gd name="T31" fmla="*/ 347 h 893"/>
                        <a:gd name="T32" fmla="*/ 9 w 803"/>
                        <a:gd name="T33" fmla="*/ 383 h 893"/>
                        <a:gd name="T34" fmla="*/ 30 w 803"/>
                        <a:gd name="T35" fmla="*/ 442 h 893"/>
                        <a:gd name="T36" fmla="*/ 96 w 803"/>
                        <a:gd name="T37" fmla="*/ 498 h 893"/>
                        <a:gd name="T38" fmla="*/ 67 w 803"/>
                        <a:gd name="T39" fmla="*/ 517 h 893"/>
                        <a:gd name="T40" fmla="*/ 53 w 803"/>
                        <a:gd name="T41" fmla="*/ 566 h 893"/>
                        <a:gd name="T42" fmla="*/ 71 w 803"/>
                        <a:gd name="T43" fmla="*/ 614 h 893"/>
                        <a:gd name="T44" fmla="*/ 132 w 803"/>
                        <a:gd name="T45" fmla="*/ 644 h 893"/>
                        <a:gd name="T46" fmla="*/ 208 w 803"/>
                        <a:gd name="T47" fmla="*/ 673 h 893"/>
                        <a:gd name="T48" fmla="*/ 270 w 803"/>
                        <a:gd name="T49" fmla="*/ 725 h 893"/>
                        <a:gd name="T50" fmla="*/ 318 w 803"/>
                        <a:gd name="T51" fmla="*/ 774 h 893"/>
                        <a:gd name="T52" fmla="*/ 362 w 803"/>
                        <a:gd name="T53" fmla="*/ 821 h 893"/>
                        <a:gd name="T54" fmla="*/ 412 w 803"/>
                        <a:gd name="T55" fmla="*/ 875 h 893"/>
                        <a:gd name="T56" fmla="*/ 501 w 803"/>
                        <a:gd name="T57" fmla="*/ 893 h 893"/>
                        <a:gd name="T58" fmla="*/ 672 w 803"/>
                        <a:gd name="T59" fmla="*/ 673 h 893"/>
                        <a:gd name="T60" fmla="*/ 701 w 803"/>
                        <a:gd name="T61" fmla="*/ 508 h 893"/>
                        <a:gd name="T62" fmla="*/ 712 w 803"/>
                        <a:gd name="T63" fmla="*/ 412 h 893"/>
                        <a:gd name="T64" fmla="*/ 754 w 803"/>
                        <a:gd name="T65" fmla="*/ 363 h 893"/>
                        <a:gd name="T66" fmla="*/ 787 w 803"/>
                        <a:gd name="T67" fmla="*/ 313 h 893"/>
                        <a:gd name="T68" fmla="*/ 803 w 803"/>
                        <a:gd name="T69" fmla="*/ 236 h 893"/>
                        <a:gd name="T70" fmla="*/ 799 w 803"/>
                        <a:gd name="T71" fmla="*/ 185 h 893"/>
                        <a:gd name="T72" fmla="*/ 782 w 803"/>
                        <a:gd name="T73" fmla="*/ 142 h 893"/>
                        <a:gd name="T74" fmla="*/ 754 w 803"/>
                        <a:gd name="T75" fmla="*/ 99 h 893"/>
                        <a:gd name="T76" fmla="*/ 722 w 803"/>
                        <a:gd name="T77" fmla="*/ 81 h 893"/>
                        <a:gd name="T78" fmla="*/ 685 w 803"/>
                        <a:gd name="T79" fmla="*/ 86 h 8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803" h="893">
                          <a:moveTo>
                            <a:pt x="685" y="86"/>
                          </a:moveTo>
                          <a:lnTo>
                            <a:pt x="613" y="231"/>
                          </a:lnTo>
                          <a:lnTo>
                            <a:pt x="490" y="202"/>
                          </a:lnTo>
                          <a:lnTo>
                            <a:pt x="377" y="169"/>
                          </a:lnTo>
                          <a:lnTo>
                            <a:pt x="275" y="123"/>
                          </a:lnTo>
                          <a:lnTo>
                            <a:pt x="201" y="90"/>
                          </a:lnTo>
                          <a:lnTo>
                            <a:pt x="62" y="0"/>
                          </a:lnTo>
                          <a:lnTo>
                            <a:pt x="24" y="15"/>
                          </a:lnTo>
                          <a:lnTo>
                            <a:pt x="19" y="102"/>
                          </a:lnTo>
                          <a:lnTo>
                            <a:pt x="77" y="183"/>
                          </a:lnTo>
                          <a:lnTo>
                            <a:pt x="30" y="173"/>
                          </a:lnTo>
                          <a:lnTo>
                            <a:pt x="0" y="211"/>
                          </a:lnTo>
                          <a:lnTo>
                            <a:pt x="9" y="250"/>
                          </a:lnTo>
                          <a:lnTo>
                            <a:pt x="49" y="298"/>
                          </a:lnTo>
                          <a:lnTo>
                            <a:pt x="30" y="318"/>
                          </a:lnTo>
                          <a:lnTo>
                            <a:pt x="9" y="347"/>
                          </a:lnTo>
                          <a:lnTo>
                            <a:pt x="9" y="383"/>
                          </a:lnTo>
                          <a:lnTo>
                            <a:pt x="30" y="442"/>
                          </a:lnTo>
                          <a:lnTo>
                            <a:pt x="96" y="498"/>
                          </a:lnTo>
                          <a:lnTo>
                            <a:pt x="67" y="517"/>
                          </a:lnTo>
                          <a:lnTo>
                            <a:pt x="53" y="566"/>
                          </a:lnTo>
                          <a:lnTo>
                            <a:pt x="71" y="614"/>
                          </a:lnTo>
                          <a:lnTo>
                            <a:pt x="132" y="644"/>
                          </a:lnTo>
                          <a:lnTo>
                            <a:pt x="208" y="673"/>
                          </a:lnTo>
                          <a:lnTo>
                            <a:pt x="270" y="725"/>
                          </a:lnTo>
                          <a:lnTo>
                            <a:pt x="318" y="774"/>
                          </a:lnTo>
                          <a:lnTo>
                            <a:pt x="362" y="821"/>
                          </a:lnTo>
                          <a:lnTo>
                            <a:pt x="412" y="875"/>
                          </a:lnTo>
                          <a:lnTo>
                            <a:pt x="501" y="893"/>
                          </a:lnTo>
                          <a:lnTo>
                            <a:pt x="672" y="673"/>
                          </a:lnTo>
                          <a:lnTo>
                            <a:pt x="701" y="508"/>
                          </a:lnTo>
                          <a:lnTo>
                            <a:pt x="712" y="412"/>
                          </a:lnTo>
                          <a:lnTo>
                            <a:pt x="754" y="363"/>
                          </a:lnTo>
                          <a:lnTo>
                            <a:pt x="787" y="313"/>
                          </a:lnTo>
                          <a:lnTo>
                            <a:pt x="803" y="236"/>
                          </a:lnTo>
                          <a:lnTo>
                            <a:pt x="799" y="185"/>
                          </a:lnTo>
                          <a:lnTo>
                            <a:pt x="782" y="142"/>
                          </a:lnTo>
                          <a:lnTo>
                            <a:pt x="754" y="99"/>
                          </a:lnTo>
                          <a:lnTo>
                            <a:pt x="722" y="81"/>
                          </a:lnTo>
                          <a:lnTo>
                            <a:pt x="685" y="86"/>
                          </a:lnTo>
                          <a:close/>
                        </a:path>
                      </a:pathLst>
                    </a:custGeom>
                    <a:solidFill>
                      <a:srgbClr val="E0A08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MY"/>
                    </a:p>
                  </p:txBody>
                </p:sp>
                <p:grpSp>
                  <p:nvGrpSpPr>
                    <p:cNvPr id="21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00" y="2010"/>
                      <a:ext cx="199" cy="145"/>
                      <a:chOff x="4200" y="2010"/>
                      <a:chExt cx="199" cy="145"/>
                    </a:xfrm>
                  </p:grpSpPr>
                  <p:sp>
                    <p:nvSpPr>
                      <p:cNvPr id="22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06" y="2023"/>
                        <a:ext cx="141" cy="49"/>
                      </a:xfrm>
                      <a:custGeom>
                        <a:avLst/>
                        <a:gdLst>
                          <a:gd name="T0" fmla="*/ 0 w 423"/>
                          <a:gd name="T1" fmla="*/ 0 h 149"/>
                          <a:gd name="T2" fmla="*/ 94 w 423"/>
                          <a:gd name="T3" fmla="*/ 71 h 149"/>
                          <a:gd name="T4" fmla="*/ 209 w 423"/>
                          <a:gd name="T5" fmla="*/ 125 h 149"/>
                          <a:gd name="T6" fmla="*/ 329 w 423"/>
                          <a:gd name="T7" fmla="*/ 149 h 149"/>
                          <a:gd name="T8" fmla="*/ 423 w 423"/>
                          <a:gd name="T9" fmla="*/ 149 h 14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23" h="149">
                            <a:moveTo>
                              <a:pt x="0" y="0"/>
                            </a:moveTo>
                            <a:lnTo>
                              <a:pt x="94" y="71"/>
                            </a:lnTo>
                            <a:lnTo>
                              <a:pt x="209" y="125"/>
                            </a:lnTo>
                            <a:lnTo>
                              <a:pt x="329" y="149"/>
                            </a:lnTo>
                            <a:lnTo>
                              <a:pt x="423" y="149"/>
                            </a:lnTo>
                          </a:path>
                        </a:pathLst>
                      </a:cu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MY"/>
                      </a:p>
                    </p:txBody>
                  </p:sp>
                  <p:sp>
                    <p:nvSpPr>
                      <p:cNvPr id="23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00" y="2067"/>
                        <a:ext cx="102" cy="47"/>
                      </a:xfrm>
                      <a:custGeom>
                        <a:avLst/>
                        <a:gdLst>
                          <a:gd name="T0" fmla="*/ 0 w 308"/>
                          <a:gd name="T1" fmla="*/ 0 h 139"/>
                          <a:gd name="T2" fmla="*/ 71 w 308"/>
                          <a:gd name="T3" fmla="*/ 56 h 139"/>
                          <a:gd name="T4" fmla="*/ 179 w 308"/>
                          <a:gd name="T5" fmla="*/ 109 h 139"/>
                          <a:gd name="T6" fmla="*/ 308 w 308"/>
                          <a:gd name="T7" fmla="*/ 139 h 1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08" h="139">
                            <a:moveTo>
                              <a:pt x="0" y="0"/>
                            </a:moveTo>
                            <a:lnTo>
                              <a:pt x="71" y="56"/>
                            </a:lnTo>
                            <a:lnTo>
                              <a:pt x="179" y="109"/>
                            </a:lnTo>
                            <a:lnTo>
                              <a:pt x="308" y="139"/>
                            </a:lnTo>
                          </a:path>
                        </a:pathLst>
                      </a:cu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MY"/>
                      </a:p>
                    </p:txBody>
                  </p:sp>
                  <p:sp>
                    <p:nvSpPr>
                      <p:cNvPr id="24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15" y="2131"/>
                        <a:ext cx="69" cy="24"/>
                      </a:xfrm>
                      <a:custGeom>
                        <a:avLst/>
                        <a:gdLst>
                          <a:gd name="T0" fmla="*/ 0 w 207"/>
                          <a:gd name="T1" fmla="*/ 0 h 73"/>
                          <a:gd name="T2" fmla="*/ 98 w 207"/>
                          <a:gd name="T3" fmla="*/ 48 h 73"/>
                          <a:gd name="T4" fmla="*/ 207 w 207"/>
                          <a:gd name="T5" fmla="*/ 73 h 7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07" h="73">
                            <a:moveTo>
                              <a:pt x="0" y="0"/>
                            </a:moveTo>
                            <a:lnTo>
                              <a:pt x="98" y="48"/>
                            </a:lnTo>
                            <a:lnTo>
                              <a:pt x="207" y="73"/>
                            </a:lnTo>
                          </a:path>
                        </a:pathLst>
                      </a:cu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MY"/>
                      </a:p>
                    </p:txBody>
                  </p:sp>
                  <p:sp>
                    <p:nvSpPr>
                      <p:cNvPr id="25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4" y="2010"/>
                        <a:ext cx="5" cy="30"/>
                      </a:xfrm>
                      <a:custGeom>
                        <a:avLst/>
                        <a:gdLst>
                          <a:gd name="T0" fmla="*/ 7 w 15"/>
                          <a:gd name="T1" fmla="*/ 90 h 90"/>
                          <a:gd name="T2" fmla="*/ 0 w 15"/>
                          <a:gd name="T3" fmla="*/ 52 h 90"/>
                          <a:gd name="T4" fmla="*/ 1 w 15"/>
                          <a:gd name="T5" fmla="*/ 30 h 90"/>
                          <a:gd name="T6" fmla="*/ 15 w 15"/>
                          <a:gd name="T7" fmla="*/ 0 h 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5" h="90">
                            <a:moveTo>
                              <a:pt x="7" y="90"/>
                            </a:moveTo>
                            <a:lnTo>
                              <a:pt x="0" y="52"/>
                            </a:lnTo>
                            <a:lnTo>
                              <a:pt x="1" y="30"/>
                            </a:lnTo>
                            <a:lnTo>
                              <a:pt x="15" y="0"/>
                            </a:lnTo>
                          </a:path>
                        </a:pathLst>
                      </a:cu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MY"/>
                      </a:p>
                    </p:txBody>
                  </p:sp>
                </p:grpSp>
              </p:grpSp>
              <p:sp>
                <p:nvSpPr>
                  <p:cNvPr id="19" name="Freeform 75"/>
                  <p:cNvSpPr>
                    <a:spLocks/>
                  </p:cNvSpPr>
                  <p:nvPr/>
                </p:nvSpPr>
                <p:spPr bwMode="auto">
                  <a:xfrm>
                    <a:off x="4309" y="2115"/>
                    <a:ext cx="187" cy="220"/>
                  </a:xfrm>
                  <a:custGeom>
                    <a:avLst/>
                    <a:gdLst>
                      <a:gd name="T0" fmla="*/ 335 w 560"/>
                      <a:gd name="T1" fmla="*/ 0 h 659"/>
                      <a:gd name="T2" fmla="*/ 450 w 560"/>
                      <a:gd name="T3" fmla="*/ 80 h 659"/>
                      <a:gd name="T4" fmla="*/ 560 w 560"/>
                      <a:gd name="T5" fmla="*/ 183 h 659"/>
                      <a:gd name="T6" fmla="*/ 556 w 560"/>
                      <a:gd name="T7" fmla="*/ 244 h 659"/>
                      <a:gd name="T8" fmla="*/ 531 w 560"/>
                      <a:gd name="T9" fmla="*/ 300 h 659"/>
                      <a:gd name="T10" fmla="*/ 473 w 560"/>
                      <a:gd name="T11" fmla="*/ 415 h 659"/>
                      <a:gd name="T12" fmla="*/ 364 w 560"/>
                      <a:gd name="T13" fmla="*/ 558 h 659"/>
                      <a:gd name="T14" fmla="*/ 243 w 560"/>
                      <a:gd name="T15" fmla="*/ 659 h 659"/>
                      <a:gd name="T16" fmla="*/ 113 w 560"/>
                      <a:gd name="T17" fmla="*/ 625 h 659"/>
                      <a:gd name="T18" fmla="*/ 35 w 560"/>
                      <a:gd name="T19" fmla="*/ 569 h 659"/>
                      <a:gd name="T20" fmla="*/ 0 w 560"/>
                      <a:gd name="T21" fmla="*/ 499 h 659"/>
                      <a:gd name="T22" fmla="*/ 0 w 560"/>
                      <a:gd name="T23" fmla="*/ 405 h 659"/>
                      <a:gd name="T24" fmla="*/ 35 w 560"/>
                      <a:gd name="T25" fmla="*/ 415 h 659"/>
                      <a:gd name="T26" fmla="*/ 113 w 560"/>
                      <a:gd name="T27" fmla="*/ 377 h 659"/>
                      <a:gd name="T28" fmla="*/ 171 w 560"/>
                      <a:gd name="T29" fmla="*/ 309 h 659"/>
                      <a:gd name="T30" fmla="*/ 280 w 560"/>
                      <a:gd name="T31" fmla="*/ 179 h 659"/>
                      <a:gd name="T32" fmla="*/ 335 w 560"/>
                      <a:gd name="T33" fmla="*/ 0 h 6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60" h="659">
                        <a:moveTo>
                          <a:pt x="335" y="0"/>
                        </a:moveTo>
                        <a:lnTo>
                          <a:pt x="450" y="80"/>
                        </a:lnTo>
                        <a:lnTo>
                          <a:pt x="560" y="183"/>
                        </a:lnTo>
                        <a:lnTo>
                          <a:pt x="556" y="244"/>
                        </a:lnTo>
                        <a:lnTo>
                          <a:pt x="531" y="300"/>
                        </a:lnTo>
                        <a:lnTo>
                          <a:pt x="473" y="415"/>
                        </a:lnTo>
                        <a:lnTo>
                          <a:pt x="364" y="558"/>
                        </a:lnTo>
                        <a:lnTo>
                          <a:pt x="243" y="659"/>
                        </a:lnTo>
                        <a:lnTo>
                          <a:pt x="113" y="625"/>
                        </a:lnTo>
                        <a:lnTo>
                          <a:pt x="35" y="569"/>
                        </a:lnTo>
                        <a:lnTo>
                          <a:pt x="0" y="499"/>
                        </a:lnTo>
                        <a:lnTo>
                          <a:pt x="0" y="405"/>
                        </a:lnTo>
                        <a:lnTo>
                          <a:pt x="35" y="415"/>
                        </a:lnTo>
                        <a:lnTo>
                          <a:pt x="113" y="377"/>
                        </a:lnTo>
                        <a:lnTo>
                          <a:pt x="171" y="309"/>
                        </a:lnTo>
                        <a:lnTo>
                          <a:pt x="280" y="179"/>
                        </a:lnTo>
                        <a:lnTo>
                          <a:pt x="335" y="0"/>
                        </a:lnTo>
                        <a:close/>
                      </a:path>
                    </a:pathLst>
                  </a:custGeom>
                  <a:solidFill>
                    <a:srgbClr val="C0E0FF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MY"/>
                  </a:p>
                </p:txBody>
              </p:sp>
            </p:grpSp>
          </p:grpSp>
        </p:grpSp>
        <p:sp>
          <p:nvSpPr>
            <p:cNvPr id="8" name="Rectangle 76"/>
            <p:cNvSpPr>
              <a:spLocks noChangeArrowheads="1"/>
            </p:cNvSpPr>
            <p:nvPr/>
          </p:nvSpPr>
          <p:spPr bwMode="auto">
            <a:xfrm>
              <a:off x="240" y="1104"/>
              <a:ext cx="9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Wingdings 2" panose="05020102010507070707" pitchFamily="18" charset="2"/>
                <a:buNone/>
              </a:pPr>
              <a:r>
                <a:rPr lang="en-US" altLang="en-US" sz="3200" b="1" i="1" dirty="0">
                  <a:latin typeface="Times New Roman" panose="02020603050405020304" pitchFamily="18" charset="0"/>
                </a:rPr>
                <a:t>Hearing</a:t>
              </a:r>
            </a:p>
          </p:txBody>
        </p:sp>
      </p:grpSp>
      <p:grpSp>
        <p:nvGrpSpPr>
          <p:cNvPr id="80" name="Group 80"/>
          <p:cNvGrpSpPr>
            <a:grpSpLocks/>
          </p:cNvGrpSpPr>
          <p:nvPr/>
        </p:nvGrpSpPr>
        <p:grpSpPr bwMode="auto">
          <a:xfrm>
            <a:off x="5919595" y="1647643"/>
            <a:ext cx="2971800" cy="1874838"/>
            <a:chOff x="1728" y="2035"/>
            <a:chExt cx="1872" cy="1181"/>
          </a:xfrm>
        </p:grpSpPr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1728" y="2227"/>
              <a:ext cx="7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Wingdings 2" panose="05020102010507070707" pitchFamily="18" charset="2"/>
                <a:buNone/>
              </a:pPr>
              <a:r>
                <a:rPr lang="en-US" altLang="en-US" sz="3200" b="1" i="1" dirty="0">
                  <a:latin typeface="Times New Roman" panose="02020603050405020304" pitchFamily="18" charset="0"/>
                </a:rPr>
                <a:t>Smell</a:t>
              </a:r>
            </a:p>
          </p:txBody>
        </p:sp>
        <p:graphicFrame>
          <p:nvGraphicFramePr>
            <p:cNvPr id="82" name="Object 82"/>
            <p:cNvGraphicFramePr>
              <a:graphicFrameLocks noChangeAspect="1"/>
            </p:cNvGraphicFramePr>
            <p:nvPr/>
          </p:nvGraphicFramePr>
          <p:xfrm>
            <a:off x="2208" y="2035"/>
            <a:ext cx="1392" cy="1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Clip" r:id="rId4" imgW="3276360" imgH="3458880" progId="MS_ClipArt_Gallery.5">
                    <p:embed/>
                  </p:oleObj>
                </mc:Choice>
                <mc:Fallback>
                  <p:oleObj name="Clip" r:id="rId4" imgW="3276360" imgH="3458880" progId="MS_ClipArt_Gallery.5">
                    <p:embed/>
                    <p:pic>
                      <p:nvPicPr>
                        <p:cNvPr id="725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035"/>
                          <a:ext cx="1392" cy="1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" name="Group 77"/>
          <p:cNvGrpSpPr>
            <a:grpSpLocks/>
          </p:cNvGrpSpPr>
          <p:nvPr/>
        </p:nvGrpSpPr>
        <p:grpSpPr bwMode="auto">
          <a:xfrm>
            <a:off x="3653943" y="2763047"/>
            <a:ext cx="2249488" cy="2362200"/>
            <a:chOff x="4199" y="841"/>
            <a:chExt cx="1417" cy="1488"/>
          </a:xfrm>
        </p:grpSpPr>
        <p:graphicFrame>
          <p:nvGraphicFramePr>
            <p:cNvPr id="84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1096534"/>
                </p:ext>
              </p:extLst>
            </p:nvPr>
          </p:nvGraphicFramePr>
          <p:xfrm>
            <a:off x="4199" y="841"/>
            <a:ext cx="1275" cy="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Clip" r:id="rId6" imgW="3025440" imgH="3252600" progId="MS_ClipArt_Gallery.5">
                    <p:embed/>
                  </p:oleObj>
                </mc:Choice>
                <mc:Fallback>
                  <p:oleObj name="Clip" r:id="rId6" imgW="3025440" imgH="3252600" progId="MS_ClipArt_Gallery.5">
                    <p:embed/>
                    <p:pic>
                      <p:nvPicPr>
                        <p:cNvPr id="7246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9" y="841"/>
                          <a:ext cx="1275" cy="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4789" y="1651"/>
              <a:ext cx="8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Wingdings 2" panose="05020102010507070707" pitchFamily="18" charset="2"/>
                <a:buNone/>
              </a:pPr>
              <a:r>
                <a:rPr lang="en-US" altLang="en-US" sz="3200" b="1" i="1">
                  <a:latin typeface="Times New Roman" panose="02020603050405020304" pitchFamily="18" charset="0"/>
                </a:rPr>
                <a:t>Seeing</a:t>
              </a:r>
            </a:p>
          </p:txBody>
        </p:sp>
      </p:grpSp>
      <p:grpSp>
        <p:nvGrpSpPr>
          <p:cNvPr id="86" name="Group 86"/>
          <p:cNvGrpSpPr>
            <a:grpSpLocks/>
          </p:cNvGrpSpPr>
          <p:nvPr/>
        </p:nvGrpSpPr>
        <p:grpSpPr bwMode="auto">
          <a:xfrm>
            <a:off x="576021" y="4011613"/>
            <a:ext cx="2657475" cy="2266950"/>
            <a:chOff x="100" y="2918"/>
            <a:chExt cx="1674" cy="1428"/>
          </a:xfrm>
        </p:grpSpPr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1089" y="3230"/>
              <a:ext cx="6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Wingdings 2" panose="05020102010507070707" pitchFamily="18" charset="2"/>
                <a:buNone/>
              </a:pPr>
              <a:r>
                <a:rPr lang="en-US" altLang="en-US" sz="3200" b="1" i="1">
                  <a:latin typeface="Times New Roman" panose="02020603050405020304" pitchFamily="18" charset="0"/>
                </a:rPr>
                <a:t>Taste</a:t>
              </a:r>
            </a:p>
          </p:txBody>
        </p:sp>
        <p:pic>
          <p:nvPicPr>
            <p:cNvPr id="88" name="Picture 8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2918"/>
              <a:ext cx="1149" cy="1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9" name="Group 83"/>
          <p:cNvGrpSpPr>
            <a:grpSpLocks/>
          </p:cNvGrpSpPr>
          <p:nvPr/>
        </p:nvGrpSpPr>
        <p:grpSpPr bwMode="auto">
          <a:xfrm>
            <a:off x="6203428" y="4347443"/>
            <a:ext cx="2776538" cy="2056499"/>
            <a:chOff x="3604" y="2803"/>
            <a:chExt cx="1933" cy="1309"/>
          </a:xfrm>
        </p:grpSpPr>
        <p:sp>
          <p:nvSpPr>
            <p:cNvPr id="90" name="Rectangle 84"/>
            <p:cNvSpPr>
              <a:spLocks noChangeArrowheads="1"/>
            </p:cNvSpPr>
            <p:nvPr/>
          </p:nvSpPr>
          <p:spPr bwMode="auto">
            <a:xfrm>
              <a:off x="4080" y="2803"/>
              <a:ext cx="7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Wingdings 2" panose="05020102010507070707" pitchFamily="18" charset="2"/>
                <a:buNone/>
              </a:pPr>
              <a:r>
                <a:rPr lang="en-US" altLang="en-US" sz="3200" b="1" i="1">
                  <a:latin typeface="Times New Roman" panose="02020603050405020304" pitchFamily="18" charset="0"/>
                </a:rPr>
                <a:t>Touch</a:t>
              </a:r>
            </a:p>
          </p:txBody>
        </p:sp>
        <p:graphicFrame>
          <p:nvGraphicFramePr>
            <p:cNvPr id="91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0835122"/>
                </p:ext>
              </p:extLst>
            </p:nvPr>
          </p:nvGraphicFramePr>
          <p:xfrm>
            <a:off x="3604" y="2842"/>
            <a:ext cx="1933" cy="1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Clip" r:id="rId9" imgW="6057720" imgH="5059080" progId="MS_ClipArt_Gallery.5">
                    <p:embed/>
                  </p:oleObj>
                </mc:Choice>
                <mc:Fallback>
                  <p:oleObj name="Clip" r:id="rId9" imgW="6057720" imgH="5059080" progId="MS_ClipArt_Gallery.5">
                    <p:embed/>
                    <p:pic>
                      <p:nvPicPr>
                        <p:cNvPr id="7253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4" y="2842"/>
                          <a:ext cx="1933" cy="1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Title 3"/>
          <p:cNvSpPr txBox="1">
            <a:spLocks/>
          </p:cNvSpPr>
          <p:nvPr/>
        </p:nvSpPr>
        <p:spPr>
          <a:xfrm>
            <a:off x="1816834" y="27657"/>
            <a:ext cx="6573918" cy="106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COMMUNICATION IS A SERIES OF EXPERIENCES OF  </a:t>
            </a:r>
            <a:endParaRPr lang="en-MY" sz="32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6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290</Words>
  <Application>Microsoft Office PowerPoint</Application>
  <PresentationFormat>On-screen Show (4:3)</PresentationFormat>
  <Paragraphs>88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Algerian</vt:lpstr>
      <vt:lpstr>Arial</vt:lpstr>
      <vt:lpstr>Bahnschrift</vt:lpstr>
      <vt:lpstr>Bahnschrift SemiLight</vt:lpstr>
      <vt:lpstr>Bebas Neue Bold</vt:lpstr>
      <vt:lpstr>Berlin Sans FB</vt:lpstr>
      <vt:lpstr>Calibri</vt:lpstr>
      <vt:lpstr>Cambria</vt:lpstr>
      <vt:lpstr>Cooper Black</vt:lpstr>
      <vt:lpstr>Copperplate Gothic Bold</vt:lpstr>
      <vt:lpstr>Economica</vt:lpstr>
      <vt:lpstr>Franklin Gothic Demi Cond</vt:lpstr>
      <vt:lpstr>Maiandra GD</vt:lpstr>
      <vt:lpstr>Times New Roman</vt:lpstr>
      <vt:lpstr>Tw Cen MT</vt:lpstr>
      <vt:lpstr>Verdana</vt:lpstr>
      <vt:lpstr>Wingdings 2</vt:lpstr>
      <vt:lpstr>1_Office Theme</vt:lpstr>
      <vt:lpstr>Clip</vt:lpstr>
      <vt:lpstr>PowerPoint Presentation</vt:lpstr>
      <vt:lpstr>TABLE OF CONTENTS</vt:lpstr>
      <vt:lpstr>PowerPoint Presentation</vt:lpstr>
      <vt:lpstr>PowerPoint Presentation</vt:lpstr>
      <vt:lpstr>TYPES OF COMMUNICATION </vt:lpstr>
      <vt:lpstr>PowerPoint Presentation</vt:lpstr>
      <vt:lpstr>PowerPoint Presentation</vt:lpstr>
      <vt:lpstr>PowerPoint Presentation</vt:lpstr>
      <vt:lpstr>PowerPoint Presentation</vt:lpstr>
      <vt:lpstr>COMMUNICATION MODEL</vt:lpstr>
      <vt:lpstr>PowerPoint Presentation</vt:lpstr>
      <vt:lpstr>PowerPoint Presentation</vt:lpstr>
      <vt:lpstr>PowerPoint Presentation</vt:lpstr>
      <vt:lpstr>HOW TO IMPROVE ?? YOUR COMMUNICATION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Monirul Islam</cp:lastModifiedBy>
  <cp:revision>157</cp:revision>
  <cp:lastPrinted>2015-09-14T05:02:32Z</cp:lastPrinted>
  <dcterms:created xsi:type="dcterms:W3CDTF">2014-02-24T04:16:52Z</dcterms:created>
  <dcterms:modified xsi:type="dcterms:W3CDTF">2019-09-22T16:26:52Z</dcterms:modified>
</cp:coreProperties>
</file>